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54"/>
  </p:notesMasterIdLst>
  <p:handoutMasterIdLst>
    <p:handoutMasterId r:id="rId55"/>
  </p:handoutMasterIdLst>
  <p:sldIdLst>
    <p:sldId id="435" r:id="rId2"/>
    <p:sldId id="793" r:id="rId3"/>
    <p:sldId id="393" r:id="rId4"/>
    <p:sldId id="514" r:id="rId5"/>
    <p:sldId id="513" r:id="rId6"/>
    <p:sldId id="791" r:id="rId7"/>
    <p:sldId id="710" r:id="rId8"/>
    <p:sldId id="714" r:id="rId9"/>
    <p:sldId id="715" r:id="rId10"/>
    <p:sldId id="716" r:id="rId11"/>
    <p:sldId id="717" r:id="rId12"/>
    <p:sldId id="718" r:id="rId13"/>
    <p:sldId id="712" r:id="rId14"/>
    <p:sldId id="560" r:id="rId15"/>
    <p:sldId id="11088395" r:id="rId16"/>
    <p:sldId id="11088396" r:id="rId17"/>
    <p:sldId id="821" r:id="rId18"/>
    <p:sldId id="719" r:id="rId19"/>
    <p:sldId id="11088392" r:id="rId20"/>
    <p:sldId id="551" r:id="rId21"/>
    <p:sldId id="529" r:id="rId22"/>
    <p:sldId id="720" r:id="rId23"/>
    <p:sldId id="670" r:id="rId24"/>
    <p:sldId id="669" r:id="rId25"/>
    <p:sldId id="619" r:id="rId26"/>
    <p:sldId id="687" r:id="rId27"/>
    <p:sldId id="671" r:id="rId28"/>
    <p:sldId id="682" r:id="rId29"/>
    <p:sldId id="672" r:id="rId30"/>
    <p:sldId id="673" r:id="rId31"/>
    <p:sldId id="683" r:id="rId32"/>
    <p:sldId id="674" r:id="rId33"/>
    <p:sldId id="686" r:id="rId34"/>
    <p:sldId id="680" r:id="rId35"/>
    <p:sldId id="11088394" r:id="rId36"/>
    <p:sldId id="723" r:id="rId37"/>
    <p:sldId id="537" r:id="rId38"/>
    <p:sldId id="11088408" r:id="rId39"/>
    <p:sldId id="11088409" r:id="rId40"/>
    <p:sldId id="11088411" r:id="rId41"/>
    <p:sldId id="519" r:id="rId42"/>
    <p:sldId id="539" r:id="rId43"/>
    <p:sldId id="11088389" r:id="rId44"/>
    <p:sldId id="11088390" r:id="rId45"/>
    <p:sldId id="11088397" r:id="rId46"/>
    <p:sldId id="11088393" r:id="rId47"/>
    <p:sldId id="11088398" r:id="rId48"/>
    <p:sldId id="11088401" r:id="rId49"/>
    <p:sldId id="11088402" r:id="rId50"/>
    <p:sldId id="11088404" r:id="rId51"/>
    <p:sldId id="11088405" r:id="rId52"/>
    <p:sldId id="431" r:id="rId53"/>
  </p:sldIdLst>
  <p:sldSz cx="12192000" cy="6858000"/>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5921"/>
    <a:srgbClr val="E1481E"/>
    <a:srgbClr val="82983F"/>
    <a:srgbClr val="AFA896"/>
    <a:srgbClr val="BE4386"/>
    <a:srgbClr val="FB921D"/>
    <a:srgbClr val="25B476"/>
    <a:srgbClr val="02A99F"/>
    <a:srgbClr val="FF3B30"/>
    <a:srgbClr val="D6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34" autoAdjust="0"/>
    <p:restoredTop sz="75000" autoAdjust="0"/>
  </p:normalViewPr>
  <p:slideViewPr>
    <p:cSldViewPr snapToGrid="0">
      <p:cViewPr varScale="1">
        <p:scale>
          <a:sx n="114" d="100"/>
          <a:sy n="114" d="100"/>
        </p:scale>
        <p:origin x="-120" y="-108"/>
      </p:cViewPr>
      <p:guideLst>
        <p:guide orient="horz" pos="2160"/>
        <p:guide pos="3840"/>
      </p:guideLst>
    </p:cSldViewPr>
  </p:slideViewPr>
  <p:notesTextViewPr>
    <p:cViewPr>
      <p:scale>
        <a:sx n="66" d="100"/>
        <a:sy n="66" d="100"/>
      </p:scale>
      <p:origin x="0" y="0"/>
    </p:cViewPr>
  </p:notesTextViewPr>
  <p:sorterViewPr>
    <p:cViewPr>
      <p:scale>
        <a:sx n="80" d="100"/>
        <a:sy n="80" d="100"/>
      </p:scale>
      <p:origin x="0" y="-9308"/>
    </p:cViewPr>
  </p:sorterViewPr>
  <p:notesViewPr>
    <p:cSldViewPr snapToGrid="0">
      <p:cViewPr varScale="1">
        <p:scale>
          <a:sx n="62" d="100"/>
          <a:sy n="62" d="100"/>
        </p:scale>
        <p:origin x="2452"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EBB66C-D209-4A8E-BF4B-1C2047C0C2C1}" type="datetimeFigureOut">
              <a:rPr lang="zh-CN" altLang="en-US" smtClean="0"/>
              <a:t>2022/11/21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3739F-BF74-4F9F-B0E5-949823377313}" type="slidenum">
              <a:rPr lang="zh-CN" altLang="en-US" smtClean="0"/>
              <a:t>‹#›</a:t>
            </a:fld>
            <a:endParaRPr lang="zh-CN" altLang="en-US"/>
          </a:p>
        </p:txBody>
      </p:sp>
    </p:spTree>
    <p:extLst>
      <p:ext uri="{BB962C8B-B14F-4D97-AF65-F5344CB8AC3E}">
        <p14:creationId xmlns:p14="http://schemas.microsoft.com/office/powerpoint/2010/main" val="4064312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造字工房悦黑（非商用）常规体"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造字工房悦黑（非商用）常规体" pitchFamily="2" charset="-122"/>
              </a:defRPr>
            </a:lvl1pPr>
          </a:lstStyle>
          <a:p>
            <a:fld id="{D8D3007C-0BBF-4CAD-B02F-7664B804665F}" type="datetimeFigureOut">
              <a:rPr lang="zh-CN" altLang="en-US" smtClean="0"/>
              <a:t>2022/11/21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造字工房悦黑（非商用）常规体"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造字工房悦黑（非商用）常规体" pitchFamily="2" charset="-122"/>
              </a:defRPr>
            </a:lvl1pPr>
          </a:lstStyle>
          <a:p>
            <a:fld id="{8927DC7C-EA85-41EA-BE8E-3BC04B9579CE}" type="slidenum">
              <a:rPr lang="zh-CN" altLang="en-US" smtClean="0"/>
              <a:t>‹#›</a:t>
            </a:fld>
            <a:endParaRPr lang="zh-CN" altLang="en-US" dirty="0"/>
          </a:p>
        </p:txBody>
      </p:sp>
    </p:spTree>
    <p:extLst>
      <p:ext uri="{BB962C8B-B14F-4D97-AF65-F5344CB8AC3E}">
        <p14:creationId xmlns:p14="http://schemas.microsoft.com/office/powerpoint/2010/main" val="3389722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造字工房悦黑（非商用）常规体" pitchFamily="2" charset="-122"/>
        <a:cs typeface="+mn-cs"/>
      </a:defRPr>
    </a:lvl1pPr>
    <a:lvl2pPr marL="457200" algn="l" defTabSz="914400" rtl="0" eaLnBrk="1" latinLnBrk="0" hangingPunct="1">
      <a:defRPr sz="1200" kern="1200">
        <a:solidFill>
          <a:schemeClr val="tx1"/>
        </a:solidFill>
        <a:latin typeface="+mn-lt"/>
        <a:ea typeface="造字工房悦黑（非商用）常规体" pitchFamily="2" charset="-122"/>
        <a:cs typeface="+mn-cs"/>
      </a:defRPr>
    </a:lvl2pPr>
    <a:lvl3pPr marL="914400" algn="l" defTabSz="914400" rtl="0" eaLnBrk="1" latinLnBrk="0" hangingPunct="1">
      <a:defRPr sz="1200" kern="1200">
        <a:solidFill>
          <a:schemeClr val="tx1"/>
        </a:solidFill>
        <a:latin typeface="+mn-lt"/>
        <a:ea typeface="造字工房悦黑（非商用）常规体" pitchFamily="2" charset="-122"/>
        <a:cs typeface="+mn-cs"/>
      </a:defRPr>
    </a:lvl3pPr>
    <a:lvl4pPr marL="1371600" algn="l" defTabSz="914400" rtl="0" eaLnBrk="1" latinLnBrk="0" hangingPunct="1">
      <a:defRPr sz="1200" kern="1200">
        <a:solidFill>
          <a:schemeClr val="tx1"/>
        </a:solidFill>
        <a:latin typeface="+mn-lt"/>
        <a:ea typeface="造字工房悦黑（非商用）常规体" pitchFamily="2" charset="-122"/>
        <a:cs typeface="+mn-cs"/>
      </a:defRPr>
    </a:lvl4pPr>
    <a:lvl5pPr marL="1828800" algn="l" defTabSz="914400" rtl="0" eaLnBrk="1" latinLnBrk="0" hangingPunct="1">
      <a:defRPr sz="1200" kern="1200">
        <a:solidFill>
          <a:schemeClr val="tx1"/>
        </a:solidFill>
        <a:latin typeface="+mn-lt"/>
        <a:ea typeface="造字工房悦黑（非商用）常规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1BF2980-540F-4F7F-A4CC-709C5E98033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10</a:t>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11</a:t>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12</a:t>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t>13</a:t>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t>14</a:t>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t>17</a:t>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18</a:t>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u="none" strike="noStrike"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A11FC198-2D83-4DFC-8CDD-7D23AF44D411}" type="slidenum">
              <a:rPr lang="zh-CN" altLang="en-US" smtClean="0"/>
              <a:t>19</a:t>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20</a:t>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21</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927DC7C-EA85-41EA-BE8E-3BC04B9579CE}" type="slidenum">
              <a:rPr lang="zh-CN" altLang="en-US" smtClean="0"/>
              <a:t>2</a:t>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22</a:t>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与</a:t>
            </a:r>
            <a:r>
              <a:rPr lang="en-US" altLang="zh-CN" dirty="0"/>
              <a:t>office</a:t>
            </a:r>
            <a:r>
              <a:rPr lang="zh-CN" altLang="en-US" dirty="0"/>
              <a:t>相同都是用选项卡的方式存放命令的。选项卡就是把相同的命令集中在一起，比如插入选项卡，把相关的插入功能放在一起，命关的命令分为一组，标记相关的分为一组。任务选卡做项目管理用，审阅选项卡，用来审核和批示。视图选项卡，调整导图的显示效果。</a:t>
            </a:r>
            <a:endParaRPr lang="en-US" altLang="zh-CN" dirty="0"/>
          </a:p>
          <a:p>
            <a:r>
              <a:rPr lang="zh-CN" altLang="en-US" sz="1200" b="0" i="0" u="none" strike="noStrike" kern="1200" dirty="0">
                <a:solidFill>
                  <a:schemeClr val="tx1"/>
                </a:solidFill>
                <a:effectLst/>
                <a:latin typeface="+mn-lt"/>
                <a:ea typeface="微软雅黑" panose="020B0503020204020204" pitchFamily="34" charset="-122"/>
                <a:cs typeface="+mn-cs"/>
              </a:rPr>
              <a:t>通过文件选项卡</a:t>
            </a:r>
            <a:r>
              <a:rPr lang="en-US" altLang="zh-CN" sz="1200" b="0" i="0" u="none" strike="noStrike" kern="1200" dirty="0">
                <a:solidFill>
                  <a:schemeClr val="tx1"/>
                </a:solidFill>
                <a:effectLst/>
                <a:latin typeface="+mn-lt"/>
                <a:ea typeface="微软雅黑" panose="020B0503020204020204" pitchFamily="34" charset="-122"/>
                <a:cs typeface="+mn-cs"/>
              </a:rPr>
              <a:t>-&gt;</a:t>
            </a:r>
            <a:r>
              <a:rPr lang="zh-CN" altLang="en-US" sz="1200" b="0" i="0" u="none" strike="noStrike" kern="1200" dirty="0">
                <a:solidFill>
                  <a:schemeClr val="tx1"/>
                </a:solidFill>
                <a:effectLst/>
                <a:latin typeface="+mn-lt"/>
                <a:ea typeface="微软雅黑" panose="020B0503020204020204" pitchFamily="34" charset="-122"/>
                <a:cs typeface="+mn-cs"/>
              </a:rPr>
              <a:t>选项</a:t>
            </a:r>
            <a:r>
              <a:rPr lang="en-US" altLang="zh-CN" sz="1200" b="0" i="0" u="none" strike="noStrike" kern="1200" dirty="0">
                <a:solidFill>
                  <a:schemeClr val="tx1"/>
                </a:solidFill>
                <a:effectLst/>
                <a:latin typeface="+mn-lt"/>
                <a:ea typeface="微软雅黑" panose="020B0503020204020204" pitchFamily="34" charset="-122"/>
                <a:cs typeface="+mn-cs"/>
              </a:rPr>
              <a:t>-&gt;</a:t>
            </a:r>
            <a:r>
              <a:rPr lang="zh-CN" altLang="en-US" sz="1200" b="0" i="0" u="none" strike="noStrike" kern="1200" dirty="0">
                <a:solidFill>
                  <a:schemeClr val="tx1"/>
                </a:solidFill>
                <a:effectLst/>
                <a:latin typeface="+mn-lt"/>
                <a:ea typeface="微软雅黑" panose="020B0503020204020204" pitchFamily="34" charset="-122"/>
                <a:cs typeface="+mn-cs"/>
              </a:rPr>
              <a:t>视图，选择显示“任务面板”选项卡，即可显示</a:t>
            </a:r>
            <a:r>
              <a:rPr lang="en-US" altLang="zh-CN" sz="1200" b="0" i="0" u="none" strike="noStrike" kern="1200" dirty="0">
                <a:solidFill>
                  <a:schemeClr val="tx1"/>
                </a:solidFill>
                <a:effectLst/>
                <a:latin typeface="+mn-lt"/>
                <a:ea typeface="微软雅黑" panose="020B0503020204020204" pitchFamily="34" charset="-122"/>
                <a:cs typeface="+mn-cs"/>
              </a:rPr>
              <a:t>MindManager</a:t>
            </a:r>
            <a:r>
              <a:rPr lang="zh-CN" altLang="en-US" sz="1200" b="0" i="0" u="none" strike="noStrike" kern="1200" dirty="0">
                <a:solidFill>
                  <a:schemeClr val="tx1"/>
                </a:solidFill>
                <a:effectLst/>
                <a:latin typeface="+mn-lt"/>
                <a:ea typeface="微软雅黑" panose="020B0503020204020204" pitchFamily="34" charset="-122"/>
                <a:cs typeface="+mn-cs"/>
              </a:rPr>
              <a:t>任务面板，也可以通过右下角任务面板图标，选择需要的任务标签。任务面板区域可以显示我的导图、标记、任务信息、资源、导图部件、图库、搜索、主题样式、数据库、</a:t>
            </a:r>
            <a:r>
              <a:rPr lang="en-US" altLang="zh-CN" sz="1200" b="0" i="0" u="none" strike="noStrike" kern="1200" dirty="0" err="1">
                <a:solidFill>
                  <a:schemeClr val="tx1"/>
                </a:solidFill>
                <a:effectLst/>
                <a:latin typeface="+mn-lt"/>
                <a:ea typeface="微软雅黑" panose="020B0503020204020204" pitchFamily="34" charset="-122"/>
                <a:cs typeface="+mn-cs"/>
              </a:rPr>
              <a:t>Outllook</a:t>
            </a:r>
            <a:r>
              <a:rPr lang="zh-CN" altLang="en-US" sz="1200" b="0" i="0" u="none" strike="noStrike" kern="1200" dirty="0">
                <a:solidFill>
                  <a:schemeClr val="tx1"/>
                </a:solidFill>
                <a:effectLst/>
                <a:latin typeface="+mn-lt"/>
                <a:ea typeface="微软雅黑" panose="020B0503020204020204" pitchFamily="34" charset="-122"/>
                <a:cs typeface="+mn-cs"/>
              </a:rPr>
              <a:t>、浏览器、头脑风暴、标记索引面板</a:t>
            </a:r>
            <a:endParaRPr lang="en-US" altLang="zh-CN"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23</a:t>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与</a:t>
            </a:r>
            <a:r>
              <a:rPr lang="en-US" altLang="zh-CN" dirty="0"/>
              <a:t>office</a:t>
            </a:r>
            <a:r>
              <a:rPr lang="zh-CN" altLang="en-US" dirty="0"/>
              <a:t>相同都是用选项卡的方式存放命令的。选项卡就是把相同的命令集中在一起，比如插入选项卡，把相关的插入功能放在一起，相关的命令分为一组，标记相关的分为一组。任务选卡做项目管理用，审阅选项卡，用来审核和批示。视图选项卡，调整导图的显示效果。</a:t>
            </a:r>
            <a:endParaRPr lang="en-US" altLang="zh-CN"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24</a:t>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r>
            <a:br>
              <a:rPr lang="zh-CN" altLang="en-US" dirty="0"/>
            </a:br>
            <a:endParaRPr lang="en-US" altLang="zh-CN"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25</a:t>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r>
            <a:br>
              <a:rPr lang="zh-CN" altLang="en-US" dirty="0"/>
            </a:br>
            <a:endParaRPr lang="en-US" altLang="zh-CN"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26</a:t>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r>
            <a:br>
              <a:rPr lang="zh-CN" altLang="en-US" dirty="0"/>
            </a:br>
            <a:endParaRPr lang="en-US" altLang="zh-CN"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27</a:t>
            </a:fld>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r>
            <a:br>
              <a:rPr lang="zh-CN" altLang="en-US" dirty="0"/>
            </a:br>
            <a:endParaRPr lang="en-US" altLang="zh-CN"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28</a:t>
            </a:fld>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r>
            <a:br>
              <a:rPr lang="zh-CN" altLang="en-US" dirty="0"/>
            </a:br>
            <a:endParaRPr lang="en-US" altLang="zh-CN"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29</a:t>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r>
            <a:br>
              <a:rPr lang="zh-CN" altLang="en-US" dirty="0"/>
            </a:br>
            <a:endParaRPr lang="en-US" altLang="zh-CN"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30</a:t>
            </a:fld>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r>
            <a:br>
              <a:rPr lang="zh-CN" altLang="en-US" dirty="0"/>
            </a:br>
            <a:endParaRPr lang="en-US" altLang="zh-CN"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31</a:t>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微软雅黑" panose="020B0503020204020204" pitchFamily="34" charset="-122"/>
                <a:cs typeface="+mn-cs"/>
              </a:rPr>
              <a:t>往小了说，</a:t>
            </a:r>
            <a:r>
              <a:rPr lang="en-US" altLang="zh-CN" sz="1200" b="0" i="0" u="none" strike="noStrike" kern="1200" dirty="0">
                <a:solidFill>
                  <a:schemeClr val="tx1"/>
                </a:solidFill>
                <a:effectLst/>
                <a:latin typeface="+mn-lt"/>
                <a:ea typeface="微软雅黑" panose="020B0503020204020204" pitchFamily="34" charset="-122"/>
                <a:cs typeface="+mn-cs"/>
              </a:rPr>
              <a:t>PPT</a:t>
            </a:r>
            <a:r>
              <a:rPr lang="zh-CN" altLang="en-US" sz="1200" b="0" i="0" u="none" strike="noStrike" kern="1200" dirty="0">
                <a:solidFill>
                  <a:schemeClr val="tx1"/>
                </a:solidFill>
                <a:effectLst/>
                <a:latin typeface="+mn-lt"/>
                <a:ea typeface="微软雅黑" panose="020B0503020204020204" pitchFamily="34" charset="-122"/>
                <a:cs typeface="+mn-cs"/>
              </a:rPr>
              <a:t>是个人做工作汇报，对自己工作总结的图表化展示，是对个人的工作和形象的外化。好的</a:t>
            </a:r>
            <a:r>
              <a:rPr lang="en-US" altLang="zh-CN" sz="1200" b="0" i="0" u="none" strike="noStrike" kern="1200" dirty="0">
                <a:solidFill>
                  <a:schemeClr val="tx1"/>
                </a:solidFill>
                <a:effectLst/>
                <a:latin typeface="+mn-lt"/>
                <a:ea typeface="微软雅黑" panose="020B0503020204020204" pitchFamily="34" charset="-122"/>
                <a:cs typeface="+mn-cs"/>
              </a:rPr>
              <a:t>PPT</a:t>
            </a:r>
            <a:r>
              <a:rPr lang="zh-CN" altLang="en-US" sz="1200" b="0" i="0" u="none" strike="noStrike" kern="1200" dirty="0">
                <a:solidFill>
                  <a:schemeClr val="tx1"/>
                </a:solidFill>
                <a:effectLst/>
                <a:latin typeface="+mn-lt"/>
                <a:ea typeface="微软雅黑" panose="020B0503020204020204" pitchFamily="34" charset="-122"/>
                <a:cs typeface="+mn-cs"/>
              </a:rPr>
              <a:t>不仅仅是内容呈现的精美，还能体现出个人逻辑思维能力。</a:t>
            </a:r>
          </a:p>
          <a:p>
            <a:r>
              <a:rPr lang="zh-CN" altLang="en-US" sz="1200" b="0" i="0" u="none" strike="noStrike" kern="1200" dirty="0">
                <a:solidFill>
                  <a:schemeClr val="tx1"/>
                </a:solidFill>
                <a:effectLst/>
                <a:latin typeface="+mn-lt"/>
                <a:ea typeface="微软雅黑" panose="020B0503020204020204" pitchFamily="34" charset="-122"/>
                <a:cs typeface="+mn-cs"/>
              </a:rPr>
              <a:t>往大一点说，你的</a:t>
            </a:r>
            <a:r>
              <a:rPr lang="en-US" altLang="zh-CN" sz="1200" b="0" i="0" u="none" strike="noStrike" kern="1200" dirty="0">
                <a:solidFill>
                  <a:schemeClr val="tx1"/>
                </a:solidFill>
                <a:effectLst/>
                <a:latin typeface="+mn-lt"/>
                <a:ea typeface="微软雅黑" panose="020B0503020204020204" pitchFamily="34" charset="-122"/>
                <a:cs typeface="+mn-cs"/>
              </a:rPr>
              <a:t>PPT</a:t>
            </a:r>
            <a:r>
              <a:rPr lang="zh-CN" altLang="en-US" sz="1200" b="0" i="0" u="none" strike="noStrike" kern="1200" dirty="0">
                <a:solidFill>
                  <a:schemeClr val="tx1"/>
                </a:solidFill>
                <a:effectLst/>
                <a:latin typeface="+mn-lt"/>
                <a:ea typeface="微软雅黑" panose="020B0503020204020204" pitchFamily="34" charset="-122"/>
                <a:cs typeface="+mn-cs"/>
              </a:rPr>
              <a:t>还反映了公司形象！</a:t>
            </a:r>
          </a:p>
          <a:p>
            <a:r>
              <a:rPr lang="zh-CN" altLang="en-US" sz="1200" b="0" i="0" u="none" strike="noStrike" kern="1200" dirty="0">
                <a:solidFill>
                  <a:schemeClr val="tx1"/>
                </a:solidFill>
                <a:effectLst/>
                <a:latin typeface="+mn-lt"/>
                <a:ea typeface="微软雅黑" panose="020B0503020204020204" pitchFamily="34" charset="-122"/>
                <a:cs typeface="+mn-cs"/>
              </a:rPr>
              <a:t>在客户面前，任何一个很小的失误，都可能会导致整个团队的长期努力，在一瞬间付之一炬，前功尽弃，进而严重影响到公司形象和业务进展。但是，任何一个闪光点，都可能会给整个项目加分，赢得客户的深度认同，事半功倍。</a:t>
            </a:r>
          </a:p>
          <a:p>
            <a:r>
              <a:rPr lang="zh-CN" altLang="en-US" sz="1200" b="0" i="0" u="none" strike="noStrike" kern="1200" dirty="0">
                <a:solidFill>
                  <a:schemeClr val="tx1"/>
                </a:solidFill>
                <a:effectLst/>
                <a:latin typeface="+mn-lt"/>
                <a:ea typeface="微软雅黑" panose="020B0503020204020204" pitchFamily="34" charset="-122"/>
                <a:cs typeface="+mn-cs"/>
              </a:rPr>
              <a:t>所以，</a:t>
            </a:r>
            <a:r>
              <a:rPr lang="en-US" altLang="zh-CN" sz="1200" b="0" i="0" u="none" strike="noStrike" kern="1200" dirty="0">
                <a:solidFill>
                  <a:schemeClr val="tx1"/>
                </a:solidFill>
                <a:effectLst/>
                <a:latin typeface="+mn-lt"/>
                <a:ea typeface="微软雅黑" panose="020B0503020204020204" pitchFamily="34" charset="-122"/>
                <a:cs typeface="+mn-cs"/>
              </a:rPr>
              <a:t>PPT </a:t>
            </a:r>
            <a:r>
              <a:rPr lang="zh-CN" altLang="en-US" sz="1200" b="0" i="0" u="none" strike="noStrike" kern="1200" dirty="0">
                <a:solidFill>
                  <a:schemeClr val="tx1"/>
                </a:solidFill>
                <a:effectLst/>
                <a:latin typeface="+mn-lt"/>
                <a:ea typeface="微软雅黑" panose="020B0503020204020204" pitchFamily="34" charset="-122"/>
                <a:cs typeface="+mn-cs"/>
              </a:rPr>
              <a:t>不仅是你在工作中的必备技能，更应该是你为每一项工作赢得认可的必备技能。</a:t>
            </a:r>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A11FC198-2D83-4DFC-8CDD-7D23AF44D411}" type="slidenum">
              <a:rPr lang="zh-CN" altLang="en-US" smtClean="0"/>
              <a:t>3</a:t>
            </a:fld>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r>
            <a:br>
              <a:rPr lang="zh-CN" altLang="en-US" dirty="0"/>
            </a:br>
            <a:endParaRPr lang="en-US" altLang="zh-CN"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32</a:t>
            </a:fld>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r>
            <a:br>
              <a:rPr lang="zh-CN" altLang="en-US" dirty="0"/>
            </a:br>
            <a:endParaRPr lang="en-US" altLang="zh-CN"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33</a:t>
            </a:fld>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r>
            <a:br>
              <a:rPr lang="zh-CN" altLang="en-US" dirty="0"/>
            </a:br>
            <a:endParaRPr lang="en-US" altLang="zh-CN"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34</a:t>
            </a:fld>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u="none" strike="noStrike"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A11FC198-2D83-4DFC-8CDD-7D23AF44D411}" type="slidenum">
              <a:rPr lang="zh-CN" altLang="en-US" smtClean="0"/>
              <a:t>35</a:t>
            </a:fld>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000" b="1" dirty="0">
                <a:solidFill>
                  <a:schemeClr val="bg1"/>
                </a:solidFill>
                <a:latin typeface="+mn-ea"/>
              </a:rPr>
              <a:t>软件通</a:t>
            </a:r>
            <a:r>
              <a:rPr lang="en-US" altLang="zh-CN" sz="2000" b="1" dirty="0">
                <a:solidFill>
                  <a:schemeClr val="bg1"/>
                </a:solidFill>
                <a:latin typeface="+mn-ea"/>
              </a:rPr>
              <a:t>: https://rjt.softtone.cn</a:t>
            </a:r>
          </a:p>
          <a:p>
            <a:endParaRPr lang="en-US" altLang="zh-CN" sz="2000" b="1" dirty="0">
              <a:solidFill>
                <a:schemeClr val="bg1"/>
              </a:solidFill>
              <a:latin typeface="+mn-ea"/>
            </a:endParaRPr>
          </a:p>
          <a:p>
            <a:r>
              <a:rPr lang="zh-CN" altLang="en-US" sz="2000" b="1" dirty="0">
                <a:solidFill>
                  <a:schemeClr val="bg1"/>
                </a:solidFill>
                <a:latin typeface="+mn-ea"/>
              </a:rPr>
              <a:t>源素通：</a:t>
            </a:r>
            <a:r>
              <a:rPr lang="en-US" altLang="zh-CN" sz="2000" b="1" dirty="0">
                <a:solidFill>
                  <a:schemeClr val="bg1"/>
                </a:solidFill>
                <a:latin typeface="+mn-ea"/>
              </a:rPr>
              <a:t>https://yst.softtone.cn/index</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36</a:t>
            </a:fld>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37</a:t>
            </a:fld>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ym typeface="+mn-ea"/>
            </a:endParaRPr>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t>41</a:t>
            </a:fld>
            <a:endParaRPr lang="zh-CN" alt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42</a:t>
            </a:fld>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t>43</a:t>
            </a:fld>
            <a:endParaRPr lang="zh-CN" alt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t>44</a:t>
            </a:fld>
            <a:endParaRPr lang="zh-CN" alt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4</a:t>
            </a:fld>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20000"/>
              </a:lnSpc>
            </a:pPr>
            <a:endParaRPr lang="zh-CN" altLang="en-US" dirty="0">
              <a:sym typeface="微软雅黑" panose="020B0503020204020204" pitchFamily="34" charset="-122"/>
            </a:endParaRPr>
          </a:p>
        </p:txBody>
      </p:sp>
      <p:sp>
        <p:nvSpPr>
          <p:cNvPr id="4" name="灯片编号占位符 3"/>
          <p:cNvSpPr>
            <a:spLocks noGrp="1"/>
          </p:cNvSpPr>
          <p:nvPr>
            <p:ph type="sldNum" sz="quarter" idx="10"/>
          </p:nvPr>
        </p:nvSpPr>
        <p:spPr/>
        <p:txBody>
          <a:bodyPr/>
          <a:lstStyle/>
          <a:p>
            <a:fld id="{A11FC198-2D83-4DFC-8CDD-7D23AF44D411}" type="slidenum">
              <a:rPr lang="zh-CN" altLang="en-US" smtClean="0"/>
              <a:t>45</a:t>
            </a:fld>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46</a:t>
            </a:fld>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47</a:t>
            </a:fld>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48</a:t>
            </a:fld>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t>49</a:t>
            </a:fld>
            <a:endParaRPr lang="zh-CN" alt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50</a:t>
            </a:fld>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51</a:t>
            </a:fld>
            <a:endParaRPr lang="zh-CN"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t>52</a:t>
            </a:fld>
            <a:endParaRPr lang="zh-CN" alt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5</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u="none" strike="noStrike"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A11FC198-2D83-4DFC-8CDD-7D23AF44D411}" type="slidenum">
              <a:rPr lang="zh-CN" altLang="en-US" smtClean="0"/>
              <a:t>6</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7</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8</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9</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文本占位符 5"/>
          <p:cNvSpPr>
            <a:spLocks noGrp="1"/>
          </p:cNvSpPr>
          <p:nvPr>
            <p:ph type="body" sz="quarter" idx="10" hasCustomPrompt="1"/>
          </p:nvPr>
        </p:nvSpPr>
        <p:spPr>
          <a:xfrm>
            <a:off x="4019153" y="406400"/>
            <a:ext cx="4153694" cy="558800"/>
          </a:xfrm>
          <a:prstGeom prst="rect">
            <a:avLst/>
          </a:prstGeom>
        </p:spPr>
        <p:txBody>
          <a:bodyPr/>
          <a:lstStyle>
            <a:lvl1pPr marL="0" indent="0" algn="ctr">
              <a:lnSpc>
                <a:spcPct val="100000"/>
              </a:lnSpc>
              <a:buNone/>
              <a:defRPr sz="3200" b="0">
                <a:solidFill>
                  <a:schemeClr val="tx1">
                    <a:lumMod val="75000"/>
                    <a:lumOff val="25000"/>
                  </a:schemeClr>
                </a:solidFill>
                <a:latin typeface="+mj-ea"/>
                <a:ea typeface="+mj-ea"/>
              </a:defRPr>
            </a:lvl1pPr>
          </a:lstStyle>
          <a:p>
            <a:pPr lvl="0"/>
            <a:r>
              <a:rPr lang="zh-CN" altLang="en-US" dirty="0"/>
              <a:t>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11" name="Date Placeholder 3"/>
          <p:cNvSpPr>
            <a:spLocks noGrp="1"/>
          </p:cNvSpPr>
          <p:nvPr>
            <p:ph type="dt" sz="half" idx="10"/>
          </p:nvPr>
        </p:nvSpPr>
        <p:spPr>
          <a:xfrm>
            <a:off x="838200" y="6356351"/>
            <a:ext cx="2743200" cy="365125"/>
          </a:xfrm>
          <a:prstGeom prst="rect">
            <a:avLst/>
          </a:prstGeom>
        </p:spPr>
        <p:txBody>
          <a:bodyPr/>
          <a:lstStyle/>
          <a:p>
            <a:endParaRPr lang="zh-CN" altLang="en-US"/>
          </a:p>
        </p:txBody>
      </p:sp>
      <p:sp>
        <p:nvSpPr>
          <p:cNvPr id="12"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13" name="Slide Number Placeholder 5"/>
          <p:cNvSpPr>
            <a:spLocks noGrp="1"/>
          </p:cNvSpPr>
          <p:nvPr>
            <p:ph type="sldNum" sz="quarter" idx="12"/>
          </p:nvPr>
        </p:nvSpPr>
        <p:spPr>
          <a:xfrm>
            <a:off x="8610600" y="6356351"/>
            <a:ext cx="2743200" cy="365125"/>
          </a:xfrm>
          <a:prstGeom prst="rect">
            <a:avLst/>
          </a:prstGeom>
        </p:spPr>
        <p:txBody>
          <a:bodyPr/>
          <a:lstStyle/>
          <a:p>
            <a:fld id="{7543FE73-A404-45C1-B77A-6DB3BD9EA95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2135"/>
            </a:lvl1pPr>
          </a:lstStyle>
          <a:p>
            <a:r>
              <a:rPr lang="zh-CN" altLang="en-US" dirty="0"/>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lvl1pPr>
              <a:defRPr sz="2135"/>
            </a:lvl1pPr>
            <a:lvl2pPr>
              <a:defRPr sz="2135"/>
            </a:lvl2pPr>
            <a:lvl3pPr>
              <a:defRPr sz="2135"/>
            </a:lvl3pPr>
            <a:lvl4pPr>
              <a:defRPr sz="2135"/>
            </a:lvl4pPr>
            <a:lvl5pPr>
              <a:defRPr sz="2135"/>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543FE73-A404-45C1-B77A-6DB3BD9EA95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notesSlide" Target="../notesSlides/notesSlide1.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8.xml"/><Relationship Id="rId7" Type="http://schemas.openxmlformats.org/officeDocument/2006/relationships/tags" Target="../tags/tag2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0.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hyperlink" Target="rjt.softtone.cn"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PA_矩形 619"/>
          <p:cNvSpPr/>
          <p:nvPr>
            <p:custDataLst>
              <p:tags r:id="rId1"/>
            </p:custDataLst>
          </p:nvPr>
        </p:nvSpPr>
        <p:spPr>
          <a:xfrm>
            <a:off x="0" y="3673862"/>
            <a:ext cx="12192000" cy="2827479"/>
          </a:xfrm>
          <a:prstGeom prst="rect">
            <a:avLst/>
          </a:prstGeom>
          <a:solidFill>
            <a:srgbClr val="E65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97" name="PA_组合 596"/>
          <p:cNvGrpSpPr/>
          <p:nvPr>
            <p:custDataLst>
              <p:tags r:id="rId2"/>
            </p:custDataLst>
          </p:nvPr>
        </p:nvGrpSpPr>
        <p:grpSpPr>
          <a:xfrm>
            <a:off x="2330419" y="1128545"/>
            <a:ext cx="2493904" cy="2493904"/>
            <a:chOff x="304800" y="673100"/>
            <a:chExt cx="4000500" cy="4000500"/>
          </a:xfrm>
          <a:effectLst>
            <a:outerShdw blurRad="444500" dist="254000" dir="8100000" algn="tr" rotWithShape="0">
              <a:prstClr val="black">
                <a:alpha val="50000"/>
              </a:prstClr>
            </a:outerShdw>
          </a:effectLst>
        </p:grpSpPr>
        <p:sp>
          <p:nvSpPr>
            <p:cNvPr id="598" name="同心圆 5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599" name="椭圆 59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01" name="PA_椭圆 600"/>
          <p:cNvSpPr/>
          <p:nvPr>
            <p:custDataLst>
              <p:tags r:id="rId3"/>
            </p:custDataLst>
          </p:nvPr>
        </p:nvSpPr>
        <p:spPr>
          <a:xfrm>
            <a:off x="2531865" y="676908"/>
            <a:ext cx="366369" cy="366369"/>
          </a:xfrm>
          <a:prstGeom prst="ellipse">
            <a:avLst/>
          </a:prstGeom>
          <a:solidFill>
            <a:srgbClr val="E6571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602" name="PA_组合 601"/>
          <p:cNvGrpSpPr/>
          <p:nvPr>
            <p:custDataLst>
              <p:tags r:id="rId4"/>
            </p:custDataLst>
          </p:nvPr>
        </p:nvGrpSpPr>
        <p:grpSpPr>
          <a:xfrm>
            <a:off x="6493914" y="3555823"/>
            <a:ext cx="401413" cy="401413"/>
            <a:chOff x="304800" y="673100"/>
            <a:chExt cx="4000500" cy="4000500"/>
          </a:xfrm>
          <a:effectLst>
            <a:outerShdw blurRad="381000" dist="152400" dir="8100000" algn="tr" rotWithShape="0">
              <a:prstClr val="black">
                <a:alpha val="70000"/>
              </a:prstClr>
            </a:outerShdw>
          </a:effectLst>
        </p:grpSpPr>
        <p:sp>
          <p:nvSpPr>
            <p:cNvPr id="603" name="同心圆 60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04" name="椭圆 60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05" name="PA_组合 604"/>
          <p:cNvGrpSpPr/>
          <p:nvPr>
            <p:custDataLst>
              <p:tags r:id="rId5"/>
            </p:custDataLst>
          </p:nvPr>
        </p:nvGrpSpPr>
        <p:grpSpPr>
          <a:xfrm>
            <a:off x="5393295" y="2188927"/>
            <a:ext cx="831871" cy="831871"/>
            <a:chOff x="304800" y="673100"/>
            <a:chExt cx="4000500" cy="4000500"/>
          </a:xfrm>
          <a:effectLst>
            <a:outerShdw blurRad="317500" dist="190500" dir="8100000" algn="tr" rotWithShape="0">
              <a:prstClr val="black">
                <a:alpha val="50000"/>
              </a:prstClr>
            </a:outerShdw>
          </a:effectLst>
        </p:grpSpPr>
        <p:sp>
          <p:nvSpPr>
            <p:cNvPr id="606" name="同心圆 60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07" name="椭圆 60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08" name="PA_组合 607"/>
          <p:cNvGrpSpPr/>
          <p:nvPr>
            <p:custDataLst>
              <p:tags r:id="rId6"/>
            </p:custDataLst>
          </p:nvPr>
        </p:nvGrpSpPr>
        <p:grpSpPr>
          <a:xfrm>
            <a:off x="4787415" y="3393618"/>
            <a:ext cx="293036" cy="293036"/>
            <a:chOff x="304800" y="673100"/>
            <a:chExt cx="4000500" cy="4000500"/>
          </a:xfrm>
          <a:effectLst>
            <a:outerShdw blurRad="381000" dist="152400" dir="8100000" algn="tr" rotWithShape="0">
              <a:prstClr val="black">
                <a:alpha val="70000"/>
              </a:prstClr>
            </a:outerShdw>
          </a:effectLst>
        </p:grpSpPr>
        <p:sp>
          <p:nvSpPr>
            <p:cNvPr id="609" name="同心圆 60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10" name="椭圆 60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11" name="PA_组合 610"/>
          <p:cNvGrpSpPr/>
          <p:nvPr>
            <p:custDataLst>
              <p:tags r:id="rId7"/>
            </p:custDataLst>
          </p:nvPr>
        </p:nvGrpSpPr>
        <p:grpSpPr>
          <a:xfrm>
            <a:off x="576293" y="5798678"/>
            <a:ext cx="383892" cy="383892"/>
            <a:chOff x="304800" y="673100"/>
            <a:chExt cx="4000500" cy="4000500"/>
          </a:xfrm>
          <a:effectLst>
            <a:outerShdw blurRad="381000" dist="152400" dir="8100000" algn="tr" rotWithShape="0">
              <a:prstClr val="black">
                <a:alpha val="70000"/>
              </a:prstClr>
            </a:outerShdw>
          </a:effectLst>
        </p:grpSpPr>
        <p:sp>
          <p:nvSpPr>
            <p:cNvPr id="612" name="同心圆 6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13" name="椭圆 61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14" name="PA_椭圆 613"/>
          <p:cNvSpPr/>
          <p:nvPr>
            <p:custDataLst>
              <p:tags r:id="rId8"/>
            </p:custDataLst>
          </p:nvPr>
        </p:nvSpPr>
        <p:spPr>
          <a:xfrm>
            <a:off x="6046381" y="1406424"/>
            <a:ext cx="366369" cy="366369"/>
          </a:xfrm>
          <a:prstGeom prst="ellipse">
            <a:avLst/>
          </a:prstGeom>
          <a:solidFill>
            <a:srgbClr val="E6571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616" name="PA_组合 615"/>
          <p:cNvGrpSpPr/>
          <p:nvPr>
            <p:custDataLst>
              <p:tags r:id="rId9"/>
            </p:custDataLst>
          </p:nvPr>
        </p:nvGrpSpPr>
        <p:grpSpPr>
          <a:xfrm>
            <a:off x="10106685" y="5266574"/>
            <a:ext cx="951985" cy="951985"/>
            <a:chOff x="304800" y="673100"/>
            <a:chExt cx="4000500" cy="4000500"/>
          </a:xfrm>
          <a:effectLst>
            <a:outerShdw blurRad="317500" dist="190500" dir="8100000" algn="tr" rotWithShape="0">
              <a:prstClr val="black">
                <a:alpha val="50000"/>
              </a:prstClr>
            </a:outerShdw>
          </a:effectLst>
        </p:grpSpPr>
        <p:sp>
          <p:nvSpPr>
            <p:cNvPr id="617" name="同心圆 6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18" name="椭圆 61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22" name="PA_文本框 7"/>
          <p:cNvSpPr>
            <a:spLocks noChangeArrowheads="1"/>
          </p:cNvSpPr>
          <p:nvPr>
            <p:custDataLst>
              <p:tags r:id="rId10"/>
            </p:custDataLst>
          </p:nvPr>
        </p:nvSpPr>
        <p:spPr bwMode="auto">
          <a:xfrm>
            <a:off x="1464605" y="4127346"/>
            <a:ext cx="8005398"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219200"/>
            <a:r>
              <a:rPr lang="zh-CN" altLang="en-US" sz="3735"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软件通</a:t>
            </a:r>
            <a:r>
              <a:rPr lang="en-US" altLang="zh-CN" sz="3735"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zh-CN" sz="3735"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用思维导图</a:t>
            </a:r>
            <a:r>
              <a:rPr lang="zh-CN" altLang="en-US" sz="3735"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练就最强大脑</a:t>
            </a:r>
            <a:endParaRPr lang="zh-CN" altLang="en-US" sz="3735"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3" name="PA_文本框 7"/>
          <p:cNvSpPr>
            <a:spLocks noChangeArrowheads="1"/>
          </p:cNvSpPr>
          <p:nvPr>
            <p:custDataLst>
              <p:tags r:id="rId11"/>
            </p:custDataLst>
          </p:nvPr>
        </p:nvSpPr>
        <p:spPr bwMode="auto">
          <a:xfrm>
            <a:off x="1483546" y="5118385"/>
            <a:ext cx="6809666" cy="90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865" b="1" dirty="0">
                <a:solidFill>
                  <a:schemeClr val="bg1"/>
                </a:solidFill>
                <a:latin typeface="+mn-ea"/>
              </a:rPr>
              <a:t>计算机技能自助式网络视频学习系统  </a:t>
            </a:r>
            <a:r>
              <a:rPr lang="en-US" altLang="zh-CN" sz="1865" b="1" dirty="0">
                <a:solidFill>
                  <a:schemeClr val="bg1"/>
                </a:solidFill>
                <a:latin typeface="+mn-ea"/>
              </a:rPr>
              <a:t>https://rjt.softtone.cn</a:t>
            </a:r>
            <a:endParaRPr lang="zh-CN" altLang="en-US" sz="1865" b="1" dirty="0">
              <a:solidFill>
                <a:schemeClr val="bg1"/>
              </a:solidFill>
              <a:latin typeface="+mn-ea"/>
            </a:endParaRPr>
          </a:p>
          <a:p>
            <a:pPr>
              <a:lnSpc>
                <a:spcPct val="150000"/>
              </a:lnSpc>
            </a:pPr>
            <a:r>
              <a:rPr lang="zh-CN" altLang="en-US" sz="1865" b="1" dirty="0">
                <a:solidFill>
                  <a:schemeClr val="bg1"/>
                </a:solidFill>
                <a:latin typeface="+mn-ea"/>
              </a:rPr>
              <a:t>中新金桥信息技术（北京）有限公司</a:t>
            </a:r>
            <a:endParaRPr lang="en-US" altLang="zh-CN" sz="1865" b="1" dirty="0">
              <a:solidFill>
                <a:schemeClr val="bg1"/>
              </a:solidFill>
              <a:latin typeface="+mn-ea"/>
            </a:endParaRPr>
          </a:p>
        </p:txBody>
      </p:sp>
      <p:cxnSp>
        <p:nvCxnSpPr>
          <p:cNvPr id="624" name="PA_直接连接符 623"/>
          <p:cNvCxnSpPr/>
          <p:nvPr>
            <p:custDataLst>
              <p:tags r:id="rId12"/>
            </p:custDataLst>
          </p:nvPr>
        </p:nvCxnSpPr>
        <p:spPr>
          <a:xfrm>
            <a:off x="1586914" y="4904718"/>
            <a:ext cx="7724066"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615" name="PA_椭圆 614"/>
          <p:cNvSpPr/>
          <p:nvPr>
            <p:custDataLst>
              <p:tags r:id="rId13"/>
            </p:custDataLst>
          </p:nvPr>
        </p:nvSpPr>
        <p:spPr>
          <a:xfrm>
            <a:off x="6095616" y="6549104"/>
            <a:ext cx="183185" cy="183185"/>
          </a:xfrm>
          <a:prstGeom prst="ellipse">
            <a:avLst/>
          </a:prstGeom>
          <a:solidFill>
            <a:srgbClr val="E6571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xmlns:p14="http://schemas.microsoft.com/office/powerpoint/2010/main">
    <mc:Choice Requires="p14">
      <p:transition spd="slow" p14:dur="1200" advTm="9000">
        <p14:prism/>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
                                  </p:stCondLst>
                                  <p:childTnLst>
                                    <p:set>
                                      <p:cBhvr>
                                        <p:cTn id="6" dur="1" fill="hold">
                                          <p:stCondLst>
                                            <p:cond delay="0"/>
                                          </p:stCondLst>
                                        </p:cTn>
                                        <p:tgtEl>
                                          <p:spTgt spid="597"/>
                                        </p:tgtEl>
                                        <p:attrNameLst>
                                          <p:attrName>style.visibility</p:attrName>
                                        </p:attrNameLst>
                                      </p:cBhvr>
                                      <p:to>
                                        <p:strVal val="visible"/>
                                      </p:to>
                                    </p:set>
                                  </p:childTnLst>
                                </p:cTn>
                              </p:par>
                              <p:par>
                                <p:cTn id="7" presetID="53" presetClass="entr" presetSubtype="16" fill="hold" nodeType="withEffect">
                                  <p:stCondLst>
                                    <p:cond delay="400"/>
                                  </p:stCondLst>
                                  <p:childTnLst>
                                    <p:set>
                                      <p:cBhvr>
                                        <p:cTn id="8" dur="1" fill="hold">
                                          <p:stCondLst>
                                            <p:cond delay="0"/>
                                          </p:stCondLst>
                                        </p:cTn>
                                        <p:tgtEl>
                                          <p:spTgt spid="597"/>
                                        </p:tgtEl>
                                        <p:attrNameLst>
                                          <p:attrName>style.visibility</p:attrName>
                                        </p:attrNameLst>
                                      </p:cBhvr>
                                      <p:to>
                                        <p:strVal val="visible"/>
                                      </p:to>
                                    </p:set>
                                    <p:anim calcmode="lin" valueType="num">
                                      <p:cBhvr>
                                        <p:cTn id="9" dur="1000" fill="hold"/>
                                        <p:tgtEl>
                                          <p:spTgt spid="597"/>
                                        </p:tgtEl>
                                        <p:attrNameLst>
                                          <p:attrName>ppt_w</p:attrName>
                                        </p:attrNameLst>
                                      </p:cBhvr>
                                      <p:tavLst>
                                        <p:tav tm="0">
                                          <p:val>
                                            <p:fltVal val="0"/>
                                          </p:val>
                                        </p:tav>
                                        <p:tav tm="100000">
                                          <p:val>
                                            <p:strVal val="#ppt_w"/>
                                          </p:val>
                                        </p:tav>
                                      </p:tavLst>
                                    </p:anim>
                                    <p:anim calcmode="lin" valueType="num">
                                      <p:cBhvr>
                                        <p:cTn id="10" dur="1000" fill="hold"/>
                                        <p:tgtEl>
                                          <p:spTgt spid="597"/>
                                        </p:tgtEl>
                                        <p:attrNameLst>
                                          <p:attrName>ppt_h</p:attrName>
                                        </p:attrNameLst>
                                      </p:cBhvr>
                                      <p:tavLst>
                                        <p:tav tm="0">
                                          <p:val>
                                            <p:fltVal val="0"/>
                                          </p:val>
                                        </p:tav>
                                        <p:tav tm="100000">
                                          <p:val>
                                            <p:strVal val="#ppt_h"/>
                                          </p:val>
                                        </p:tav>
                                      </p:tavLst>
                                    </p:anim>
                                    <p:animEffect transition="in" filter="fade">
                                      <p:cBhvr>
                                        <p:cTn id="11" dur="1000"/>
                                        <p:tgtEl>
                                          <p:spTgt spid="597"/>
                                        </p:tgtEl>
                                      </p:cBhvr>
                                    </p:animEffect>
                                  </p:childTnLst>
                                </p:cTn>
                              </p:par>
                              <p:par>
                                <p:cTn id="12" presetID="64" presetClass="path" presetSubtype="0" fill="hold" nodeType="withEffect">
                                  <p:stCondLst>
                                    <p:cond delay="400"/>
                                  </p:stCondLst>
                                  <p:childTnLst>
                                    <p:animMotion origin="layout" path="M -4.72222E-6 -4.68026E-6 L 0.38872 0.84338 " pathEditMode="relative" rAng="0" ptsTypes="AA">
                                      <p:cBhvr>
                                        <p:cTn id="13" dur="1000" spd="-100000" fill="hold"/>
                                        <p:tgtEl>
                                          <p:spTgt spid="597"/>
                                        </p:tgtEl>
                                        <p:attrNameLst>
                                          <p:attrName>ppt_x</p:attrName>
                                          <p:attrName>ppt_y</p:attrName>
                                        </p:attrNameLst>
                                      </p:cBhvr>
                                      <p:rCtr x="19427" y="42169"/>
                                    </p:animMotion>
                                  </p:childTnLst>
                                </p:cTn>
                              </p:par>
                              <p:par>
                                <p:cTn id="14" presetID="1" presetClass="entr" presetSubtype="0" fill="hold" grpId="0" nodeType="withEffect">
                                  <p:stCondLst>
                                    <p:cond delay="300"/>
                                  </p:stCondLst>
                                  <p:childTnLst>
                                    <p:set>
                                      <p:cBhvr>
                                        <p:cTn id="15" dur="1" fill="hold">
                                          <p:stCondLst>
                                            <p:cond delay="0"/>
                                          </p:stCondLst>
                                        </p:cTn>
                                        <p:tgtEl>
                                          <p:spTgt spid="601"/>
                                        </p:tgtEl>
                                        <p:attrNameLst>
                                          <p:attrName>style.visibility</p:attrName>
                                        </p:attrNameLst>
                                      </p:cBhvr>
                                      <p:to>
                                        <p:strVal val="visible"/>
                                      </p:to>
                                    </p:set>
                                  </p:childTnLst>
                                </p:cTn>
                              </p:par>
                              <p:par>
                                <p:cTn id="16" presetID="53" presetClass="entr" presetSubtype="16" fill="hold" grpId="1" nodeType="withEffect">
                                  <p:stCondLst>
                                    <p:cond delay="300"/>
                                  </p:stCondLst>
                                  <p:childTnLst>
                                    <p:set>
                                      <p:cBhvr>
                                        <p:cTn id="17" dur="1" fill="hold">
                                          <p:stCondLst>
                                            <p:cond delay="0"/>
                                          </p:stCondLst>
                                        </p:cTn>
                                        <p:tgtEl>
                                          <p:spTgt spid="601"/>
                                        </p:tgtEl>
                                        <p:attrNameLst>
                                          <p:attrName>style.visibility</p:attrName>
                                        </p:attrNameLst>
                                      </p:cBhvr>
                                      <p:to>
                                        <p:strVal val="visible"/>
                                      </p:to>
                                    </p:set>
                                    <p:anim calcmode="lin" valueType="num">
                                      <p:cBhvr>
                                        <p:cTn id="18" dur="1000" fill="hold"/>
                                        <p:tgtEl>
                                          <p:spTgt spid="601"/>
                                        </p:tgtEl>
                                        <p:attrNameLst>
                                          <p:attrName>ppt_w</p:attrName>
                                        </p:attrNameLst>
                                      </p:cBhvr>
                                      <p:tavLst>
                                        <p:tav tm="0">
                                          <p:val>
                                            <p:fltVal val="0"/>
                                          </p:val>
                                        </p:tav>
                                        <p:tav tm="100000">
                                          <p:val>
                                            <p:strVal val="#ppt_w"/>
                                          </p:val>
                                        </p:tav>
                                      </p:tavLst>
                                    </p:anim>
                                    <p:anim calcmode="lin" valueType="num">
                                      <p:cBhvr>
                                        <p:cTn id="19" dur="1000" fill="hold"/>
                                        <p:tgtEl>
                                          <p:spTgt spid="601"/>
                                        </p:tgtEl>
                                        <p:attrNameLst>
                                          <p:attrName>ppt_h</p:attrName>
                                        </p:attrNameLst>
                                      </p:cBhvr>
                                      <p:tavLst>
                                        <p:tav tm="0">
                                          <p:val>
                                            <p:fltVal val="0"/>
                                          </p:val>
                                        </p:tav>
                                        <p:tav tm="100000">
                                          <p:val>
                                            <p:strVal val="#ppt_h"/>
                                          </p:val>
                                        </p:tav>
                                      </p:tavLst>
                                    </p:anim>
                                    <p:animEffect transition="in" filter="fade">
                                      <p:cBhvr>
                                        <p:cTn id="20" dur="1000"/>
                                        <p:tgtEl>
                                          <p:spTgt spid="601"/>
                                        </p:tgtEl>
                                      </p:cBhvr>
                                    </p:animEffect>
                                  </p:childTnLst>
                                </p:cTn>
                              </p:par>
                              <p:par>
                                <p:cTn id="21" presetID="64" presetClass="path" presetSubtype="0" fill="hold" grpId="2" nodeType="withEffect">
                                  <p:stCondLst>
                                    <p:cond delay="300"/>
                                  </p:stCondLst>
                                  <p:childTnLst>
                                    <p:animMotion origin="layout" path="M 2.77778E-6 2.422E-6 L 0.39375 -0.33797 " pathEditMode="relative" rAng="0" ptsTypes="AA">
                                      <p:cBhvr>
                                        <p:cTn id="22" dur="1000" spd="-100000" fill="hold"/>
                                        <p:tgtEl>
                                          <p:spTgt spid="601"/>
                                        </p:tgtEl>
                                        <p:attrNameLst>
                                          <p:attrName>ppt_x</p:attrName>
                                          <p:attrName>ppt_y</p:attrName>
                                        </p:attrNameLst>
                                      </p:cBhvr>
                                      <p:rCtr x="19688" y="-16898"/>
                                    </p:animMotion>
                                  </p:childTnLst>
                                </p:cTn>
                              </p:par>
                              <p:par>
                                <p:cTn id="23" presetID="1" presetClass="entr" presetSubtype="0" fill="hold" nodeType="withEffect">
                                  <p:stCondLst>
                                    <p:cond delay="300"/>
                                  </p:stCondLst>
                                  <p:childTnLst>
                                    <p:set>
                                      <p:cBhvr>
                                        <p:cTn id="24" dur="1" fill="hold">
                                          <p:stCondLst>
                                            <p:cond delay="0"/>
                                          </p:stCondLst>
                                        </p:cTn>
                                        <p:tgtEl>
                                          <p:spTgt spid="602"/>
                                        </p:tgtEl>
                                        <p:attrNameLst>
                                          <p:attrName>style.visibility</p:attrName>
                                        </p:attrNameLst>
                                      </p:cBhvr>
                                      <p:to>
                                        <p:strVal val="visible"/>
                                      </p:to>
                                    </p:set>
                                  </p:childTnLst>
                                </p:cTn>
                              </p:par>
                              <p:par>
                                <p:cTn id="25" presetID="53" presetClass="entr" presetSubtype="16" fill="hold" nodeType="withEffect">
                                  <p:stCondLst>
                                    <p:cond delay="300"/>
                                  </p:stCondLst>
                                  <p:childTnLst>
                                    <p:set>
                                      <p:cBhvr>
                                        <p:cTn id="26" dur="1" fill="hold">
                                          <p:stCondLst>
                                            <p:cond delay="0"/>
                                          </p:stCondLst>
                                        </p:cTn>
                                        <p:tgtEl>
                                          <p:spTgt spid="602"/>
                                        </p:tgtEl>
                                        <p:attrNameLst>
                                          <p:attrName>style.visibility</p:attrName>
                                        </p:attrNameLst>
                                      </p:cBhvr>
                                      <p:to>
                                        <p:strVal val="visible"/>
                                      </p:to>
                                    </p:set>
                                    <p:anim calcmode="lin" valueType="num">
                                      <p:cBhvr>
                                        <p:cTn id="27" dur="1000" fill="hold"/>
                                        <p:tgtEl>
                                          <p:spTgt spid="602"/>
                                        </p:tgtEl>
                                        <p:attrNameLst>
                                          <p:attrName>ppt_w</p:attrName>
                                        </p:attrNameLst>
                                      </p:cBhvr>
                                      <p:tavLst>
                                        <p:tav tm="0">
                                          <p:val>
                                            <p:fltVal val="0"/>
                                          </p:val>
                                        </p:tav>
                                        <p:tav tm="100000">
                                          <p:val>
                                            <p:strVal val="#ppt_w"/>
                                          </p:val>
                                        </p:tav>
                                      </p:tavLst>
                                    </p:anim>
                                    <p:anim calcmode="lin" valueType="num">
                                      <p:cBhvr>
                                        <p:cTn id="28" dur="1000" fill="hold"/>
                                        <p:tgtEl>
                                          <p:spTgt spid="602"/>
                                        </p:tgtEl>
                                        <p:attrNameLst>
                                          <p:attrName>ppt_h</p:attrName>
                                        </p:attrNameLst>
                                      </p:cBhvr>
                                      <p:tavLst>
                                        <p:tav tm="0">
                                          <p:val>
                                            <p:fltVal val="0"/>
                                          </p:val>
                                        </p:tav>
                                        <p:tav tm="100000">
                                          <p:val>
                                            <p:strVal val="#ppt_h"/>
                                          </p:val>
                                        </p:tav>
                                      </p:tavLst>
                                    </p:anim>
                                    <p:animEffect transition="in" filter="fade">
                                      <p:cBhvr>
                                        <p:cTn id="29" dur="1000"/>
                                        <p:tgtEl>
                                          <p:spTgt spid="602"/>
                                        </p:tgtEl>
                                      </p:cBhvr>
                                    </p:animEffect>
                                  </p:childTnLst>
                                </p:cTn>
                              </p:par>
                              <p:par>
                                <p:cTn id="30" presetID="64" presetClass="path" presetSubtype="0" fill="hold" nodeType="withEffect">
                                  <p:stCondLst>
                                    <p:cond delay="300"/>
                                  </p:stCondLst>
                                  <p:childTnLst>
                                    <p:animMotion origin="layout" path="M -5.55556E-7 -1.46123E-6 L 0.20451 0.58418 " pathEditMode="relative" rAng="0" ptsTypes="AA">
                                      <p:cBhvr>
                                        <p:cTn id="31" dur="1000" spd="-100000" fill="hold"/>
                                        <p:tgtEl>
                                          <p:spTgt spid="602"/>
                                        </p:tgtEl>
                                        <p:attrNameLst>
                                          <p:attrName>ppt_x</p:attrName>
                                          <p:attrName>ppt_y</p:attrName>
                                        </p:attrNameLst>
                                      </p:cBhvr>
                                      <p:rCtr x="10226" y="29194"/>
                                    </p:animMotion>
                                  </p:childTnLst>
                                </p:cTn>
                              </p:par>
                              <p:par>
                                <p:cTn id="32" presetID="1" presetClass="entr" presetSubtype="0" fill="hold" nodeType="withEffect">
                                  <p:stCondLst>
                                    <p:cond delay="0"/>
                                  </p:stCondLst>
                                  <p:childTnLst>
                                    <p:set>
                                      <p:cBhvr>
                                        <p:cTn id="33" dur="1" fill="hold">
                                          <p:stCondLst>
                                            <p:cond delay="0"/>
                                          </p:stCondLst>
                                        </p:cTn>
                                        <p:tgtEl>
                                          <p:spTgt spid="605"/>
                                        </p:tgtEl>
                                        <p:attrNameLst>
                                          <p:attrName>style.visibility</p:attrName>
                                        </p:attrNameLst>
                                      </p:cBhvr>
                                      <p:to>
                                        <p:strVal val="visible"/>
                                      </p:to>
                                    </p:set>
                                  </p:childTnLst>
                                </p:cTn>
                              </p:par>
                              <p:par>
                                <p:cTn id="34" presetID="53" presetClass="entr" presetSubtype="16" fill="hold" nodeType="withEffect">
                                  <p:stCondLst>
                                    <p:cond delay="0"/>
                                  </p:stCondLst>
                                  <p:childTnLst>
                                    <p:set>
                                      <p:cBhvr>
                                        <p:cTn id="35" dur="1" fill="hold">
                                          <p:stCondLst>
                                            <p:cond delay="0"/>
                                          </p:stCondLst>
                                        </p:cTn>
                                        <p:tgtEl>
                                          <p:spTgt spid="605"/>
                                        </p:tgtEl>
                                        <p:attrNameLst>
                                          <p:attrName>style.visibility</p:attrName>
                                        </p:attrNameLst>
                                      </p:cBhvr>
                                      <p:to>
                                        <p:strVal val="visible"/>
                                      </p:to>
                                    </p:set>
                                    <p:anim calcmode="lin" valueType="num">
                                      <p:cBhvr>
                                        <p:cTn id="36" dur="1000" fill="hold"/>
                                        <p:tgtEl>
                                          <p:spTgt spid="605"/>
                                        </p:tgtEl>
                                        <p:attrNameLst>
                                          <p:attrName>ppt_w</p:attrName>
                                        </p:attrNameLst>
                                      </p:cBhvr>
                                      <p:tavLst>
                                        <p:tav tm="0">
                                          <p:val>
                                            <p:fltVal val="0"/>
                                          </p:val>
                                        </p:tav>
                                        <p:tav tm="100000">
                                          <p:val>
                                            <p:strVal val="#ppt_w"/>
                                          </p:val>
                                        </p:tav>
                                      </p:tavLst>
                                    </p:anim>
                                    <p:anim calcmode="lin" valueType="num">
                                      <p:cBhvr>
                                        <p:cTn id="37" dur="1000" fill="hold"/>
                                        <p:tgtEl>
                                          <p:spTgt spid="605"/>
                                        </p:tgtEl>
                                        <p:attrNameLst>
                                          <p:attrName>ppt_h</p:attrName>
                                        </p:attrNameLst>
                                      </p:cBhvr>
                                      <p:tavLst>
                                        <p:tav tm="0">
                                          <p:val>
                                            <p:fltVal val="0"/>
                                          </p:val>
                                        </p:tav>
                                        <p:tav tm="100000">
                                          <p:val>
                                            <p:strVal val="#ppt_h"/>
                                          </p:val>
                                        </p:tav>
                                      </p:tavLst>
                                    </p:anim>
                                    <p:animEffect transition="in" filter="fade">
                                      <p:cBhvr>
                                        <p:cTn id="38" dur="1000"/>
                                        <p:tgtEl>
                                          <p:spTgt spid="605"/>
                                        </p:tgtEl>
                                      </p:cBhvr>
                                    </p:animEffect>
                                  </p:childTnLst>
                                </p:cTn>
                              </p:par>
                              <p:par>
                                <p:cTn id="39" presetID="64" presetClass="path" presetSubtype="0" fill="hold" nodeType="withEffect">
                                  <p:stCondLst>
                                    <p:cond delay="0"/>
                                  </p:stCondLst>
                                  <p:childTnLst>
                                    <p:animMotion origin="layout" path="M 1.11111E-6 3.7037E-7 L -0.52465 -0.50957 " pathEditMode="relative" rAng="0" ptsTypes="AA">
                                      <p:cBhvr>
                                        <p:cTn id="40" dur="1000" spd="-100000" fill="hold"/>
                                        <p:tgtEl>
                                          <p:spTgt spid="605"/>
                                        </p:tgtEl>
                                        <p:attrNameLst>
                                          <p:attrName>ppt_x</p:attrName>
                                          <p:attrName>ppt_y</p:attrName>
                                        </p:attrNameLst>
                                      </p:cBhvr>
                                      <p:rCtr x="-26233" y="-25494"/>
                                    </p:animMotion>
                                  </p:childTnLst>
                                </p:cTn>
                              </p:par>
                              <p:par>
                                <p:cTn id="41" presetID="1" presetClass="entr" presetSubtype="0" fill="hold" grpId="0" nodeType="withEffect">
                                  <p:stCondLst>
                                    <p:cond delay="200"/>
                                  </p:stCondLst>
                                  <p:childTnLst>
                                    <p:set>
                                      <p:cBhvr>
                                        <p:cTn id="42" dur="1" fill="hold">
                                          <p:stCondLst>
                                            <p:cond delay="0"/>
                                          </p:stCondLst>
                                        </p:cTn>
                                        <p:tgtEl>
                                          <p:spTgt spid="614"/>
                                        </p:tgtEl>
                                        <p:attrNameLst>
                                          <p:attrName>style.visibility</p:attrName>
                                        </p:attrNameLst>
                                      </p:cBhvr>
                                      <p:to>
                                        <p:strVal val="visible"/>
                                      </p:to>
                                    </p:set>
                                  </p:childTnLst>
                                </p:cTn>
                              </p:par>
                              <p:par>
                                <p:cTn id="43" presetID="53" presetClass="entr" presetSubtype="16" fill="hold" grpId="1" nodeType="withEffect">
                                  <p:stCondLst>
                                    <p:cond delay="200"/>
                                  </p:stCondLst>
                                  <p:childTnLst>
                                    <p:set>
                                      <p:cBhvr>
                                        <p:cTn id="44" dur="1" fill="hold">
                                          <p:stCondLst>
                                            <p:cond delay="0"/>
                                          </p:stCondLst>
                                        </p:cTn>
                                        <p:tgtEl>
                                          <p:spTgt spid="614"/>
                                        </p:tgtEl>
                                        <p:attrNameLst>
                                          <p:attrName>style.visibility</p:attrName>
                                        </p:attrNameLst>
                                      </p:cBhvr>
                                      <p:to>
                                        <p:strVal val="visible"/>
                                      </p:to>
                                    </p:set>
                                    <p:anim calcmode="lin" valueType="num">
                                      <p:cBhvr>
                                        <p:cTn id="45" dur="1000" fill="hold"/>
                                        <p:tgtEl>
                                          <p:spTgt spid="614"/>
                                        </p:tgtEl>
                                        <p:attrNameLst>
                                          <p:attrName>ppt_w</p:attrName>
                                        </p:attrNameLst>
                                      </p:cBhvr>
                                      <p:tavLst>
                                        <p:tav tm="0">
                                          <p:val>
                                            <p:fltVal val="0"/>
                                          </p:val>
                                        </p:tav>
                                        <p:tav tm="100000">
                                          <p:val>
                                            <p:strVal val="#ppt_w"/>
                                          </p:val>
                                        </p:tav>
                                      </p:tavLst>
                                    </p:anim>
                                    <p:anim calcmode="lin" valueType="num">
                                      <p:cBhvr>
                                        <p:cTn id="46" dur="1000" fill="hold"/>
                                        <p:tgtEl>
                                          <p:spTgt spid="614"/>
                                        </p:tgtEl>
                                        <p:attrNameLst>
                                          <p:attrName>ppt_h</p:attrName>
                                        </p:attrNameLst>
                                      </p:cBhvr>
                                      <p:tavLst>
                                        <p:tav tm="0">
                                          <p:val>
                                            <p:fltVal val="0"/>
                                          </p:val>
                                        </p:tav>
                                        <p:tav tm="100000">
                                          <p:val>
                                            <p:strVal val="#ppt_h"/>
                                          </p:val>
                                        </p:tav>
                                      </p:tavLst>
                                    </p:anim>
                                    <p:animEffect transition="in" filter="fade">
                                      <p:cBhvr>
                                        <p:cTn id="47" dur="1000"/>
                                        <p:tgtEl>
                                          <p:spTgt spid="614"/>
                                        </p:tgtEl>
                                      </p:cBhvr>
                                    </p:animEffect>
                                  </p:childTnLst>
                                </p:cTn>
                              </p:par>
                              <p:par>
                                <p:cTn id="48" presetID="64" presetClass="path" presetSubtype="0" fill="hold" grpId="2" nodeType="withEffect">
                                  <p:stCondLst>
                                    <p:cond delay="200"/>
                                  </p:stCondLst>
                                  <p:childTnLst>
                                    <p:animMotion origin="layout" path="M -2.22222E-6 1.18319E-6 L 0.21702 -0.37071 " pathEditMode="relative" rAng="0" ptsTypes="AA">
                                      <p:cBhvr>
                                        <p:cTn id="49" dur="1000" spd="-100000" fill="hold"/>
                                        <p:tgtEl>
                                          <p:spTgt spid="614"/>
                                        </p:tgtEl>
                                        <p:attrNameLst>
                                          <p:attrName>ppt_x</p:attrName>
                                          <p:attrName>ppt_y</p:attrName>
                                        </p:attrNameLst>
                                      </p:cBhvr>
                                      <p:rCtr x="10851" y="-18536"/>
                                    </p:animMotion>
                                  </p:childTnLst>
                                </p:cTn>
                              </p:par>
                              <p:par>
                                <p:cTn id="50" presetID="1" presetClass="entr" presetSubtype="0" fill="hold" grpId="0" nodeType="withEffect">
                                  <p:stCondLst>
                                    <p:cond delay="400"/>
                                  </p:stCondLst>
                                  <p:childTnLst>
                                    <p:set>
                                      <p:cBhvr>
                                        <p:cTn id="51" dur="1" fill="hold">
                                          <p:stCondLst>
                                            <p:cond delay="0"/>
                                          </p:stCondLst>
                                        </p:cTn>
                                        <p:tgtEl>
                                          <p:spTgt spid="615"/>
                                        </p:tgtEl>
                                        <p:attrNameLst>
                                          <p:attrName>style.visibility</p:attrName>
                                        </p:attrNameLst>
                                      </p:cBhvr>
                                      <p:to>
                                        <p:strVal val="visible"/>
                                      </p:to>
                                    </p:set>
                                  </p:childTnLst>
                                </p:cTn>
                              </p:par>
                              <p:par>
                                <p:cTn id="52" presetID="53" presetClass="entr" presetSubtype="16" fill="hold" grpId="1" nodeType="withEffect">
                                  <p:stCondLst>
                                    <p:cond delay="400"/>
                                  </p:stCondLst>
                                  <p:childTnLst>
                                    <p:set>
                                      <p:cBhvr>
                                        <p:cTn id="53" dur="1" fill="hold">
                                          <p:stCondLst>
                                            <p:cond delay="0"/>
                                          </p:stCondLst>
                                        </p:cTn>
                                        <p:tgtEl>
                                          <p:spTgt spid="615"/>
                                        </p:tgtEl>
                                        <p:attrNameLst>
                                          <p:attrName>style.visibility</p:attrName>
                                        </p:attrNameLst>
                                      </p:cBhvr>
                                      <p:to>
                                        <p:strVal val="visible"/>
                                      </p:to>
                                    </p:set>
                                    <p:anim calcmode="lin" valueType="num">
                                      <p:cBhvr>
                                        <p:cTn id="54" dur="1000" fill="hold"/>
                                        <p:tgtEl>
                                          <p:spTgt spid="615"/>
                                        </p:tgtEl>
                                        <p:attrNameLst>
                                          <p:attrName>ppt_w</p:attrName>
                                        </p:attrNameLst>
                                      </p:cBhvr>
                                      <p:tavLst>
                                        <p:tav tm="0">
                                          <p:val>
                                            <p:fltVal val="0"/>
                                          </p:val>
                                        </p:tav>
                                        <p:tav tm="100000">
                                          <p:val>
                                            <p:strVal val="#ppt_w"/>
                                          </p:val>
                                        </p:tav>
                                      </p:tavLst>
                                    </p:anim>
                                    <p:anim calcmode="lin" valueType="num">
                                      <p:cBhvr>
                                        <p:cTn id="55" dur="1000" fill="hold"/>
                                        <p:tgtEl>
                                          <p:spTgt spid="615"/>
                                        </p:tgtEl>
                                        <p:attrNameLst>
                                          <p:attrName>ppt_h</p:attrName>
                                        </p:attrNameLst>
                                      </p:cBhvr>
                                      <p:tavLst>
                                        <p:tav tm="0">
                                          <p:val>
                                            <p:fltVal val="0"/>
                                          </p:val>
                                        </p:tav>
                                        <p:tav tm="100000">
                                          <p:val>
                                            <p:strVal val="#ppt_h"/>
                                          </p:val>
                                        </p:tav>
                                      </p:tavLst>
                                    </p:anim>
                                    <p:animEffect transition="in" filter="fade">
                                      <p:cBhvr>
                                        <p:cTn id="56" dur="1000"/>
                                        <p:tgtEl>
                                          <p:spTgt spid="615"/>
                                        </p:tgtEl>
                                      </p:cBhvr>
                                    </p:animEffect>
                                  </p:childTnLst>
                                </p:cTn>
                              </p:par>
                              <p:par>
                                <p:cTn id="57" presetID="64" presetClass="path" presetSubtype="0" fill="hold" grpId="2" nodeType="withEffect">
                                  <p:stCondLst>
                                    <p:cond delay="400"/>
                                  </p:stCondLst>
                                  <p:childTnLst>
                                    <p:animMotion origin="layout" path="M 4.72222E-6 1.23457E-7 L -0.18855 -1.11358 " pathEditMode="relative" rAng="0" ptsTypes="AA">
                                      <p:cBhvr>
                                        <p:cTn id="58" dur="1000" spd="-100000" fill="hold"/>
                                        <p:tgtEl>
                                          <p:spTgt spid="615"/>
                                        </p:tgtEl>
                                        <p:attrNameLst>
                                          <p:attrName>ppt_x</p:attrName>
                                          <p:attrName>ppt_y</p:attrName>
                                        </p:attrNameLst>
                                      </p:cBhvr>
                                      <p:rCtr x="-9427" y="-55679"/>
                                    </p:animMotion>
                                  </p:childTnLst>
                                </p:cTn>
                              </p:par>
                              <p:par>
                                <p:cTn id="59" presetID="1" presetClass="entr" presetSubtype="0" fill="hold" nodeType="withEffect">
                                  <p:stCondLst>
                                    <p:cond delay="400"/>
                                  </p:stCondLst>
                                  <p:childTnLst>
                                    <p:set>
                                      <p:cBhvr>
                                        <p:cTn id="60" dur="1" fill="hold">
                                          <p:stCondLst>
                                            <p:cond delay="0"/>
                                          </p:stCondLst>
                                        </p:cTn>
                                        <p:tgtEl>
                                          <p:spTgt spid="608"/>
                                        </p:tgtEl>
                                        <p:attrNameLst>
                                          <p:attrName>style.visibility</p:attrName>
                                        </p:attrNameLst>
                                      </p:cBhvr>
                                      <p:to>
                                        <p:strVal val="visible"/>
                                      </p:to>
                                    </p:set>
                                  </p:childTnLst>
                                </p:cTn>
                              </p:par>
                              <p:par>
                                <p:cTn id="61" presetID="53" presetClass="entr" presetSubtype="16" fill="hold" nodeType="withEffect">
                                  <p:stCondLst>
                                    <p:cond delay="400"/>
                                  </p:stCondLst>
                                  <p:childTnLst>
                                    <p:set>
                                      <p:cBhvr>
                                        <p:cTn id="62" dur="1" fill="hold">
                                          <p:stCondLst>
                                            <p:cond delay="0"/>
                                          </p:stCondLst>
                                        </p:cTn>
                                        <p:tgtEl>
                                          <p:spTgt spid="608"/>
                                        </p:tgtEl>
                                        <p:attrNameLst>
                                          <p:attrName>style.visibility</p:attrName>
                                        </p:attrNameLst>
                                      </p:cBhvr>
                                      <p:to>
                                        <p:strVal val="visible"/>
                                      </p:to>
                                    </p:set>
                                    <p:anim calcmode="lin" valueType="num">
                                      <p:cBhvr>
                                        <p:cTn id="63" dur="1000" fill="hold"/>
                                        <p:tgtEl>
                                          <p:spTgt spid="608"/>
                                        </p:tgtEl>
                                        <p:attrNameLst>
                                          <p:attrName>ppt_w</p:attrName>
                                        </p:attrNameLst>
                                      </p:cBhvr>
                                      <p:tavLst>
                                        <p:tav tm="0">
                                          <p:val>
                                            <p:fltVal val="0"/>
                                          </p:val>
                                        </p:tav>
                                        <p:tav tm="100000">
                                          <p:val>
                                            <p:strVal val="#ppt_w"/>
                                          </p:val>
                                        </p:tav>
                                      </p:tavLst>
                                    </p:anim>
                                    <p:anim calcmode="lin" valueType="num">
                                      <p:cBhvr>
                                        <p:cTn id="64" dur="1000" fill="hold"/>
                                        <p:tgtEl>
                                          <p:spTgt spid="608"/>
                                        </p:tgtEl>
                                        <p:attrNameLst>
                                          <p:attrName>ppt_h</p:attrName>
                                        </p:attrNameLst>
                                      </p:cBhvr>
                                      <p:tavLst>
                                        <p:tav tm="0">
                                          <p:val>
                                            <p:fltVal val="0"/>
                                          </p:val>
                                        </p:tav>
                                        <p:tav tm="100000">
                                          <p:val>
                                            <p:strVal val="#ppt_h"/>
                                          </p:val>
                                        </p:tav>
                                      </p:tavLst>
                                    </p:anim>
                                    <p:animEffect transition="in" filter="fade">
                                      <p:cBhvr>
                                        <p:cTn id="65" dur="1000"/>
                                        <p:tgtEl>
                                          <p:spTgt spid="608"/>
                                        </p:tgtEl>
                                      </p:cBhvr>
                                    </p:animEffect>
                                  </p:childTnLst>
                                </p:cTn>
                              </p:par>
                              <p:par>
                                <p:cTn id="66" presetID="64" presetClass="path" presetSubtype="0" fill="hold" nodeType="withEffect">
                                  <p:stCondLst>
                                    <p:cond delay="400"/>
                                  </p:stCondLst>
                                  <p:childTnLst>
                                    <p:animMotion origin="layout" path="M 2.5E-6 6.17284E-7 L -0.71736 -0.40556 " pathEditMode="relative" rAng="0" ptsTypes="AA">
                                      <p:cBhvr>
                                        <p:cTn id="67" dur="1000" spd="-100000" fill="hold"/>
                                        <p:tgtEl>
                                          <p:spTgt spid="608"/>
                                        </p:tgtEl>
                                        <p:attrNameLst>
                                          <p:attrName>ppt_x</p:attrName>
                                          <p:attrName>ppt_y</p:attrName>
                                        </p:attrNameLst>
                                      </p:cBhvr>
                                      <p:rCtr x="-35868" y="-20278"/>
                                    </p:animMotion>
                                  </p:childTnLst>
                                </p:cTn>
                              </p:par>
                              <p:par>
                                <p:cTn id="68" presetID="1" presetClass="entr" presetSubtype="0" fill="hold" nodeType="withEffect">
                                  <p:stCondLst>
                                    <p:cond delay="300"/>
                                  </p:stCondLst>
                                  <p:childTnLst>
                                    <p:set>
                                      <p:cBhvr>
                                        <p:cTn id="69" dur="1" fill="hold">
                                          <p:stCondLst>
                                            <p:cond delay="0"/>
                                          </p:stCondLst>
                                        </p:cTn>
                                        <p:tgtEl>
                                          <p:spTgt spid="611"/>
                                        </p:tgtEl>
                                        <p:attrNameLst>
                                          <p:attrName>style.visibility</p:attrName>
                                        </p:attrNameLst>
                                      </p:cBhvr>
                                      <p:to>
                                        <p:strVal val="visible"/>
                                      </p:to>
                                    </p:set>
                                  </p:childTnLst>
                                </p:cTn>
                              </p:par>
                              <p:par>
                                <p:cTn id="70" presetID="53" presetClass="entr" presetSubtype="16" fill="hold" nodeType="withEffect">
                                  <p:stCondLst>
                                    <p:cond delay="300"/>
                                  </p:stCondLst>
                                  <p:childTnLst>
                                    <p:set>
                                      <p:cBhvr>
                                        <p:cTn id="71" dur="1" fill="hold">
                                          <p:stCondLst>
                                            <p:cond delay="0"/>
                                          </p:stCondLst>
                                        </p:cTn>
                                        <p:tgtEl>
                                          <p:spTgt spid="611"/>
                                        </p:tgtEl>
                                        <p:attrNameLst>
                                          <p:attrName>style.visibility</p:attrName>
                                        </p:attrNameLst>
                                      </p:cBhvr>
                                      <p:to>
                                        <p:strVal val="visible"/>
                                      </p:to>
                                    </p:set>
                                    <p:anim calcmode="lin" valueType="num">
                                      <p:cBhvr>
                                        <p:cTn id="72" dur="1000" fill="hold"/>
                                        <p:tgtEl>
                                          <p:spTgt spid="611"/>
                                        </p:tgtEl>
                                        <p:attrNameLst>
                                          <p:attrName>ppt_w</p:attrName>
                                        </p:attrNameLst>
                                      </p:cBhvr>
                                      <p:tavLst>
                                        <p:tav tm="0">
                                          <p:val>
                                            <p:fltVal val="0"/>
                                          </p:val>
                                        </p:tav>
                                        <p:tav tm="100000">
                                          <p:val>
                                            <p:strVal val="#ppt_w"/>
                                          </p:val>
                                        </p:tav>
                                      </p:tavLst>
                                    </p:anim>
                                    <p:anim calcmode="lin" valueType="num">
                                      <p:cBhvr>
                                        <p:cTn id="73" dur="1000" fill="hold"/>
                                        <p:tgtEl>
                                          <p:spTgt spid="611"/>
                                        </p:tgtEl>
                                        <p:attrNameLst>
                                          <p:attrName>ppt_h</p:attrName>
                                        </p:attrNameLst>
                                      </p:cBhvr>
                                      <p:tavLst>
                                        <p:tav tm="0">
                                          <p:val>
                                            <p:fltVal val="0"/>
                                          </p:val>
                                        </p:tav>
                                        <p:tav tm="100000">
                                          <p:val>
                                            <p:strVal val="#ppt_h"/>
                                          </p:val>
                                        </p:tav>
                                      </p:tavLst>
                                    </p:anim>
                                    <p:animEffect transition="in" filter="fade">
                                      <p:cBhvr>
                                        <p:cTn id="74" dur="1000"/>
                                        <p:tgtEl>
                                          <p:spTgt spid="611"/>
                                        </p:tgtEl>
                                      </p:cBhvr>
                                    </p:animEffect>
                                  </p:childTnLst>
                                </p:cTn>
                              </p:par>
                              <p:par>
                                <p:cTn id="75" presetID="64" presetClass="path" presetSubtype="0" fill="hold" nodeType="withEffect">
                                  <p:stCondLst>
                                    <p:cond delay="300"/>
                                  </p:stCondLst>
                                  <p:childTnLst>
                                    <p:animMotion origin="layout" path="M -8.33333E-7 3.20988E-6 L 1.0349 -0.87346 " pathEditMode="relative" rAng="0" ptsTypes="AA">
                                      <p:cBhvr>
                                        <p:cTn id="76" dur="1000" spd="-100000" fill="hold"/>
                                        <p:tgtEl>
                                          <p:spTgt spid="611"/>
                                        </p:tgtEl>
                                        <p:attrNameLst>
                                          <p:attrName>ppt_x</p:attrName>
                                          <p:attrName>ppt_y</p:attrName>
                                        </p:attrNameLst>
                                      </p:cBhvr>
                                      <p:rCtr x="51736" y="-43673"/>
                                    </p:animMotion>
                                  </p:childTnLst>
                                </p:cTn>
                              </p:par>
                              <p:par>
                                <p:cTn id="77" presetID="1" presetClass="entr" presetSubtype="0" fill="hold" nodeType="withEffect">
                                  <p:stCondLst>
                                    <p:cond delay="200"/>
                                  </p:stCondLst>
                                  <p:childTnLst>
                                    <p:set>
                                      <p:cBhvr>
                                        <p:cTn id="78" dur="1" fill="hold">
                                          <p:stCondLst>
                                            <p:cond delay="0"/>
                                          </p:stCondLst>
                                        </p:cTn>
                                        <p:tgtEl>
                                          <p:spTgt spid="616"/>
                                        </p:tgtEl>
                                        <p:attrNameLst>
                                          <p:attrName>style.visibility</p:attrName>
                                        </p:attrNameLst>
                                      </p:cBhvr>
                                      <p:to>
                                        <p:strVal val="visible"/>
                                      </p:to>
                                    </p:set>
                                  </p:childTnLst>
                                </p:cTn>
                              </p:par>
                              <p:par>
                                <p:cTn id="79" presetID="53" presetClass="entr" presetSubtype="16" fill="hold" nodeType="withEffect">
                                  <p:stCondLst>
                                    <p:cond delay="200"/>
                                  </p:stCondLst>
                                  <p:childTnLst>
                                    <p:set>
                                      <p:cBhvr>
                                        <p:cTn id="80" dur="1" fill="hold">
                                          <p:stCondLst>
                                            <p:cond delay="0"/>
                                          </p:stCondLst>
                                        </p:cTn>
                                        <p:tgtEl>
                                          <p:spTgt spid="616"/>
                                        </p:tgtEl>
                                        <p:attrNameLst>
                                          <p:attrName>style.visibility</p:attrName>
                                        </p:attrNameLst>
                                      </p:cBhvr>
                                      <p:to>
                                        <p:strVal val="visible"/>
                                      </p:to>
                                    </p:set>
                                    <p:anim calcmode="lin" valueType="num">
                                      <p:cBhvr>
                                        <p:cTn id="81" dur="1000" fill="hold"/>
                                        <p:tgtEl>
                                          <p:spTgt spid="616"/>
                                        </p:tgtEl>
                                        <p:attrNameLst>
                                          <p:attrName>ppt_w</p:attrName>
                                        </p:attrNameLst>
                                      </p:cBhvr>
                                      <p:tavLst>
                                        <p:tav tm="0">
                                          <p:val>
                                            <p:fltVal val="0"/>
                                          </p:val>
                                        </p:tav>
                                        <p:tav tm="100000">
                                          <p:val>
                                            <p:strVal val="#ppt_w"/>
                                          </p:val>
                                        </p:tav>
                                      </p:tavLst>
                                    </p:anim>
                                    <p:anim calcmode="lin" valueType="num">
                                      <p:cBhvr>
                                        <p:cTn id="82" dur="1000" fill="hold"/>
                                        <p:tgtEl>
                                          <p:spTgt spid="616"/>
                                        </p:tgtEl>
                                        <p:attrNameLst>
                                          <p:attrName>ppt_h</p:attrName>
                                        </p:attrNameLst>
                                      </p:cBhvr>
                                      <p:tavLst>
                                        <p:tav tm="0">
                                          <p:val>
                                            <p:fltVal val="0"/>
                                          </p:val>
                                        </p:tav>
                                        <p:tav tm="100000">
                                          <p:val>
                                            <p:strVal val="#ppt_h"/>
                                          </p:val>
                                        </p:tav>
                                      </p:tavLst>
                                    </p:anim>
                                    <p:animEffect transition="in" filter="fade">
                                      <p:cBhvr>
                                        <p:cTn id="83" dur="1000"/>
                                        <p:tgtEl>
                                          <p:spTgt spid="616"/>
                                        </p:tgtEl>
                                      </p:cBhvr>
                                    </p:animEffect>
                                  </p:childTnLst>
                                </p:cTn>
                              </p:par>
                              <p:par>
                                <p:cTn id="84" presetID="64" presetClass="path" presetSubtype="0" fill="hold" nodeType="withEffect">
                                  <p:stCondLst>
                                    <p:cond delay="200"/>
                                  </p:stCondLst>
                                  <p:childTnLst>
                                    <p:animMotion origin="layout" path="M 4.44444E-6 4.32099E-6 L -0.64115 -0.9497 " pathEditMode="relative" rAng="0" ptsTypes="AA">
                                      <p:cBhvr>
                                        <p:cTn id="85" dur="1000" spd="-100000" fill="hold"/>
                                        <p:tgtEl>
                                          <p:spTgt spid="616"/>
                                        </p:tgtEl>
                                        <p:attrNameLst>
                                          <p:attrName>ppt_x</p:attrName>
                                          <p:attrName>ppt_y</p:attrName>
                                        </p:attrNameLst>
                                      </p:cBhvr>
                                      <p:rCtr x="-32066" y="-47500"/>
                                    </p:animMotion>
                                  </p:childTnLst>
                                </p:cTn>
                              </p:par>
                            </p:childTnLst>
                          </p:cTn>
                        </p:par>
                        <p:par>
                          <p:cTn id="86" fill="hold">
                            <p:stCondLst>
                              <p:cond delay="400"/>
                            </p:stCondLst>
                            <p:childTnLst>
                              <p:par>
                                <p:cTn id="87" presetID="22" presetClass="entr" presetSubtype="4" fill="hold" grpId="0" nodeType="afterEffect">
                                  <p:stCondLst>
                                    <p:cond delay="0"/>
                                  </p:stCondLst>
                                  <p:childTnLst>
                                    <p:set>
                                      <p:cBhvr>
                                        <p:cTn id="88" dur="1" fill="hold">
                                          <p:stCondLst>
                                            <p:cond delay="0"/>
                                          </p:stCondLst>
                                        </p:cTn>
                                        <p:tgtEl>
                                          <p:spTgt spid="620"/>
                                        </p:tgtEl>
                                        <p:attrNameLst>
                                          <p:attrName>style.visibility</p:attrName>
                                        </p:attrNameLst>
                                      </p:cBhvr>
                                      <p:to>
                                        <p:strVal val="visible"/>
                                      </p:to>
                                    </p:set>
                                    <p:animEffect transition="in" filter="wipe(down)">
                                      <p:cBhvr>
                                        <p:cTn id="89" dur="500"/>
                                        <p:tgtEl>
                                          <p:spTgt spid="620"/>
                                        </p:tgtEl>
                                      </p:cBhvr>
                                    </p:animEffect>
                                  </p:childTnLst>
                                </p:cTn>
                              </p:par>
                            </p:childTnLst>
                          </p:cTn>
                        </p:par>
                        <p:par>
                          <p:cTn id="90" fill="hold">
                            <p:stCondLst>
                              <p:cond delay="900"/>
                            </p:stCondLst>
                            <p:childTnLst>
                              <p:par>
                                <p:cTn id="91" presetID="2" presetClass="entr" presetSubtype="8" fill="hold" nodeType="afterEffect">
                                  <p:stCondLst>
                                    <p:cond delay="0"/>
                                  </p:stCondLst>
                                  <p:childTnLst>
                                    <p:set>
                                      <p:cBhvr>
                                        <p:cTn id="92" dur="1" fill="hold">
                                          <p:stCondLst>
                                            <p:cond delay="0"/>
                                          </p:stCondLst>
                                        </p:cTn>
                                        <p:tgtEl>
                                          <p:spTgt spid="624"/>
                                        </p:tgtEl>
                                        <p:attrNameLst>
                                          <p:attrName>style.visibility</p:attrName>
                                        </p:attrNameLst>
                                      </p:cBhvr>
                                      <p:to>
                                        <p:strVal val="visible"/>
                                      </p:to>
                                    </p:set>
                                    <p:anim calcmode="lin" valueType="num">
                                      <p:cBhvr additive="base">
                                        <p:cTn id="93" dur="500" fill="hold"/>
                                        <p:tgtEl>
                                          <p:spTgt spid="624"/>
                                        </p:tgtEl>
                                        <p:attrNameLst>
                                          <p:attrName>ppt_x</p:attrName>
                                        </p:attrNameLst>
                                      </p:cBhvr>
                                      <p:tavLst>
                                        <p:tav tm="0">
                                          <p:val>
                                            <p:strVal val="0-#ppt_w/2"/>
                                          </p:val>
                                        </p:tav>
                                        <p:tav tm="100000">
                                          <p:val>
                                            <p:strVal val="#ppt_x"/>
                                          </p:val>
                                        </p:tav>
                                      </p:tavLst>
                                    </p:anim>
                                    <p:anim calcmode="lin" valueType="num">
                                      <p:cBhvr additive="base">
                                        <p:cTn id="94" dur="500" fill="hold"/>
                                        <p:tgtEl>
                                          <p:spTgt spid="624"/>
                                        </p:tgtEl>
                                        <p:attrNameLst>
                                          <p:attrName>ppt_y</p:attrName>
                                        </p:attrNameLst>
                                      </p:cBhvr>
                                      <p:tavLst>
                                        <p:tav tm="0">
                                          <p:val>
                                            <p:strVal val="#ppt_y"/>
                                          </p:val>
                                        </p:tav>
                                        <p:tav tm="100000">
                                          <p:val>
                                            <p:strVal val="#ppt_y"/>
                                          </p:val>
                                        </p:tav>
                                      </p:tavLst>
                                    </p:anim>
                                  </p:childTnLst>
                                </p:cTn>
                              </p:par>
                            </p:childTnLst>
                          </p:cTn>
                        </p:par>
                        <p:par>
                          <p:cTn id="95" fill="hold">
                            <p:stCondLst>
                              <p:cond delay="1400"/>
                            </p:stCondLst>
                            <p:childTnLst>
                              <p:par>
                                <p:cTn id="96" presetID="52" presetClass="entr" presetSubtype="0" fill="hold" grpId="0" nodeType="afterEffect">
                                  <p:stCondLst>
                                    <p:cond delay="0"/>
                                  </p:stCondLst>
                                  <p:iterate type="lt">
                                    <p:tmPct val="10000"/>
                                  </p:iterate>
                                  <p:childTnLst>
                                    <p:set>
                                      <p:cBhvr>
                                        <p:cTn id="97" dur="1" fill="hold">
                                          <p:stCondLst>
                                            <p:cond delay="0"/>
                                          </p:stCondLst>
                                        </p:cTn>
                                        <p:tgtEl>
                                          <p:spTgt spid="622"/>
                                        </p:tgtEl>
                                        <p:attrNameLst>
                                          <p:attrName>style.visibility</p:attrName>
                                        </p:attrNameLst>
                                      </p:cBhvr>
                                      <p:to>
                                        <p:strVal val="visible"/>
                                      </p:to>
                                    </p:set>
                                    <p:animScale>
                                      <p:cBhvr>
                                        <p:cTn id="98" dur="1000" decel="50000" fill="hold">
                                          <p:stCondLst>
                                            <p:cond delay="0"/>
                                          </p:stCondLst>
                                        </p:cTn>
                                        <p:tgtEl>
                                          <p:spTgt spid="6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622"/>
                                        </p:tgtEl>
                                        <p:attrNameLst>
                                          <p:attrName>ppt_x</p:attrName>
                                          <p:attrName>ppt_y</p:attrName>
                                        </p:attrNameLst>
                                      </p:cBhvr>
                                    </p:animMotion>
                                    <p:animEffect transition="in" filter="fade">
                                      <p:cBhvr>
                                        <p:cTn id="100" dur="1000"/>
                                        <p:tgtEl>
                                          <p:spTgt spid="622"/>
                                        </p:tgtEl>
                                      </p:cBhvr>
                                    </p:animEffect>
                                  </p:childTnLst>
                                </p:cTn>
                              </p:par>
                            </p:childTnLst>
                          </p:cTn>
                        </p:par>
                        <p:par>
                          <p:cTn id="101" fill="hold">
                            <p:stCondLst>
                              <p:cond delay="4900"/>
                            </p:stCondLst>
                            <p:childTnLst>
                              <p:par>
                                <p:cTn id="102" presetID="52" presetClass="entr" presetSubtype="0" fill="hold" grpId="0" nodeType="afterEffect">
                                  <p:stCondLst>
                                    <p:cond delay="0"/>
                                  </p:stCondLst>
                                  <p:iterate type="lt">
                                    <p:tmPct val="10000"/>
                                  </p:iterate>
                                  <p:childTnLst>
                                    <p:set>
                                      <p:cBhvr>
                                        <p:cTn id="103" dur="1" fill="hold">
                                          <p:stCondLst>
                                            <p:cond delay="0"/>
                                          </p:stCondLst>
                                        </p:cTn>
                                        <p:tgtEl>
                                          <p:spTgt spid="623"/>
                                        </p:tgtEl>
                                        <p:attrNameLst>
                                          <p:attrName>style.visibility</p:attrName>
                                        </p:attrNameLst>
                                      </p:cBhvr>
                                      <p:to>
                                        <p:strVal val="visible"/>
                                      </p:to>
                                    </p:set>
                                    <p:animScale>
                                      <p:cBhvr>
                                        <p:cTn id="104" dur="1000" decel="50000" fill="hold">
                                          <p:stCondLst>
                                            <p:cond delay="0"/>
                                          </p:stCondLst>
                                        </p:cTn>
                                        <p:tgtEl>
                                          <p:spTgt spid="6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5" dur="1000" decel="50000" fill="hold">
                                          <p:stCondLst>
                                            <p:cond delay="0"/>
                                          </p:stCondLst>
                                        </p:cTn>
                                        <p:tgtEl>
                                          <p:spTgt spid="623"/>
                                        </p:tgtEl>
                                        <p:attrNameLst>
                                          <p:attrName>ppt_x</p:attrName>
                                          <p:attrName>ppt_y</p:attrName>
                                        </p:attrNameLst>
                                      </p:cBhvr>
                                    </p:animMotion>
                                    <p:animEffect transition="in" filter="fade">
                                      <p:cBhvr>
                                        <p:cTn id="106" dur="10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 grpId="0" animBg="1"/>
      <p:bldP spid="601" grpId="0" animBg="1"/>
      <p:bldP spid="601" grpId="1" animBg="1"/>
      <p:bldP spid="601" grpId="2" animBg="1"/>
      <p:bldP spid="614" grpId="0" animBg="1"/>
      <p:bldP spid="614" grpId="1" animBg="1"/>
      <p:bldP spid="614" grpId="2" animBg="1"/>
      <p:bldP spid="622" grpId="0"/>
      <p:bldP spid="623" grpId="0"/>
      <p:bldP spid="615" grpId="0" animBg="1"/>
      <p:bldP spid="615" grpId="1" animBg="1"/>
      <p:bldP spid="615"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000177" y="406400"/>
            <a:ext cx="6191647" cy="558800"/>
          </a:xfrm>
        </p:spPr>
        <p:txBody>
          <a:bodyPr/>
          <a:lstStyle/>
          <a:p>
            <a:r>
              <a:rPr lang="zh-CN" altLang="en-US" dirty="0"/>
              <a:t>左手在上还是右手在上？</a:t>
            </a:r>
          </a:p>
        </p:txBody>
      </p:sp>
      <p:sp>
        <p:nvSpPr>
          <p:cNvPr id="6" name="矩形: 圆角 5"/>
          <p:cNvSpPr/>
          <p:nvPr/>
        </p:nvSpPr>
        <p:spPr>
          <a:xfrm>
            <a:off x="198427" y="1183675"/>
            <a:ext cx="1334678" cy="544666"/>
          </a:xfrm>
          <a:prstGeom prst="roundRect">
            <a:avLst>
              <a:gd name="adj" fmla="val 0"/>
            </a:avLst>
          </a:prstGeom>
          <a:solidFill>
            <a:srgbClr val="F45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j-ea"/>
                <a:ea typeface="+mj-ea"/>
              </a:rPr>
              <a:t>A</a:t>
            </a:r>
            <a:r>
              <a:rPr lang="zh-CN" altLang="en-US" sz="2400" dirty="0">
                <a:latin typeface="+mj-ea"/>
                <a:ea typeface="+mj-ea"/>
              </a:rPr>
              <a:t>型脑</a:t>
            </a:r>
          </a:p>
        </p:txBody>
      </p:sp>
      <p:sp>
        <p:nvSpPr>
          <p:cNvPr id="12" name="矩形: 圆角 11"/>
          <p:cNvSpPr/>
          <p:nvPr/>
        </p:nvSpPr>
        <p:spPr>
          <a:xfrm>
            <a:off x="2298203" y="1183675"/>
            <a:ext cx="1335600" cy="543600"/>
          </a:xfrm>
          <a:prstGeom prst="roundRect">
            <a:avLst>
              <a:gd name="adj" fmla="val 0"/>
            </a:avLst>
          </a:prstGeom>
          <a:solidFill>
            <a:srgbClr val="02A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j-ea"/>
                <a:ea typeface="+mj-ea"/>
              </a:rPr>
              <a:t>B</a:t>
            </a:r>
            <a:r>
              <a:rPr lang="zh-CN" altLang="en-US" sz="2400" dirty="0">
                <a:latin typeface="+mj-ea"/>
                <a:ea typeface="+mj-ea"/>
              </a:rPr>
              <a:t>型脑</a:t>
            </a:r>
          </a:p>
        </p:txBody>
      </p:sp>
      <p:sp>
        <p:nvSpPr>
          <p:cNvPr id="13" name="文本框 12"/>
          <p:cNvSpPr txBox="1"/>
          <p:nvPr/>
        </p:nvSpPr>
        <p:spPr>
          <a:xfrm>
            <a:off x="1647792" y="1270809"/>
            <a:ext cx="535724" cy="369332"/>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OR</a:t>
            </a:r>
            <a:endParaRPr lang="zh-CN" altLang="en-US"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927100" y="2402847"/>
            <a:ext cx="10337800" cy="3407844"/>
          </a:xfrm>
          <a:prstGeom prst="rect">
            <a:avLst/>
          </a:prstGeom>
        </p:spPr>
      </p:pic>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22" presetClass="entr" presetSubtype="2" fill="hold" grpId="0" nodeType="withEffect">
                                  <p:stCondLst>
                                    <p:cond delay="125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000177" y="406400"/>
            <a:ext cx="6191647" cy="558800"/>
          </a:xfrm>
        </p:spPr>
        <p:txBody>
          <a:bodyPr/>
          <a:lstStyle/>
          <a:p>
            <a:r>
              <a:rPr lang="zh-CN" altLang="en-US" dirty="0"/>
              <a:t>腿翘起来</a:t>
            </a:r>
          </a:p>
        </p:txBody>
      </p:sp>
      <p:sp>
        <p:nvSpPr>
          <p:cNvPr id="6" name="矩形: 圆角 5"/>
          <p:cNvSpPr/>
          <p:nvPr/>
        </p:nvSpPr>
        <p:spPr>
          <a:xfrm>
            <a:off x="198427" y="1183675"/>
            <a:ext cx="1334678" cy="544666"/>
          </a:xfrm>
          <a:prstGeom prst="roundRect">
            <a:avLst>
              <a:gd name="adj" fmla="val 0"/>
            </a:avLst>
          </a:prstGeom>
          <a:solidFill>
            <a:srgbClr val="F45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j-ea"/>
                <a:ea typeface="+mj-ea"/>
              </a:rPr>
              <a:t>A</a:t>
            </a:r>
            <a:r>
              <a:rPr lang="zh-CN" altLang="en-US" sz="2400" dirty="0">
                <a:latin typeface="+mj-ea"/>
                <a:ea typeface="+mj-ea"/>
              </a:rPr>
              <a:t>型脑</a:t>
            </a:r>
          </a:p>
        </p:txBody>
      </p:sp>
      <p:sp>
        <p:nvSpPr>
          <p:cNvPr id="12" name="矩形: 圆角 11"/>
          <p:cNvSpPr/>
          <p:nvPr/>
        </p:nvSpPr>
        <p:spPr>
          <a:xfrm>
            <a:off x="2298203" y="1183675"/>
            <a:ext cx="1335600" cy="543600"/>
          </a:xfrm>
          <a:prstGeom prst="roundRect">
            <a:avLst>
              <a:gd name="adj" fmla="val 0"/>
            </a:avLst>
          </a:prstGeom>
          <a:solidFill>
            <a:srgbClr val="02A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j-ea"/>
                <a:ea typeface="+mj-ea"/>
              </a:rPr>
              <a:t>B</a:t>
            </a:r>
            <a:r>
              <a:rPr lang="zh-CN" altLang="en-US" sz="2400" dirty="0">
                <a:latin typeface="+mj-ea"/>
                <a:ea typeface="+mj-ea"/>
              </a:rPr>
              <a:t>型脑</a:t>
            </a:r>
          </a:p>
        </p:txBody>
      </p:sp>
      <p:sp>
        <p:nvSpPr>
          <p:cNvPr id="13" name="文本框 12"/>
          <p:cNvSpPr txBox="1"/>
          <p:nvPr/>
        </p:nvSpPr>
        <p:spPr>
          <a:xfrm>
            <a:off x="1647792" y="1270809"/>
            <a:ext cx="535724" cy="369332"/>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OR</a:t>
            </a:r>
            <a:endParaRPr lang="zh-CN" altLang="en-US"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501650" y="2237049"/>
            <a:ext cx="11188700" cy="3739439"/>
          </a:xfrm>
          <a:prstGeom prst="rect">
            <a:avLst/>
          </a:prstGeom>
        </p:spPr>
      </p:pic>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22" presetClass="entr" presetSubtype="2" fill="hold" grpId="0" nodeType="withEffect">
                                  <p:stCondLst>
                                    <p:cond delay="125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000177" y="406400"/>
            <a:ext cx="6191647" cy="558800"/>
          </a:xfrm>
        </p:spPr>
        <p:txBody>
          <a:bodyPr/>
          <a:lstStyle/>
          <a:p>
            <a:r>
              <a:rPr lang="zh-CN" altLang="en-US" dirty="0"/>
              <a:t>你是怎么记笔记的？</a:t>
            </a:r>
          </a:p>
        </p:txBody>
      </p:sp>
      <p:sp>
        <p:nvSpPr>
          <p:cNvPr id="6" name="矩形: 圆角 5"/>
          <p:cNvSpPr/>
          <p:nvPr/>
        </p:nvSpPr>
        <p:spPr>
          <a:xfrm>
            <a:off x="198427" y="1183675"/>
            <a:ext cx="1334678" cy="544666"/>
          </a:xfrm>
          <a:prstGeom prst="roundRect">
            <a:avLst>
              <a:gd name="adj" fmla="val 0"/>
            </a:avLst>
          </a:prstGeom>
          <a:solidFill>
            <a:srgbClr val="F45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j-ea"/>
                <a:ea typeface="+mj-ea"/>
              </a:rPr>
              <a:t>A</a:t>
            </a:r>
            <a:r>
              <a:rPr lang="zh-CN" altLang="en-US" sz="2400" dirty="0">
                <a:latin typeface="+mj-ea"/>
                <a:ea typeface="+mj-ea"/>
              </a:rPr>
              <a:t>型脑</a:t>
            </a:r>
          </a:p>
        </p:txBody>
      </p:sp>
      <p:sp>
        <p:nvSpPr>
          <p:cNvPr id="12" name="矩形: 圆角 11"/>
          <p:cNvSpPr/>
          <p:nvPr/>
        </p:nvSpPr>
        <p:spPr>
          <a:xfrm>
            <a:off x="2298203" y="1183675"/>
            <a:ext cx="1335600" cy="543600"/>
          </a:xfrm>
          <a:prstGeom prst="roundRect">
            <a:avLst>
              <a:gd name="adj" fmla="val 0"/>
            </a:avLst>
          </a:prstGeom>
          <a:solidFill>
            <a:srgbClr val="02A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j-ea"/>
                <a:ea typeface="+mj-ea"/>
              </a:rPr>
              <a:t>B</a:t>
            </a:r>
            <a:r>
              <a:rPr lang="zh-CN" altLang="en-US" sz="2400" dirty="0">
                <a:latin typeface="+mj-ea"/>
                <a:ea typeface="+mj-ea"/>
              </a:rPr>
              <a:t>型脑</a:t>
            </a:r>
          </a:p>
        </p:txBody>
      </p:sp>
      <p:sp>
        <p:nvSpPr>
          <p:cNvPr id="13" name="文本框 12"/>
          <p:cNvSpPr txBox="1"/>
          <p:nvPr/>
        </p:nvSpPr>
        <p:spPr>
          <a:xfrm>
            <a:off x="1647792" y="1270809"/>
            <a:ext cx="535724" cy="369332"/>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OR</a:t>
            </a:r>
            <a:endParaRPr lang="zh-CN" altLang="en-US" b="1"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3"/>
          <a:srcRect l="3750"/>
          <a:stretch>
            <a:fillRect/>
          </a:stretch>
        </p:blipFill>
        <p:spPr>
          <a:xfrm>
            <a:off x="317500" y="2494148"/>
            <a:ext cx="11734800" cy="3274423"/>
          </a:xfrm>
          <a:prstGeom prst="rect">
            <a:avLst/>
          </a:prstGeom>
        </p:spPr>
      </p:pic>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22" presetClass="entr" presetSubtype="2" fill="hold" grpId="0" nodeType="withEffect">
                                  <p:stCondLst>
                                    <p:cond delay="125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左右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915" y="205516"/>
            <a:ext cx="9128450" cy="6446968"/>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2159000" y="2489200"/>
            <a:ext cx="1397000" cy="9398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5" name="矩形 14"/>
          <p:cNvSpPr/>
          <p:nvPr/>
        </p:nvSpPr>
        <p:spPr>
          <a:xfrm>
            <a:off x="8636002" y="2489200"/>
            <a:ext cx="1397000" cy="939800"/>
          </a:xfrm>
          <a:prstGeom prst="rect">
            <a:avLst/>
          </a:prstGeom>
          <a:noFill/>
          <a:ln w="57150">
            <a:solidFill>
              <a:srgbClr val="FB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2" name="文本框 1"/>
          <p:cNvSpPr txBox="1"/>
          <p:nvPr/>
        </p:nvSpPr>
        <p:spPr>
          <a:xfrm>
            <a:off x="485041" y="1158240"/>
            <a:ext cx="646331" cy="3337452"/>
          </a:xfrm>
          <a:prstGeom prst="rect">
            <a:avLst/>
          </a:prstGeom>
          <a:noFill/>
        </p:spPr>
        <p:txBody>
          <a:bodyPr wrap="none" rtlCol="0">
            <a:spAutoFit/>
          </a:bodyPr>
          <a:lstStyle/>
          <a:p>
            <a:pPr>
              <a:lnSpc>
                <a:spcPct val="200000"/>
              </a:lnSpc>
            </a:pPr>
            <a:r>
              <a:rPr lang="zh-CN" altLang="en-US" b="1" dirty="0">
                <a:solidFill>
                  <a:srgbClr val="AFA896"/>
                </a:solidFill>
              </a:rPr>
              <a:t>逻辑</a:t>
            </a:r>
            <a:endParaRPr lang="en-US" altLang="zh-CN" b="1" dirty="0">
              <a:solidFill>
                <a:srgbClr val="AFA896"/>
              </a:solidFill>
            </a:endParaRPr>
          </a:p>
          <a:p>
            <a:pPr>
              <a:lnSpc>
                <a:spcPct val="200000"/>
              </a:lnSpc>
            </a:pPr>
            <a:r>
              <a:rPr lang="zh-CN" altLang="en-US" b="1" dirty="0">
                <a:solidFill>
                  <a:srgbClr val="AFA896"/>
                </a:solidFill>
              </a:rPr>
              <a:t>语言</a:t>
            </a:r>
            <a:endParaRPr lang="en-US" altLang="zh-CN" b="1" dirty="0">
              <a:solidFill>
                <a:srgbClr val="AFA896"/>
              </a:solidFill>
            </a:endParaRPr>
          </a:p>
          <a:p>
            <a:pPr>
              <a:lnSpc>
                <a:spcPct val="200000"/>
              </a:lnSpc>
            </a:pPr>
            <a:r>
              <a:rPr lang="zh-CN" altLang="en-US" b="1" dirty="0">
                <a:solidFill>
                  <a:srgbClr val="AFA896"/>
                </a:solidFill>
              </a:rPr>
              <a:t>数学</a:t>
            </a:r>
            <a:endParaRPr lang="en-US" altLang="zh-CN" b="1" dirty="0">
              <a:solidFill>
                <a:srgbClr val="AFA896"/>
              </a:solidFill>
            </a:endParaRPr>
          </a:p>
          <a:p>
            <a:pPr>
              <a:lnSpc>
                <a:spcPct val="200000"/>
              </a:lnSpc>
            </a:pPr>
            <a:r>
              <a:rPr lang="zh-CN" altLang="en-US" b="1" dirty="0">
                <a:solidFill>
                  <a:srgbClr val="AFA896"/>
                </a:solidFill>
              </a:rPr>
              <a:t>文字</a:t>
            </a:r>
            <a:endParaRPr lang="en-US" altLang="zh-CN" b="1" dirty="0">
              <a:solidFill>
                <a:srgbClr val="AFA896"/>
              </a:solidFill>
            </a:endParaRPr>
          </a:p>
          <a:p>
            <a:pPr>
              <a:lnSpc>
                <a:spcPct val="200000"/>
              </a:lnSpc>
            </a:pPr>
            <a:r>
              <a:rPr lang="zh-CN" altLang="en-US" b="1" dirty="0">
                <a:solidFill>
                  <a:srgbClr val="AFA896"/>
                </a:solidFill>
              </a:rPr>
              <a:t>推理</a:t>
            </a:r>
            <a:endParaRPr lang="en-US" altLang="zh-CN" b="1" dirty="0">
              <a:solidFill>
                <a:srgbClr val="AFA896"/>
              </a:solidFill>
            </a:endParaRPr>
          </a:p>
          <a:p>
            <a:pPr>
              <a:lnSpc>
                <a:spcPct val="200000"/>
              </a:lnSpc>
            </a:pPr>
            <a:r>
              <a:rPr lang="zh-CN" altLang="en-US" b="1" dirty="0">
                <a:solidFill>
                  <a:srgbClr val="AFA896"/>
                </a:solidFill>
              </a:rPr>
              <a:t>分析</a:t>
            </a:r>
          </a:p>
        </p:txBody>
      </p:sp>
      <p:sp>
        <p:nvSpPr>
          <p:cNvPr id="7" name="文本框 6"/>
          <p:cNvSpPr txBox="1"/>
          <p:nvPr/>
        </p:nvSpPr>
        <p:spPr>
          <a:xfrm>
            <a:off x="10944908" y="1158240"/>
            <a:ext cx="646331" cy="3337452"/>
          </a:xfrm>
          <a:prstGeom prst="rect">
            <a:avLst/>
          </a:prstGeom>
          <a:noFill/>
        </p:spPr>
        <p:txBody>
          <a:bodyPr wrap="none" rtlCol="0">
            <a:spAutoFit/>
          </a:bodyPr>
          <a:lstStyle/>
          <a:p>
            <a:pPr>
              <a:lnSpc>
                <a:spcPct val="200000"/>
              </a:lnSpc>
            </a:pPr>
            <a:r>
              <a:rPr lang="zh-CN" altLang="en-US" b="1" dirty="0">
                <a:solidFill>
                  <a:srgbClr val="E1481E"/>
                </a:solidFill>
              </a:rPr>
              <a:t>图画</a:t>
            </a:r>
            <a:endParaRPr lang="en-US" altLang="zh-CN" b="1" dirty="0">
              <a:solidFill>
                <a:srgbClr val="E1481E"/>
              </a:solidFill>
            </a:endParaRPr>
          </a:p>
          <a:p>
            <a:pPr>
              <a:lnSpc>
                <a:spcPct val="200000"/>
              </a:lnSpc>
            </a:pPr>
            <a:r>
              <a:rPr lang="zh-CN" altLang="en-US" b="1" dirty="0">
                <a:solidFill>
                  <a:srgbClr val="E1481E"/>
                </a:solidFill>
              </a:rPr>
              <a:t>韵律</a:t>
            </a:r>
            <a:endParaRPr lang="en-US" altLang="zh-CN" b="1" dirty="0">
              <a:solidFill>
                <a:srgbClr val="E1481E"/>
              </a:solidFill>
            </a:endParaRPr>
          </a:p>
          <a:p>
            <a:pPr>
              <a:lnSpc>
                <a:spcPct val="200000"/>
              </a:lnSpc>
            </a:pPr>
            <a:r>
              <a:rPr lang="zh-CN" altLang="en-US" b="1" dirty="0">
                <a:solidFill>
                  <a:srgbClr val="E1481E"/>
                </a:solidFill>
              </a:rPr>
              <a:t>音乐</a:t>
            </a:r>
            <a:endParaRPr lang="en-US" altLang="zh-CN" b="1" dirty="0">
              <a:solidFill>
                <a:srgbClr val="E1481E"/>
              </a:solidFill>
            </a:endParaRPr>
          </a:p>
          <a:p>
            <a:pPr>
              <a:lnSpc>
                <a:spcPct val="200000"/>
              </a:lnSpc>
            </a:pPr>
            <a:r>
              <a:rPr lang="zh-CN" altLang="en-US" b="1" dirty="0">
                <a:solidFill>
                  <a:srgbClr val="E1481E"/>
                </a:solidFill>
              </a:rPr>
              <a:t>情感</a:t>
            </a:r>
            <a:endParaRPr lang="en-US" altLang="zh-CN" b="1" dirty="0">
              <a:solidFill>
                <a:srgbClr val="E1481E"/>
              </a:solidFill>
            </a:endParaRPr>
          </a:p>
          <a:p>
            <a:pPr>
              <a:lnSpc>
                <a:spcPct val="200000"/>
              </a:lnSpc>
            </a:pPr>
            <a:r>
              <a:rPr lang="zh-CN" altLang="en-US" b="1" dirty="0">
                <a:solidFill>
                  <a:srgbClr val="E1481E"/>
                </a:solidFill>
              </a:rPr>
              <a:t>想像</a:t>
            </a:r>
            <a:endParaRPr lang="en-US" altLang="zh-CN" b="1" dirty="0">
              <a:solidFill>
                <a:srgbClr val="E1481E"/>
              </a:solidFill>
            </a:endParaRPr>
          </a:p>
          <a:p>
            <a:pPr>
              <a:lnSpc>
                <a:spcPct val="200000"/>
              </a:lnSpc>
            </a:pPr>
            <a:r>
              <a:rPr lang="zh-CN" altLang="en-US" b="1" dirty="0">
                <a:solidFill>
                  <a:srgbClr val="E1481E"/>
                </a:solidFill>
              </a:rPr>
              <a:t>创意</a:t>
            </a:r>
          </a:p>
        </p:txBody>
      </p:sp>
      <p:sp>
        <p:nvSpPr>
          <p:cNvPr id="3" name="文本框 2"/>
          <p:cNvSpPr txBox="1"/>
          <p:nvPr/>
        </p:nvSpPr>
        <p:spPr>
          <a:xfrm>
            <a:off x="8988126" y="3470667"/>
            <a:ext cx="877163" cy="646331"/>
          </a:xfrm>
          <a:prstGeom prst="rect">
            <a:avLst/>
          </a:prstGeom>
          <a:noFill/>
        </p:spPr>
        <p:txBody>
          <a:bodyPr wrap="none" rtlCol="0">
            <a:spAutoFit/>
          </a:bodyPr>
          <a:lstStyle/>
          <a:p>
            <a:r>
              <a:rPr lang="zh-CN" altLang="en-US" b="1" dirty="0">
                <a:solidFill>
                  <a:schemeClr val="bg1"/>
                </a:solidFill>
              </a:rPr>
              <a:t>艺术脑</a:t>
            </a:r>
            <a:endParaRPr lang="en-US" altLang="zh-CN" b="1" dirty="0">
              <a:solidFill>
                <a:schemeClr val="bg1"/>
              </a:solidFill>
            </a:endParaRPr>
          </a:p>
          <a:p>
            <a:r>
              <a:rPr lang="zh-CN" altLang="en-US" b="1" dirty="0">
                <a:solidFill>
                  <a:schemeClr val="bg1"/>
                </a:solidFill>
              </a:rPr>
              <a:t>创造脑</a:t>
            </a:r>
          </a:p>
        </p:txBody>
      </p:sp>
      <p:sp>
        <p:nvSpPr>
          <p:cNvPr id="9" name="文本框 8"/>
          <p:cNvSpPr txBox="1"/>
          <p:nvPr/>
        </p:nvSpPr>
        <p:spPr>
          <a:xfrm>
            <a:off x="2418918" y="3470667"/>
            <a:ext cx="877163" cy="646331"/>
          </a:xfrm>
          <a:prstGeom prst="rect">
            <a:avLst/>
          </a:prstGeom>
          <a:noFill/>
        </p:spPr>
        <p:txBody>
          <a:bodyPr wrap="none" rtlCol="0">
            <a:spAutoFit/>
          </a:bodyPr>
          <a:lstStyle/>
          <a:p>
            <a:r>
              <a:rPr lang="zh-CN" altLang="en-US" b="1" dirty="0"/>
              <a:t>抽象脑</a:t>
            </a:r>
            <a:endParaRPr lang="en-US" altLang="zh-CN" b="1" dirty="0"/>
          </a:p>
          <a:p>
            <a:r>
              <a:rPr lang="zh-CN" altLang="en-US" b="1" dirty="0"/>
              <a:t>学术脑</a:t>
            </a:r>
          </a:p>
        </p:txBody>
      </p:sp>
      <p:sp>
        <p:nvSpPr>
          <p:cNvPr id="4" name="文本框 3"/>
          <p:cNvSpPr txBox="1"/>
          <p:nvPr/>
        </p:nvSpPr>
        <p:spPr>
          <a:xfrm>
            <a:off x="254208" y="4942505"/>
            <a:ext cx="1107996" cy="369332"/>
          </a:xfrm>
          <a:prstGeom prst="rect">
            <a:avLst/>
          </a:prstGeom>
          <a:noFill/>
        </p:spPr>
        <p:txBody>
          <a:bodyPr wrap="none" rtlCol="0">
            <a:spAutoFit/>
          </a:bodyPr>
          <a:lstStyle/>
          <a:p>
            <a:r>
              <a:rPr lang="zh-CN" altLang="en-US" dirty="0">
                <a:solidFill>
                  <a:srgbClr val="82983F"/>
                </a:solidFill>
                <a:latin typeface="华文行楷" panose="02010800040101010101" pitchFamily="2" charset="-122"/>
                <a:ea typeface="华文行楷" panose="02010800040101010101" pitchFamily="2" charset="-122"/>
              </a:rPr>
              <a:t>左脑理性</a:t>
            </a:r>
          </a:p>
        </p:txBody>
      </p:sp>
      <p:sp>
        <p:nvSpPr>
          <p:cNvPr id="12" name="文本框 11"/>
          <p:cNvSpPr txBox="1"/>
          <p:nvPr/>
        </p:nvSpPr>
        <p:spPr>
          <a:xfrm>
            <a:off x="10714075" y="4942505"/>
            <a:ext cx="1107996" cy="369332"/>
          </a:xfrm>
          <a:prstGeom prst="rect">
            <a:avLst/>
          </a:prstGeom>
          <a:noFill/>
        </p:spPr>
        <p:txBody>
          <a:bodyPr wrap="none" rtlCol="0">
            <a:spAutoFit/>
          </a:bodyPr>
          <a:lstStyle/>
          <a:p>
            <a:r>
              <a:rPr lang="zh-CN" altLang="en-US" dirty="0">
                <a:solidFill>
                  <a:srgbClr val="E1481E"/>
                </a:solidFill>
                <a:latin typeface="华文楷体" panose="02010600040101010101" pitchFamily="2" charset="-122"/>
                <a:ea typeface="华文楷体" panose="02010600040101010101" pitchFamily="2" charset="-122"/>
              </a:rPr>
              <a:t>右脑感性</a:t>
            </a:r>
          </a:p>
        </p:txBody>
      </p:sp>
      <p:sp>
        <p:nvSpPr>
          <p:cNvPr id="5" name="文本框 4"/>
          <p:cNvSpPr txBox="1"/>
          <p:nvPr/>
        </p:nvSpPr>
        <p:spPr>
          <a:xfrm>
            <a:off x="2698641" y="4757839"/>
            <a:ext cx="317716" cy="369332"/>
          </a:xfrm>
          <a:prstGeom prst="rect">
            <a:avLst/>
          </a:prstGeom>
          <a:noFill/>
        </p:spPr>
        <p:txBody>
          <a:bodyPr wrap="none" rtlCol="0">
            <a:spAutoFit/>
          </a:bodyPr>
          <a:lstStyle/>
          <a:p>
            <a:r>
              <a:rPr lang="en-US" altLang="zh-CN" dirty="0"/>
              <a:t>A</a:t>
            </a:r>
            <a:endParaRPr lang="zh-CN" altLang="en-US" dirty="0"/>
          </a:p>
        </p:txBody>
      </p:sp>
      <p:sp>
        <p:nvSpPr>
          <p:cNvPr id="13" name="文本框 12"/>
          <p:cNvSpPr txBox="1"/>
          <p:nvPr/>
        </p:nvSpPr>
        <p:spPr>
          <a:xfrm>
            <a:off x="9493359" y="4572975"/>
            <a:ext cx="309700" cy="369332"/>
          </a:xfrm>
          <a:prstGeom prst="rect">
            <a:avLst/>
          </a:prstGeom>
          <a:noFill/>
        </p:spPr>
        <p:txBody>
          <a:bodyPr wrap="none" rtlCol="0">
            <a:spAutoFit/>
          </a:bodyPr>
          <a:lstStyle/>
          <a:p>
            <a:r>
              <a:rPr lang="en-US" altLang="zh-CN" dirty="0">
                <a:solidFill>
                  <a:schemeClr val="bg1"/>
                </a:solidFill>
              </a:rPr>
              <a:t>B</a:t>
            </a:r>
            <a:endParaRPr lang="zh-CN" altLang="en-US" dirty="0">
              <a:solidFill>
                <a:schemeClr val="bg1"/>
              </a:solidFill>
            </a:endParaRPr>
          </a:p>
        </p:txBody>
      </p:sp>
    </p:spTree>
  </p:cSld>
  <p:clrMapOvr>
    <a:masterClrMapping/>
  </p:clrMapOvr>
  <p:transition spd="slow" advTm="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40658" y="2698750"/>
            <a:ext cx="4178300" cy="199390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0"/>
          </p:nvPr>
        </p:nvSpPr>
        <p:spPr>
          <a:xfrm>
            <a:off x="5157589" y="406400"/>
            <a:ext cx="1876822" cy="558800"/>
          </a:xfrm>
        </p:spPr>
        <p:txBody>
          <a:bodyPr/>
          <a:lstStyle/>
          <a:p>
            <a:r>
              <a:rPr lang="zh-CN" altLang="en-US" dirty="0"/>
              <a:t>关于思维</a:t>
            </a:r>
          </a:p>
        </p:txBody>
      </p:sp>
      <p:sp>
        <p:nvSpPr>
          <p:cNvPr id="3" name="矩形 2"/>
          <p:cNvSpPr/>
          <p:nvPr/>
        </p:nvSpPr>
        <p:spPr>
          <a:xfrm>
            <a:off x="6306494" y="2741593"/>
            <a:ext cx="4532805" cy="954107"/>
          </a:xfrm>
          <a:prstGeom prst="rect">
            <a:avLst/>
          </a:prstGeom>
        </p:spPr>
        <p:txBody>
          <a:bodyPr wrap="square">
            <a:spAutoFit/>
          </a:bodyPr>
          <a:lstStyle/>
          <a:p>
            <a:pPr marL="171450" indent="-171450">
              <a:buClr>
                <a:srgbClr val="F45921"/>
              </a:buClr>
              <a:buFont typeface="Wingdings" panose="05000000000000000000" pitchFamily="2" charset="2"/>
              <a:buChar char="l"/>
            </a:pPr>
            <a:r>
              <a:rPr lang="zh-CN" altLang="en-US" sz="1400" dirty="0">
                <a:solidFill>
                  <a:schemeClr val="tx1">
                    <a:lumMod val="85000"/>
                    <a:lumOff val="15000"/>
                  </a:schemeClr>
                </a:solidFill>
                <a:latin typeface="Open Sans" panose="020B0606030504020204" pitchFamily="34" charset="0"/>
              </a:rPr>
              <a:t>人类两种非常重要的思维方式是线性思维和发散性思维，我们平日里大多数时候使用的是线性思维。线性思维是直线的、单向的，按照时间、空间或者某一顺序进行推进的思维方式。</a:t>
            </a:r>
            <a:endParaRPr lang="zh-CN" altLang="en-US" sz="1400" dirty="0">
              <a:solidFill>
                <a:schemeClr val="tx1">
                  <a:lumMod val="85000"/>
                  <a:lumOff val="15000"/>
                </a:schemeClr>
              </a:solidFill>
            </a:endParaRPr>
          </a:p>
        </p:txBody>
      </p:sp>
      <p:sp>
        <p:nvSpPr>
          <p:cNvPr id="4" name="矩形 3"/>
          <p:cNvSpPr/>
          <p:nvPr/>
        </p:nvSpPr>
        <p:spPr>
          <a:xfrm>
            <a:off x="6306494" y="3901731"/>
            <a:ext cx="4532805" cy="954107"/>
          </a:xfrm>
          <a:prstGeom prst="rect">
            <a:avLst/>
          </a:prstGeom>
        </p:spPr>
        <p:txBody>
          <a:bodyPr wrap="square">
            <a:spAutoFit/>
          </a:bodyPr>
          <a:lstStyle/>
          <a:p>
            <a:pPr marL="171450" indent="-171450" fontAlgn="base">
              <a:buClr>
                <a:srgbClr val="02A99F"/>
              </a:buClr>
              <a:buFont typeface="Wingdings" panose="05000000000000000000" pitchFamily="2" charset="2"/>
              <a:buChar char="l"/>
            </a:pPr>
            <a:r>
              <a:rPr lang="zh-CN" altLang="en-US" sz="1400" dirty="0">
                <a:solidFill>
                  <a:schemeClr val="tx1">
                    <a:lumMod val="85000"/>
                    <a:lumOff val="15000"/>
                  </a:schemeClr>
                </a:solidFill>
                <a:latin typeface="Open Sans" panose="020B0606030504020204" pitchFamily="34" charset="0"/>
              </a:rPr>
              <a:t>发散性思维，指的是来自或连接到一个</a:t>
            </a:r>
            <a:r>
              <a:rPr lang="zh-CN" altLang="en-US" sz="1400" b="1" dirty="0">
                <a:solidFill>
                  <a:schemeClr val="tx1">
                    <a:lumMod val="85000"/>
                    <a:lumOff val="15000"/>
                  </a:schemeClr>
                </a:solidFill>
                <a:latin typeface="Open Sans" panose="020B0606030504020204" pitchFamily="34" charset="0"/>
              </a:rPr>
              <a:t>中心点的联想过程</a:t>
            </a:r>
            <a:r>
              <a:rPr lang="zh-CN" altLang="en-US" sz="1400" dirty="0">
                <a:solidFill>
                  <a:schemeClr val="tx1">
                    <a:lumMod val="85000"/>
                    <a:lumOff val="15000"/>
                  </a:schemeClr>
                </a:solidFill>
                <a:latin typeface="Open Sans" panose="020B0606030504020204" pitchFamily="34" charset="0"/>
              </a:rPr>
              <a:t>。发散性思维让诸多因素联系在一起，让人可从多角度、多方向来重新看待事物，从而拓展思路，大大提升创造力。</a:t>
            </a:r>
            <a:endParaRPr lang="zh-CN" altLang="en-US" sz="1400" b="0" i="0" dirty="0">
              <a:solidFill>
                <a:schemeClr val="tx1">
                  <a:lumMod val="85000"/>
                  <a:lumOff val="15000"/>
                </a:schemeClr>
              </a:solidFill>
              <a:effectLst/>
              <a:latin typeface="Open Sans" panose="020B0606030504020204" pitchFamily="34" charset="0"/>
            </a:endParaRPr>
          </a:p>
        </p:txBody>
      </p:sp>
      <p:sp>
        <p:nvSpPr>
          <p:cNvPr id="5" name="矩形 4"/>
          <p:cNvSpPr/>
          <p:nvPr/>
        </p:nvSpPr>
        <p:spPr>
          <a:xfrm>
            <a:off x="6306494" y="5061869"/>
            <a:ext cx="4532805" cy="738664"/>
          </a:xfrm>
          <a:prstGeom prst="rect">
            <a:avLst/>
          </a:prstGeom>
        </p:spPr>
        <p:txBody>
          <a:bodyPr wrap="square">
            <a:spAutoFit/>
          </a:bodyPr>
          <a:lstStyle/>
          <a:p>
            <a:pPr marL="171450" indent="-171450">
              <a:buClr>
                <a:srgbClr val="25B476"/>
              </a:buClr>
              <a:buFont typeface="Wingdings" panose="05000000000000000000" pitchFamily="2" charset="2"/>
              <a:buChar char="l"/>
            </a:pPr>
            <a:r>
              <a:rPr lang="zh-CN" altLang="en-US" sz="1400" dirty="0">
                <a:solidFill>
                  <a:schemeClr val="tx1">
                    <a:lumMod val="85000"/>
                    <a:lumOff val="15000"/>
                  </a:schemeClr>
                </a:solidFill>
                <a:latin typeface="Open Sans" panose="020B0606030504020204" pitchFamily="34" charset="0"/>
              </a:rPr>
              <a:t>在互联网时代，掌握发散性思维能大大提升我们对于当下海量零碎信息的掌控，让我们能从多角度看待事物、多方向挥洒创意，有效提升工作和生活的效率。</a:t>
            </a:r>
            <a:endParaRPr lang="zh-CN" altLang="en-US" sz="1400" dirty="0">
              <a:solidFill>
                <a:schemeClr val="tx1">
                  <a:lumMod val="85000"/>
                  <a:lumOff val="15000"/>
                </a:schemeClr>
              </a:solidFill>
            </a:endParaRPr>
          </a:p>
        </p:txBody>
      </p:sp>
      <p:pic>
        <p:nvPicPr>
          <p:cNvPr id="9" name="图片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rcRect l="6427" r="14807"/>
          <a:stretch>
            <a:fillRect/>
          </a:stretch>
        </p:blipFill>
        <p:spPr>
          <a:xfrm>
            <a:off x="1653408" y="1651000"/>
            <a:ext cx="3352800" cy="4089400"/>
          </a:xfrm>
          <a:custGeom>
            <a:avLst/>
            <a:gdLst>
              <a:gd name="connsiteX0" fmla="*/ 0 w 3352800"/>
              <a:gd name="connsiteY0" fmla="*/ 0 h 4089400"/>
              <a:gd name="connsiteX1" fmla="*/ 3352800 w 3352800"/>
              <a:gd name="connsiteY1" fmla="*/ 0 h 4089400"/>
              <a:gd name="connsiteX2" fmla="*/ 3352800 w 3352800"/>
              <a:gd name="connsiteY2" fmla="*/ 4089400 h 4089400"/>
              <a:gd name="connsiteX3" fmla="*/ 0 w 3352800"/>
              <a:gd name="connsiteY3" fmla="*/ 4089400 h 4089400"/>
            </a:gdLst>
            <a:ahLst/>
            <a:cxnLst>
              <a:cxn ang="0">
                <a:pos x="connsiteX0" y="connsiteY0"/>
              </a:cxn>
              <a:cxn ang="0">
                <a:pos x="connsiteX1" y="connsiteY1"/>
              </a:cxn>
              <a:cxn ang="0">
                <a:pos x="connsiteX2" y="connsiteY2"/>
              </a:cxn>
              <a:cxn ang="0">
                <a:pos x="connsiteX3" y="connsiteY3"/>
              </a:cxn>
            </a:cxnLst>
            <a:rect l="l" t="t" r="r" b="b"/>
            <a:pathLst>
              <a:path w="3352800" h="4089400">
                <a:moveTo>
                  <a:pt x="0" y="0"/>
                </a:moveTo>
                <a:lnTo>
                  <a:pt x="3352800" y="0"/>
                </a:lnTo>
                <a:lnTo>
                  <a:pt x="3352800" y="4089400"/>
                </a:lnTo>
                <a:lnTo>
                  <a:pt x="0" y="4089400"/>
                </a:lnTo>
                <a:close/>
              </a:path>
            </a:pathLst>
          </a:custGeom>
          <a:ln>
            <a:solidFill>
              <a:schemeClr val="bg1">
                <a:lumMod val="65000"/>
                <a:alpha val="50000"/>
              </a:schemeClr>
            </a:solidFill>
          </a:ln>
        </p:spPr>
      </p:pic>
      <p:sp>
        <p:nvSpPr>
          <p:cNvPr id="6" name="矩形: 圆角 5"/>
          <p:cNvSpPr/>
          <p:nvPr/>
        </p:nvSpPr>
        <p:spPr>
          <a:xfrm>
            <a:off x="6306494" y="1786369"/>
            <a:ext cx="2160000" cy="720000"/>
          </a:xfrm>
          <a:prstGeom prst="roundRect">
            <a:avLst>
              <a:gd name="adj" fmla="val 0"/>
            </a:avLst>
          </a:prstGeom>
          <a:solidFill>
            <a:srgbClr val="F45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mj-ea"/>
                <a:ea typeface="+mj-ea"/>
              </a:rPr>
              <a:t>线性思维</a:t>
            </a:r>
          </a:p>
        </p:txBody>
      </p:sp>
      <p:sp>
        <p:nvSpPr>
          <p:cNvPr id="12" name="矩形: 圆角 11"/>
          <p:cNvSpPr/>
          <p:nvPr/>
        </p:nvSpPr>
        <p:spPr>
          <a:xfrm>
            <a:off x="8679299" y="1786369"/>
            <a:ext cx="2160000" cy="720000"/>
          </a:xfrm>
          <a:prstGeom prst="roundRect">
            <a:avLst>
              <a:gd name="adj" fmla="val 0"/>
            </a:avLst>
          </a:prstGeom>
          <a:solidFill>
            <a:srgbClr val="02A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发散性</a:t>
            </a:r>
            <a:r>
              <a:rPr lang="zh-CN" altLang="en-US" sz="2400" dirty="0">
                <a:latin typeface="+mj-ea"/>
                <a:ea typeface="+mj-ea"/>
              </a:rPr>
              <a:t>思维</a:t>
            </a:r>
          </a:p>
        </p:txBody>
      </p:sp>
      <p:cxnSp>
        <p:nvCxnSpPr>
          <p:cNvPr id="7" name="直接连接符 6"/>
          <p:cNvCxnSpPr/>
          <p:nvPr/>
        </p:nvCxnSpPr>
        <p:spPr>
          <a:xfrm>
            <a:off x="5826000" y="1123950"/>
            <a:ext cx="540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1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1000">
                                          <p:cBhvr additive="base">
                                            <p:cTn id="7" dur="1500" fill="hold"/>
                                            <p:tgtEl>
                                              <p:spTgt spid="9"/>
                                            </p:tgtEl>
                                            <p:attrNameLst>
                                              <p:attrName>ppt_x</p:attrName>
                                            </p:attrNameLst>
                                          </p:cBhvr>
                                          <p:tavLst>
                                            <p:tav tm="0">
                                              <p:val>
                                                <p:strVal val="#ppt_x"/>
                                              </p:val>
                                            </p:tav>
                                            <p:tav tm="100000">
                                              <p:val>
                                                <p:strVal val="#ppt_x"/>
                                              </p:val>
                                            </p:tav>
                                          </p:tavLst>
                                        </p:anim>
                                        <p:anim calcmode="lin" valueType="num" p14:bounceEnd="51000">
                                          <p:cBhvr additive="base">
                                            <p:cTn id="8" dur="1500" fill="hold"/>
                                            <p:tgtEl>
                                              <p:spTgt spid="9"/>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strVal val="#ppt_w+.3"/>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Effect transition="in" filter="fade">
                                          <p:cBhvr>
                                            <p:cTn id="13" dur="1000"/>
                                            <p:tgtEl>
                                              <p:spTgt spid="10"/>
                                            </p:tgtEl>
                                          </p:cBhvr>
                                        </p:animEffect>
                                      </p:childTnLst>
                                    </p:cTn>
                                  </p:par>
                                  <p:par>
                                    <p:cTn id="14" presetID="22" presetClass="entr" presetSubtype="8" fill="hold" grpId="0" nodeType="withEffect">
                                      <p:stCondLst>
                                        <p:cond delay="125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750"/>
                                            <p:tgtEl>
                                              <p:spTgt spid="6"/>
                                            </p:tgtEl>
                                          </p:cBhvr>
                                        </p:animEffect>
                                      </p:childTnLst>
                                    </p:cTn>
                                  </p:par>
                                  <p:par>
                                    <p:cTn id="17" presetID="22" presetClass="entr" presetSubtype="2"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750"/>
                                            <p:tgtEl>
                                              <p:spTgt spid="12"/>
                                            </p:tgtEl>
                                          </p:cBhvr>
                                        </p:animEffect>
                                      </p:childTnLst>
                                    </p:cTn>
                                  </p:par>
                                  <p:par>
                                    <p:cTn id="20" presetID="12" presetClass="entr" presetSubtype="4" fill="hold" grpId="0" nodeType="withEffect">
                                      <p:stCondLst>
                                        <p:cond delay="175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p:tgtEl>
                                              <p:spTgt spid="3"/>
                                            </p:tgtEl>
                                            <p:attrNameLst>
                                              <p:attrName>ppt_y</p:attrName>
                                            </p:attrNameLst>
                                          </p:cBhvr>
                                          <p:tavLst>
                                            <p:tav tm="0">
                                              <p:val>
                                                <p:strVal val="#ppt_y+#ppt_h*1.125000"/>
                                              </p:val>
                                            </p:tav>
                                            <p:tav tm="100000">
                                              <p:val>
                                                <p:strVal val="#ppt_y"/>
                                              </p:val>
                                            </p:tav>
                                          </p:tavLst>
                                        </p:anim>
                                        <p:animEffect transition="in" filter="wipe(up)">
                                          <p:cBhvr>
                                            <p:cTn id="23" dur="1000"/>
                                            <p:tgtEl>
                                              <p:spTgt spid="3"/>
                                            </p:tgtEl>
                                          </p:cBhvr>
                                        </p:animEffect>
                                      </p:childTnLst>
                                    </p:cTn>
                                  </p:par>
                                  <p:par>
                                    <p:cTn id="24" presetID="12" presetClass="entr" presetSubtype="4" fill="hold" grpId="0" nodeType="withEffect">
                                      <p:stCondLst>
                                        <p:cond delay="19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p:tgtEl>
                                              <p:spTgt spid="4"/>
                                            </p:tgtEl>
                                            <p:attrNameLst>
                                              <p:attrName>ppt_y</p:attrName>
                                            </p:attrNameLst>
                                          </p:cBhvr>
                                          <p:tavLst>
                                            <p:tav tm="0">
                                              <p:val>
                                                <p:strVal val="#ppt_y+#ppt_h*1.125000"/>
                                              </p:val>
                                            </p:tav>
                                            <p:tav tm="100000">
                                              <p:val>
                                                <p:strVal val="#ppt_y"/>
                                              </p:val>
                                            </p:tav>
                                          </p:tavLst>
                                        </p:anim>
                                        <p:animEffect transition="in" filter="wipe(up)">
                                          <p:cBhvr>
                                            <p:cTn id="27" dur="1000"/>
                                            <p:tgtEl>
                                              <p:spTgt spid="4"/>
                                            </p:tgtEl>
                                          </p:cBhvr>
                                        </p:animEffect>
                                      </p:childTnLst>
                                    </p:cTn>
                                  </p:par>
                                  <p:par>
                                    <p:cTn id="28" presetID="12" presetClass="entr" presetSubtype="4" fill="hold" grpId="0" nodeType="withEffect">
                                      <p:stCondLst>
                                        <p:cond delay="205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p:tgtEl>
                                              <p:spTgt spid="5"/>
                                            </p:tgtEl>
                                            <p:attrNameLst>
                                              <p:attrName>ppt_y</p:attrName>
                                            </p:attrNameLst>
                                          </p:cBhvr>
                                          <p:tavLst>
                                            <p:tav tm="0">
                                              <p:val>
                                                <p:strVal val="#ppt_y+#ppt_h*1.125000"/>
                                              </p:val>
                                            </p:tav>
                                            <p:tav tm="100000">
                                              <p:val>
                                                <p:strVal val="#ppt_y"/>
                                              </p:val>
                                            </p:tav>
                                          </p:tavLst>
                                        </p:anim>
                                        <p:animEffect transition="in" filter="wipe(up)">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P spid="5" grpId="0"/>
          <p:bldP spid="6"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strVal val="#ppt_w+.3"/>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Effect transition="in" filter="fade">
                                          <p:cBhvr>
                                            <p:cTn id="13" dur="1000"/>
                                            <p:tgtEl>
                                              <p:spTgt spid="10"/>
                                            </p:tgtEl>
                                          </p:cBhvr>
                                        </p:animEffect>
                                      </p:childTnLst>
                                    </p:cTn>
                                  </p:par>
                                  <p:par>
                                    <p:cTn id="14" presetID="22" presetClass="entr" presetSubtype="8" fill="hold" grpId="0" nodeType="withEffect">
                                      <p:stCondLst>
                                        <p:cond delay="125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750"/>
                                            <p:tgtEl>
                                              <p:spTgt spid="6"/>
                                            </p:tgtEl>
                                          </p:cBhvr>
                                        </p:animEffect>
                                      </p:childTnLst>
                                    </p:cTn>
                                  </p:par>
                                  <p:par>
                                    <p:cTn id="17" presetID="22" presetClass="entr" presetSubtype="2"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750"/>
                                            <p:tgtEl>
                                              <p:spTgt spid="12"/>
                                            </p:tgtEl>
                                          </p:cBhvr>
                                        </p:animEffect>
                                      </p:childTnLst>
                                    </p:cTn>
                                  </p:par>
                                  <p:par>
                                    <p:cTn id="20" presetID="12" presetClass="entr" presetSubtype="4" fill="hold" grpId="0" nodeType="withEffect">
                                      <p:stCondLst>
                                        <p:cond delay="175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p:tgtEl>
                                              <p:spTgt spid="3"/>
                                            </p:tgtEl>
                                            <p:attrNameLst>
                                              <p:attrName>ppt_y</p:attrName>
                                            </p:attrNameLst>
                                          </p:cBhvr>
                                          <p:tavLst>
                                            <p:tav tm="0">
                                              <p:val>
                                                <p:strVal val="#ppt_y+#ppt_h*1.125000"/>
                                              </p:val>
                                            </p:tav>
                                            <p:tav tm="100000">
                                              <p:val>
                                                <p:strVal val="#ppt_y"/>
                                              </p:val>
                                            </p:tav>
                                          </p:tavLst>
                                        </p:anim>
                                        <p:animEffect transition="in" filter="wipe(up)">
                                          <p:cBhvr>
                                            <p:cTn id="23" dur="1000"/>
                                            <p:tgtEl>
                                              <p:spTgt spid="3"/>
                                            </p:tgtEl>
                                          </p:cBhvr>
                                        </p:animEffect>
                                      </p:childTnLst>
                                    </p:cTn>
                                  </p:par>
                                  <p:par>
                                    <p:cTn id="24" presetID="12" presetClass="entr" presetSubtype="4" fill="hold" grpId="0" nodeType="withEffect">
                                      <p:stCondLst>
                                        <p:cond delay="19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p:tgtEl>
                                              <p:spTgt spid="4"/>
                                            </p:tgtEl>
                                            <p:attrNameLst>
                                              <p:attrName>ppt_y</p:attrName>
                                            </p:attrNameLst>
                                          </p:cBhvr>
                                          <p:tavLst>
                                            <p:tav tm="0">
                                              <p:val>
                                                <p:strVal val="#ppt_y+#ppt_h*1.125000"/>
                                              </p:val>
                                            </p:tav>
                                            <p:tav tm="100000">
                                              <p:val>
                                                <p:strVal val="#ppt_y"/>
                                              </p:val>
                                            </p:tav>
                                          </p:tavLst>
                                        </p:anim>
                                        <p:animEffect transition="in" filter="wipe(up)">
                                          <p:cBhvr>
                                            <p:cTn id="27" dur="1000"/>
                                            <p:tgtEl>
                                              <p:spTgt spid="4"/>
                                            </p:tgtEl>
                                          </p:cBhvr>
                                        </p:animEffect>
                                      </p:childTnLst>
                                    </p:cTn>
                                  </p:par>
                                  <p:par>
                                    <p:cTn id="28" presetID="12" presetClass="entr" presetSubtype="4" fill="hold" grpId="0" nodeType="withEffect">
                                      <p:stCondLst>
                                        <p:cond delay="205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p:tgtEl>
                                              <p:spTgt spid="5"/>
                                            </p:tgtEl>
                                            <p:attrNameLst>
                                              <p:attrName>ppt_y</p:attrName>
                                            </p:attrNameLst>
                                          </p:cBhvr>
                                          <p:tavLst>
                                            <p:tav tm="0">
                                              <p:val>
                                                <p:strVal val="#ppt_y+#ppt_h*1.125000"/>
                                              </p:val>
                                            </p:tav>
                                            <p:tav tm="100000">
                                              <p:val>
                                                <p:strVal val="#ppt_y"/>
                                              </p:val>
                                            </p:tav>
                                          </p:tavLst>
                                        </p:anim>
                                        <p:animEffect transition="in" filter="wipe(up)">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P spid="5" grpId="0"/>
          <p:bldP spid="6"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29.png"/>
          <p:cNvPicPr>
            <a:picLocks noChangeAspect="1"/>
          </p:cNvPicPr>
          <p:nvPr/>
        </p:nvPicPr>
        <p:blipFill>
          <a:blip r:embed="rId2"/>
          <a:srcRect l="152" r="152" b="7547"/>
          <a:stretch>
            <a:fillRect/>
          </a:stretch>
        </p:blipFill>
        <p:spPr>
          <a:xfrm>
            <a:off x="133046" y="251386"/>
            <a:ext cx="11963726" cy="6365979"/>
          </a:xfrm>
          <a:prstGeom prst="rect">
            <a:avLst/>
          </a:prstGeom>
          <a:ln w="12700">
            <a:miter lim="4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30.png"/>
          <p:cNvPicPr>
            <a:picLocks noChangeAspect="1"/>
          </p:cNvPicPr>
          <p:nvPr>
            <p:custDataLst>
              <p:tags r:id="rId1"/>
            </p:custDataLst>
          </p:nvPr>
        </p:nvPicPr>
        <p:blipFill>
          <a:blip r:embed="rId3"/>
          <a:srcRect l="233" r="233" b="8639"/>
          <a:stretch>
            <a:fillRect/>
          </a:stretch>
        </p:blipFill>
        <p:spPr>
          <a:xfrm>
            <a:off x="-494576" y="373707"/>
            <a:ext cx="12924801" cy="6289479"/>
          </a:xfrm>
          <a:prstGeom prst="rect">
            <a:avLst/>
          </a:prstGeom>
          <a:ln w="12700">
            <a:miter lim="4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562277" y="406400"/>
            <a:ext cx="3067447" cy="558800"/>
          </a:xfrm>
        </p:spPr>
        <p:txBody>
          <a:bodyPr/>
          <a:lstStyle/>
          <a:p>
            <a:r>
              <a:rPr lang="zh-CN" altLang="en-US" dirty="0"/>
              <a:t>思维导图的应用</a:t>
            </a:r>
          </a:p>
          <a:p>
            <a:endParaRPr lang="zh-CN" altLang="en-US" dirty="0"/>
          </a:p>
        </p:txBody>
      </p:sp>
      <p:sp>
        <p:nvSpPr>
          <p:cNvPr id="3" name="Freeform 9"/>
          <p:cNvSpPr/>
          <p:nvPr/>
        </p:nvSpPr>
        <p:spPr>
          <a:xfrm>
            <a:off x="2006454" y="2106750"/>
            <a:ext cx="9218200" cy="2033005"/>
          </a:xfrm>
          <a:custGeom>
            <a:avLst/>
            <a:gdLst/>
            <a:ahLst/>
            <a:cxnLst/>
            <a:rect l="0" t="0" r="0" b="0"/>
            <a:pathLst>
              <a:path w="120000" h="120000" extrusionOk="0">
                <a:moveTo>
                  <a:pt x="31167" y="120000"/>
                </a:moveTo>
                <a:lnTo>
                  <a:pt x="105350" y="120000"/>
                </a:lnTo>
                <a:lnTo>
                  <a:pt x="105350" y="120000"/>
                </a:lnTo>
                <a:cubicBezTo>
                  <a:pt x="105603" y="120000"/>
                  <a:pt x="105843" y="119933"/>
                  <a:pt x="106097" y="119933"/>
                </a:cubicBezTo>
                <a:lnTo>
                  <a:pt x="106844" y="119733"/>
                </a:lnTo>
                <a:lnTo>
                  <a:pt x="107578" y="119334"/>
                </a:lnTo>
                <a:cubicBezTo>
                  <a:pt x="107818" y="119134"/>
                  <a:pt x="108058" y="119001"/>
                  <a:pt x="108298" y="118801"/>
                </a:cubicBezTo>
                <a:cubicBezTo>
                  <a:pt x="108539" y="118601"/>
                  <a:pt x="108765" y="118335"/>
                  <a:pt x="109006" y="118135"/>
                </a:cubicBezTo>
                <a:lnTo>
                  <a:pt x="109699" y="117336"/>
                </a:lnTo>
                <a:cubicBezTo>
                  <a:pt x="109926" y="117003"/>
                  <a:pt x="110166" y="116736"/>
                  <a:pt x="110393" y="116403"/>
                </a:cubicBezTo>
                <a:cubicBezTo>
                  <a:pt x="110607" y="116004"/>
                  <a:pt x="110833" y="115671"/>
                  <a:pt x="111047" y="115271"/>
                </a:cubicBezTo>
                <a:lnTo>
                  <a:pt x="111701" y="114073"/>
                </a:lnTo>
                <a:cubicBezTo>
                  <a:pt x="111914" y="113607"/>
                  <a:pt x="112114" y="113207"/>
                  <a:pt x="112328" y="112741"/>
                </a:cubicBezTo>
                <a:cubicBezTo>
                  <a:pt x="112528" y="112275"/>
                  <a:pt x="112741" y="111809"/>
                  <a:pt x="112941" y="111342"/>
                </a:cubicBezTo>
                <a:lnTo>
                  <a:pt x="113542" y="109744"/>
                </a:lnTo>
                <a:cubicBezTo>
                  <a:pt x="113742" y="109211"/>
                  <a:pt x="113929" y="108612"/>
                  <a:pt x="114129" y="108079"/>
                </a:cubicBezTo>
                <a:cubicBezTo>
                  <a:pt x="114302" y="107480"/>
                  <a:pt x="114489" y="106881"/>
                  <a:pt x="114663" y="106281"/>
                </a:cubicBezTo>
                <a:cubicBezTo>
                  <a:pt x="114849" y="105682"/>
                  <a:pt x="115023" y="105083"/>
                  <a:pt x="115210" y="104483"/>
                </a:cubicBezTo>
                <a:lnTo>
                  <a:pt x="115703" y="102419"/>
                </a:lnTo>
                <a:lnTo>
                  <a:pt x="116197" y="100355"/>
                </a:lnTo>
                <a:lnTo>
                  <a:pt x="116664" y="98224"/>
                </a:lnTo>
                <a:lnTo>
                  <a:pt x="117091" y="95893"/>
                </a:lnTo>
                <a:cubicBezTo>
                  <a:pt x="117224" y="95094"/>
                  <a:pt x="117371" y="94361"/>
                  <a:pt x="117505" y="93562"/>
                </a:cubicBezTo>
                <a:cubicBezTo>
                  <a:pt x="117625" y="92763"/>
                  <a:pt x="117758" y="91897"/>
                  <a:pt x="117878" y="91098"/>
                </a:cubicBezTo>
                <a:cubicBezTo>
                  <a:pt x="117998" y="90299"/>
                  <a:pt x="118105" y="89433"/>
                  <a:pt x="118225" y="88634"/>
                </a:cubicBezTo>
                <a:cubicBezTo>
                  <a:pt x="118332" y="87769"/>
                  <a:pt x="118452" y="86836"/>
                  <a:pt x="118559" y="85971"/>
                </a:cubicBezTo>
                <a:lnTo>
                  <a:pt x="118839" y="83374"/>
                </a:lnTo>
                <a:cubicBezTo>
                  <a:pt x="118932" y="82441"/>
                  <a:pt x="119012" y="81509"/>
                  <a:pt x="119106" y="80577"/>
                </a:cubicBezTo>
                <a:cubicBezTo>
                  <a:pt x="119186" y="79711"/>
                  <a:pt x="119266" y="78779"/>
                  <a:pt x="119346" y="77913"/>
                </a:cubicBezTo>
                <a:cubicBezTo>
                  <a:pt x="119412" y="76914"/>
                  <a:pt x="119466" y="75982"/>
                  <a:pt x="119533" y="74983"/>
                </a:cubicBezTo>
                <a:cubicBezTo>
                  <a:pt x="119586" y="74051"/>
                  <a:pt x="119653" y="73052"/>
                  <a:pt x="119706" y="72119"/>
                </a:cubicBezTo>
                <a:cubicBezTo>
                  <a:pt x="119746" y="71120"/>
                  <a:pt x="119799" y="70122"/>
                  <a:pt x="119839" y="69123"/>
                </a:cubicBezTo>
                <a:cubicBezTo>
                  <a:pt x="119866" y="68124"/>
                  <a:pt x="119906" y="67125"/>
                  <a:pt x="119933" y="66126"/>
                </a:cubicBezTo>
                <a:cubicBezTo>
                  <a:pt x="119946" y="65127"/>
                  <a:pt x="119973" y="64062"/>
                  <a:pt x="119986" y="63063"/>
                </a:cubicBezTo>
                <a:cubicBezTo>
                  <a:pt x="119986" y="62064"/>
                  <a:pt x="120000" y="60998"/>
                  <a:pt x="120000" y="60000"/>
                </a:cubicBezTo>
                <a:lnTo>
                  <a:pt x="120000" y="60000"/>
                </a:lnTo>
                <a:cubicBezTo>
                  <a:pt x="120000" y="59001"/>
                  <a:pt x="119986" y="57935"/>
                  <a:pt x="119986" y="56936"/>
                </a:cubicBezTo>
                <a:cubicBezTo>
                  <a:pt x="119973" y="55937"/>
                  <a:pt x="119946" y="54872"/>
                  <a:pt x="119933" y="53873"/>
                </a:cubicBezTo>
                <a:cubicBezTo>
                  <a:pt x="119906" y="52874"/>
                  <a:pt x="119866" y="51875"/>
                  <a:pt x="119839" y="50876"/>
                </a:cubicBezTo>
                <a:cubicBezTo>
                  <a:pt x="119799" y="49877"/>
                  <a:pt x="119746" y="48879"/>
                  <a:pt x="119706" y="47880"/>
                </a:cubicBezTo>
                <a:cubicBezTo>
                  <a:pt x="119653" y="46947"/>
                  <a:pt x="119586" y="45948"/>
                  <a:pt x="119533" y="45016"/>
                </a:cubicBezTo>
                <a:cubicBezTo>
                  <a:pt x="119466" y="44017"/>
                  <a:pt x="119412" y="43085"/>
                  <a:pt x="119346" y="42086"/>
                </a:cubicBezTo>
                <a:cubicBezTo>
                  <a:pt x="119266" y="41220"/>
                  <a:pt x="119186" y="40288"/>
                  <a:pt x="119106" y="39422"/>
                </a:cubicBezTo>
                <a:cubicBezTo>
                  <a:pt x="119012" y="38490"/>
                  <a:pt x="118932" y="37558"/>
                  <a:pt x="118839" y="36625"/>
                </a:cubicBezTo>
                <a:lnTo>
                  <a:pt x="118559" y="34028"/>
                </a:lnTo>
                <a:cubicBezTo>
                  <a:pt x="118452" y="33163"/>
                  <a:pt x="118332" y="32230"/>
                  <a:pt x="118225" y="31365"/>
                </a:cubicBezTo>
                <a:cubicBezTo>
                  <a:pt x="118105" y="30566"/>
                  <a:pt x="117998" y="29700"/>
                  <a:pt x="117878" y="28901"/>
                </a:cubicBezTo>
                <a:cubicBezTo>
                  <a:pt x="117758" y="28102"/>
                  <a:pt x="117625" y="27236"/>
                  <a:pt x="117505" y="26437"/>
                </a:cubicBezTo>
                <a:cubicBezTo>
                  <a:pt x="117371" y="25638"/>
                  <a:pt x="117224" y="24905"/>
                  <a:pt x="117091" y="24106"/>
                </a:cubicBezTo>
                <a:lnTo>
                  <a:pt x="116664" y="21775"/>
                </a:lnTo>
                <a:lnTo>
                  <a:pt x="116197" y="19644"/>
                </a:lnTo>
                <a:lnTo>
                  <a:pt x="115703" y="17580"/>
                </a:lnTo>
                <a:lnTo>
                  <a:pt x="115210" y="15516"/>
                </a:lnTo>
                <a:cubicBezTo>
                  <a:pt x="115023" y="14916"/>
                  <a:pt x="114849" y="14317"/>
                  <a:pt x="114663" y="13718"/>
                </a:cubicBezTo>
                <a:cubicBezTo>
                  <a:pt x="114489" y="13118"/>
                  <a:pt x="114302" y="12519"/>
                  <a:pt x="114129" y="11920"/>
                </a:cubicBezTo>
                <a:cubicBezTo>
                  <a:pt x="113929" y="11387"/>
                  <a:pt x="113742" y="10788"/>
                  <a:pt x="113542" y="10255"/>
                </a:cubicBezTo>
                <a:lnTo>
                  <a:pt x="112941" y="8657"/>
                </a:lnTo>
                <a:cubicBezTo>
                  <a:pt x="112741" y="8190"/>
                  <a:pt x="112528" y="7724"/>
                  <a:pt x="112328" y="7258"/>
                </a:cubicBezTo>
                <a:cubicBezTo>
                  <a:pt x="112114" y="6792"/>
                  <a:pt x="111914" y="6392"/>
                  <a:pt x="111701" y="5926"/>
                </a:cubicBezTo>
                <a:lnTo>
                  <a:pt x="111047" y="4728"/>
                </a:lnTo>
                <a:cubicBezTo>
                  <a:pt x="110833" y="4328"/>
                  <a:pt x="110607" y="3995"/>
                  <a:pt x="110393" y="3596"/>
                </a:cubicBezTo>
                <a:cubicBezTo>
                  <a:pt x="110166" y="3263"/>
                  <a:pt x="109926" y="2996"/>
                  <a:pt x="109699" y="2663"/>
                </a:cubicBezTo>
                <a:lnTo>
                  <a:pt x="109006" y="1864"/>
                </a:lnTo>
                <a:cubicBezTo>
                  <a:pt x="108765" y="1664"/>
                  <a:pt x="108539" y="1398"/>
                  <a:pt x="108298" y="1198"/>
                </a:cubicBezTo>
                <a:cubicBezTo>
                  <a:pt x="108058" y="998"/>
                  <a:pt x="107818" y="865"/>
                  <a:pt x="107578" y="665"/>
                </a:cubicBezTo>
                <a:lnTo>
                  <a:pt x="106844" y="266"/>
                </a:lnTo>
                <a:lnTo>
                  <a:pt x="106097" y="66"/>
                </a:lnTo>
                <a:cubicBezTo>
                  <a:pt x="105843" y="66"/>
                  <a:pt x="105603" y="0"/>
                  <a:pt x="105350" y="0"/>
                </a:cubicBezTo>
                <a:lnTo>
                  <a:pt x="14649" y="0"/>
                </a:lnTo>
                <a:lnTo>
                  <a:pt x="14649" y="0"/>
                </a:lnTo>
                <a:cubicBezTo>
                  <a:pt x="14396" y="0"/>
                  <a:pt x="14156" y="66"/>
                  <a:pt x="13902" y="66"/>
                </a:cubicBezTo>
                <a:lnTo>
                  <a:pt x="13155" y="266"/>
                </a:lnTo>
                <a:lnTo>
                  <a:pt x="12421" y="665"/>
                </a:lnTo>
                <a:cubicBezTo>
                  <a:pt x="12181" y="865"/>
                  <a:pt x="11941" y="998"/>
                  <a:pt x="11701" y="1198"/>
                </a:cubicBezTo>
                <a:cubicBezTo>
                  <a:pt x="11460" y="1398"/>
                  <a:pt x="11234" y="1664"/>
                  <a:pt x="10993" y="1864"/>
                </a:cubicBezTo>
                <a:lnTo>
                  <a:pt x="10300" y="2663"/>
                </a:lnTo>
                <a:cubicBezTo>
                  <a:pt x="10073" y="2996"/>
                  <a:pt x="9833" y="3263"/>
                  <a:pt x="9606" y="3596"/>
                </a:cubicBezTo>
                <a:cubicBezTo>
                  <a:pt x="9392" y="3995"/>
                  <a:pt x="9166" y="4328"/>
                  <a:pt x="8952" y="4728"/>
                </a:cubicBezTo>
                <a:lnTo>
                  <a:pt x="8298" y="5926"/>
                </a:lnTo>
                <a:cubicBezTo>
                  <a:pt x="8085" y="6392"/>
                  <a:pt x="7885" y="6792"/>
                  <a:pt x="7671" y="7258"/>
                </a:cubicBezTo>
                <a:cubicBezTo>
                  <a:pt x="7471" y="7724"/>
                  <a:pt x="7258" y="8190"/>
                  <a:pt x="7058" y="8657"/>
                </a:cubicBezTo>
                <a:lnTo>
                  <a:pt x="6457" y="10255"/>
                </a:lnTo>
                <a:cubicBezTo>
                  <a:pt x="6257" y="10788"/>
                  <a:pt x="6070" y="11387"/>
                  <a:pt x="5870" y="11920"/>
                </a:cubicBezTo>
                <a:cubicBezTo>
                  <a:pt x="5697" y="12519"/>
                  <a:pt x="5510" y="13118"/>
                  <a:pt x="5336" y="13718"/>
                </a:cubicBezTo>
                <a:cubicBezTo>
                  <a:pt x="5150" y="14317"/>
                  <a:pt x="4976" y="14916"/>
                  <a:pt x="4789" y="15516"/>
                </a:cubicBezTo>
                <a:lnTo>
                  <a:pt x="4296" y="17580"/>
                </a:lnTo>
                <a:lnTo>
                  <a:pt x="3802" y="19644"/>
                </a:lnTo>
                <a:lnTo>
                  <a:pt x="3335" y="21775"/>
                </a:lnTo>
                <a:lnTo>
                  <a:pt x="2908" y="24106"/>
                </a:lnTo>
                <a:cubicBezTo>
                  <a:pt x="2775" y="24905"/>
                  <a:pt x="2628" y="25638"/>
                  <a:pt x="2494" y="26437"/>
                </a:cubicBezTo>
                <a:cubicBezTo>
                  <a:pt x="2374" y="27236"/>
                  <a:pt x="2241" y="28102"/>
                  <a:pt x="2121" y="28901"/>
                </a:cubicBezTo>
                <a:cubicBezTo>
                  <a:pt x="2001" y="29700"/>
                  <a:pt x="1894" y="30566"/>
                  <a:pt x="1774" y="31365"/>
                </a:cubicBezTo>
                <a:cubicBezTo>
                  <a:pt x="1667" y="32230"/>
                  <a:pt x="1547" y="33163"/>
                  <a:pt x="1440" y="34028"/>
                </a:cubicBezTo>
                <a:lnTo>
                  <a:pt x="1160" y="36625"/>
                </a:lnTo>
                <a:cubicBezTo>
                  <a:pt x="1067" y="37558"/>
                  <a:pt x="987" y="38490"/>
                  <a:pt x="893" y="39422"/>
                </a:cubicBezTo>
                <a:cubicBezTo>
                  <a:pt x="813" y="40288"/>
                  <a:pt x="733" y="41220"/>
                  <a:pt x="653" y="42086"/>
                </a:cubicBezTo>
                <a:cubicBezTo>
                  <a:pt x="587" y="43085"/>
                  <a:pt x="533" y="44017"/>
                  <a:pt x="466" y="45016"/>
                </a:cubicBezTo>
                <a:cubicBezTo>
                  <a:pt x="413" y="45948"/>
                  <a:pt x="346" y="46947"/>
                  <a:pt x="293" y="47880"/>
                </a:cubicBezTo>
                <a:cubicBezTo>
                  <a:pt x="253" y="48879"/>
                  <a:pt x="200" y="49877"/>
                  <a:pt x="160" y="50876"/>
                </a:cubicBezTo>
                <a:cubicBezTo>
                  <a:pt x="133" y="51875"/>
                  <a:pt x="93" y="52874"/>
                  <a:pt x="66" y="53873"/>
                </a:cubicBezTo>
                <a:cubicBezTo>
                  <a:pt x="53" y="54872"/>
                  <a:pt x="26" y="55937"/>
                  <a:pt x="13" y="56936"/>
                </a:cubicBezTo>
                <a:cubicBezTo>
                  <a:pt x="13" y="57935"/>
                  <a:pt x="0" y="59001"/>
                  <a:pt x="0" y="60000"/>
                </a:cubicBezTo>
              </a:path>
            </a:pathLst>
          </a:custGeom>
          <a:noFill/>
          <a:ln w="9525" cap="flat" cmpd="sng">
            <a:solidFill>
              <a:schemeClr val="bg1">
                <a:lumMod val="75000"/>
              </a:schemeClr>
            </a:solidFill>
            <a:prstDash val="dash"/>
            <a:round/>
            <a:headEnd type="none" w="med" len="med"/>
            <a:tailEnd type="none" w="med" len="med"/>
          </a:ln>
        </p:spPr>
        <p:txBody>
          <a:bodyPr anchor="ctr"/>
          <a:lstStyle/>
          <a:p>
            <a:pPr algn="ctr"/>
            <a:endParaRPr/>
          </a:p>
        </p:txBody>
      </p:sp>
      <p:grpSp>
        <p:nvGrpSpPr>
          <p:cNvPr id="35" name="组合 34"/>
          <p:cNvGrpSpPr/>
          <p:nvPr/>
        </p:nvGrpSpPr>
        <p:grpSpPr>
          <a:xfrm>
            <a:off x="1010037" y="3919339"/>
            <a:ext cx="1980000" cy="1035182"/>
            <a:chOff x="957481" y="4099803"/>
            <a:chExt cx="1980000" cy="1035182"/>
          </a:xfrm>
        </p:grpSpPr>
        <p:sp>
          <p:nvSpPr>
            <p:cNvPr id="27" name="矩形 26"/>
            <p:cNvSpPr/>
            <p:nvPr/>
          </p:nvSpPr>
          <p:spPr>
            <a:xfrm>
              <a:off x="1369034" y="4099803"/>
              <a:ext cx="1156894" cy="369332"/>
            </a:xfrm>
            <a:prstGeom prst="rect">
              <a:avLst/>
            </a:prstGeom>
          </p:spPr>
          <p:txBody>
            <a:bodyPr wrap="square">
              <a:spAutoFit/>
            </a:bodyPr>
            <a:lstStyle/>
            <a:p>
              <a:pPr lvl="0" algn="ctr" eaLnBrk="0" fontAlgn="base" hangingPunct="0">
                <a:spcBef>
                  <a:spcPct val="0"/>
                </a:spcBef>
                <a:spcAft>
                  <a:spcPct val="0"/>
                </a:spcAft>
              </a:pPr>
              <a:r>
                <a:rPr lang="zh-CN" altLang="zh-CN" dirty="0">
                  <a:solidFill>
                    <a:schemeClr val="tx1">
                      <a:lumMod val="75000"/>
                      <a:lumOff val="25000"/>
                    </a:schemeClr>
                  </a:solidFill>
                  <a:latin typeface="+mj-ea"/>
                  <a:ea typeface="+mj-ea"/>
                </a:rPr>
                <a:t>笔记</a:t>
              </a:r>
              <a:endParaRPr lang="zh-CN" altLang="zh-CN" sz="1050" dirty="0">
                <a:solidFill>
                  <a:schemeClr val="tx1">
                    <a:lumMod val="75000"/>
                    <a:lumOff val="25000"/>
                  </a:schemeClr>
                </a:solidFill>
                <a:latin typeface="+mj-ea"/>
                <a:ea typeface="+mj-ea"/>
              </a:endParaRPr>
            </a:p>
          </p:txBody>
        </p:sp>
        <p:sp>
          <p:nvSpPr>
            <p:cNvPr id="34" name="矩形 33"/>
            <p:cNvSpPr/>
            <p:nvPr/>
          </p:nvSpPr>
          <p:spPr>
            <a:xfrm>
              <a:off x="957481" y="4488654"/>
              <a:ext cx="1980000" cy="646331"/>
            </a:xfrm>
            <a:prstGeom prst="rect">
              <a:avLst/>
            </a:prstGeom>
          </p:spPr>
          <p:txBody>
            <a:bodyPr wrap="square">
              <a:spAutoFit/>
            </a:bodyPr>
            <a:lstStyle/>
            <a:p>
              <a:r>
                <a:rPr lang="zh-CN" altLang="zh-CN" sz="1200" dirty="0">
                  <a:solidFill>
                    <a:schemeClr val="tx1">
                      <a:lumMod val="75000"/>
                      <a:lumOff val="25000"/>
                    </a:schemeClr>
                  </a:solidFill>
                  <a:latin typeface="+mn-ea"/>
                </a:rPr>
                <a:t>阅读、课堂学习、面试、演讲、研讨会、会议记录等… （需记录要点时）</a:t>
              </a:r>
              <a:endParaRPr lang="zh-CN" altLang="en-US" sz="1200" dirty="0"/>
            </a:p>
          </p:txBody>
        </p:sp>
      </p:grpSp>
      <p:grpSp>
        <p:nvGrpSpPr>
          <p:cNvPr id="36" name="组合 35"/>
          <p:cNvGrpSpPr/>
          <p:nvPr/>
        </p:nvGrpSpPr>
        <p:grpSpPr>
          <a:xfrm>
            <a:off x="3356884" y="2605462"/>
            <a:ext cx="1980000" cy="850516"/>
            <a:chOff x="957481" y="4099803"/>
            <a:chExt cx="1980000" cy="850516"/>
          </a:xfrm>
        </p:grpSpPr>
        <p:sp>
          <p:nvSpPr>
            <p:cNvPr id="37" name="矩形 36"/>
            <p:cNvSpPr/>
            <p:nvPr/>
          </p:nvSpPr>
          <p:spPr>
            <a:xfrm>
              <a:off x="1369034" y="4099803"/>
              <a:ext cx="1156894" cy="369332"/>
            </a:xfrm>
            <a:prstGeom prst="rect">
              <a:avLst/>
            </a:prstGeom>
          </p:spPr>
          <p:txBody>
            <a:bodyPr wrap="square">
              <a:spAutoFit/>
            </a:bodyPr>
            <a:lstStyle/>
            <a:p>
              <a:pPr lvl="0" algn="ctr" eaLnBrk="0" fontAlgn="base" hangingPunct="0">
                <a:spcBef>
                  <a:spcPct val="0"/>
                </a:spcBef>
                <a:spcAft>
                  <a:spcPct val="0"/>
                </a:spcAft>
              </a:pPr>
              <a:r>
                <a:rPr lang="zh-CN" altLang="en-US" dirty="0">
                  <a:solidFill>
                    <a:schemeClr val="tx1">
                      <a:lumMod val="75000"/>
                      <a:lumOff val="25000"/>
                    </a:schemeClr>
                  </a:solidFill>
                  <a:latin typeface="+mj-ea"/>
                  <a:ea typeface="+mj-ea"/>
                </a:rPr>
                <a:t>复习</a:t>
              </a:r>
              <a:endParaRPr lang="zh-CN" altLang="zh-CN" dirty="0">
                <a:solidFill>
                  <a:schemeClr val="tx1">
                    <a:lumMod val="75000"/>
                    <a:lumOff val="25000"/>
                  </a:schemeClr>
                </a:solidFill>
                <a:latin typeface="+mj-ea"/>
                <a:ea typeface="+mj-ea"/>
              </a:endParaRPr>
            </a:p>
          </p:txBody>
        </p:sp>
        <p:sp>
          <p:nvSpPr>
            <p:cNvPr id="38" name="矩形 37"/>
            <p:cNvSpPr/>
            <p:nvPr/>
          </p:nvSpPr>
          <p:spPr>
            <a:xfrm>
              <a:off x="957481" y="4488654"/>
              <a:ext cx="1980000" cy="461665"/>
            </a:xfrm>
            <a:prstGeom prst="rect">
              <a:avLst/>
            </a:prstGeom>
          </p:spPr>
          <p:txBody>
            <a:bodyPr wrap="square">
              <a:spAutoFit/>
            </a:bodyPr>
            <a:lstStyle/>
            <a:p>
              <a:r>
                <a:rPr lang="zh-CN" altLang="zh-CN" sz="1200" dirty="0">
                  <a:solidFill>
                    <a:schemeClr val="tx1">
                      <a:lumMod val="75000"/>
                      <a:lumOff val="25000"/>
                    </a:schemeClr>
                  </a:solidFill>
                  <a:latin typeface="+mn-ea"/>
                </a:rPr>
                <a:t>预备考试、预备演说…（需加深记忆时）</a:t>
              </a:r>
              <a:endParaRPr lang="zh-CN" altLang="en-US" sz="1200" dirty="0"/>
            </a:p>
          </p:txBody>
        </p:sp>
      </p:grpSp>
      <p:grpSp>
        <p:nvGrpSpPr>
          <p:cNvPr id="39" name="组合 38"/>
          <p:cNvGrpSpPr/>
          <p:nvPr/>
        </p:nvGrpSpPr>
        <p:grpSpPr>
          <a:xfrm>
            <a:off x="6085800" y="2605462"/>
            <a:ext cx="1980000" cy="1035182"/>
            <a:chOff x="957481" y="4099803"/>
            <a:chExt cx="1980000" cy="1035182"/>
          </a:xfrm>
        </p:grpSpPr>
        <p:sp>
          <p:nvSpPr>
            <p:cNvPr id="40" name="矩形 39"/>
            <p:cNvSpPr/>
            <p:nvPr/>
          </p:nvSpPr>
          <p:spPr>
            <a:xfrm>
              <a:off x="1369034" y="4099803"/>
              <a:ext cx="1156894" cy="369332"/>
            </a:xfrm>
            <a:prstGeom prst="rect">
              <a:avLst/>
            </a:prstGeom>
          </p:spPr>
          <p:txBody>
            <a:bodyPr wrap="square">
              <a:spAutoFit/>
            </a:bodyPr>
            <a:lstStyle/>
            <a:p>
              <a:pPr lvl="0" algn="ctr" eaLnBrk="0" fontAlgn="base" hangingPunct="0">
                <a:spcBef>
                  <a:spcPct val="0"/>
                </a:spcBef>
                <a:spcAft>
                  <a:spcPct val="0"/>
                </a:spcAft>
              </a:pPr>
              <a:r>
                <a:rPr lang="zh-CN" altLang="en-US" dirty="0">
                  <a:solidFill>
                    <a:schemeClr val="tx1">
                      <a:lumMod val="75000"/>
                      <a:lumOff val="25000"/>
                    </a:schemeClr>
                  </a:solidFill>
                  <a:latin typeface="+mj-ea"/>
                  <a:ea typeface="+mj-ea"/>
                </a:rPr>
                <a:t>小组学习</a:t>
              </a:r>
              <a:endParaRPr lang="zh-CN" altLang="zh-CN" dirty="0">
                <a:solidFill>
                  <a:schemeClr val="tx1">
                    <a:lumMod val="75000"/>
                    <a:lumOff val="25000"/>
                  </a:schemeClr>
                </a:solidFill>
                <a:latin typeface="+mj-ea"/>
                <a:ea typeface="+mj-ea"/>
              </a:endParaRPr>
            </a:p>
          </p:txBody>
        </p:sp>
        <p:sp>
          <p:nvSpPr>
            <p:cNvPr id="41" name="矩形 40"/>
            <p:cNvSpPr/>
            <p:nvPr/>
          </p:nvSpPr>
          <p:spPr>
            <a:xfrm>
              <a:off x="957481" y="4488654"/>
              <a:ext cx="1980000" cy="646331"/>
            </a:xfrm>
            <a:prstGeom prst="rect">
              <a:avLst/>
            </a:prstGeom>
          </p:spPr>
          <p:txBody>
            <a:bodyPr wrap="square">
              <a:spAutoFit/>
            </a:bodyPr>
            <a:lstStyle/>
            <a:p>
              <a:r>
                <a:rPr lang="zh-CN" altLang="zh-CN" sz="1200" dirty="0">
                  <a:solidFill>
                    <a:schemeClr val="tx1">
                      <a:lumMod val="75000"/>
                      <a:lumOff val="25000"/>
                    </a:schemeClr>
                  </a:solidFill>
                  <a:latin typeface="+mn-ea"/>
                </a:rPr>
                <a:t>头脑风暴、小组讨论、家庭或小组计划…（需共同思考时）</a:t>
              </a:r>
              <a:endParaRPr lang="zh-CN" altLang="en-US" sz="1200" dirty="0"/>
            </a:p>
          </p:txBody>
        </p:sp>
      </p:grpSp>
      <p:grpSp>
        <p:nvGrpSpPr>
          <p:cNvPr id="42" name="组合 41"/>
          <p:cNvGrpSpPr/>
          <p:nvPr/>
        </p:nvGrpSpPr>
        <p:grpSpPr>
          <a:xfrm>
            <a:off x="8814715" y="2605462"/>
            <a:ext cx="1980000" cy="850516"/>
            <a:chOff x="957481" y="4099803"/>
            <a:chExt cx="1980000" cy="850516"/>
          </a:xfrm>
        </p:grpSpPr>
        <p:sp>
          <p:nvSpPr>
            <p:cNvPr id="43" name="矩形 42"/>
            <p:cNvSpPr/>
            <p:nvPr/>
          </p:nvSpPr>
          <p:spPr>
            <a:xfrm>
              <a:off x="1369034" y="4099803"/>
              <a:ext cx="1156894" cy="369332"/>
            </a:xfrm>
            <a:prstGeom prst="rect">
              <a:avLst/>
            </a:prstGeom>
          </p:spPr>
          <p:txBody>
            <a:bodyPr wrap="square">
              <a:spAutoFit/>
            </a:bodyPr>
            <a:lstStyle/>
            <a:p>
              <a:pPr lvl="0" algn="ctr" eaLnBrk="0" fontAlgn="base" hangingPunct="0">
                <a:spcBef>
                  <a:spcPct val="0"/>
                </a:spcBef>
                <a:spcAft>
                  <a:spcPct val="0"/>
                </a:spcAft>
              </a:pPr>
              <a:r>
                <a:rPr lang="zh-CN" altLang="en-US" dirty="0">
                  <a:solidFill>
                    <a:schemeClr val="tx1">
                      <a:lumMod val="75000"/>
                      <a:lumOff val="25000"/>
                    </a:schemeClr>
                  </a:solidFill>
                  <a:latin typeface="+mj-ea"/>
                  <a:ea typeface="+mj-ea"/>
                </a:rPr>
                <a:t>创作</a:t>
              </a:r>
              <a:endParaRPr lang="zh-CN" altLang="zh-CN" dirty="0">
                <a:solidFill>
                  <a:schemeClr val="tx1">
                    <a:lumMod val="75000"/>
                    <a:lumOff val="25000"/>
                  </a:schemeClr>
                </a:solidFill>
                <a:latin typeface="+mj-ea"/>
                <a:ea typeface="+mj-ea"/>
              </a:endParaRPr>
            </a:p>
          </p:txBody>
        </p:sp>
        <p:sp>
          <p:nvSpPr>
            <p:cNvPr id="44" name="矩形 43"/>
            <p:cNvSpPr/>
            <p:nvPr/>
          </p:nvSpPr>
          <p:spPr>
            <a:xfrm>
              <a:off x="957481" y="4488654"/>
              <a:ext cx="1980000" cy="461665"/>
            </a:xfrm>
            <a:prstGeom prst="rect">
              <a:avLst/>
            </a:prstGeom>
          </p:spPr>
          <p:txBody>
            <a:bodyPr wrap="square">
              <a:spAutoFit/>
            </a:bodyPr>
            <a:lstStyle/>
            <a:p>
              <a:r>
                <a:rPr lang="zh-CN" altLang="zh-CN" sz="1200" dirty="0">
                  <a:solidFill>
                    <a:schemeClr val="tx1">
                      <a:lumMod val="75000"/>
                      <a:lumOff val="25000"/>
                    </a:schemeClr>
                  </a:solidFill>
                  <a:latin typeface="+mn-ea"/>
                </a:rPr>
                <a:t>写作、学科研习、水平思维、新计划…（需创新时）</a:t>
              </a:r>
              <a:endParaRPr lang="zh-CN" altLang="en-US" sz="1200" dirty="0"/>
            </a:p>
          </p:txBody>
        </p:sp>
      </p:grpSp>
      <p:grpSp>
        <p:nvGrpSpPr>
          <p:cNvPr id="45" name="组合 44"/>
          <p:cNvGrpSpPr/>
          <p:nvPr/>
        </p:nvGrpSpPr>
        <p:grpSpPr>
          <a:xfrm>
            <a:off x="3356884" y="4663437"/>
            <a:ext cx="1980000" cy="1219848"/>
            <a:chOff x="957481" y="4099803"/>
            <a:chExt cx="1980000" cy="1219848"/>
          </a:xfrm>
        </p:grpSpPr>
        <p:sp>
          <p:nvSpPr>
            <p:cNvPr id="46" name="矩形 45"/>
            <p:cNvSpPr/>
            <p:nvPr/>
          </p:nvSpPr>
          <p:spPr>
            <a:xfrm>
              <a:off x="1369034" y="4099803"/>
              <a:ext cx="1156894" cy="369332"/>
            </a:xfrm>
            <a:prstGeom prst="rect">
              <a:avLst/>
            </a:prstGeom>
          </p:spPr>
          <p:txBody>
            <a:bodyPr wrap="square">
              <a:spAutoFit/>
            </a:bodyPr>
            <a:lstStyle/>
            <a:p>
              <a:pPr lvl="0" algn="ctr" eaLnBrk="0" fontAlgn="base" hangingPunct="0">
                <a:spcBef>
                  <a:spcPct val="0"/>
                </a:spcBef>
                <a:spcAft>
                  <a:spcPct val="0"/>
                </a:spcAft>
              </a:pPr>
              <a:r>
                <a:rPr lang="zh-CN" altLang="en-US" dirty="0">
                  <a:solidFill>
                    <a:schemeClr val="tx1">
                      <a:lumMod val="75000"/>
                      <a:lumOff val="25000"/>
                    </a:schemeClr>
                  </a:solidFill>
                  <a:latin typeface="+mj-ea"/>
                  <a:ea typeface="+mj-ea"/>
                </a:rPr>
                <a:t>计划</a:t>
              </a:r>
              <a:endParaRPr lang="zh-CN" altLang="zh-CN" dirty="0">
                <a:solidFill>
                  <a:schemeClr val="tx1">
                    <a:lumMod val="75000"/>
                    <a:lumOff val="25000"/>
                  </a:schemeClr>
                </a:solidFill>
                <a:latin typeface="+mj-ea"/>
                <a:ea typeface="+mj-ea"/>
              </a:endParaRPr>
            </a:p>
          </p:txBody>
        </p:sp>
        <p:sp>
          <p:nvSpPr>
            <p:cNvPr id="47" name="矩形 46"/>
            <p:cNvSpPr/>
            <p:nvPr/>
          </p:nvSpPr>
          <p:spPr>
            <a:xfrm>
              <a:off x="957481" y="4488654"/>
              <a:ext cx="1980000" cy="830997"/>
            </a:xfrm>
            <a:prstGeom prst="rect">
              <a:avLst/>
            </a:prstGeom>
          </p:spPr>
          <p:txBody>
            <a:bodyPr wrap="square">
              <a:spAutoFit/>
            </a:bodyPr>
            <a:lstStyle/>
            <a:p>
              <a:r>
                <a:rPr lang="zh-CN" altLang="zh-CN" sz="1200" dirty="0">
                  <a:solidFill>
                    <a:schemeClr val="tx1">
                      <a:lumMod val="75000"/>
                      <a:lumOff val="25000"/>
                    </a:schemeClr>
                  </a:solidFill>
                  <a:latin typeface="+mn-ea"/>
                </a:rPr>
                <a:t>个人计划、行动计划、研究计划、问卷设计、写作、预备会议…（需行动前思考时）</a:t>
              </a:r>
              <a:endParaRPr lang="zh-CN" altLang="en-US" sz="1200" dirty="0"/>
            </a:p>
          </p:txBody>
        </p:sp>
      </p:grpSp>
      <p:grpSp>
        <p:nvGrpSpPr>
          <p:cNvPr id="48" name="组合 47"/>
          <p:cNvGrpSpPr/>
          <p:nvPr/>
        </p:nvGrpSpPr>
        <p:grpSpPr>
          <a:xfrm>
            <a:off x="6085800" y="4663437"/>
            <a:ext cx="1980000" cy="1035182"/>
            <a:chOff x="957481" y="4099803"/>
            <a:chExt cx="1980000" cy="1035182"/>
          </a:xfrm>
        </p:grpSpPr>
        <p:sp>
          <p:nvSpPr>
            <p:cNvPr id="49" name="矩形 48"/>
            <p:cNvSpPr/>
            <p:nvPr/>
          </p:nvSpPr>
          <p:spPr>
            <a:xfrm>
              <a:off x="1369034" y="4099803"/>
              <a:ext cx="1156894" cy="369332"/>
            </a:xfrm>
            <a:prstGeom prst="rect">
              <a:avLst/>
            </a:prstGeom>
          </p:spPr>
          <p:txBody>
            <a:bodyPr wrap="square">
              <a:spAutoFit/>
            </a:bodyPr>
            <a:lstStyle/>
            <a:p>
              <a:pPr lvl="0" algn="ctr" eaLnBrk="0" fontAlgn="base" hangingPunct="0">
                <a:spcBef>
                  <a:spcPct val="0"/>
                </a:spcBef>
                <a:spcAft>
                  <a:spcPct val="0"/>
                </a:spcAft>
              </a:pPr>
              <a:r>
                <a:rPr lang="zh-CN" altLang="en-US" dirty="0">
                  <a:solidFill>
                    <a:schemeClr val="tx1">
                      <a:lumMod val="75000"/>
                      <a:lumOff val="25000"/>
                    </a:schemeClr>
                  </a:solidFill>
                  <a:latin typeface="+mj-ea"/>
                  <a:ea typeface="+mj-ea"/>
                </a:rPr>
                <a:t>展示</a:t>
              </a:r>
              <a:endParaRPr lang="zh-CN" altLang="zh-CN" dirty="0">
                <a:solidFill>
                  <a:schemeClr val="tx1">
                    <a:lumMod val="75000"/>
                    <a:lumOff val="25000"/>
                  </a:schemeClr>
                </a:solidFill>
                <a:latin typeface="+mj-ea"/>
                <a:ea typeface="+mj-ea"/>
              </a:endParaRPr>
            </a:p>
          </p:txBody>
        </p:sp>
        <p:sp>
          <p:nvSpPr>
            <p:cNvPr id="50" name="矩形 49"/>
            <p:cNvSpPr/>
            <p:nvPr/>
          </p:nvSpPr>
          <p:spPr>
            <a:xfrm>
              <a:off x="957481" y="4488654"/>
              <a:ext cx="1980000" cy="646331"/>
            </a:xfrm>
            <a:prstGeom prst="rect">
              <a:avLst/>
            </a:prstGeom>
          </p:spPr>
          <p:txBody>
            <a:bodyPr wrap="square">
              <a:spAutoFit/>
            </a:bodyPr>
            <a:lstStyle/>
            <a:p>
              <a:r>
                <a:rPr lang="zh-CN" altLang="zh-CN" sz="1200" dirty="0">
                  <a:solidFill>
                    <a:schemeClr val="tx1">
                      <a:lumMod val="75000"/>
                      <a:lumOff val="25000"/>
                    </a:schemeClr>
                  </a:solidFill>
                  <a:latin typeface="+mn-ea"/>
                </a:rPr>
                <a:t>演讲、教学、推销、解说、报告书…（需向别人说出自己的想法时）</a:t>
              </a:r>
              <a:endParaRPr lang="zh-CN" altLang="en-US" sz="1200" dirty="0"/>
            </a:p>
          </p:txBody>
        </p:sp>
      </p:grpSp>
      <p:grpSp>
        <p:nvGrpSpPr>
          <p:cNvPr id="51" name="组合 50"/>
          <p:cNvGrpSpPr/>
          <p:nvPr/>
        </p:nvGrpSpPr>
        <p:grpSpPr>
          <a:xfrm>
            <a:off x="8814715" y="4672146"/>
            <a:ext cx="1980000" cy="1035182"/>
            <a:chOff x="957481" y="4099803"/>
            <a:chExt cx="1980000" cy="1035182"/>
          </a:xfrm>
        </p:grpSpPr>
        <p:sp>
          <p:nvSpPr>
            <p:cNvPr id="52" name="矩形 51"/>
            <p:cNvSpPr/>
            <p:nvPr/>
          </p:nvSpPr>
          <p:spPr>
            <a:xfrm>
              <a:off x="1369034" y="4099803"/>
              <a:ext cx="1156894" cy="369332"/>
            </a:xfrm>
            <a:prstGeom prst="rect">
              <a:avLst/>
            </a:prstGeom>
          </p:spPr>
          <p:txBody>
            <a:bodyPr wrap="square">
              <a:spAutoFit/>
            </a:bodyPr>
            <a:lstStyle/>
            <a:p>
              <a:pPr lvl="0" algn="ctr" eaLnBrk="0" fontAlgn="base" hangingPunct="0">
                <a:spcBef>
                  <a:spcPct val="0"/>
                </a:spcBef>
                <a:spcAft>
                  <a:spcPct val="0"/>
                </a:spcAft>
              </a:pPr>
              <a:r>
                <a:rPr lang="zh-CN" altLang="en-US" dirty="0">
                  <a:solidFill>
                    <a:schemeClr val="tx1">
                      <a:lumMod val="75000"/>
                      <a:lumOff val="25000"/>
                    </a:schemeClr>
                  </a:solidFill>
                  <a:latin typeface="+mj-ea"/>
                  <a:ea typeface="+mj-ea"/>
                </a:rPr>
                <a:t>选择</a:t>
              </a:r>
              <a:endParaRPr lang="zh-CN" altLang="zh-CN" dirty="0">
                <a:solidFill>
                  <a:schemeClr val="tx1">
                    <a:lumMod val="75000"/>
                    <a:lumOff val="25000"/>
                  </a:schemeClr>
                </a:solidFill>
                <a:latin typeface="+mj-ea"/>
                <a:ea typeface="+mj-ea"/>
              </a:endParaRPr>
            </a:p>
          </p:txBody>
        </p:sp>
        <p:sp>
          <p:nvSpPr>
            <p:cNvPr id="53" name="矩形 52"/>
            <p:cNvSpPr/>
            <p:nvPr/>
          </p:nvSpPr>
          <p:spPr>
            <a:xfrm>
              <a:off x="957481" y="4488654"/>
              <a:ext cx="1980000" cy="646331"/>
            </a:xfrm>
            <a:prstGeom prst="rect">
              <a:avLst/>
            </a:prstGeom>
          </p:spPr>
          <p:txBody>
            <a:bodyPr wrap="square">
              <a:spAutoFit/>
            </a:bodyPr>
            <a:lstStyle/>
            <a:p>
              <a:r>
                <a:rPr lang="zh-CN" altLang="zh-CN" sz="1200" dirty="0">
                  <a:solidFill>
                    <a:schemeClr val="tx1">
                      <a:lumMod val="75000"/>
                      <a:lumOff val="25000"/>
                    </a:schemeClr>
                  </a:solidFill>
                  <a:latin typeface="+mn-ea"/>
                </a:rPr>
                <a:t>决定个人行动、团体议决、设定先后次序、解决问题…（需做出决定时）</a:t>
              </a:r>
              <a:endParaRPr lang="zh-CN" altLang="en-US" sz="1200" dirty="0"/>
            </a:p>
          </p:txBody>
        </p:sp>
      </p:grpSp>
      <p:grpSp>
        <p:nvGrpSpPr>
          <p:cNvPr id="62" name="PA_组合 61"/>
          <p:cNvGrpSpPr/>
          <p:nvPr>
            <p:custDataLst>
              <p:tags r:id="rId1"/>
            </p:custDataLst>
          </p:nvPr>
        </p:nvGrpSpPr>
        <p:grpSpPr>
          <a:xfrm>
            <a:off x="1696454" y="3087109"/>
            <a:ext cx="607166" cy="607166"/>
            <a:chOff x="1696454" y="3374785"/>
            <a:chExt cx="607166" cy="607166"/>
          </a:xfrm>
        </p:grpSpPr>
        <p:sp>
          <p:nvSpPr>
            <p:cNvPr id="8" name="Oval 14"/>
            <p:cNvSpPr/>
            <p:nvPr/>
          </p:nvSpPr>
          <p:spPr>
            <a:xfrm>
              <a:off x="1696454" y="3374785"/>
              <a:ext cx="607166" cy="607166"/>
            </a:xfrm>
            <a:prstGeom prst="ellipse">
              <a:avLst/>
            </a:prstGeom>
            <a:solidFill>
              <a:srgbClr val="FB921D"/>
            </a:solidFill>
            <a:ln w="127000">
              <a:solidFill>
                <a:srgbClr val="FB921D">
                  <a:alpha val="30000"/>
                </a:srgbClr>
              </a:solidFill>
            </a:ln>
          </p:spPr>
          <p:txBody>
            <a:bodyPr anchor="ctr"/>
            <a:lstStyle/>
            <a:p>
              <a:pPr algn="ctr"/>
              <a:endParaRPr/>
            </a:p>
          </p:txBody>
        </p:sp>
        <p:sp>
          <p:nvSpPr>
            <p:cNvPr id="54" name="文本框 53"/>
            <p:cNvSpPr txBox="1"/>
            <p:nvPr/>
          </p:nvSpPr>
          <p:spPr>
            <a:xfrm>
              <a:off x="1791486" y="3446058"/>
              <a:ext cx="417102" cy="369332"/>
            </a:xfrm>
            <a:prstGeom prst="rect">
              <a:avLst/>
            </a:prstGeom>
            <a:noFill/>
          </p:spPr>
          <p:txBody>
            <a:bodyPr wrap="none" rtlCol="0">
              <a:spAutoFit/>
            </a:bodyPr>
            <a:lstStyle/>
            <a:p>
              <a:pPr algn="ctr"/>
              <a:r>
                <a:rPr lang="en-US" altLang="zh-CN" dirty="0">
                  <a:solidFill>
                    <a:schemeClr val="bg1"/>
                  </a:solidFill>
                </a:rPr>
                <a:t>01</a:t>
              </a:r>
              <a:endParaRPr lang="zh-CN" altLang="en-US" dirty="0">
                <a:solidFill>
                  <a:schemeClr val="bg1"/>
                </a:solidFill>
              </a:endParaRPr>
            </a:p>
          </p:txBody>
        </p:sp>
      </p:grpSp>
      <p:grpSp>
        <p:nvGrpSpPr>
          <p:cNvPr id="63" name="PA_组合 62"/>
          <p:cNvGrpSpPr/>
          <p:nvPr>
            <p:custDataLst>
              <p:tags r:id="rId2"/>
            </p:custDataLst>
          </p:nvPr>
        </p:nvGrpSpPr>
        <p:grpSpPr>
          <a:xfrm>
            <a:off x="4051771" y="1809176"/>
            <a:ext cx="590227" cy="590227"/>
            <a:chOff x="4051771" y="2096852"/>
            <a:chExt cx="590227" cy="590227"/>
          </a:xfrm>
        </p:grpSpPr>
        <p:sp>
          <p:nvSpPr>
            <p:cNvPr id="7" name="Oval 13"/>
            <p:cNvSpPr/>
            <p:nvPr/>
          </p:nvSpPr>
          <p:spPr>
            <a:xfrm>
              <a:off x="4051771" y="2096852"/>
              <a:ext cx="590227" cy="590227"/>
            </a:xfrm>
            <a:prstGeom prst="ellipse">
              <a:avLst/>
            </a:prstGeom>
            <a:solidFill>
              <a:srgbClr val="02A99F"/>
            </a:solidFill>
            <a:ln w="127000">
              <a:solidFill>
                <a:srgbClr val="02A99F">
                  <a:alpha val="30000"/>
                </a:srgbClr>
              </a:solidFill>
            </a:ln>
          </p:spPr>
          <p:txBody>
            <a:bodyPr anchor="ctr"/>
            <a:lstStyle/>
            <a:p>
              <a:pPr algn="ctr"/>
              <a:endParaRPr/>
            </a:p>
          </p:txBody>
        </p:sp>
        <p:sp>
          <p:nvSpPr>
            <p:cNvPr id="55" name="文本框 54"/>
            <p:cNvSpPr txBox="1"/>
            <p:nvPr/>
          </p:nvSpPr>
          <p:spPr>
            <a:xfrm>
              <a:off x="4103067" y="2142841"/>
              <a:ext cx="487634" cy="369332"/>
            </a:xfrm>
            <a:prstGeom prst="rect">
              <a:avLst/>
            </a:prstGeom>
            <a:noFill/>
          </p:spPr>
          <p:txBody>
            <a:bodyPr wrap="none" rtlCol="0">
              <a:spAutoFit/>
            </a:bodyPr>
            <a:lstStyle/>
            <a:p>
              <a:pPr algn="ctr"/>
              <a:r>
                <a:rPr lang="en-US" altLang="zh-CN" dirty="0">
                  <a:solidFill>
                    <a:schemeClr val="bg1"/>
                  </a:solidFill>
                </a:rPr>
                <a:t>02</a:t>
              </a:r>
              <a:endParaRPr lang="zh-CN" altLang="en-US" dirty="0">
                <a:solidFill>
                  <a:schemeClr val="bg1"/>
                </a:solidFill>
              </a:endParaRPr>
            </a:p>
          </p:txBody>
        </p:sp>
      </p:grpSp>
      <p:grpSp>
        <p:nvGrpSpPr>
          <p:cNvPr id="64" name="PA_组合 63"/>
          <p:cNvGrpSpPr/>
          <p:nvPr>
            <p:custDataLst>
              <p:tags r:id="rId3"/>
            </p:custDataLst>
          </p:nvPr>
        </p:nvGrpSpPr>
        <p:grpSpPr>
          <a:xfrm>
            <a:off x="6780687" y="1809176"/>
            <a:ext cx="590227" cy="590227"/>
            <a:chOff x="6780687" y="2096852"/>
            <a:chExt cx="590227" cy="590227"/>
          </a:xfrm>
        </p:grpSpPr>
        <p:sp>
          <p:nvSpPr>
            <p:cNvPr id="9" name="Oval 34"/>
            <p:cNvSpPr/>
            <p:nvPr/>
          </p:nvSpPr>
          <p:spPr>
            <a:xfrm>
              <a:off x="6780687" y="2096852"/>
              <a:ext cx="590227" cy="590227"/>
            </a:xfrm>
            <a:prstGeom prst="ellipse">
              <a:avLst/>
            </a:prstGeom>
            <a:solidFill>
              <a:srgbClr val="25B476"/>
            </a:solidFill>
            <a:ln w="127000">
              <a:solidFill>
                <a:srgbClr val="25B476">
                  <a:alpha val="30000"/>
                </a:srgbClr>
              </a:solidFill>
            </a:ln>
          </p:spPr>
          <p:txBody>
            <a:bodyPr anchor="ctr"/>
            <a:lstStyle/>
            <a:p>
              <a:pPr algn="ctr"/>
              <a:endParaRPr/>
            </a:p>
          </p:txBody>
        </p:sp>
        <p:sp>
          <p:nvSpPr>
            <p:cNvPr id="56" name="文本框 55"/>
            <p:cNvSpPr txBox="1"/>
            <p:nvPr/>
          </p:nvSpPr>
          <p:spPr>
            <a:xfrm>
              <a:off x="6835189" y="2142841"/>
              <a:ext cx="481222" cy="369332"/>
            </a:xfrm>
            <a:prstGeom prst="rect">
              <a:avLst/>
            </a:prstGeom>
            <a:noFill/>
          </p:spPr>
          <p:txBody>
            <a:bodyPr wrap="none" rtlCol="0">
              <a:spAutoFit/>
            </a:bodyPr>
            <a:lstStyle/>
            <a:p>
              <a:pPr algn="ctr"/>
              <a:r>
                <a:rPr lang="en-US" altLang="zh-CN" dirty="0">
                  <a:solidFill>
                    <a:schemeClr val="bg1"/>
                  </a:solidFill>
                </a:rPr>
                <a:t>03</a:t>
              </a:r>
              <a:endParaRPr lang="zh-CN" altLang="en-US" dirty="0">
                <a:solidFill>
                  <a:schemeClr val="bg1"/>
                </a:solidFill>
              </a:endParaRPr>
            </a:p>
          </p:txBody>
        </p:sp>
      </p:grpSp>
      <p:grpSp>
        <p:nvGrpSpPr>
          <p:cNvPr id="65" name="PA_组合 64"/>
          <p:cNvGrpSpPr/>
          <p:nvPr>
            <p:custDataLst>
              <p:tags r:id="rId4"/>
            </p:custDataLst>
          </p:nvPr>
        </p:nvGrpSpPr>
        <p:grpSpPr>
          <a:xfrm>
            <a:off x="9509602" y="1809176"/>
            <a:ext cx="590227" cy="590227"/>
            <a:chOff x="9509602" y="2096852"/>
            <a:chExt cx="590227" cy="590227"/>
          </a:xfrm>
        </p:grpSpPr>
        <p:sp>
          <p:nvSpPr>
            <p:cNvPr id="10" name="Oval 35"/>
            <p:cNvSpPr/>
            <p:nvPr/>
          </p:nvSpPr>
          <p:spPr>
            <a:xfrm>
              <a:off x="9509602" y="2096852"/>
              <a:ext cx="590227" cy="590227"/>
            </a:xfrm>
            <a:prstGeom prst="ellipse">
              <a:avLst/>
            </a:prstGeom>
            <a:solidFill>
              <a:schemeClr val="tx1">
                <a:lumMod val="50000"/>
                <a:lumOff val="50000"/>
              </a:schemeClr>
            </a:solidFill>
            <a:ln w="127000">
              <a:solidFill>
                <a:schemeClr val="tx1">
                  <a:lumMod val="50000"/>
                  <a:lumOff val="50000"/>
                  <a:alpha val="30000"/>
                </a:schemeClr>
              </a:solidFill>
            </a:ln>
          </p:spPr>
          <p:txBody>
            <a:bodyPr anchor="ctr"/>
            <a:lstStyle/>
            <a:p>
              <a:pPr algn="ctr"/>
              <a:endParaRPr/>
            </a:p>
          </p:txBody>
        </p:sp>
        <p:sp>
          <p:nvSpPr>
            <p:cNvPr id="57" name="文本框 56"/>
            <p:cNvSpPr txBox="1"/>
            <p:nvPr/>
          </p:nvSpPr>
          <p:spPr>
            <a:xfrm>
              <a:off x="9559295" y="2142841"/>
              <a:ext cx="490840" cy="369332"/>
            </a:xfrm>
            <a:prstGeom prst="rect">
              <a:avLst/>
            </a:prstGeom>
            <a:noFill/>
          </p:spPr>
          <p:txBody>
            <a:bodyPr wrap="none" rtlCol="0">
              <a:spAutoFit/>
            </a:bodyPr>
            <a:lstStyle/>
            <a:p>
              <a:pPr algn="ctr"/>
              <a:r>
                <a:rPr lang="en-US" altLang="zh-CN" dirty="0">
                  <a:solidFill>
                    <a:schemeClr val="bg1"/>
                  </a:solidFill>
                </a:rPr>
                <a:t>04</a:t>
              </a:r>
              <a:endParaRPr lang="zh-CN" altLang="en-US" dirty="0">
                <a:solidFill>
                  <a:schemeClr val="bg1"/>
                </a:solidFill>
              </a:endParaRPr>
            </a:p>
          </p:txBody>
        </p:sp>
      </p:grpSp>
      <p:grpSp>
        <p:nvGrpSpPr>
          <p:cNvPr id="66" name="PA_组合 65"/>
          <p:cNvGrpSpPr/>
          <p:nvPr>
            <p:custDataLst>
              <p:tags r:id="rId5"/>
            </p:custDataLst>
          </p:nvPr>
        </p:nvGrpSpPr>
        <p:grpSpPr>
          <a:xfrm>
            <a:off x="9509602" y="3846703"/>
            <a:ext cx="590227" cy="590227"/>
            <a:chOff x="9509602" y="4134379"/>
            <a:chExt cx="590227" cy="590227"/>
          </a:xfrm>
        </p:grpSpPr>
        <p:sp>
          <p:nvSpPr>
            <p:cNvPr id="6" name="Oval 12"/>
            <p:cNvSpPr/>
            <p:nvPr/>
          </p:nvSpPr>
          <p:spPr>
            <a:xfrm>
              <a:off x="9509602" y="4134379"/>
              <a:ext cx="590227" cy="590227"/>
            </a:xfrm>
            <a:prstGeom prst="ellipse">
              <a:avLst/>
            </a:prstGeom>
            <a:solidFill>
              <a:srgbClr val="FF3B30"/>
            </a:solidFill>
            <a:ln w="127000">
              <a:solidFill>
                <a:srgbClr val="FF3B30">
                  <a:alpha val="30000"/>
                </a:srgbClr>
              </a:solidFill>
            </a:ln>
          </p:spPr>
          <p:txBody>
            <a:bodyPr anchor="ctr"/>
            <a:lstStyle/>
            <a:p>
              <a:pPr algn="ctr"/>
              <a:endParaRPr/>
            </a:p>
          </p:txBody>
        </p:sp>
        <p:sp>
          <p:nvSpPr>
            <p:cNvPr id="58" name="文本框 57"/>
            <p:cNvSpPr txBox="1"/>
            <p:nvPr/>
          </p:nvSpPr>
          <p:spPr>
            <a:xfrm>
              <a:off x="9560898" y="4179888"/>
              <a:ext cx="487634" cy="369332"/>
            </a:xfrm>
            <a:prstGeom prst="rect">
              <a:avLst/>
            </a:prstGeom>
            <a:noFill/>
          </p:spPr>
          <p:txBody>
            <a:bodyPr wrap="none" rtlCol="0">
              <a:spAutoFit/>
            </a:bodyPr>
            <a:lstStyle/>
            <a:p>
              <a:pPr algn="ctr"/>
              <a:r>
                <a:rPr lang="en-US" altLang="zh-CN" dirty="0">
                  <a:solidFill>
                    <a:schemeClr val="bg1"/>
                  </a:solidFill>
                </a:rPr>
                <a:t>05</a:t>
              </a:r>
              <a:endParaRPr lang="zh-CN" altLang="en-US" dirty="0">
                <a:solidFill>
                  <a:schemeClr val="bg1"/>
                </a:solidFill>
              </a:endParaRPr>
            </a:p>
          </p:txBody>
        </p:sp>
      </p:grpSp>
      <p:grpSp>
        <p:nvGrpSpPr>
          <p:cNvPr id="67" name="PA_组合 66"/>
          <p:cNvGrpSpPr/>
          <p:nvPr>
            <p:custDataLst>
              <p:tags r:id="rId6"/>
            </p:custDataLst>
          </p:nvPr>
        </p:nvGrpSpPr>
        <p:grpSpPr>
          <a:xfrm>
            <a:off x="6780687" y="3846703"/>
            <a:ext cx="590227" cy="590227"/>
            <a:chOff x="6780687" y="4134379"/>
            <a:chExt cx="590227" cy="590227"/>
          </a:xfrm>
        </p:grpSpPr>
        <p:sp>
          <p:nvSpPr>
            <p:cNvPr id="5" name="Oval 11"/>
            <p:cNvSpPr/>
            <p:nvPr/>
          </p:nvSpPr>
          <p:spPr>
            <a:xfrm>
              <a:off x="6780687" y="4134379"/>
              <a:ext cx="590227" cy="590227"/>
            </a:xfrm>
            <a:prstGeom prst="ellipse">
              <a:avLst/>
            </a:prstGeom>
            <a:solidFill>
              <a:srgbClr val="FFC000"/>
            </a:solidFill>
            <a:ln w="127000">
              <a:solidFill>
                <a:srgbClr val="FFC000">
                  <a:alpha val="30000"/>
                </a:srgbClr>
              </a:solidFill>
            </a:ln>
          </p:spPr>
          <p:txBody>
            <a:bodyPr anchor="ctr"/>
            <a:lstStyle/>
            <a:p>
              <a:pPr algn="ctr"/>
              <a:endParaRPr/>
            </a:p>
          </p:txBody>
        </p:sp>
        <p:sp>
          <p:nvSpPr>
            <p:cNvPr id="60" name="文本框 59"/>
            <p:cNvSpPr txBox="1"/>
            <p:nvPr/>
          </p:nvSpPr>
          <p:spPr>
            <a:xfrm>
              <a:off x="6831983" y="4179888"/>
              <a:ext cx="487634" cy="369332"/>
            </a:xfrm>
            <a:prstGeom prst="rect">
              <a:avLst/>
            </a:prstGeom>
            <a:noFill/>
          </p:spPr>
          <p:txBody>
            <a:bodyPr wrap="none" rtlCol="0">
              <a:spAutoFit/>
            </a:bodyPr>
            <a:lstStyle/>
            <a:p>
              <a:pPr algn="ctr"/>
              <a:r>
                <a:rPr lang="en-US" altLang="zh-CN" dirty="0">
                  <a:solidFill>
                    <a:schemeClr val="bg1"/>
                  </a:solidFill>
                </a:rPr>
                <a:t>06</a:t>
              </a:r>
              <a:endParaRPr lang="zh-CN" altLang="en-US" dirty="0">
                <a:solidFill>
                  <a:schemeClr val="bg1"/>
                </a:solidFill>
              </a:endParaRPr>
            </a:p>
          </p:txBody>
        </p:sp>
      </p:grpSp>
      <p:grpSp>
        <p:nvGrpSpPr>
          <p:cNvPr id="68" name="PA_组合 67"/>
          <p:cNvGrpSpPr/>
          <p:nvPr>
            <p:custDataLst>
              <p:tags r:id="rId7"/>
            </p:custDataLst>
          </p:nvPr>
        </p:nvGrpSpPr>
        <p:grpSpPr>
          <a:xfrm>
            <a:off x="4051771" y="3846703"/>
            <a:ext cx="590227" cy="590227"/>
            <a:chOff x="4051771" y="4134379"/>
            <a:chExt cx="590227" cy="590227"/>
          </a:xfrm>
        </p:grpSpPr>
        <p:sp>
          <p:nvSpPr>
            <p:cNvPr id="4" name="Oval 10"/>
            <p:cNvSpPr/>
            <p:nvPr/>
          </p:nvSpPr>
          <p:spPr>
            <a:xfrm>
              <a:off x="4051771" y="4134379"/>
              <a:ext cx="590227" cy="590227"/>
            </a:xfrm>
            <a:prstGeom prst="ellipse">
              <a:avLst/>
            </a:prstGeom>
            <a:solidFill>
              <a:srgbClr val="F45921"/>
            </a:solidFill>
            <a:ln w="127000">
              <a:solidFill>
                <a:srgbClr val="F45921">
                  <a:alpha val="30000"/>
                </a:srgbClr>
              </a:solidFill>
            </a:ln>
          </p:spPr>
          <p:txBody>
            <a:bodyPr anchor="ctr"/>
            <a:lstStyle/>
            <a:p>
              <a:pPr algn="ctr"/>
              <a:endParaRPr/>
            </a:p>
          </p:txBody>
        </p:sp>
        <p:sp>
          <p:nvSpPr>
            <p:cNvPr id="61" name="文本框 60"/>
            <p:cNvSpPr txBox="1"/>
            <p:nvPr/>
          </p:nvSpPr>
          <p:spPr>
            <a:xfrm>
              <a:off x="4116948" y="4179888"/>
              <a:ext cx="463589" cy="369332"/>
            </a:xfrm>
            <a:prstGeom prst="rect">
              <a:avLst/>
            </a:prstGeom>
            <a:noFill/>
          </p:spPr>
          <p:txBody>
            <a:bodyPr wrap="none" rtlCol="0">
              <a:spAutoFit/>
            </a:bodyPr>
            <a:lstStyle/>
            <a:p>
              <a:pPr algn="ctr"/>
              <a:r>
                <a:rPr lang="en-US" altLang="zh-CN" dirty="0">
                  <a:solidFill>
                    <a:schemeClr val="bg1"/>
                  </a:solidFill>
                </a:rPr>
                <a:t>07</a:t>
              </a:r>
              <a:endParaRPr lang="zh-CN" altLang="en-US" dirty="0">
                <a:solidFill>
                  <a:schemeClr val="bg1"/>
                </a:solidFill>
              </a:endParaRPr>
            </a:p>
          </p:txBody>
        </p:sp>
      </p:grpSp>
      <p:sp>
        <p:nvSpPr>
          <p:cNvPr id="73" name="文本框 72"/>
          <p:cNvSpPr txBox="1"/>
          <p:nvPr/>
        </p:nvSpPr>
        <p:spPr>
          <a:xfrm>
            <a:off x="2515548" y="7248338"/>
            <a:ext cx="2236510" cy="369332"/>
          </a:xfrm>
          <a:prstGeom prst="rect">
            <a:avLst/>
          </a:prstGeom>
          <a:noFill/>
        </p:spPr>
        <p:txBody>
          <a:bodyPr wrap="none" rtlCol="0">
            <a:spAutoFit/>
          </a:bodyPr>
          <a:lstStyle/>
          <a:p>
            <a:r>
              <a:rPr lang="zh-CN" altLang="en-US" dirty="0">
                <a:solidFill>
                  <a:schemeClr val="tx1">
                    <a:lumMod val="75000"/>
                    <a:lumOff val="25000"/>
                  </a:schemeClr>
                </a:solidFill>
                <a:latin typeface="+mn-ea"/>
              </a:rPr>
              <a:t>延时符</a:t>
            </a:r>
            <a:r>
              <a:rPr lang="en-US" altLang="zh-CN" dirty="0">
                <a:solidFill>
                  <a:schemeClr val="tx1">
                    <a:lumMod val="75000"/>
                    <a:lumOff val="25000"/>
                  </a:schemeClr>
                </a:solidFill>
                <a:latin typeface="+mn-ea"/>
              </a:rPr>
              <a:t>(</a:t>
            </a:r>
            <a:r>
              <a:rPr lang="zh-CN" altLang="en-US" dirty="0">
                <a:solidFill>
                  <a:schemeClr val="tx1">
                    <a:lumMod val="75000"/>
                    <a:lumOff val="25000"/>
                  </a:schemeClr>
                </a:solidFill>
                <a:latin typeface="+mn-ea"/>
              </a:rPr>
              <a:t>演示时删除</a:t>
            </a:r>
            <a:r>
              <a:rPr lang="en-US" altLang="zh-CN" dirty="0">
                <a:solidFill>
                  <a:schemeClr val="tx1">
                    <a:lumMod val="75000"/>
                    <a:lumOff val="25000"/>
                  </a:schemeClr>
                </a:solidFill>
                <a:latin typeface="+mn-ea"/>
              </a:rPr>
              <a:t>)</a:t>
            </a:r>
            <a:endParaRPr lang="zh-CN" altLang="en-US" dirty="0">
              <a:solidFill>
                <a:schemeClr val="tx1">
                  <a:lumMod val="75000"/>
                  <a:lumOff val="25000"/>
                </a:schemeClr>
              </a:solidFill>
              <a:latin typeface="+mn-ea"/>
            </a:endParaRPr>
          </a:p>
        </p:txBody>
      </p:sp>
      <p:cxnSp>
        <p:nvCxnSpPr>
          <p:cNvPr id="11" name="直接连接符 10"/>
          <p:cNvCxnSpPr/>
          <p:nvPr/>
        </p:nvCxnSpPr>
        <p:spPr>
          <a:xfrm>
            <a:off x="5826000" y="1123950"/>
            <a:ext cx="540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528" fill="hold" nodeType="withEffect">
                                  <p:stCondLst>
                                    <p:cond delay="250"/>
                                  </p:stCondLst>
                                  <p:childTnLst>
                                    <p:set>
                                      <p:cBhvr>
                                        <p:cTn id="9" dur="1" fill="hold">
                                          <p:stCondLst>
                                            <p:cond delay="0"/>
                                          </p:stCondLst>
                                        </p:cTn>
                                        <p:tgtEl>
                                          <p:spTgt spid="62"/>
                                        </p:tgtEl>
                                        <p:attrNameLst>
                                          <p:attrName>style.visibility</p:attrName>
                                        </p:attrNameLst>
                                      </p:cBhvr>
                                      <p:to>
                                        <p:strVal val="visible"/>
                                      </p:to>
                                    </p:set>
                                    <p:anim calcmode="lin" valueType="num">
                                      <p:cBhvr>
                                        <p:cTn id="10" dur="1000" fill="hold"/>
                                        <p:tgtEl>
                                          <p:spTgt spid="62"/>
                                        </p:tgtEl>
                                        <p:attrNameLst>
                                          <p:attrName>ppt_w</p:attrName>
                                        </p:attrNameLst>
                                      </p:cBhvr>
                                      <p:tavLst>
                                        <p:tav tm="0">
                                          <p:val>
                                            <p:fltVal val="0"/>
                                          </p:val>
                                        </p:tav>
                                        <p:tav tm="100000">
                                          <p:val>
                                            <p:strVal val="#ppt_w"/>
                                          </p:val>
                                        </p:tav>
                                      </p:tavLst>
                                    </p:anim>
                                    <p:anim calcmode="lin" valueType="num">
                                      <p:cBhvr>
                                        <p:cTn id="11" dur="1000" fill="hold"/>
                                        <p:tgtEl>
                                          <p:spTgt spid="62"/>
                                        </p:tgtEl>
                                        <p:attrNameLst>
                                          <p:attrName>ppt_h</p:attrName>
                                        </p:attrNameLst>
                                      </p:cBhvr>
                                      <p:tavLst>
                                        <p:tav tm="0">
                                          <p:val>
                                            <p:fltVal val="0"/>
                                          </p:val>
                                        </p:tav>
                                        <p:tav tm="100000">
                                          <p:val>
                                            <p:strVal val="#ppt_h"/>
                                          </p:val>
                                        </p:tav>
                                      </p:tavLst>
                                    </p:anim>
                                    <p:anim calcmode="lin" valueType="num">
                                      <p:cBhvr>
                                        <p:cTn id="12" dur="1000" fill="hold"/>
                                        <p:tgtEl>
                                          <p:spTgt spid="62"/>
                                        </p:tgtEl>
                                        <p:attrNameLst>
                                          <p:attrName>ppt_x</p:attrName>
                                        </p:attrNameLst>
                                      </p:cBhvr>
                                      <p:tavLst>
                                        <p:tav tm="0">
                                          <p:val>
                                            <p:fltVal val="0.5"/>
                                          </p:val>
                                        </p:tav>
                                        <p:tav tm="100000">
                                          <p:val>
                                            <p:strVal val="#ppt_x"/>
                                          </p:val>
                                        </p:tav>
                                      </p:tavLst>
                                    </p:anim>
                                    <p:anim calcmode="lin" valueType="num">
                                      <p:cBhvr>
                                        <p:cTn id="13" dur="1000" fill="hold"/>
                                        <p:tgtEl>
                                          <p:spTgt spid="62"/>
                                        </p:tgtEl>
                                        <p:attrNameLst>
                                          <p:attrName>ppt_y</p:attrName>
                                        </p:attrNameLst>
                                      </p:cBhvr>
                                      <p:tavLst>
                                        <p:tav tm="0">
                                          <p:val>
                                            <p:fltVal val="0.5"/>
                                          </p:val>
                                        </p:tav>
                                        <p:tav tm="100000">
                                          <p:val>
                                            <p:strVal val="#ppt_y"/>
                                          </p:val>
                                        </p:tav>
                                      </p:tavLst>
                                    </p:anim>
                                  </p:childTnLst>
                                </p:cTn>
                              </p:par>
                              <p:par>
                                <p:cTn id="14" presetID="23" presetClass="entr" presetSubtype="528" fill="hold" nodeType="withEffect">
                                  <p:stCondLst>
                                    <p:cond delay="350"/>
                                  </p:stCondLst>
                                  <p:childTnLst>
                                    <p:set>
                                      <p:cBhvr>
                                        <p:cTn id="15" dur="1" fill="hold">
                                          <p:stCondLst>
                                            <p:cond delay="0"/>
                                          </p:stCondLst>
                                        </p:cTn>
                                        <p:tgtEl>
                                          <p:spTgt spid="63"/>
                                        </p:tgtEl>
                                        <p:attrNameLst>
                                          <p:attrName>style.visibility</p:attrName>
                                        </p:attrNameLst>
                                      </p:cBhvr>
                                      <p:to>
                                        <p:strVal val="visible"/>
                                      </p:to>
                                    </p:set>
                                    <p:anim calcmode="lin" valueType="num">
                                      <p:cBhvr>
                                        <p:cTn id="16" dur="1000" fill="hold"/>
                                        <p:tgtEl>
                                          <p:spTgt spid="63"/>
                                        </p:tgtEl>
                                        <p:attrNameLst>
                                          <p:attrName>ppt_w</p:attrName>
                                        </p:attrNameLst>
                                      </p:cBhvr>
                                      <p:tavLst>
                                        <p:tav tm="0">
                                          <p:val>
                                            <p:fltVal val="0"/>
                                          </p:val>
                                        </p:tav>
                                        <p:tav tm="100000">
                                          <p:val>
                                            <p:strVal val="#ppt_w"/>
                                          </p:val>
                                        </p:tav>
                                      </p:tavLst>
                                    </p:anim>
                                    <p:anim calcmode="lin" valueType="num">
                                      <p:cBhvr>
                                        <p:cTn id="17" dur="1000" fill="hold"/>
                                        <p:tgtEl>
                                          <p:spTgt spid="63"/>
                                        </p:tgtEl>
                                        <p:attrNameLst>
                                          <p:attrName>ppt_h</p:attrName>
                                        </p:attrNameLst>
                                      </p:cBhvr>
                                      <p:tavLst>
                                        <p:tav tm="0">
                                          <p:val>
                                            <p:fltVal val="0"/>
                                          </p:val>
                                        </p:tav>
                                        <p:tav tm="100000">
                                          <p:val>
                                            <p:strVal val="#ppt_h"/>
                                          </p:val>
                                        </p:tav>
                                      </p:tavLst>
                                    </p:anim>
                                    <p:anim calcmode="lin" valueType="num">
                                      <p:cBhvr>
                                        <p:cTn id="18" dur="1000" fill="hold"/>
                                        <p:tgtEl>
                                          <p:spTgt spid="63"/>
                                        </p:tgtEl>
                                        <p:attrNameLst>
                                          <p:attrName>ppt_x</p:attrName>
                                        </p:attrNameLst>
                                      </p:cBhvr>
                                      <p:tavLst>
                                        <p:tav tm="0">
                                          <p:val>
                                            <p:fltVal val="0.5"/>
                                          </p:val>
                                        </p:tav>
                                        <p:tav tm="100000">
                                          <p:val>
                                            <p:strVal val="#ppt_x"/>
                                          </p:val>
                                        </p:tav>
                                      </p:tavLst>
                                    </p:anim>
                                    <p:anim calcmode="lin" valueType="num">
                                      <p:cBhvr>
                                        <p:cTn id="19" dur="1000" fill="hold"/>
                                        <p:tgtEl>
                                          <p:spTgt spid="63"/>
                                        </p:tgtEl>
                                        <p:attrNameLst>
                                          <p:attrName>ppt_y</p:attrName>
                                        </p:attrNameLst>
                                      </p:cBhvr>
                                      <p:tavLst>
                                        <p:tav tm="0">
                                          <p:val>
                                            <p:fltVal val="0.5"/>
                                          </p:val>
                                        </p:tav>
                                        <p:tav tm="100000">
                                          <p:val>
                                            <p:strVal val="#ppt_y"/>
                                          </p:val>
                                        </p:tav>
                                      </p:tavLst>
                                    </p:anim>
                                  </p:childTnLst>
                                </p:cTn>
                              </p:par>
                              <p:par>
                                <p:cTn id="20" presetID="23" presetClass="entr" presetSubtype="528" fill="hold" nodeType="withEffect">
                                  <p:stCondLst>
                                    <p:cond delay="450"/>
                                  </p:stCondLst>
                                  <p:childTnLst>
                                    <p:set>
                                      <p:cBhvr>
                                        <p:cTn id="21" dur="1" fill="hold">
                                          <p:stCondLst>
                                            <p:cond delay="0"/>
                                          </p:stCondLst>
                                        </p:cTn>
                                        <p:tgtEl>
                                          <p:spTgt spid="64"/>
                                        </p:tgtEl>
                                        <p:attrNameLst>
                                          <p:attrName>style.visibility</p:attrName>
                                        </p:attrNameLst>
                                      </p:cBhvr>
                                      <p:to>
                                        <p:strVal val="visible"/>
                                      </p:to>
                                    </p:set>
                                    <p:anim calcmode="lin" valueType="num">
                                      <p:cBhvr>
                                        <p:cTn id="22" dur="1000" fill="hold"/>
                                        <p:tgtEl>
                                          <p:spTgt spid="64"/>
                                        </p:tgtEl>
                                        <p:attrNameLst>
                                          <p:attrName>ppt_w</p:attrName>
                                        </p:attrNameLst>
                                      </p:cBhvr>
                                      <p:tavLst>
                                        <p:tav tm="0">
                                          <p:val>
                                            <p:fltVal val="0"/>
                                          </p:val>
                                        </p:tav>
                                        <p:tav tm="100000">
                                          <p:val>
                                            <p:strVal val="#ppt_w"/>
                                          </p:val>
                                        </p:tav>
                                      </p:tavLst>
                                    </p:anim>
                                    <p:anim calcmode="lin" valueType="num">
                                      <p:cBhvr>
                                        <p:cTn id="23" dur="1000" fill="hold"/>
                                        <p:tgtEl>
                                          <p:spTgt spid="64"/>
                                        </p:tgtEl>
                                        <p:attrNameLst>
                                          <p:attrName>ppt_h</p:attrName>
                                        </p:attrNameLst>
                                      </p:cBhvr>
                                      <p:tavLst>
                                        <p:tav tm="0">
                                          <p:val>
                                            <p:fltVal val="0"/>
                                          </p:val>
                                        </p:tav>
                                        <p:tav tm="100000">
                                          <p:val>
                                            <p:strVal val="#ppt_h"/>
                                          </p:val>
                                        </p:tav>
                                      </p:tavLst>
                                    </p:anim>
                                    <p:anim calcmode="lin" valueType="num">
                                      <p:cBhvr>
                                        <p:cTn id="24" dur="1000" fill="hold"/>
                                        <p:tgtEl>
                                          <p:spTgt spid="64"/>
                                        </p:tgtEl>
                                        <p:attrNameLst>
                                          <p:attrName>ppt_x</p:attrName>
                                        </p:attrNameLst>
                                      </p:cBhvr>
                                      <p:tavLst>
                                        <p:tav tm="0">
                                          <p:val>
                                            <p:fltVal val="0.5"/>
                                          </p:val>
                                        </p:tav>
                                        <p:tav tm="100000">
                                          <p:val>
                                            <p:strVal val="#ppt_x"/>
                                          </p:val>
                                        </p:tav>
                                      </p:tavLst>
                                    </p:anim>
                                    <p:anim calcmode="lin" valueType="num">
                                      <p:cBhvr>
                                        <p:cTn id="25" dur="1000" fill="hold"/>
                                        <p:tgtEl>
                                          <p:spTgt spid="64"/>
                                        </p:tgtEl>
                                        <p:attrNameLst>
                                          <p:attrName>ppt_y</p:attrName>
                                        </p:attrNameLst>
                                      </p:cBhvr>
                                      <p:tavLst>
                                        <p:tav tm="0">
                                          <p:val>
                                            <p:fltVal val="0.5"/>
                                          </p:val>
                                        </p:tav>
                                        <p:tav tm="100000">
                                          <p:val>
                                            <p:strVal val="#ppt_y"/>
                                          </p:val>
                                        </p:tav>
                                      </p:tavLst>
                                    </p:anim>
                                  </p:childTnLst>
                                </p:cTn>
                              </p:par>
                              <p:par>
                                <p:cTn id="26" presetID="23" presetClass="entr" presetSubtype="528" fill="hold" nodeType="withEffect">
                                  <p:stCondLst>
                                    <p:cond delay="550"/>
                                  </p:stCondLst>
                                  <p:childTnLst>
                                    <p:set>
                                      <p:cBhvr>
                                        <p:cTn id="27" dur="1" fill="hold">
                                          <p:stCondLst>
                                            <p:cond delay="0"/>
                                          </p:stCondLst>
                                        </p:cTn>
                                        <p:tgtEl>
                                          <p:spTgt spid="65"/>
                                        </p:tgtEl>
                                        <p:attrNameLst>
                                          <p:attrName>style.visibility</p:attrName>
                                        </p:attrNameLst>
                                      </p:cBhvr>
                                      <p:to>
                                        <p:strVal val="visible"/>
                                      </p:to>
                                    </p:set>
                                    <p:anim calcmode="lin" valueType="num">
                                      <p:cBhvr>
                                        <p:cTn id="28" dur="1000" fill="hold"/>
                                        <p:tgtEl>
                                          <p:spTgt spid="65"/>
                                        </p:tgtEl>
                                        <p:attrNameLst>
                                          <p:attrName>ppt_w</p:attrName>
                                        </p:attrNameLst>
                                      </p:cBhvr>
                                      <p:tavLst>
                                        <p:tav tm="0">
                                          <p:val>
                                            <p:fltVal val="0"/>
                                          </p:val>
                                        </p:tav>
                                        <p:tav tm="100000">
                                          <p:val>
                                            <p:strVal val="#ppt_w"/>
                                          </p:val>
                                        </p:tav>
                                      </p:tavLst>
                                    </p:anim>
                                    <p:anim calcmode="lin" valueType="num">
                                      <p:cBhvr>
                                        <p:cTn id="29" dur="1000" fill="hold"/>
                                        <p:tgtEl>
                                          <p:spTgt spid="65"/>
                                        </p:tgtEl>
                                        <p:attrNameLst>
                                          <p:attrName>ppt_h</p:attrName>
                                        </p:attrNameLst>
                                      </p:cBhvr>
                                      <p:tavLst>
                                        <p:tav tm="0">
                                          <p:val>
                                            <p:fltVal val="0"/>
                                          </p:val>
                                        </p:tav>
                                        <p:tav tm="100000">
                                          <p:val>
                                            <p:strVal val="#ppt_h"/>
                                          </p:val>
                                        </p:tav>
                                      </p:tavLst>
                                    </p:anim>
                                    <p:anim calcmode="lin" valueType="num">
                                      <p:cBhvr>
                                        <p:cTn id="30" dur="1000" fill="hold"/>
                                        <p:tgtEl>
                                          <p:spTgt spid="65"/>
                                        </p:tgtEl>
                                        <p:attrNameLst>
                                          <p:attrName>ppt_x</p:attrName>
                                        </p:attrNameLst>
                                      </p:cBhvr>
                                      <p:tavLst>
                                        <p:tav tm="0">
                                          <p:val>
                                            <p:fltVal val="0.5"/>
                                          </p:val>
                                        </p:tav>
                                        <p:tav tm="100000">
                                          <p:val>
                                            <p:strVal val="#ppt_x"/>
                                          </p:val>
                                        </p:tav>
                                      </p:tavLst>
                                    </p:anim>
                                    <p:anim calcmode="lin" valueType="num">
                                      <p:cBhvr>
                                        <p:cTn id="31" dur="1000" fill="hold"/>
                                        <p:tgtEl>
                                          <p:spTgt spid="65"/>
                                        </p:tgtEl>
                                        <p:attrNameLst>
                                          <p:attrName>ppt_y</p:attrName>
                                        </p:attrNameLst>
                                      </p:cBhvr>
                                      <p:tavLst>
                                        <p:tav tm="0">
                                          <p:val>
                                            <p:fltVal val="0.5"/>
                                          </p:val>
                                        </p:tav>
                                        <p:tav tm="100000">
                                          <p:val>
                                            <p:strVal val="#ppt_y"/>
                                          </p:val>
                                        </p:tav>
                                      </p:tavLst>
                                    </p:anim>
                                  </p:childTnLst>
                                </p:cTn>
                              </p:par>
                              <p:par>
                                <p:cTn id="32" presetID="23" presetClass="entr" presetSubtype="528" fill="hold" nodeType="withEffect">
                                  <p:stCondLst>
                                    <p:cond delay="650"/>
                                  </p:stCondLst>
                                  <p:childTnLst>
                                    <p:set>
                                      <p:cBhvr>
                                        <p:cTn id="33" dur="1" fill="hold">
                                          <p:stCondLst>
                                            <p:cond delay="0"/>
                                          </p:stCondLst>
                                        </p:cTn>
                                        <p:tgtEl>
                                          <p:spTgt spid="66"/>
                                        </p:tgtEl>
                                        <p:attrNameLst>
                                          <p:attrName>style.visibility</p:attrName>
                                        </p:attrNameLst>
                                      </p:cBhvr>
                                      <p:to>
                                        <p:strVal val="visible"/>
                                      </p:to>
                                    </p:set>
                                    <p:anim calcmode="lin" valueType="num">
                                      <p:cBhvr>
                                        <p:cTn id="34" dur="1000" fill="hold"/>
                                        <p:tgtEl>
                                          <p:spTgt spid="66"/>
                                        </p:tgtEl>
                                        <p:attrNameLst>
                                          <p:attrName>ppt_w</p:attrName>
                                        </p:attrNameLst>
                                      </p:cBhvr>
                                      <p:tavLst>
                                        <p:tav tm="0">
                                          <p:val>
                                            <p:fltVal val="0"/>
                                          </p:val>
                                        </p:tav>
                                        <p:tav tm="100000">
                                          <p:val>
                                            <p:strVal val="#ppt_w"/>
                                          </p:val>
                                        </p:tav>
                                      </p:tavLst>
                                    </p:anim>
                                    <p:anim calcmode="lin" valueType="num">
                                      <p:cBhvr>
                                        <p:cTn id="35" dur="1000" fill="hold"/>
                                        <p:tgtEl>
                                          <p:spTgt spid="66"/>
                                        </p:tgtEl>
                                        <p:attrNameLst>
                                          <p:attrName>ppt_h</p:attrName>
                                        </p:attrNameLst>
                                      </p:cBhvr>
                                      <p:tavLst>
                                        <p:tav tm="0">
                                          <p:val>
                                            <p:fltVal val="0"/>
                                          </p:val>
                                        </p:tav>
                                        <p:tav tm="100000">
                                          <p:val>
                                            <p:strVal val="#ppt_h"/>
                                          </p:val>
                                        </p:tav>
                                      </p:tavLst>
                                    </p:anim>
                                    <p:anim calcmode="lin" valueType="num">
                                      <p:cBhvr>
                                        <p:cTn id="36" dur="1000" fill="hold"/>
                                        <p:tgtEl>
                                          <p:spTgt spid="66"/>
                                        </p:tgtEl>
                                        <p:attrNameLst>
                                          <p:attrName>ppt_x</p:attrName>
                                        </p:attrNameLst>
                                      </p:cBhvr>
                                      <p:tavLst>
                                        <p:tav tm="0">
                                          <p:val>
                                            <p:fltVal val="0.5"/>
                                          </p:val>
                                        </p:tav>
                                        <p:tav tm="100000">
                                          <p:val>
                                            <p:strVal val="#ppt_x"/>
                                          </p:val>
                                        </p:tav>
                                      </p:tavLst>
                                    </p:anim>
                                    <p:anim calcmode="lin" valueType="num">
                                      <p:cBhvr>
                                        <p:cTn id="37" dur="1000" fill="hold"/>
                                        <p:tgtEl>
                                          <p:spTgt spid="66"/>
                                        </p:tgtEl>
                                        <p:attrNameLst>
                                          <p:attrName>ppt_y</p:attrName>
                                        </p:attrNameLst>
                                      </p:cBhvr>
                                      <p:tavLst>
                                        <p:tav tm="0">
                                          <p:val>
                                            <p:fltVal val="0.5"/>
                                          </p:val>
                                        </p:tav>
                                        <p:tav tm="100000">
                                          <p:val>
                                            <p:strVal val="#ppt_y"/>
                                          </p:val>
                                        </p:tav>
                                      </p:tavLst>
                                    </p:anim>
                                  </p:childTnLst>
                                </p:cTn>
                              </p:par>
                              <p:par>
                                <p:cTn id="38" presetID="23" presetClass="entr" presetSubtype="528" fill="hold" nodeType="withEffect">
                                  <p:stCondLst>
                                    <p:cond delay="750"/>
                                  </p:stCondLst>
                                  <p:childTnLst>
                                    <p:set>
                                      <p:cBhvr>
                                        <p:cTn id="39" dur="1" fill="hold">
                                          <p:stCondLst>
                                            <p:cond delay="0"/>
                                          </p:stCondLst>
                                        </p:cTn>
                                        <p:tgtEl>
                                          <p:spTgt spid="67"/>
                                        </p:tgtEl>
                                        <p:attrNameLst>
                                          <p:attrName>style.visibility</p:attrName>
                                        </p:attrNameLst>
                                      </p:cBhvr>
                                      <p:to>
                                        <p:strVal val="visible"/>
                                      </p:to>
                                    </p:set>
                                    <p:anim calcmode="lin" valueType="num">
                                      <p:cBhvr>
                                        <p:cTn id="40" dur="1000" fill="hold"/>
                                        <p:tgtEl>
                                          <p:spTgt spid="67"/>
                                        </p:tgtEl>
                                        <p:attrNameLst>
                                          <p:attrName>ppt_w</p:attrName>
                                        </p:attrNameLst>
                                      </p:cBhvr>
                                      <p:tavLst>
                                        <p:tav tm="0">
                                          <p:val>
                                            <p:fltVal val="0"/>
                                          </p:val>
                                        </p:tav>
                                        <p:tav tm="100000">
                                          <p:val>
                                            <p:strVal val="#ppt_w"/>
                                          </p:val>
                                        </p:tav>
                                      </p:tavLst>
                                    </p:anim>
                                    <p:anim calcmode="lin" valueType="num">
                                      <p:cBhvr>
                                        <p:cTn id="41" dur="1000" fill="hold"/>
                                        <p:tgtEl>
                                          <p:spTgt spid="67"/>
                                        </p:tgtEl>
                                        <p:attrNameLst>
                                          <p:attrName>ppt_h</p:attrName>
                                        </p:attrNameLst>
                                      </p:cBhvr>
                                      <p:tavLst>
                                        <p:tav tm="0">
                                          <p:val>
                                            <p:fltVal val="0"/>
                                          </p:val>
                                        </p:tav>
                                        <p:tav tm="100000">
                                          <p:val>
                                            <p:strVal val="#ppt_h"/>
                                          </p:val>
                                        </p:tav>
                                      </p:tavLst>
                                    </p:anim>
                                    <p:anim calcmode="lin" valueType="num">
                                      <p:cBhvr>
                                        <p:cTn id="42" dur="1000" fill="hold"/>
                                        <p:tgtEl>
                                          <p:spTgt spid="67"/>
                                        </p:tgtEl>
                                        <p:attrNameLst>
                                          <p:attrName>ppt_x</p:attrName>
                                        </p:attrNameLst>
                                      </p:cBhvr>
                                      <p:tavLst>
                                        <p:tav tm="0">
                                          <p:val>
                                            <p:fltVal val="0.5"/>
                                          </p:val>
                                        </p:tav>
                                        <p:tav tm="100000">
                                          <p:val>
                                            <p:strVal val="#ppt_x"/>
                                          </p:val>
                                        </p:tav>
                                      </p:tavLst>
                                    </p:anim>
                                    <p:anim calcmode="lin" valueType="num">
                                      <p:cBhvr>
                                        <p:cTn id="43" dur="1000" fill="hold"/>
                                        <p:tgtEl>
                                          <p:spTgt spid="67"/>
                                        </p:tgtEl>
                                        <p:attrNameLst>
                                          <p:attrName>ppt_y</p:attrName>
                                        </p:attrNameLst>
                                      </p:cBhvr>
                                      <p:tavLst>
                                        <p:tav tm="0">
                                          <p:val>
                                            <p:fltVal val="0.5"/>
                                          </p:val>
                                        </p:tav>
                                        <p:tav tm="100000">
                                          <p:val>
                                            <p:strVal val="#ppt_y"/>
                                          </p:val>
                                        </p:tav>
                                      </p:tavLst>
                                    </p:anim>
                                  </p:childTnLst>
                                </p:cTn>
                              </p:par>
                              <p:par>
                                <p:cTn id="44" presetID="23" presetClass="entr" presetSubtype="528" fill="hold" nodeType="withEffect">
                                  <p:stCondLst>
                                    <p:cond delay="850"/>
                                  </p:stCondLst>
                                  <p:childTnLst>
                                    <p:set>
                                      <p:cBhvr>
                                        <p:cTn id="45" dur="1" fill="hold">
                                          <p:stCondLst>
                                            <p:cond delay="0"/>
                                          </p:stCondLst>
                                        </p:cTn>
                                        <p:tgtEl>
                                          <p:spTgt spid="68"/>
                                        </p:tgtEl>
                                        <p:attrNameLst>
                                          <p:attrName>style.visibility</p:attrName>
                                        </p:attrNameLst>
                                      </p:cBhvr>
                                      <p:to>
                                        <p:strVal val="visible"/>
                                      </p:to>
                                    </p:set>
                                    <p:anim calcmode="lin" valueType="num">
                                      <p:cBhvr>
                                        <p:cTn id="46" dur="1000" fill="hold"/>
                                        <p:tgtEl>
                                          <p:spTgt spid="68"/>
                                        </p:tgtEl>
                                        <p:attrNameLst>
                                          <p:attrName>ppt_w</p:attrName>
                                        </p:attrNameLst>
                                      </p:cBhvr>
                                      <p:tavLst>
                                        <p:tav tm="0">
                                          <p:val>
                                            <p:fltVal val="0"/>
                                          </p:val>
                                        </p:tav>
                                        <p:tav tm="100000">
                                          <p:val>
                                            <p:strVal val="#ppt_w"/>
                                          </p:val>
                                        </p:tav>
                                      </p:tavLst>
                                    </p:anim>
                                    <p:anim calcmode="lin" valueType="num">
                                      <p:cBhvr>
                                        <p:cTn id="47" dur="1000" fill="hold"/>
                                        <p:tgtEl>
                                          <p:spTgt spid="68"/>
                                        </p:tgtEl>
                                        <p:attrNameLst>
                                          <p:attrName>ppt_h</p:attrName>
                                        </p:attrNameLst>
                                      </p:cBhvr>
                                      <p:tavLst>
                                        <p:tav tm="0">
                                          <p:val>
                                            <p:fltVal val="0"/>
                                          </p:val>
                                        </p:tav>
                                        <p:tav tm="100000">
                                          <p:val>
                                            <p:strVal val="#ppt_h"/>
                                          </p:val>
                                        </p:tav>
                                      </p:tavLst>
                                    </p:anim>
                                    <p:anim calcmode="lin" valueType="num">
                                      <p:cBhvr>
                                        <p:cTn id="48" dur="1000" fill="hold"/>
                                        <p:tgtEl>
                                          <p:spTgt spid="68"/>
                                        </p:tgtEl>
                                        <p:attrNameLst>
                                          <p:attrName>ppt_x</p:attrName>
                                        </p:attrNameLst>
                                      </p:cBhvr>
                                      <p:tavLst>
                                        <p:tav tm="0">
                                          <p:val>
                                            <p:fltVal val="0.5"/>
                                          </p:val>
                                        </p:tav>
                                        <p:tav tm="100000">
                                          <p:val>
                                            <p:strVal val="#ppt_x"/>
                                          </p:val>
                                        </p:tav>
                                      </p:tavLst>
                                    </p:anim>
                                    <p:anim calcmode="lin" valueType="num">
                                      <p:cBhvr>
                                        <p:cTn id="49" dur="1000" fill="hold"/>
                                        <p:tgtEl>
                                          <p:spTgt spid="68"/>
                                        </p:tgtEl>
                                        <p:attrNameLst>
                                          <p:attrName>ppt_y</p:attrName>
                                        </p:attrNameLst>
                                      </p:cBhvr>
                                      <p:tavLst>
                                        <p:tav tm="0">
                                          <p:val>
                                            <p:fltVal val="0.5"/>
                                          </p:val>
                                        </p:tav>
                                        <p:tav tm="100000">
                                          <p:val>
                                            <p:strVal val="#ppt_y"/>
                                          </p:val>
                                        </p:tav>
                                      </p:tavLst>
                                    </p:anim>
                                  </p:childTnLst>
                                </p:cTn>
                              </p:par>
                              <p:par>
                                <p:cTn id="50" presetID="10" presetClass="entr" presetSubtype="0"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nodeType="withEffect">
                                  <p:stCondLst>
                                    <p:cond delay="15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nodeType="withEffect">
                                  <p:stCondLst>
                                    <p:cond delay="150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par>
                                <p:cTn id="59" presetID="10" presetClass="entr" presetSubtype="0" fill="hold" nodeType="withEffect">
                                  <p:stCondLst>
                                    <p:cond delay="150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10" presetClass="entr" presetSubtype="0" fill="hold" nodeType="withEffect">
                                  <p:stCondLst>
                                    <p:cond delay="150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500"/>
                                        <p:tgtEl>
                                          <p:spTgt spid="51"/>
                                        </p:tgtEl>
                                      </p:cBhvr>
                                    </p:animEffect>
                                  </p:childTnLst>
                                </p:cTn>
                              </p:par>
                              <p:par>
                                <p:cTn id="65" presetID="10" presetClass="entr" presetSubtype="0" fill="hold" nodeType="withEffect">
                                  <p:stCondLst>
                                    <p:cond delay="150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nodeType="withEffect">
                                  <p:stCondLst>
                                    <p:cond delay="150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fade">
                                      <p:cBhvr>
                                        <p:cTn id="74" dur="1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灯片编号占位符 41"/>
          <p:cNvSpPr>
            <a:spLocks noGrp="1"/>
          </p:cNvSpPr>
          <p:nvPr>
            <p:ph type="sldNum" sz="quarter" idx="12"/>
          </p:nvPr>
        </p:nvSpPr>
        <p:spPr/>
        <p:txBody>
          <a:bodyPr/>
          <a:lstStyle/>
          <a:p>
            <a:fld id="{7543FE73-A404-45C1-B77A-6DB3BD9EA953}" type="slidenum">
              <a:rPr lang="zh-CN" altLang="en-US" smtClean="0"/>
              <a:t>18</a:t>
            </a:fld>
            <a:endParaRPr lang="zh-CN" altLang="en-US" dirty="0"/>
          </a:p>
        </p:txBody>
      </p:sp>
      <p:sp>
        <p:nvSpPr>
          <p:cNvPr id="4" name="Text Box 18"/>
          <p:cNvSpPr txBox="1">
            <a:spLocks noChangeArrowheads="1"/>
          </p:cNvSpPr>
          <p:nvPr/>
        </p:nvSpPr>
        <p:spPr bwMode="gray">
          <a:xfrm>
            <a:off x="4467812" y="342298"/>
            <a:ext cx="3256376"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思维导图的作用总结</a:t>
            </a:r>
          </a:p>
        </p:txBody>
      </p:sp>
      <p:grpSp>
        <p:nvGrpSpPr>
          <p:cNvPr id="13" name="24803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975051" y="1220756"/>
            <a:ext cx="9930412" cy="4416489"/>
            <a:chOff x="673099" y="1214184"/>
            <a:chExt cx="10919115" cy="4856212"/>
          </a:xfrm>
        </p:grpSpPr>
        <p:sp>
          <p:nvSpPr>
            <p:cNvPr id="71" name="ïşḻíďè"/>
            <p:cNvSpPr/>
            <p:nvPr/>
          </p:nvSpPr>
          <p:spPr bwMode="auto">
            <a:xfrm>
              <a:off x="4388467" y="1633522"/>
              <a:ext cx="56389" cy="82640"/>
            </a:xfrm>
            <a:custGeom>
              <a:avLst/>
              <a:gdLst>
                <a:gd name="T0" fmla="*/ 2 w 15"/>
                <a:gd name="T1" fmla="*/ 2 h 22"/>
                <a:gd name="T2" fmla="*/ 1 w 15"/>
                <a:gd name="T3" fmla="*/ 9 h 22"/>
                <a:gd name="T4" fmla="*/ 1 w 15"/>
                <a:gd name="T5" fmla="*/ 10 h 22"/>
                <a:gd name="T6" fmla="*/ 11 w 15"/>
                <a:gd name="T7" fmla="*/ 21 h 22"/>
                <a:gd name="T8" fmla="*/ 14 w 15"/>
                <a:gd name="T9" fmla="*/ 20 h 22"/>
                <a:gd name="T10" fmla="*/ 15 w 15"/>
                <a:gd name="T11" fmla="*/ 12 h 22"/>
                <a:gd name="T12" fmla="*/ 14 w 15"/>
                <a:gd name="T13" fmla="*/ 11 h 22"/>
                <a:gd name="T14" fmla="*/ 4 w 15"/>
                <a:gd name="T15" fmla="*/ 1 h 22"/>
                <a:gd name="T16" fmla="*/ 2 w 15"/>
                <a:gd name="T17"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2">
                  <a:moveTo>
                    <a:pt x="2" y="2"/>
                  </a:moveTo>
                  <a:cubicBezTo>
                    <a:pt x="1" y="9"/>
                    <a:pt x="1" y="9"/>
                    <a:pt x="1" y="9"/>
                  </a:cubicBezTo>
                  <a:cubicBezTo>
                    <a:pt x="0" y="9"/>
                    <a:pt x="1" y="10"/>
                    <a:pt x="1" y="10"/>
                  </a:cubicBezTo>
                  <a:cubicBezTo>
                    <a:pt x="11" y="21"/>
                    <a:pt x="11" y="21"/>
                    <a:pt x="11" y="21"/>
                  </a:cubicBezTo>
                  <a:cubicBezTo>
                    <a:pt x="12" y="22"/>
                    <a:pt x="14" y="21"/>
                    <a:pt x="14" y="20"/>
                  </a:cubicBezTo>
                  <a:cubicBezTo>
                    <a:pt x="15" y="12"/>
                    <a:pt x="15" y="12"/>
                    <a:pt x="15" y="12"/>
                  </a:cubicBezTo>
                  <a:cubicBezTo>
                    <a:pt x="15" y="12"/>
                    <a:pt x="15" y="11"/>
                    <a:pt x="14" y="11"/>
                  </a:cubicBezTo>
                  <a:cubicBezTo>
                    <a:pt x="4" y="1"/>
                    <a:pt x="4" y="1"/>
                    <a:pt x="4" y="1"/>
                  </a:cubicBezTo>
                  <a:cubicBezTo>
                    <a:pt x="3" y="0"/>
                    <a:pt x="2" y="1"/>
                    <a:pt x="2" y="2"/>
                  </a:cubicBezTo>
                  <a:close/>
                </a:path>
              </a:pathLst>
            </a:custGeom>
            <a:solidFill>
              <a:srgbClr val="FBF2EF"/>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grpSp>
          <p:nvGrpSpPr>
            <p:cNvPr id="15" name="îṧḻiḓe"/>
            <p:cNvGrpSpPr/>
            <p:nvPr/>
          </p:nvGrpSpPr>
          <p:grpSpPr>
            <a:xfrm>
              <a:off x="7146615" y="1214184"/>
              <a:ext cx="1178243" cy="2893089"/>
              <a:chOff x="8770786" y="1120425"/>
              <a:chExt cx="1791017" cy="4397725"/>
            </a:xfrm>
          </p:grpSpPr>
          <p:sp>
            <p:nvSpPr>
              <p:cNvPr id="31" name="íṡḻíḋê"/>
              <p:cNvSpPr/>
              <p:nvPr/>
            </p:nvSpPr>
            <p:spPr bwMode="auto">
              <a:xfrm flipH="1">
                <a:off x="10168866" y="5093639"/>
                <a:ext cx="191206" cy="229798"/>
              </a:xfrm>
              <a:custGeom>
                <a:avLst/>
                <a:gdLst>
                  <a:gd name="T0" fmla="*/ 23 w 109"/>
                  <a:gd name="T1" fmla="*/ 0 h 131"/>
                  <a:gd name="T2" fmla="*/ 0 w 109"/>
                  <a:gd name="T3" fmla="*/ 112 h 131"/>
                  <a:gd name="T4" fmla="*/ 80 w 109"/>
                  <a:gd name="T5" fmla="*/ 131 h 131"/>
                  <a:gd name="T6" fmla="*/ 109 w 109"/>
                  <a:gd name="T7" fmla="*/ 16 h 131"/>
                  <a:gd name="T8" fmla="*/ 23 w 109"/>
                  <a:gd name="T9" fmla="*/ 0 h 131"/>
                </a:gdLst>
                <a:ahLst/>
                <a:cxnLst>
                  <a:cxn ang="0">
                    <a:pos x="T0" y="T1"/>
                  </a:cxn>
                  <a:cxn ang="0">
                    <a:pos x="T2" y="T3"/>
                  </a:cxn>
                  <a:cxn ang="0">
                    <a:pos x="T4" y="T5"/>
                  </a:cxn>
                  <a:cxn ang="0">
                    <a:pos x="T6" y="T7"/>
                  </a:cxn>
                  <a:cxn ang="0">
                    <a:pos x="T8" y="T9"/>
                  </a:cxn>
                </a:cxnLst>
                <a:rect l="0" t="0" r="r" b="b"/>
                <a:pathLst>
                  <a:path w="109" h="131">
                    <a:moveTo>
                      <a:pt x="23" y="0"/>
                    </a:moveTo>
                    <a:lnTo>
                      <a:pt x="0" y="112"/>
                    </a:lnTo>
                    <a:lnTo>
                      <a:pt x="80" y="131"/>
                    </a:lnTo>
                    <a:lnTo>
                      <a:pt x="109" y="16"/>
                    </a:lnTo>
                    <a:lnTo>
                      <a:pt x="23" y="0"/>
                    </a:lnTo>
                    <a:close/>
                  </a:path>
                </a:pathLst>
              </a:custGeom>
              <a:solidFill>
                <a:srgbClr val="FCC8A3"/>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32" name="ïṣḷiďè"/>
              <p:cNvSpPr/>
              <p:nvPr/>
            </p:nvSpPr>
            <p:spPr bwMode="auto">
              <a:xfrm flipH="1">
                <a:off x="9893461" y="5233973"/>
                <a:ext cx="533270" cy="284177"/>
              </a:xfrm>
              <a:custGeom>
                <a:avLst/>
                <a:gdLst>
                  <a:gd name="T0" fmla="*/ 8 w 95"/>
                  <a:gd name="T1" fmla="*/ 2 h 51"/>
                  <a:gd name="T2" fmla="*/ 12 w 95"/>
                  <a:gd name="T3" fmla="*/ 2 h 51"/>
                  <a:gd name="T4" fmla="*/ 27 w 95"/>
                  <a:gd name="T5" fmla="*/ 10 h 51"/>
                  <a:gd name="T6" fmla="*/ 41 w 95"/>
                  <a:gd name="T7" fmla="*/ 5 h 51"/>
                  <a:gd name="T8" fmla="*/ 46 w 95"/>
                  <a:gd name="T9" fmla="*/ 4 h 51"/>
                  <a:gd name="T10" fmla="*/ 90 w 95"/>
                  <a:gd name="T11" fmla="*/ 37 h 51"/>
                  <a:gd name="T12" fmla="*/ 95 w 95"/>
                  <a:gd name="T13" fmla="*/ 45 h 51"/>
                  <a:gd name="T14" fmla="*/ 95 w 95"/>
                  <a:gd name="T15" fmla="*/ 45 h 51"/>
                  <a:gd name="T16" fmla="*/ 89 w 95"/>
                  <a:gd name="T17" fmla="*/ 50 h 51"/>
                  <a:gd name="T18" fmla="*/ 5 w 95"/>
                  <a:gd name="T19" fmla="*/ 29 h 51"/>
                  <a:gd name="T20" fmla="*/ 1 w 95"/>
                  <a:gd name="T21" fmla="*/ 21 h 51"/>
                  <a:gd name="T22" fmla="*/ 6 w 95"/>
                  <a:gd name="T23" fmla="*/ 5 h 51"/>
                  <a:gd name="T24" fmla="*/ 6 w 95"/>
                  <a:gd name="T25" fmla="*/ 4 h 51"/>
                  <a:gd name="T26" fmla="*/ 8 w 95"/>
                  <a:gd name="T27"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51">
                    <a:moveTo>
                      <a:pt x="8" y="2"/>
                    </a:moveTo>
                    <a:cubicBezTo>
                      <a:pt x="9" y="1"/>
                      <a:pt x="11" y="0"/>
                      <a:pt x="12" y="2"/>
                    </a:cubicBezTo>
                    <a:cubicBezTo>
                      <a:pt x="15" y="5"/>
                      <a:pt x="19" y="9"/>
                      <a:pt x="27" y="10"/>
                    </a:cubicBezTo>
                    <a:cubicBezTo>
                      <a:pt x="36" y="11"/>
                      <a:pt x="40" y="8"/>
                      <a:pt x="41" y="5"/>
                    </a:cubicBezTo>
                    <a:cubicBezTo>
                      <a:pt x="42" y="4"/>
                      <a:pt x="44" y="3"/>
                      <a:pt x="46" y="4"/>
                    </a:cubicBezTo>
                    <a:cubicBezTo>
                      <a:pt x="90" y="37"/>
                      <a:pt x="90" y="37"/>
                      <a:pt x="90" y="37"/>
                    </a:cubicBezTo>
                    <a:cubicBezTo>
                      <a:pt x="93" y="39"/>
                      <a:pt x="94" y="42"/>
                      <a:pt x="95" y="45"/>
                    </a:cubicBezTo>
                    <a:cubicBezTo>
                      <a:pt x="95" y="45"/>
                      <a:pt x="95" y="45"/>
                      <a:pt x="95" y="45"/>
                    </a:cubicBezTo>
                    <a:cubicBezTo>
                      <a:pt x="95" y="48"/>
                      <a:pt x="92" y="51"/>
                      <a:pt x="89" y="50"/>
                    </a:cubicBezTo>
                    <a:cubicBezTo>
                      <a:pt x="5" y="29"/>
                      <a:pt x="5" y="29"/>
                      <a:pt x="5" y="29"/>
                    </a:cubicBezTo>
                    <a:cubicBezTo>
                      <a:pt x="2" y="28"/>
                      <a:pt x="0" y="24"/>
                      <a:pt x="1" y="21"/>
                    </a:cubicBezTo>
                    <a:cubicBezTo>
                      <a:pt x="6" y="5"/>
                      <a:pt x="6" y="5"/>
                      <a:pt x="6" y="5"/>
                    </a:cubicBezTo>
                    <a:cubicBezTo>
                      <a:pt x="6" y="5"/>
                      <a:pt x="6" y="5"/>
                      <a:pt x="6" y="4"/>
                    </a:cubicBezTo>
                    <a:lnTo>
                      <a:pt x="8" y="2"/>
                    </a:lnTo>
                    <a:close/>
                  </a:path>
                </a:pathLst>
              </a:custGeom>
              <a:solidFill>
                <a:srgbClr val="1F252A"/>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33" name="ïśḷíḍé"/>
              <p:cNvSpPr/>
              <p:nvPr/>
            </p:nvSpPr>
            <p:spPr bwMode="auto">
              <a:xfrm flipH="1">
                <a:off x="9146180" y="5105919"/>
                <a:ext cx="196468" cy="238568"/>
              </a:xfrm>
              <a:custGeom>
                <a:avLst/>
                <a:gdLst>
                  <a:gd name="T0" fmla="*/ 0 w 112"/>
                  <a:gd name="T1" fmla="*/ 32 h 136"/>
                  <a:gd name="T2" fmla="*/ 32 w 112"/>
                  <a:gd name="T3" fmla="*/ 136 h 136"/>
                  <a:gd name="T4" fmla="*/ 112 w 112"/>
                  <a:gd name="T5" fmla="*/ 114 h 136"/>
                  <a:gd name="T6" fmla="*/ 80 w 112"/>
                  <a:gd name="T7" fmla="*/ 0 h 136"/>
                  <a:gd name="T8" fmla="*/ 0 w 112"/>
                  <a:gd name="T9" fmla="*/ 32 h 136"/>
                </a:gdLst>
                <a:ahLst/>
                <a:cxnLst>
                  <a:cxn ang="0">
                    <a:pos x="T0" y="T1"/>
                  </a:cxn>
                  <a:cxn ang="0">
                    <a:pos x="T2" y="T3"/>
                  </a:cxn>
                  <a:cxn ang="0">
                    <a:pos x="T4" y="T5"/>
                  </a:cxn>
                  <a:cxn ang="0">
                    <a:pos x="T6" y="T7"/>
                  </a:cxn>
                  <a:cxn ang="0">
                    <a:pos x="T8" y="T9"/>
                  </a:cxn>
                </a:cxnLst>
                <a:rect l="0" t="0" r="r" b="b"/>
                <a:pathLst>
                  <a:path w="112" h="136">
                    <a:moveTo>
                      <a:pt x="0" y="32"/>
                    </a:moveTo>
                    <a:lnTo>
                      <a:pt x="32" y="136"/>
                    </a:lnTo>
                    <a:lnTo>
                      <a:pt x="112" y="114"/>
                    </a:lnTo>
                    <a:lnTo>
                      <a:pt x="80" y="0"/>
                    </a:lnTo>
                    <a:lnTo>
                      <a:pt x="0" y="32"/>
                    </a:lnTo>
                    <a:close/>
                  </a:path>
                </a:pathLst>
              </a:custGeom>
              <a:solidFill>
                <a:srgbClr val="FCC8A3"/>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34" name="íŝḷïḑê"/>
              <p:cNvSpPr/>
              <p:nvPr/>
            </p:nvSpPr>
            <p:spPr bwMode="auto">
              <a:xfrm flipH="1">
                <a:off x="9155823" y="3060545"/>
                <a:ext cx="829728" cy="2206758"/>
              </a:xfrm>
              <a:custGeom>
                <a:avLst/>
                <a:gdLst>
                  <a:gd name="T0" fmla="*/ 214 w 473"/>
                  <a:gd name="T1" fmla="*/ 0 h 1258"/>
                  <a:gd name="T2" fmla="*/ 473 w 473"/>
                  <a:gd name="T3" fmla="*/ 1230 h 1258"/>
                  <a:gd name="T4" fmla="*/ 345 w 473"/>
                  <a:gd name="T5" fmla="*/ 1258 h 1258"/>
                  <a:gd name="T6" fmla="*/ 0 w 473"/>
                  <a:gd name="T7" fmla="*/ 149 h 1258"/>
                  <a:gd name="T8" fmla="*/ 214 w 473"/>
                  <a:gd name="T9" fmla="*/ 0 h 1258"/>
                </a:gdLst>
                <a:ahLst/>
                <a:cxnLst>
                  <a:cxn ang="0">
                    <a:pos x="T0" y="T1"/>
                  </a:cxn>
                  <a:cxn ang="0">
                    <a:pos x="T2" y="T3"/>
                  </a:cxn>
                  <a:cxn ang="0">
                    <a:pos x="T4" y="T5"/>
                  </a:cxn>
                  <a:cxn ang="0">
                    <a:pos x="T6" y="T7"/>
                  </a:cxn>
                  <a:cxn ang="0">
                    <a:pos x="T8" y="T9"/>
                  </a:cxn>
                </a:cxnLst>
                <a:rect l="0" t="0" r="r" b="b"/>
                <a:pathLst>
                  <a:path w="473" h="1258">
                    <a:moveTo>
                      <a:pt x="214" y="0"/>
                    </a:moveTo>
                    <a:lnTo>
                      <a:pt x="473" y="1230"/>
                    </a:lnTo>
                    <a:lnTo>
                      <a:pt x="345" y="1258"/>
                    </a:lnTo>
                    <a:lnTo>
                      <a:pt x="0" y="149"/>
                    </a:lnTo>
                    <a:lnTo>
                      <a:pt x="214" y="0"/>
                    </a:lnTo>
                    <a:close/>
                  </a:path>
                </a:pathLst>
              </a:custGeom>
              <a:solidFill>
                <a:srgbClr val="454849"/>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a:bodyPr>
              <a:lstStyle/>
              <a:p>
                <a:pPr algn="ctr"/>
                <a:endParaRPr sz="2400"/>
              </a:p>
            </p:txBody>
          </p:sp>
          <p:sp>
            <p:nvSpPr>
              <p:cNvPr id="35" name="íśľíḓè"/>
              <p:cNvSpPr/>
              <p:nvPr/>
            </p:nvSpPr>
            <p:spPr bwMode="auto">
              <a:xfrm flipH="1">
                <a:off x="9763651" y="1888755"/>
                <a:ext cx="91217" cy="117531"/>
              </a:xfrm>
              <a:custGeom>
                <a:avLst/>
                <a:gdLst>
                  <a:gd name="T0" fmla="*/ 0 w 16"/>
                  <a:gd name="T1" fmla="*/ 0 h 21"/>
                  <a:gd name="T2" fmla="*/ 15 w 16"/>
                  <a:gd name="T3" fmla="*/ 13 h 21"/>
                  <a:gd name="T4" fmla="*/ 15 w 16"/>
                  <a:gd name="T5" fmla="*/ 17 h 21"/>
                  <a:gd name="T6" fmla="*/ 13 w 16"/>
                  <a:gd name="T7" fmla="*/ 21 h 21"/>
                  <a:gd name="T8" fmla="*/ 1 w 16"/>
                  <a:gd name="T9" fmla="*/ 12 h 21"/>
                  <a:gd name="T10" fmla="*/ 0 w 16"/>
                  <a:gd name="T11" fmla="*/ 0 h 21"/>
                </a:gdLst>
                <a:ahLst/>
                <a:cxnLst>
                  <a:cxn ang="0">
                    <a:pos x="T0" y="T1"/>
                  </a:cxn>
                  <a:cxn ang="0">
                    <a:pos x="T2" y="T3"/>
                  </a:cxn>
                  <a:cxn ang="0">
                    <a:pos x="T4" y="T5"/>
                  </a:cxn>
                  <a:cxn ang="0">
                    <a:pos x="T6" y="T7"/>
                  </a:cxn>
                  <a:cxn ang="0">
                    <a:pos x="T8" y="T9"/>
                  </a:cxn>
                  <a:cxn ang="0">
                    <a:pos x="T10" y="T11"/>
                  </a:cxn>
                </a:cxnLst>
                <a:rect l="0" t="0" r="r" b="b"/>
                <a:pathLst>
                  <a:path w="16" h="21">
                    <a:moveTo>
                      <a:pt x="0" y="0"/>
                    </a:moveTo>
                    <a:cubicBezTo>
                      <a:pt x="15" y="13"/>
                      <a:pt x="15" y="13"/>
                      <a:pt x="15" y="13"/>
                    </a:cubicBezTo>
                    <a:cubicBezTo>
                      <a:pt x="16" y="14"/>
                      <a:pt x="16" y="16"/>
                      <a:pt x="15" y="17"/>
                    </a:cubicBezTo>
                    <a:cubicBezTo>
                      <a:pt x="13" y="21"/>
                      <a:pt x="13" y="21"/>
                      <a:pt x="13" y="21"/>
                    </a:cubicBezTo>
                    <a:cubicBezTo>
                      <a:pt x="1" y="12"/>
                      <a:pt x="1" y="12"/>
                      <a:pt x="1" y="12"/>
                    </a:cubicBezTo>
                    <a:lnTo>
                      <a:pt x="0" y="0"/>
                    </a:lnTo>
                    <a:close/>
                  </a:path>
                </a:pathLst>
              </a:custGeom>
              <a:solidFill>
                <a:srgbClr val="FFEDE1"/>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36" name="íṣ1îdê"/>
              <p:cNvSpPr/>
              <p:nvPr/>
            </p:nvSpPr>
            <p:spPr bwMode="auto">
              <a:xfrm flipH="1">
                <a:off x="9803998" y="1504590"/>
                <a:ext cx="224535" cy="491170"/>
              </a:xfrm>
              <a:custGeom>
                <a:avLst/>
                <a:gdLst>
                  <a:gd name="T0" fmla="*/ 21 w 40"/>
                  <a:gd name="T1" fmla="*/ 88 h 88"/>
                  <a:gd name="T2" fmla="*/ 18 w 40"/>
                  <a:gd name="T3" fmla="*/ 88 h 88"/>
                  <a:gd name="T4" fmla="*/ 0 w 40"/>
                  <a:gd name="T5" fmla="*/ 68 h 88"/>
                  <a:gd name="T6" fmla="*/ 3 w 40"/>
                  <a:gd name="T7" fmla="*/ 0 h 88"/>
                  <a:gd name="T8" fmla="*/ 40 w 40"/>
                  <a:gd name="T9" fmla="*/ 2 h 88"/>
                  <a:gd name="T10" fmla="*/ 36 w 40"/>
                  <a:gd name="T11" fmla="*/ 79 h 88"/>
                  <a:gd name="T12" fmla="*/ 21 w 40"/>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40" h="88">
                    <a:moveTo>
                      <a:pt x="21" y="88"/>
                    </a:moveTo>
                    <a:cubicBezTo>
                      <a:pt x="18" y="88"/>
                      <a:pt x="18" y="88"/>
                      <a:pt x="18" y="88"/>
                    </a:cubicBezTo>
                    <a:cubicBezTo>
                      <a:pt x="8" y="87"/>
                      <a:pt x="0" y="79"/>
                      <a:pt x="0" y="68"/>
                    </a:cubicBezTo>
                    <a:cubicBezTo>
                      <a:pt x="3" y="0"/>
                      <a:pt x="3" y="0"/>
                      <a:pt x="3" y="0"/>
                    </a:cubicBezTo>
                    <a:cubicBezTo>
                      <a:pt x="40" y="2"/>
                      <a:pt x="40" y="2"/>
                      <a:pt x="40" y="2"/>
                    </a:cubicBezTo>
                    <a:cubicBezTo>
                      <a:pt x="36" y="79"/>
                      <a:pt x="36" y="79"/>
                      <a:pt x="36" y="79"/>
                    </a:cubicBezTo>
                    <a:cubicBezTo>
                      <a:pt x="35" y="87"/>
                      <a:pt x="29" y="88"/>
                      <a:pt x="21" y="88"/>
                    </a:cubicBezTo>
                    <a:close/>
                  </a:path>
                </a:pathLst>
              </a:custGeom>
              <a:solidFill>
                <a:srgbClr val="FCC8A3"/>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55000" lnSpcReduction="20000"/>
              </a:bodyPr>
              <a:lstStyle/>
              <a:p>
                <a:pPr algn="ctr"/>
                <a:endParaRPr sz="2400"/>
              </a:p>
            </p:txBody>
          </p:sp>
          <p:sp>
            <p:nvSpPr>
              <p:cNvPr id="37" name="ïSḻïďè"/>
              <p:cNvSpPr/>
              <p:nvPr/>
            </p:nvSpPr>
            <p:spPr bwMode="auto">
              <a:xfrm flipH="1">
                <a:off x="9646120" y="1287071"/>
                <a:ext cx="461350" cy="450824"/>
              </a:xfrm>
              <a:custGeom>
                <a:avLst/>
                <a:gdLst>
                  <a:gd name="T0" fmla="*/ 81 w 82"/>
                  <a:gd name="T1" fmla="*/ 42 h 81"/>
                  <a:gd name="T2" fmla="*/ 40 w 82"/>
                  <a:gd name="T3" fmla="*/ 81 h 81"/>
                  <a:gd name="T4" fmla="*/ 1 w 82"/>
                  <a:gd name="T5" fmla="*/ 39 h 81"/>
                  <a:gd name="T6" fmla="*/ 43 w 82"/>
                  <a:gd name="T7" fmla="*/ 0 h 81"/>
                  <a:gd name="T8" fmla="*/ 81 w 82"/>
                  <a:gd name="T9" fmla="*/ 42 h 81"/>
                </a:gdLst>
                <a:ahLst/>
                <a:cxnLst>
                  <a:cxn ang="0">
                    <a:pos x="T0" y="T1"/>
                  </a:cxn>
                  <a:cxn ang="0">
                    <a:pos x="T2" y="T3"/>
                  </a:cxn>
                  <a:cxn ang="0">
                    <a:pos x="T4" y="T5"/>
                  </a:cxn>
                  <a:cxn ang="0">
                    <a:pos x="T6" y="T7"/>
                  </a:cxn>
                  <a:cxn ang="0">
                    <a:pos x="T8" y="T9"/>
                  </a:cxn>
                </a:cxnLst>
                <a:rect l="0" t="0" r="r" b="b"/>
                <a:pathLst>
                  <a:path w="82" h="81">
                    <a:moveTo>
                      <a:pt x="81" y="42"/>
                    </a:moveTo>
                    <a:cubicBezTo>
                      <a:pt x="80" y="64"/>
                      <a:pt x="62" y="81"/>
                      <a:pt x="40" y="81"/>
                    </a:cubicBezTo>
                    <a:cubicBezTo>
                      <a:pt x="18" y="80"/>
                      <a:pt x="0" y="61"/>
                      <a:pt x="1" y="39"/>
                    </a:cubicBezTo>
                    <a:cubicBezTo>
                      <a:pt x="2" y="17"/>
                      <a:pt x="21" y="0"/>
                      <a:pt x="43" y="0"/>
                    </a:cubicBezTo>
                    <a:cubicBezTo>
                      <a:pt x="65" y="1"/>
                      <a:pt x="82" y="20"/>
                      <a:pt x="81" y="42"/>
                    </a:cubicBezTo>
                    <a:close/>
                  </a:path>
                </a:pathLst>
              </a:custGeom>
              <a:solidFill>
                <a:srgbClr val="FCC8A3"/>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47500" lnSpcReduction="20000"/>
              </a:bodyPr>
              <a:lstStyle/>
              <a:p>
                <a:pPr algn="ctr"/>
                <a:endParaRPr sz="2400"/>
              </a:p>
            </p:txBody>
          </p:sp>
          <p:sp>
            <p:nvSpPr>
              <p:cNvPr id="38" name="iṩliďé"/>
              <p:cNvSpPr/>
              <p:nvPr/>
            </p:nvSpPr>
            <p:spPr bwMode="auto">
              <a:xfrm flipH="1">
                <a:off x="9651383" y="1509853"/>
                <a:ext cx="264882" cy="322769"/>
              </a:xfrm>
              <a:custGeom>
                <a:avLst/>
                <a:gdLst>
                  <a:gd name="T0" fmla="*/ 19 w 47"/>
                  <a:gd name="T1" fmla="*/ 58 h 58"/>
                  <a:gd name="T2" fmla="*/ 19 w 47"/>
                  <a:gd name="T3" fmla="*/ 58 h 58"/>
                  <a:gd name="T4" fmla="*/ 1 w 47"/>
                  <a:gd name="T5" fmla="*/ 38 h 58"/>
                  <a:gd name="T6" fmla="*/ 2 w 47"/>
                  <a:gd name="T7" fmla="*/ 0 h 58"/>
                  <a:gd name="T8" fmla="*/ 47 w 47"/>
                  <a:gd name="T9" fmla="*/ 2 h 58"/>
                  <a:gd name="T10" fmla="*/ 46 w 47"/>
                  <a:gd name="T11" fmla="*/ 33 h 58"/>
                  <a:gd name="T12" fmla="*/ 19 w 47"/>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47" h="58">
                    <a:moveTo>
                      <a:pt x="19" y="58"/>
                    </a:moveTo>
                    <a:cubicBezTo>
                      <a:pt x="19" y="58"/>
                      <a:pt x="19" y="58"/>
                      <a:pt x="19" y="58"/>
                    </a:cubicBezTo>
                    <a:cubicBezTo>
                      <a:pt x="8" y="57"/>
                      <a:pt x="0" y="48"/>
                      <a:pt x="1" y="38"/>
                    </a:cubicBezTo>
                    <a:cubicBezTo>
                      <a:pt x="2" y="0"/>
                      <a:pt x="2" y="0"/>
                      <a:pt x="2" y="0"/>
                    </a:cubicBezTo>
                    <a:cubicBezTo>
                      <a:pt x="47" y="2"/>
                      <a:pt x="47" y="2"/>
                      <a:pt x="47" y="2"/>
                    </a:cubicBezTo>
                    <a:cubicBezTo>
                      <a:pt x="46" y="33"/>
                      <a:pt x="46" y="33"/>
                      <a:pt x="46" y="33"/>
                    </a:cubicBezTo>
                    <a:cubicBezTo>
                      <a:pt x="45" y="47"/>
                      <a:pt x="33" y="58"/>
                      <a:pt x="19" y="58"/>
                    </a:cubicBezTo>
                    <a:close/>
                  </a:path>
                </a:pathLst>
              </a:custGeom>
              <a:solidFill>
                <a:srgbClr val="FCC8A3"/>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39" name="í$lîḑe"/>
              <p:cNvSpPr/>
              <p:nvPr/>
            </p:nvSpPr>
            <p:spPr bwMode="auto">
              <a:xfrm flipH="1">
                <a:off x="9607528" y="1571248"/>
                <a:ext cx="78939" cy="105251"/>
              </a:xfrm>
              <a:custGeom>
                <a:avLst/>
                <a:gdLst>
                  <a:gd name="T0" fmla="*/ 5 w 14"/>
                  <a:gd name="T1" fmla="*/ 0 h 19"/>
                  <a:gd name="T2" fmla="*/ 13 w 14"/>
                  <a:gd name="T3" fmla="*/ 13 h 19"/>
                  <a:gd name="T4" fmla="*/ 10 w 14"/>
                  <a:gd name="T5" fmla="*/ 18 h 19"/>
                  <a:gd name="T6" fmla="*/ 0 w 14"/>
                  <a:gd name="T7" fmla="*/ 19 h 19"/>
                  <a:gd name="T8" fmla="*/ 5 w 14"/>
                  <a:gd name="T9" fmla="*/ 0 h 19"/>
                </a:gdLst>
                <a:ahLst/>
                <a:cxnLst>
                  <a:cxn ang="0">
                    <a:pos x="T0" y="T1"/>
                  </a:cxn>
                  <a:cxn ang="0">
                    <a:pos x="T2" y="T3"/>
                  </a:cxn>
                  <a:cxn ang="0">
                    <a:pos x="T4" y="T5"/>
                  </a:cxn>
                  <a:cxn ang="0">
                    <a:pos x="T6" y="T7"/>
                  </a:cxn>
                  <a:cxn ang="0">
                    <a:pos x="T8" y="T9"/>
                  </a:cxn>
                </a:cxnLst>
                <a:rect l="0" t="0" r="r" b="b"/>
                <a:pathLst>
                  <a:path w="14" h="19">
                    <a:moveTo>
                      <a:pt x="5" y="0"/>
                    </a:moveTo>
                    <a:cubicBezTo>
                      <a:pt x="13" y="13"/>
                      <a:pt x="13" y="13"/>
                      <a:pt x="13" y="13"/>
                    </a:cubicBezTo>
                    <a:cubicBezTo>
                      <a:pt x="14" y="16"/>
                      <a:pt x="12" y="18"/>
                      <a:pt x="10" y="18"/>
                    </a:cubicBezTo>
                    <a:cubicBezTo>
                      <a:pt x="0" y="19"/>
                      <a:pt x="0" y="19"/>
                      <a:pt x="0" y="19"/>
                    </a:cubicBezTo>
                    <a:lnTo>
                      <a:pt x="5" y="0"/>
                    </a:lnTo>
                    <a:close/>
                  </a:path>
                </a:pathLst>
              </a:custGeom>
              <a:solidFill>
                <a:srgbClr val="FCC8A3"/>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40" name="íṣḷidê"/>
              <p:cNvSpPr/>
              <p:nvPr/>
            </p:nvSpPr>
            <p:spPr bwMode="auto">
              <a:xfrm flipH="1">
                <a:off x="9623317" y="1120425"/>
                <a:ext cx="629751" cy="601684"/>
              </a:xfrm>
              <a:custGeom>
                <a:avLst/>
                <a:gdLst>
                  <a:gd name="T0" fmla="*/ 71 w 112"/>
                  <a:gd name="T1" fmla="*/ 88 h 108"/>
                  <a:gd name="T2" fmla="*/ 77 w 112"/>
                  <a:gd name="T3" fmla="*/ 63 h 108"/>
                  <a:gd name="T4" fmla="*/ 112 w 112"/>
                  <a:gd name="T5" fmla="*/ 57 h 108"/>
                  <a:gd name="T6" fmla="*/ 45 w 112"/>
                  <a:gd name="T7" fmla="*/ 22 h 108"/>
                  <a:gd name="T8" fmla="*/ 18 w 112"/>
                  <a:gd name="T9" fmla="*/ 96 h 108"/>
                  <a:gd name="T10" fmla="*/ 54 w 112"/>
                  <a:gd name="T11" fmla="*/ 108 h 108"/>
                  <a:gd name="T12" fmla="*/ 71 w 112"/>
                  <a:gd name="T13" fmla="*/ 88 h 108"/>
                </a:gdLst>
                <a:ahLst/>
                <a:cxnLst>
                  <a:cxn ang="0">
                    <a:pos x="T0" y="T1"/>
                  </a:cxn>
                  <a:cxn ang="0">
                    <a:pos x="T2" y="T3"/>
                  </a:cxn>
                  <a:cxn ang="0">
                    <a:pos x="T4" y="T5"/>
                  </a:cxn>
                  <a:cxn ang="0">
                    <a:pos x="T6" y="T7"/>
                  </a:cxn>
                  <a:cxn ang="0">
                    <a:pos x="T8" y="T9"/>
                  </a:cxn>
                  <a:cxn ang="0">
                    <a:pos x="T10" y="T11"/>
                  </a:cxn>
                  <a:cxn ang="0">
                    <a:pos x="T12" y="T13"/>
                  </a:cxn>
                </a:cxnLst>
                <a:rect l="0" t="0" r="r" b="b"/>
                <a:pathLst>
                  <a:path w="112" h="108">
                    <a:moveTo>
                      <a:pt x="71" y="88"/>
                    </a:moveTo>
                    <a:cubicBezTo>
                      <a:pt x="71" y="88"/>
                      <a:pt x="84" y="83"/>
                      <a:pt x="77" y="63"/>
                    </a:cubicBezTo>
                    <a:cubicBezTo>
                      <a:pt x="77" y="63"/>
                      <a:pt x="106" y="67"/>
                      <a:pt x="112" y="57"/>
                    </a:cubicBezTo>
                    <a:cubicBezTo>
                      <a:pt x="112" y="57"/>
                      <a:pt x="91" y="0"/>
                      <a:pt x="45" y="22"/>
                    </a:cubicBezTo>
                    <a:cubicBezTo>
                      <a:pt x="0" y="44"/>
                      <a:pt x="18" y="96"/>
                      <a:pt x="18" y="96"/>
                    </a:cubicBezTo>
                    <a:cubicBezTo>
                      <a:pt x="54" y="108"/>
                      <a:pt x="54" y="108"/>
                      <a:pt x="54" y="108"/>
                    </a:cubicBezTo>
                    <a:lnTo>
                      <a:pt x="71" y="88"/>
                    </a:lnTo>
                    <a:close/>
                  </a:path>
                </a:pathLst>
              </a:custGeom>
              <a:solidFill>
                <a:srgbClr val="1C2226"/>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77500" lnSpcReduction="20000"/>
              </a:bodyPr>
              <a:lstStyle/>
              <a:p>
                <a:pPr algn="ctr"/>
                <a:endParaRPr sz="2400"/>
              </a:p>
            </p:txBody>
          </p:sp>
          <p:sp>
            <p:nvSpPr>
              <p:cNvPr id="41" name="íṥḷíďè"/>
              <p:cNvSpPr/>
              <p:nvPr/>
            </p:nvSpPr>
            <p:spPr bwMode="auto">
              <a:xfrm flipH="1">
                <a:off x="9842589" y="1543181"/>
                <a:ext cx="124547" cy="128056"/>
              </a:xfrm>
              <a:custGeom>
                <a:avLst/>
                <a:gdLst>
                  <a:gd name="T0" fmla="*/ 22 w 22"/>
                  <a:gd name="T1" fmla="*/ 12 h 23"/>
                  <a:gd name="T2" fmla="*/ 10 w 22"/>
                  <a:gd name="T3" fmla="*/ 23 h 23"/>
                  <a:gd name="T4" fmla="*/ 0 w 22"/>
                  <a:gd name="T5" fmla="*/ 11 h 23"/>
                  <a:gd name="T6" fmla="*/ 11 w 22"/>
                  <a:gd name="T7" fmla="*/ 1 h 23"/>
                  <a:gd name="T8" fmla="*/ 22 w 22"/>
                  <a:gd name="T9" fmla="*/ 12 h 23"/>
                </a:gdLst>
                <a:ahLst/>
                <a:cxnLst>
                  <a:cxn ang="0">
                    <a:pos x="T0" y="T1"/>
                  </a:cxn>
                  <a:cxn ang="0">
                    <a:pos x="T2" y="T3"/>
                  </a:cxn>
                  <a:cxn ang="0">
                    <a:pos x="T4" y="T5"/>
                  </a:cxn>
                  <a:cxn ang="0">
                    <a:pos x="T6" y="T7"/>
                  </a:cxn>
                  <a:cxn ang="0">
                    <a:pos x="T8" y="T9"/>
                  </a:cxn>
                </a:cxnLst>
                <a:rect l="0" t="0" r="r" b="b"/>
                <a:pathLst>
                  <a:path w="22" h="23">
                    <a:moveTo>
                      <a:pt x="22" y="12"/>
                    </a:moveTo>
                    <a:cubicBezTo>
                      <a:pt x="22" y="18"/>
                      <a:pt x="16" y="23"/>
                      <a:pt x="10" y="23"/>
                    </a:cubicBezTo>
                    <a:cubicBezTo>
                      <a:pt x="4" y="22"/>
                      <a:pt x="0" y="17"/>
                      <a:pt x="0" y="11"/>
                    </a:cubicBezTo>
                    <a:cubicBezTo>
                      <a:pt x="0" y="5"/>
                      <a:pt x="5" y="0"/>
                      <a:pt x="11" y="1"/>
                    </a:cubicBezTo>
                    <a:cubicBezTo>
                      <a:pt x="17" y="1"/>
                      <a:pt x="22" y="6"/>
                      <a:pt x="22" y="12"/>
                    </a:cubicBezTo>
                    <a:close/>
                  </a:path>
                </a:pathLst>
              </a:custGeom>
              <a:solidFill>
                <a:srgbClr val="FCC8A3"/>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43" name="iślïḍè"/>
              <p:cNvSpPr/>
              <p:nvPr/>
            </p:nvSpPr>
            <p:spPr bwMode="auto">
              <a:xfrm flipH="1">
                <a:off x="9898723" y="1637907"/>
                <a:ext cx="124547" cy="140334"/>
              </a:xfrm>
              <a:custGeom>
                <a:avLst/>
                <a:gdLst>
                  <a:gd name="T0" fmla="*/ 0 w 22"/>
                  <a:gd name="T1" fmla="*/ 0 h 25"/>
                  <a:gd name="T2" fmla="*/ 0 w 22"/>
                  <a:gd name="T3" fmla="*/ 19 h 25"/>
                  <a:gd name="T4" fmla="*/ 22 w 22"/>
                  <a:gd name="T5" fmla="*/ 6 h 25"/>
                  <a:gd name="T6" fmla="*/ 9 w 22"/>
                  <a:gd name="T7" fmla="*/ 7 h 25"/>
                  <a:gd name="T8" fmla="*/ 0 w 22"/>
                  <a:gd name="T9" fmla="*/ 0 h 25"/>
                </a:gdLst>
                <a:ahLst/>
                <a:cxnLst>
                  <a:cxn ang="0">
                    <a:pos x="T0" y="T1"/>
                  </a:cxn>
                  <a:cxn ang="0">
                    <a:pos x="T2" y="T3"/>
                  </a:cxn>
                  <a:cxn ang="0">
                    <a:pos x="T4" y="T5"/>
                  </a:cxn>
                  <a:cxn ang="0">
                    <a:pos x="T6" y="T7"/>
                  </a:cxn>
                  <a:cxn ang="0">
                    <a:pos x="T8" y="T9"/>
                  </a:cxn>
                </a:cxnLst>
                <a:rect l="0" t="0" r="r" b="b"/>
                <a:pathLst>
                  <a:path w="22" h="25">
                    <a:moveTo>
                      <a:pt x="0" y="0"/>
                    </a:moveTo>
                    <a:cubicBezTo>
                      <a:pt x="0" y="19"/>
                      <a:pt x="0" y="19"/>
                      <a:pt x="0" y="19"/>
                    </a:cubicBezTo>
                    <a:cubicBezTo>
                      <a:pt x="0" y="19"/>
                      <a:pt x="21" y="25"/>
                      <a:pt x="22" y="6"/>
                    </a:cubicBezTo>
                    <a:cubicBezTo>
                      <a:pt x="9" y="7"/>
                      <a:pt x="9" y="7"/>
                      <a:pt x="9" y="7"/>
                    </a:cubicBezTo>
                    <a:lnTo>
                      <a:pt x="0" y="0"/>
                    </a:lnTo>
                    <a:close/>
                  </a:path>
                </a:pathLst>
              </a:custGeom>
              <a:solidFill>
                <a:srgbClr val="1C2226"/>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44" name="îṥḷíḑe"/>
              <p:cNvSpPr/>
              <p:nvPr/>
            </p:nvSpPr>
            <p:spPr bwMode="auto">
              <a:xfrm flipH="1">
                <a:off x="9556658" y="1225676"/>
                <a:ext cx="291194" cy="301719"/>
              </a:xfrm>
              <a:custGeom>
                <a:avLst/>
                <a:gdLst>
                  <a:gd name="T0" fmla="*/ 5 w 52"/>
                  <a:gd name="T1" fmla="*/ 44 h 54"/>
                  <a:gd name="T2" fmla="*/ 49 w 52"/>
                  <a:gd name="T3" fmla="*/ 29 h 54"/>
                  <a:gd name="T4" fmla="*/ 20 w 52"/>
                  <a:gd name="T5" fmla="*/ 9 h 54"/>
                  <a:gd name="T6" fmla="*/ 0 w 52"/>
                  <a:gd name="T7" fmla="*/ 12 h 54"/>
                </a:gdLst>
                <a:ahLst/>
                <a:cxnLst>
                  <a:cxn ang="0">
                    <a:pos x="T0" y="T1"/>
                  </a:cxn>
                  <a:cxn ang="0">
                    <a:pos x="T2" y="T3"/>
                  </a:cxn>
                  <a:cxn ang="0">
                    <a:pos x="T4" y="T5"/>
                  </a:cxn>
                  <a:cxn ang="0">
                    <a:pos x="T6" y="T7"/>
                  </a:cxn>
                </a:cxnLst>
                <a:rect l="0" t="0" r="r" b="b"/>
                <a:pathLst>
                  <a:path w="52" h="54">
                    <a:moveTo>
                      <a:pt x="5" y="44"/>
                    </a:moveTo>
                    <a:cubicBezTo>
                      <a:pt x="5" y="44"/>
                      <a:pt x="46" y="54"/>
                      <a:pt x="49" y="29"/>
                    </a:cubicBezTo>
                    <a:cubicBezTo>
                      <a:pt x="52" y="9"/>
                      <a:pt x="34" y="0"/>
                      <a:pt x="20" y="9"/>
                    </a:cubicBezTo>
                    <a:cubicBezTo>
                      <a:pt x="11" y="15"/>
                      <a:pt x="7" y="13"/>
                      <a:pt x="0" y="12"/>
                    </a:cubicBezTo>
                  </a:path>
                </a:pathLst>
              </a:custGeom>
              <a:solidFill>
                <a:srgbClr val="1C2226"/>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45" name="îsľîďé"/>
              <p:cNvSpPr/>
              <p:nvPr/>
            </p:nvSpPr>
            <p:spPr bwMode="auto">
              <a:xfrm flipH="1">
                <a:off x="9612792" y="1894017"/>
                <a:ext cx="640276" cy="1110396"/>
              </a:xfrm>
              <a:custGeom>
                <a:avLst/>
                <a:gdLst>
                  <a:gd name="T0" fmla="*/ 90 w 114"/>
                  <a:gd name="T1" fmla="*/ 27 h 199"/>
                  <a:gd name="T2" fmla="*/ 76 w 114"/>
                  <a:gd name="T3" fmla="*/ 9 h 199"/>
                  <a:gd name="T4" fmla="*/ 36 w 114"/>
                  <a:gd name="T5" fmla="*/ 0 h 199"/>
                  <a:gd name="T6" fmla="*/ 0 w 114"/>
                  <a:gd name="T7" fmla="*/ 68 h 199"/>
                  <a:gd name="T8" fmla="*/ 4 w 114"/>
                  <a:gd name="T9" fmla="*/ 199 h 199"/>
                  <a:gd name="T10" fmla="*/ 114 w 114"/>
                  <a:gd name="T11" fmla="*/ 199 h 199"/>
                  <a:gd name="T12" fmla="*/ 90 w 114"/>
                  <a:gd name="T13" fmla="*/ 27 h 199"/>
                </a:gdLst>
                <a:ahLst/>
                <a:cxnLst>
                  <a:cxn ang="0">
                    <a:pos x="T0" y="T1"/>
                  </a:cxn>
                  <a:cxn ang="0">
                    <a:pos x="T2" y="T3"/>
                  </a:cxn>
                  <a:cxn ang="0">
                    <a:pos x="T4" y="T5"/>
                  </a:cxn>
                  <a:cxn ang="0">
                    <a:pos x="T6" y="T7"/>
                  </a:cxn>
                  <a:cxn ang="0">
                    <a:pos x="T8" y="T9"/>
                  </a:cxn>
                  <a:cxn ang="0">
                    <a:pos x="T10" y="T11"/>
                  </a:cxn>
                  <a:cxn ang="0">
                    <a:pos x="T12" y="T13"/>
                  </a:cxn>
                </a:cxnLst>
                <a:rect l="0" t="0" r="r" b="b"/>
                <a:pathLst>
                  <a:path w="114" h="199">
                    <a:moveTo>
                      <a:pt x="90" y="27"/>
                    </a:moveTo>
                    <a:cubicBezTo>
                      <a:pt x="90" y="27"/>
                      <a:pt x="83" y="12"/>
                      <a:pt x="76" y="9"/>
                    </a:cubicBezTo>
                    <a:cubicBezTo>
                      <a:pt x="69" y="5"/>
                      <a:pt x="36" y="0"/>
                      <a:pt x="36" y="0"/>
                    </a:cubicBezTo>
                    <a:cubicBezTo>
                      <a:pt x="36" y="0"/>
                      <a:pt x="0" y="25"/>
                      <a:pt x="0" y="68"/>
                    </a:cubicBezTo>
                    <a:cubicBezTo>
                      <a:pt x="4" y="199"/>
                      <a:pt x="4" y="199"/>
                      <a:pt x="4" y="199"/>
                    </a:cubicBezTo>
                    <a:cubicBezTo>
                      <a:pt x="114" y="199"/>
                      <a:pt x="114" y="199"/>
                      <a:pt x="114" y="199"/>
                    </a:cubicBezTo>
                    <a:cubicBezTo>
                      <a:pt x="114" y="199"/>
                      <a:pt x="114" y="81"/>
                      <a:pt x="90" y="27"/>
                    </a:cubicBezTo>
                    <a:close/>
                  </a:path>
                </a:pathLst>
              </a:custGeom>
              <a:solidFill>
                <a:srgbClr val="C8C2BB"/>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a:bodyPr>
              <a:lstStyle/>
              <a:p>
                <a:pPr algn="ctr"/>
                <a:endParaRPr sz="2400"/>
              </a:p>
            </p:txBody>
          </p:sp>
          <p:sp>
            <p:nvSpPr>
              <p:cNvPr id="46" name="iṥ1iḋé"/>
              <p:cNvSpPr/>
              <p:nvPr/>
            </p:nvSpPr>
            <p:spPr bwMode="auto">
              <a:xfrm flipH="1">
                <a:off x="9814522" y="1872967"/>
                <a:ext cx="257865" cy="133318"/>
              </a:xfrm>
              <a:custGeom>
                <a:avLst/>
                <a:gdLst>
                  <a:gd name="T0" fmla="*/ 5 w 46"/>
                  <a:gd name="T1" fmla="*/ 1 h 24"/>
                  <a:gd name="T2" fmla="*/ 1 w 46"/>
                  <a:gd name="T3" fmla="*/ 5 h 24"/>
                  <a:gd name="T4" fmla="*/ 2 w 46"/>
                  <a:gd name="T5" fmla="*/ 9 h 24"/>
                  <a:gd name="T6" fmla="*/ 41 w 46"/>
                  <a:gd name="T7" fmla="*/ 23 h 24"/>
                  <a:gd name="T8" fmla="*/ 45 w 46"/>
                  <a:gd name="T9" fmla="*/ 21 h 24"/>
                  <a:gd name="T10" fmla="*/ 46 w 46"/>
                  <a:gd name="T11" fmla="*/ 14 h 24"/>
                  <a:gd name="T12" fmla="*/ 44 w 46"/>
                  <a:gd name="T13" fmla="*/ 11 h 24"/>
                  <a:gd name="T14" fmla="*/ 8 w 46"/>
                  <a:gd name="T15" fmla="*/ 0 h 24"/>
                  <a:gd name="T16" fmla="*/ 5 w 46"/>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4">
                    <a:moveTo>
                      <a:pt x="5" y="1"/>
                    </a:moveTo>
                    <a:cubicBezTo>
                      <a:pt x="1" y="5"/>
                      <a:pt x="1" y="5"/>
                      <a:pt x="1" y="5"/>
                    </a:cubicBezTo>
                    <a:cubicBezTo>
                      <a:pt x="0" y="6"/>
                      <a:pt x="1" y="8"/>
                      <a:pt x="2" y="9"/>
                    </a:cubicBezTo>
                    <a:cubicBezTo>
                      <a:pt x="41" y="23"/>
                      <a:pt x="41" y="23"/>
                      <a:pt x="41" y="23"/>
                    </a:cubicBezTo>
                    <a:cubicBezTo>
                      <a:pt x="43" y="24"/>
                      <a:pt x="45" y="23"/>
                      <a:pt x="45" y="21"/>
                    </a:cubicBezTo>
                    <a:cubicBezTo>
                      <a:pt x="46" y="14"/>
                      <a:pt x="46" y="14"/>
                      <a:pt x="46" y="14"/>
                    </a:cubicBezTo>
                    <a:cubicBezTo>
                      <a:pt x="46" y="13"/>
                      <a:pt x="45" y="12"/>
                      <a:pt x="44" y="11"/>
                    </a:cubicBezTo>
                    <a:cubicBezTo>
                      <a:pt x="8" y="0"/>
                      <a:pt x="8" y="0"/>
                      <a:pt x="8" y="0"/>
                    </a:cubicBezTo>
                    <a:cubicBezTo>
                      <a:pt x="7" y="0"/>
                      <a:pt x="6" y="0"/>
                      <a:pt x="5" y="1"/>
                    </a:cubicBezTo>
                    <a:close/>
                  </a:path>
                </a:pathLst>
              </a:custGeom>
              <a:solidFill>
                <a:srgbClr val="FFEDE1"/>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47" name="iṧ1iḑè"/>
              <p:cNvSpPr/>
              <p:nvPr/>
            </p:nvSpPr>
            <p:spPr bwMode="auto">
              <a:xfrm flipH="1">
                <a:off x="9612792" y="3004413"/>
                <a:ext cx="752543" cy="2157640"/>
              </a:xfrm>
              <a:custGeom>
                <a:avLst/>
                <a:gdLst>
                  <a:gd name="T0" fmla="*/ 134 w 134"/>
                  <a:gd name="T1" fmla="*/ 0 h 387"/>
                  <a:gd name="T2" fmla="*/ 108 w 134"/>
                  <a:gd name="T3" fmla="*/ 55 h 387"/>
                  <a:gd name="T4" fmla="*/ 86 w 134"/>
                  <a:gd name="T5" fmla="*/ 207 h 387"/>
                  <a:gd name="T6" fmla="*/ 39 w 134"/>
                  <a:gd name="T7" fmla="*/ 387 h 387"/>
                  <a:gd name="T8" fmla="*/ 0 w 134"/>
                  <a:gd name="T9" fmla="*/ 382 h 387"/>
                  <a:gd name="T10" fmla="*/ 32 w 134"/>
                  <a:gd name="T11" fmla="*/ 205 h 387"/>
                  <a:gd name="T12" fmla="*/ 31 w 134"/>
                  <a:gd name="T13" fmla="*/ 73 h 387"/>
                  <a:gd name="T14" fmla="*/ 35 w 134"/>
                  <a:gd name="T15" fmla="*/ 0 h 387"/>
                  <a:gd name="T16" fmla="*/ 134 w 134"/>
                  <a:gd name="T17"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387">
                    <a:moveTo>
                      <a:pt x="134" y="0"/>
                    </a:moveTo>
                    <a:cubicBezTo>
                      <a:pt x="108" y="55"/>
                      <a:pt x="108" y="55"/>
                      <a:pt x="108" y="55"/>
                    </a:cubicBezTo>
                    <a:cubicBezTo>
                      <a:pt x="86" y="207"/>
                      <a:pt x="86" y="207"/>
                      <a:pt x="86" y="207"/>
                    </a:cubicBezTo>
                    <a:cubicBezTo>
                      <a:pt x="39" y="387"/>
                      <a:pt x="39" y="387"/>
                      <a:pt x="39" y="387"/>
                    </a:cubicBezTo>
                    <a:cubicBezTo>
                      <a:pt x="0" y="382"/>
                      <a:pt x="0" y="382"/>
                      <a:pt x="0" y="382"/>
                    </a:cubicBezTo>
                    <a:cubicBezTo>
                      <a:pt x="32" y="205"/>
                      <a:pt x="32" y="205"/>
                      <a:pt x="32" y="205"/>
                    </a:cubicBezTo>
                    <a:cubicBezTo>
                      <a:pt x="31" y="73"/>
                      <a:pt x="31" y="73"/>
                      <a:pt x="31" y="73"/>
                    </a:cubicBezTo>
                    <a:cubicBezTo>
                      <a:pt x="31" y="73"/>
                      <a:pt x="28" y="60"/>
                      <a:pt x="35" y="0"/>
                    </a:cubicBezTo>
                    <a:lnTo>
                      <a:pt x="134" y="0"/>
                    </a:lnTo>
                    <a:close/>
                  </a:path>
                </a:pathLst>
              </a:custGeom>
              <a:solidFill>
                <a:srgbClr val="54585A"/>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a:bodyPr>
              <a:lstStyle/>
              <a:p>
                <a:pPr algn="ctr"/>
                <a:endParaRPr sz="2400"/>
              </a:p>
            </p:txBody>
          </p:sp>
          <p:sp>
            <p:nvSpPr>
              <p:cNvPr id="48" name="îṧļiďé"/>
              <p:cNvSpPr/>
              <p:nvPr/>
            </p:nvSpPr>
            <p:spPr bwMode="auto">
              <a:xfrm flipH="1">
                <a:off x="9954857" y="3778005"/>
                <a:ext cx="354344" cy="206993"/>
              </a:xfrm>
              <a:custGeom>
                <a:avLst/>
                <a:gdLst>
                  <a:gd name="T0" fmla="*/ 5 w 63"/>
                  <a:gd name="T1" fmla="*/ 37 h 37"/>
                  <a:gd name="T2" fmla="*/ 0 w 63"/>
                  <a:gd name="T3" fmla="*/ 37 h 37"/>
                  <a:gd name="T4" fmla="*/ 31 w 63"/>
                  <a:gd name="T5" fmla="*/ 0 h 37"/>
                  <a:gd name="T6" fmla="*/ 63 w 63"/>
                  <a:gd name="T7" fmla="*/ 37 h 37"/>
                  <a:gd name="T8" fmla="*/ 57 w 63"/>
                  <a:gd name="T9" fmla="*/ 37 h 37"/>
                  <a:gd name="T10" fmla="*/ 31 w 63"/>
                  <a:gd name="T11" fmla="*/ 5 h 37"/>
                  <a:gd name="T12" fmla="*/ 5 w 63"/>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63" h="37">
                    <a:moveTo>
                      <a:pt x="5" y="37"/>
                    </a:moveTo>
                    <a:cubicBezTo>
                      <a:pt x="0" y="37"/>
                      <a:pt x="0" y="37"/>
                      <a:pt x="0" y="37"/>
                    </a:cubicBezTo>
                    <a:cubicBezTo>
                      <a:pt x="0" y="24"/>
                      <a:pt x="7" y="0"/>
                      <a:pt x="31" y="0"/>
                    </a:cubicBezTo>
                    <a:cubicBezTo>
                      <a:pt x="56" y="0"/>
                      <a:pt x="63" y="24"/>
                      <a:pt x="63" y="37"/>
                    </a:cubicBezTo>
                    <a:cubicBezTo>
                      <a:pt x="57" y="37"/>
                      <a:pt x="57" y="37"/>
                      <a:pt x="57" y="37"/>
                    </a:cubicBezTo>
                    <a:cubicBezTo>
                      <a:pt x="57" y="36"/>
                      <a:pt x="56" y="5"/>
                      <a:pt x="31" y="5"/>
                    </a:cubicBezTo>
                    <a:cubicBezTo>
                      <a:pt x="6" y="5"/>
                      <a:pt x="5" y="36"/>
                      <a:pt x="5" y="37"/>
                    </a:cubicBezTo>
                    <a:close/>
                  </a:path>
                </a:pathLst>
              </a:custGeom>
              <a:solidFill>
                <a:srgbClr val="5C3623"/>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49" name="îṡḷïdê"/>
              <p:cNvSpPr/>
              <p:nvPr/>
            </p:nvSpPr>
            <p:spPr bwMode="auto">
              <a:xfrm flipH="1">
                <a:off x="9702255" y="3946406"/>
                <a:ext cx="859548" cy="563092"/>
              </a:xfrm>
              <a:custGeom>
                <a:avLst/>
                <a:gdLst>
                  <a:gd name="T0" fmla="*/ 147 w 153"/>
                  <a:gd name="T1" fmla="*/ 101 h 101"/>
                  <a:gd name="T2" fmla="*/ 6 w 153"/>
                  <a:gd name="T3" fmla="*/ 101 h 101"/>
                  <a:gd name="T4" fmla="*/ 0 w 153"/>
                  <a:gd name="T5" fmla="*/ 95 h 101"/>
                  <a:gd name="T6" fmla="*/ 0 w 153"/>
                  <a:gd name="T7" fmla="*/ 6 h 101"/>
                  <a:gd name="T8" fmla="*/ 6 w 153"/>
                  <a:gd name="T9" fmla="*/ 0 h 101"/>
                  <a:gd name="T10" fmla="*/ 147 w 153"/>
                  <a:gd name="T11" fmla="*/ 0 h 101"/>
                  <a:gd name="T12" fmla="*/ 153 w 153"/>
                  <a:gd name="T13" fmla="*/ 6 h 101"/>
                  <a:gd name="T14" fmla="*/ 153 w 153"/>
                  <a:gd name="T15" fmla="*/ 95 h 101"/>
                  <a:gd name="T16" fmla="*/ 147 w 153"/>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01">
                    <a:moveTo>
                      <a:pt x="147" y="101"/>
                    </a:moveTo>
                    <a:cubicBezTo>
                      <a:pt x="6" y="101"/>
                      <a:pt x="6" y="101"/>
                      <a:pt x="6" y="101"/>
                    </a:cubicBezTo>
                    <a:cubicBezTo>
                      <a:pt x="3" y="101"/>
                      <a:pt x="0" y="99"/>
                      <a:pt x="0" y="95"/>
                    </a:cubicBezTo>
                    <a:cubicBezTo>
                      <a:pt x="0" y="6"/>
                      <a:pt x="0" y="6"/>
                      <a:pt x="0" y="6"/>
                    </a:cubicBezTo>
                    <a:cubicBezTo>
                      <a:pt x="0" y="3"/>
                      <a:pt x="3" y="0"/>
                      <a:pt x="6" y="0"/>
                    </a:cubicBezTo>
                    <a:cubicBezTo>
                      <a:pt x="147" y="0"/>
                      <a:pt x="147" y="0"/>
                      <a:pt x="147" y="0"/>
                    </a:cubicBezTo>
                    <a:cubicBezTo>
                      <a:pt x="151" y="0"/>
                      <a:pt x="153" y="3"/>
                      <a:pt x="153" y="6"/>
                    </a:cubicBezTo>
                    <a:cubicBezTo>
                      <a:pt x="153" y="95"/>
                      <a:pt x="153" y="95"/>
                      <a:pt x="153" y="95"/>
                    </a:cubicBezTo>
                    <a:cubicBezTo>
                      <a:pt x="153" y="99"/>
                      <a:pt x="151" y="101"/>
                      <a:pt x="147" y="101"/>
                    </a:cubicBezTo>
                    <a:close/>
                  </a:path>
                </a:pathLst>
              </a:custGeom>
              <a:solidFill>
                <a:srgbClr val="84553B"/>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70000" lnSpcReduction="20000"/>
              </a:bodyPr>
              <a:lstStyle/>
              <a:p>
                <a:pPr algn="ctr"/>
                <a:endParaRPr sz="2400"/>
              </a:p>
            </p:txBody>
          </p:sp>
          <p:sp>
            <p:nvSpPr>
              <p:cNvPr id="50" name="íSḻîḍê"/>
              <p:cNvSpPr/>
              <p:nvPr/>
            </p:nvSpPr>
            <p:spPr bwMode="auto">
              <a:xfrm flipH="1">
                <a:off x="9995202" y="3611359"/>
                <a:ext cx="291194" cy="289440"/>
              </a:xfrm>
              <a:custGeom>
                <a:avLst/>
                <a:gdLst>
                  <a:gd name="T0" fmla="*/ 51 w 52"/>
                  <a:gd name="T1" fmla="*/ 28 h 52"/>
                  <a:gd name="T2" fmla="*/ 24 w 52"/>
                  <a:gd name="T3" fmla="*/ 52 h 52"/>
                  <a:gd name="T4" fmla="*/ 1 w 52"/>
                  <a:gd name="T5" fmla="*/ 25 h 52"/>
                  <a:gd name="T6" fmla="*/ 28 w 52"/>
                  <a:gd name="T7" fmla="*/ 1 h 52"/>
                  <a:gd name="T8" fmla="*/ 51 w 52"/>
                  <a:gd name="T9" fmla="*/ 28 h 52"/>
                </a:gdLst>
                <a:ahLst/>
                <a:cxnLst>
                  <a:cxn ang="0">
                    <a:pos x="T0" y="T1"/>
                  </a:cxn>
                  <a:cxn ang="0">
                    <a:pos x="T2" y="T3"/>
                  </a:cxn>
                  <a:cxn ang="0">
                    <a:pos x="T4" y="T5"/>
                  </a:cxn>
                  <a:cxn ang="0">
                    <a:pos x="T6" y="T7"/>
                  </a:cxn>
                  <a:cxn ang="0">
                    <a:pos x="T8" y="T9"/>
                  </a:cxn>
                </a:cxnLst>
                <a:rect l="0" t="0" r="r" b="b"/>
                <a:pathLst>
                  <a:path w="52" h="52">
                    <a:moveTo>
                      <a:pt x="51" y="28"/>
                    </a:moveTo>
                    <a:cubicBezTo>
                      <a:pt x="50" y="42"/>
                      <a:pt x="38" y="52"/>
                      <a:pt x="24" y="52"/>
                    </a:cubicBezTo>
                    <a:cubicBezTo>
                      <a:pt x="10" y="51"/>
                      <a:pt x="0" y="39"/>
                      <a:pt x="1" y="25"/>
                    </a:cubicBezTo>
                    <a:cubicBezTo>
                      <a:pt x="2" y="11"/>
                      <a:pt x="14" y="0"/>
                      <a:pt x="28" y="1"/>
                    </a:cubicBezTo>
                    <a:cubicBezTo>
                      <a:pt x="42" y="2"/>
                      <a:pt x="52" y="14"/>
                      <a:pt x="51" y="28"/>
                    </a:cubicBezTo>
                    <a:close/>
                  </a:path>
                </a:pathLst>
              </a:custGeom>
              <a:solidFill>
                <a:srgbClr val="FCC8A3"/>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51" name="îṥļíḍè"/>
              <p:cNvSpPr/>
              <p:nvPr/>
            </p:nvSpPr>
            <p:spPr bwMode="auto">
              <a:xfrm flipH="1">
                <a:off x="10079404" y="3421907"/>
                <a:ext cx="145597" cy="261373"/>
              </a:xfrm>
              <a:prstGeom prst="rect">
                <a:avLst/>
              </a:prstGeom>
              <a:solidFill>
                <a:srgbClr val="FCC8A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ctr">
                <a:normAutofit fontScale="25000" lnSpcReduction="20000"/>
              </a:bodyPr>
              <a:lstStyle/>
              <a:p>
                <a:pPr algn="ctr"/>
                <a:endParaRPr sz="2400"/>
              </a:p>
            </p:txBody>
          </p:sp>
          <p:sp>
            <p:nvSpPr>
              <p:cNvPr id="52" name="is1îďé"/>
              <p:cNvSpPr/>
              <p:nvPr/>
            </p:nvSpPr>
            <p:spPr bwMode="auto">
              <a:xfrm flipH="1">
                <a:off x="9972397" y="1983481"/>
                <a:ext cx="275407" cy="1499823"/>
              </a:xfrm>
              <a:custGeom>
                <a:avLst/>
                <a:gdLst>
                  <a:gd name="T0" fmla="*/ 0 w 49"/>
                  <a:gd name="T1" fmla="*/ 48 h 269"/>
                  <a:gd name="T2" fmla="*/ 0 w 49"/>
                  <a:gd name="T3" fmla="*/ 269 h 269"/>
                  <a:gd name="T4" fmla="*/ 36 w 49"/>
                  <a:gd name="T5" fmla="*/ 269 h 269"/>
                  <a:gd name="T6" fmla="*/ 49 w 49"/>
                  <a:gd name="T7" fmla="*/ 37 h 269"/>
                  <a:gd name="T8" fmla="*/ 36 w 49"/>
                  <a:gd name="T9" fmla="*/ 8 h 269"/>
                  <a:gd name="T10" fmla="*/ 2 w 49"/>
                  <a:gd name="T11" fmla="*/ 35 h 269"/>
                  <a:gd name="T12" fmla="*/ 0 w 49"/>
                  <a:gd name="T13" fmla="*/ 48 h 269"/>
                </a:gdLst>
                <a:ahLst/>
                <a:cxnLst>
                  <a:cxn ang="0">
                    <a:pos x="T0" y="T1"/>
                  </a:cxn>
                  <a:cxn ang="0">
                    <a:pos x="T2" y="T3"/>
                  </a:cxn>
                  <a:cxn ang="0">
                    <a:pos x="T4" y="T5"/>
                  </a:cxn>
                  <a:cxn ang="0">
                    <a:pos x="T6" y="T7"/>
                  </a:cxn>
                  <a:cxn ang="0">
                    <a:pos x="T8" y="T9"/>
                  </a:cxn>
                  <a:cxn ang="0">
                    <a:pos x="T10" y="T11"/>
                  </a:cxn>
                  <a:cxn ang="0">
                    <a:pos x="T12" y="T13"/>
                  </a:cxn>
                </a:cxnLst>
                <a:rect l="0" t="0" r="r" b="b"/>
                <a:pathLst>
                  <a:path w="49" h="269">
                    <a:moveTo>
                      <a:pt x="0" y="48"/>
                    </a:moveTo>
                    <a:cubicBezTo>
                      <a:pt x="0" y="269"/>
                      <a:pt x="0" y="269"/>
                      <a:pt x="0" y="269"/>
                    </a:cubicBezTo>
                    <a:cubicBezTo>
                      <a:pt x="36" y="269"/>
                      <a:pt x="36" y="269"/>
                      <a:pt x="36" y="269"/>
                    </a:cubicBezTo>
                    <a:cubicBezTo>
                      <a:pt x="49" y="37"/>
                      <a:pt x="49" y="37"/>
                      <a:pt x="49" y="37"/>
                    </a:cubicBezTo>
                    <a:cubicBezTo>
                      <a:pt x="49" y="26"/>
                      <a:pt x="44" y="15"/>
                      <a:pt x="36" y="8"/>
                    </a:cubicBezTo>
                    <a:cubicBezTo>
                      <a:pt x="25" y="1"/>
                      <a:pt x="12" y="0"/>
                      <a:pt x="2" y="35"/>
                    </a:cubicBezTo>
                    <a:cubicBezTo>
                      <a:pt x="1" y="39"/>
                      <a:pt x="0" y="44"/>
                      <a:pt x="0" y="48"/>
                    </a:cubicBezTo>
                    <a:close/>
                  </a:path>
                </a:pathLst>
              </a:custGeom>
              <a:solidFill>
                <a:srgbClr val="C8C2BB"/>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a:bodyPr>
              <a:lstStyle/>
              <a:p>
                <a:pPr algn="ctr"/>
                <a:endParaRPr sz="2400"/>
              </a:p>
            </p:txBody>
          </p:sp>
          <p:sp>
            <p:nvSpPr>
              <p:cNvPr id="53" name="íṩ1íḓê"/>
              <p:cNvSpPr/>
              <p:nvPr/>
            </p:nvSpPr>
            <p:spPr bwMode="auto">
              <a:xfrm flipH="1">
                <a:off x="10039056" y="3399102"/>
                <a:ext cx="208748" cy="84201"/>
              </a:xfrm>
              <a:custGeom>
                <a:avLst/>
                <a:gdLst>
                  <a:gd name="T0" fmla="*/ 0 w 119"/>
                  <a:gd name="T1" fmla="*/ 48 h 48"/>
                  <a:gd name="T2" fmla="*/ 0 w 119"/>
                  <a:gd name="T3" fmla="*/ 0 h 48"/>
                  <a:gd name="T4" fmla="*/ 119 w 119"/>
                  <a:gd name="T5" fmla="*/ 0 h 48"/>
                  <a:gd name="T6" fmla="*/ 116 w 119"/>
                  <a:gd name="T7" fmla="*/ 48 h 48"/>
                  <a:gd name="T8" fmla="*/ 0 w 119"/>
                  <a:gd name="T9" fmla="*/ 48 h 48"/>
                </a:gdLst>
                <a:ahLst/>
                <a:cxnLst>
                  <a:cxn ang="0">
                    <a:pos x="T0" y="T1"/>
                  </a:cxn>
                  <a:cxn ang="0">
                    <a:pos x="T2" y="T3"/>
                  </a:cxn>
                  <a:cxn ang="0">
                    <a:pos x="T4" y="T5"/>
                  </a:cxn>
                  <a:cxn ang="0">
                    <a:pos x="T6" y="T7"/>
                  </a:cxn>
                  <a:cxn ang="0">
                    <a:pos x="T8" y="T9"/>
                  </a:cxn>
                </a:cxnLst>
                <a:rect l="0" t="0" r="r" b="b"/>
                <a:pathLst>
                  <a:path w="119" h="48">
                    <a:moveTo>
                      <a:pt x="0" y="48"/>
                    </a:moveTo>
                    <a:lnTo>
                      <a:pt x="0" y="0"/>
                    </a:lnTo>
                    <a:lnTo>
                      <a:pt x="119" y="0"/>
                    </a:lnTo>
                    <a:lnTo>
                      <a:pt x="116" y="48"/>
                    </a:lnTo>
                    <a:lnTo>
                      <a:pt x="0" y="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54" name="îṣ1îḋé"/>
              <p:cNvSpPr/>
              <p:nvPr/>
            </p:nvSpPr>
            <p:spPr bwMode="auto">
              <a:xfrm flipH="1">
                <a:off x="8770786" y="5221694"/>
                <a:ext cx="561337" cy="240323"/>
              </a:xfrm>
              <a:custGeom>
                <a:avLst/>
                <a:gdLst>
                  <a:gd name="T0" fmla="*/ 1 w 100"/>
                  <a:gd name="T1" fmla="*/ 17 h 43"/>
                  <a:gd name="T2" fmla="*/ 5 w 100"/>
                  <a:gd name="T3" fmla="*/ 15 h 43"/>
                  <a:gd name="T4" fmla="*/ 22 w 100"/>
                  <a:gd name="T5" fmla="*/ 15 h 43"/>
                  <a:gd name="T6" fmla="*/ 31 w 100"/>
                  <a:gd name="T7" fmla="*/ 3 h 43"/>
                  <a:gd name="T8" fmla="*/ 35 w 100"/>
                  <a:gd name="T9" fmla="*/ 1 h 43"/>
                  <a:gd name="T10" fmla="*/ 89 w 100"/>
                  <a:gd name="T11" fmla="*/ 8 h 43"/>
                  <a:gd name="T12" fmla="*/ 98 w 100"/>
                  <a:gd name="T13" fmla="*/ 13 h 43"/>
                  <a:gd name="T14" fmla="*/ 98 w 100"/>
                  <a:gd name="T15" fmla="*/ 13 h 43"/>
                  <a:gd name="T16" fmla="*/ 95 w 100"/>
                  <a:gd name="T17" fmla="*/ 20 h 43"/>
                  <a:gd name="T18" fmla="*/ 11 w 100"/>
                  <a:gd name="T19" fmla="*/ 42 h 43"/>
                  <a:gd name="T20" fmla="*/ 4 w 100"/>
                  <a:gd name="T21" fmla="*/ 37 h 43"/>
                  <a:gd name="T22" fmla="*/ 1 w 100"/>
                  <a:gd name="T23" fmla="*/ 21 h 43"/>
                  <a:gd name="T24" fmla="*/ 0 w 100"/>
                  <a:gd name="T25" fmla="*/ 20 h 43"/>
                  <a:gd name="T26" fmla="*/ 1 w 100"/>
                  <a:gd name="T27" fmla="*/ 1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43">
                    <a:moveTo>
                      <a:pt x="1" y="17"/>
                    </a:moveTo>
                    <a:cubicBezTo>
                      <a:pt x="1" y="15"/>
                      <a:pt x="3" y="14"/>
                      <a:pt x="5" y="15"/>
                    </a:cubicBezTo>
                    <a:cubicBezTo>
                      <a:pt x="8" y="16"/>
                      <a:pt x="14" y="18"/>
                      <a:pt x="22" y="15"/>
                    </a:cubicBezTo>
                    <a:cubicBezTo>
                      <a:pt x="29" y="12"/>
                      <a:pt x="31" y="7"/>
                      <a:pt x="31" y="3"/>
                    </a:cubicBezTo>
                    <a:cubicBezTo>
                      <a:pt x="32" y="2"/>
                      <a:pt x="33" y="0"/>
                      <a:pt x="35" y="1"/>
                    </a:cubicBezTo>
                    <a:cubicBezTo>
                      <a:pt x="89" y="8"/>
                      <a:pt x="89" y="8"/>
                      <a:pt x="89" y="8"/>
                    </a:cubicBezTo>
                    <a:cubicBezTo>
                      <a:pt x="93" y="8"/>
                      <a:pt x="96" y="10"/>
                      <a:pt x="98" y="13"/>
                    </a:cubicBezTo>
                    <a:cubicBezTo>
                      <a:pt x="98" y="13"/>
                      <a:pt x="98" y="13"/>
                      <a:pt x="98" y="13"/>
                    </a:cubicBezTo>
                    <a:cubicBezTo>
                      <a:pt x="100" y="15"/>
                      <a:pt x="98" y="19"/>
                      <a:pt x="95" y="20"/>
                    </a:cubicBezTo>
                    <a:cubicBezTo>
                      <a:pt x="11" y="42"/>
                      <a:pt x="11" y="42"/>
                      <a:pt x="11" y="42"/>
                    </a:cubicBezTo>
                    <a:cubicBezTo>
                      <a:pt x="8" y="43"/>
                      <a:pt x="5" y="41"/>
                      <a:pt x="4" y="37"/>
                    </a:cubicBezTo>
                    <a:cubicBezTo>
                      <a:pt x="1" y="21"/>
                      <a:pt x="1" y="21"/>
                      <a:pt x="1" y="21"/>
                    </a:cubicBezTo>
                    <a:cubicBezTo>
                      <a:pt x="0" y="20"/>
                      <a:pt x="0" y="20"/>
                      <a:pt x="0" y="20"/>
                    </a:cubicBezTo>
                    <a:lnTo>
                      <a:pt x="1" y="17"/>
                    </a:lnTo>
                    <a:close/>
                  </a:path>
                </a:pathLst>
              </a:custGeom>
              <a:solidFill>
                <a:srgbClr val="1F252A"/>
              </a:solidFill>
              <a:ln>
                <a:noFill/>
              </a:ln>
              <a:extLst>
                <a:ext uri="{91240B29-F687-4F45-9708-019B960494DF}">
                  <a14:hiddenLine xmlns:a14="http://schemas.microsoft.com/office/drawing/2010/main" w="9525">
                    <a:solidFill>
                      <a:srgbClr val="000000"/>
                    </a:solidFill>
                    <a:round/>
                  </a14:hiddenLine>
                </a:ext>
              </a:extLst>
            </p:spPr>
            <p:txBody>
              <a:bodyPr wrap="square" lIns="121920" tIns="60960" rIns="121920" bIns="60960" anchor="ctr">
                <a:normAutofit fontScale="25000" lnSpcReduction="20000"/>
              </a:bodyPr>
              <a:lstStyle/>
              <a:p>
                <a:pPr algn="ctr"/>
                <a:endParaRPr sz="2400"/>
              </a:p>
            </p:txBody>
          </p:sp>
          <p:sp>
            <p:nvSpPr>
              <p:cNvPr id="55" name="ï$ľiḓe"/>
              <p:cNvSpPr/>
              <p:nvPr/>
            </p:nvSpPr>
            <p:spPr bwMode="auto">
              <a:xfrm flipH="1" flipV="1">
                <a:off x="9977661" y="2295725"/>
                <a:ext cx="38592" cy="708688"/>
              </a:xfrm>
              <a:prstGeom prst="line">
                <a:avLst/>
              </a:prstGeom>
              <a:noFill/>
              <a:ln w="14288" cap="rnd">
                <a:solidFill>
                  <a:srgbClr val="9F968C"/>
                </a:solidFill>
                <a:prstDash val="solid"/>
                <a:round/>
              </a:ln>
              <a:extLst>
                <a:ext uri="{909E8E84-426E-40DD-AFC4-6F175D3DCCD1}">
                  <a14:hiddenFill xmlns:a14="http://schemas.microsoft.com/office/drawing/2010/main">
                    <a:noFill/>
                  </a14:hiddenFill>
                </a:ext>
              </a:extLst>
            </p:spPr>
            <p:txBody>
              <a:bodyPr wrap="square" lIns="121920" tIns="60960" rIns="121920" bIns="60960" anchor="ctr">
                <a:normAutofit fontScale="25000" lnSpcReduction="20000"/>
              </a:bodyPr>
              <a:lstStyle/>
              <a:p>
                <a:pPr algn="ctr"/>
                <a:endParaRPr sz="2400"/>
              </a:p>
            </p:txBody>
          </p:sp>
        </p:grpSp>
        <p:sp>
          <p:nvSpPr>
            <p:cNvPr id="16" name="îṩľiḑe"/>
            <p:cNvSpPr txBox="1"/>
            <p:nvPr/>
          </p:nvSpPr>
          <p:spPr bwMode="auto">
            <a:xfrm>
              <a:off x="673099" y="4109826"/>
              <a:ext cx="4439053" cy="526488"/>
            </a:xfrm>
            <a:prstGeom prst="rect">
              <a:avLst/>
            </a:prstGeom>
            <a:solidFill>
              <a:schemeClr val="accent1"/>
            </a:solidFill>
            <a:ln>
              <a:noFill/>
            </a:ln>
          </p:spPr>
          <p:txBody>
            <a:bodyPr wrap="square" lIns="121920" tIns="60960" rIns="121920" bIns="6096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eaLnBrk="1" hangingPunct="1">
                <a:lnSpc>
                  <a:spcPct val="100000"/>
                </a:lnSpc>
                <a:spcBef>
                  <a:spcPct val="0"/>
                </a:spcBef>
              </a:pPr>
              <a:r>
                <a:rPr lang="zh-CN" altLang="en-US" sz="2400" b="1" dirty="0">
                  <a:solidFill>
                    <a:schemeClr val="bg1"/>
                  </a:solidFill>
                </a:rPr>
                <a:t>学习上</a:t>
              </a:r>
              <a:endParaRPr lang="en-US" altLang="zh-CN" sz="2400" b="1" dirty="0">
                <a:solidFill>
                  <a:schemeClr val="bg1"/>
                </a:solidFill>
              </a:endParaRPr>
            </a:p>
          </p:txBody>
        </p:sp>
        <p:sp>
          <p:nvSpPr>
            <p:cNvPr id="17" name="ïṡľiḓê"/>
            <p:cNvSpPr/>
            <p:nvPr/>
          </p:nvSpPr>
          <p:spPr bwMode="auto">
            <a:xfrm>
              <a:off x="673100" y="4753599"/>
              <a:ext cx="4152829" cy="131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lnSpc>
                  <a:spcPct val="150000"/>
                </a:lnSpc>
              </a:pPr>
              <a:r>
                <a:rPr lang="zh-CN" altLang="en-US" sz="2400" dirty="0">
                  <a:latin typeface="微软雅黑" panose="020B0503020204020204" pitchFamily="34" charset="-122"/>
                  <a:ea typeface="微软雅黑" panose="020B0503020204020204" pitchFamily="34" charset="-122"/>
                </a:rPr>
                <a:t>你只做过几道题，但可通过思维导图来学会别人用题海战术才能学会的知识，是</a:t>
              </a:r>
              <a:r>
                <a:rPr lang="zh-CN" altLang="en-US" sz="2400" b="1" dirty="0">
                  <a:solidFill>
                    <a:srgbClr val="FF0000"/>
                  </a:solidFill>
                  <a:latin typeface="微软雅黑" panose="020B0503020204020204" pitchFamily="34" charset="-122"/>
                  <a:ea typeface="微软雅黑" panose="020B0503020204020204" pitchFamily="34" charset="-122"/>
                </a:rPr>
                <a:t>学得快</a:t>
              </a:r>
              <a:r>
                <a:rPr lang="zh-CN" altLang="en-US" sz="2400" b="1"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用了题海战术更厉害，是</a:t>
              </a:r>
              <a:r>
                <a:rPr lang="zh-CN" altLang="en-US" sz="2400" b="1" dirty="0">
                  <a:latin typeface="微软雅黑" panose="020B0503020204020204" pitchFamily="34" charset="-122"/>
                  <a:ea typeface="微软雅黑" panose="020B0503020204020204" pitchFamily="34" charset="-122"/>
                </a:rPr>
                <a:t>学得好。</a:t>
              </a:r>
              <a:endParaRPr lang="en-US" altLang="zh-CN" sz="1465" dirty="0">
                <a:latin typeface="微软雅黑" panose="020B0503020204020204" pitchFamily="34" charset="-122"/>
                <a:ea typeface="微软雅黑" panose="020B0503020204020204" pitchFamily="34" charset="-122"/>
              </a:endParaRPr>
            </a:p>
          </p:txBody>
        </p:sp>
        <p:sp>
          <p:nvSpPr>
            <p:cNvPr id="18" name="îşļiḍé"/>
            <p:cNvSpPr/>
            <p:nvPr/>
          </p:nvSpPr>
          <p:spPr bwMode="auto">
            <a:xfrm>
              <a:off x="7079847" y="4753598"/>
              <a:ext cx="4439053" cy="115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nchorCtr="0">
              <a:noAutofit/>
            </a:bodyPr>
            <a:lstStyle/>
            <a:p>
              <a:pPr algn="r">
                <a:lnSpc>
                  <a:spcPct val="150000"/>
                </a:lnSpc>
              </a:pPr>
              <a:r>
                <a:rPr lang="zh-CN" altLang="en-US" sz="1600" dirty="0">
                  <a:latin typeface="微软雅黑" panose="020B0503020204020204" pitchFamily="34" charset="-122"/>
                  <a:ea typeface="微软雅黑" panose="020B0503020204020204" pitchFamily="34" charset="-122"/>
                </a:rPr>
                <a:t>解决你从来没有遇到过的复杂问题</a:t>
              </a:r>
              <a:endParaRPr lang="en-US" altLang="zh-CN" sz="1600" dirty="0">
                <a:latin typeface="微软雅黑" panose="020B0503020204020204" pitchFamily="34" charset="-122"/>
                <a:ea typeface="微软雅黑" panose="020B0503020204020204" pitchFamily="34" charset="-122"/>
              </a:endParaRPr>
            </a:p>
            <a:p>
              <a:pPr algn="r">
                <a:lnSpc>
                  <a:spcPct val="150000"/>
                </a:lnSpc>
              </a:pPr>
              <a:r>
                <a:rPr lang="zh-CN" altLang="en-US" sz="1600" dirty="0">
                  <a:latin typeface="微软雅黑" panose="020B0503020204020204" pitchFamily="34" charset="-122"/>
                  <a:ea typeface="微软雅黑" panose="020B0503020204020204" pitchFamily="34" charset="-122"/>
                </a:rPr>
                <a:t>关键在于更少更快</a:t>
              </a:r>
              <a:endParaRPr lang="en-US" altLang="zh-CN" sz="1600" dirty="0">
                <a:latin typeface="微软雅黑" panose="020B0503020204020204" pitchFamily="34" charset="-122"/>
                <a:ea typeface="微软雅黑" panose="020B0503020204020204" pitchFamily="34" charset="-122"/>
              </a:endParaRPr>
            </a:p>
          </p:txBody>
        </p:sp>
        <p:sp>
          <p:nvSpPr>
            <p:cNvPr id="19" name="ïşliďê"/>
            <p:cNvSpPr txBox="1"/>
            <p:nvPr/>
          </p:nvSpPr>
          <p:spPr bwMode="auto">
            <a:xfrm>
              <a:off x="7079847" y="4109826"/>
              <a:ext cx="4439053" cy="526488"/>
            </a:xfrm>
            <a:prstGeom prst="rect">
              <a:avLst/>
            </a:prstGeom>
            <a:solidFill>
              <a:schemeClr val="accent2"/>
            </a:solidFill>
            <a:ln>
              <a:noFill/>
            </a:ln>
          </p:spPr>
          <p:txBody>
            <a:bodyPr wrap="square" lIns="121920" tIns="60960" rIns="121920" bIns="6096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solidFill>
                    <a:schemeClr val="bg1"/>
                  </a:solidFill>
                </a:rPr>
                <a:t>工作上</a:t>
              </a:r>
              <a:endParaRPr lang="en-US" altLang="zh-CN" sz="2400" b="1" dirty="0">
                <a:solidFill>
                  <a:schemeClr val="bg1"/>
                </a:solidFill>
              </a:endParaRPr>
            </a:p>
          </p:txBody>
        </p:sp>
        <p:cxnSp>
          <p:nvCxnSpPr>
            <p:cNvPr id="26" name="直接连接符 25"/>
            <p:cNvCxnSpPr/>
            <p:nvPr/>
          </p:nvCxnSpPr>
          <p:spPr>
            <a:xfrm>
              <a:off x="752877" y="6070396"/>
              <a:ext cx="4359275"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9" name="iṧḷîḋê"/>
            <p:cNvSpPr txBox="1"/>
            <p:nvPr/>
          </p:nvSpPr>
          <p:spPr>
            <a:xfrm>
              <a:off x="673099" y="1720998"/>
              <a:ext cx="3352741" cy="1119658"/>
            </a:xfrm>
            <a:prstGeom prst="rect">
              <a:avLst/>
            </a:prstGeom>
            <a:noFill/>
            <a:ln>
              <a:noFill/>
            </a:ln>
          </p:spPr>
          <p:txBody>
            <a:bodyPr wrap="square" lIns="121920" tIns="60960" rIns="121920" bIns="60960" anchor="ctr" anchorCtr="0">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buSzPct val="25000"/>
              </a:pPr>
              <a:r>
                <a:rPr lang="zh-CN" altLang="en-US" sz="2400" b="1" dirty="0">
                  <a:latin typeface="微软雅黑" panose="020B0503020204020204" pitchFamily="34" charset="-122"/>
                  <a:ea typeface="微软雅黑" panose="020B0503020204020204" pitchFamily="34" charset="-122"/>
                </a:rPr>
                <a:t>用更少的例子学会知识</a:t>
              </a:r>
              <a:endParaRPr lang="en-US" altLang="zh-CN" sz="2665" b="1" dirty="0">
                <a:latin typeface="微软雅黑" panose="020B0503020204020204" pitchFamily="34" charset="-122"/>
                <a:ea typeface="微软雅黑" panose="020B0503020204020204" pitchFamily="34" charset="-122"/>
              </a:endParaRPr>
            </a:p>
          </p:txBody>
        </p:sp>
        <p:sp>
          <p:nvSpPr>
            <p:cNvPr id="30" name="ïṡľîḍé"/>
            <p:cNvSpPr txBox="1"/>
            <p:nvPr/>
          </p:nvSpPr>
          <p:spPr>
            <a:xfrm>
              <a:off x="8203143" y="1720998"/>
              <a:ext cx="3389071" cy="1119658"/>
            </a:xfrm>
            <a:prstGeom prst="rect">
              <a:avLst/>
            </a:prstGeom>
            <a:noFill/>
            <a:ln>
              <a:noFill/>
            </a:ln>
          </p:spPr>
          <p:txBody>
            <a:bodyPr wrap="square" lIns="121920" tIns="60960" rIns="121920" bIns="60960" anchor="ctr" anchorCtr="0">
              <a:noAutofit/>
            </a:bodyPr>
            <a:lstStyle>
              <a:defPPr>
                <a:defRPr lang="zh-CN"/>
              </a:defPPr>
              <a:lvl1pPr marL="0" defTabSz="914400" eaLnBrk="1" latinLnBrk="0" hangingPunct="1">
                <a:buSzPct val="25000"/>
                <a:defRPr sz="1800" b="1">
                  <a:latin typeface="微软雅黑" panose="020B0503020204020204" pitchFamily="34" charset="-122"/>
                  <a:ea typeface="微软雅黑" panose="020B0503020204020204" pitchFamily="34" charset="-122"/>
                </a:defRPr>
              </a:lvl1pPr>
              <a:lvl2pPr defTabSz="914400" eaLnBrk="1" latinLnBrk="0" hangingPunct="1">
                <a:defRPr sz="1800"/>
              </a:lvl2pPr>
              <a:lvl3pPr defTabSz="914400" eaLnBrk="1" latinLnBrk="0" hangingPunct="1">
                <a:defRPr sz="1800"/>
              </a:lvl3pPr>
              <a:lvl4pPr defTabSz="914400" eaLnBrk="1" latinLnBrk="0" hangingPunct="1">
                <a:defRPr sz="1800"/>
              </a:lvl4pPr>
              <a:lvl5pPr defTabSz="914400" eaLnBrk="1" latinLnBrk="0" hangingPunct="1">
                <a:defRPr sz="1800"/>
              </a:lvl5pPr>
              <a:lvl6pPr>
                <a:defRPr sz="1800"/>
              </a:lvl6pPr>
              <a:lvl7pPr>
                <a:defRPr sz="1800"/>
              </a:lvl7pPr>
              <a:lvl8pPr>
                <a:defRPr sz="1800"/>
              </a:lvl8pPr>
              <a:lvl9pPr>
                <a:defRPr sz="1800"/>
              </a:lvl9pPr>
            </a:lstStyle>
            <a:p>
              <a:pPr>
                <a:lnSpc>
                  <a:spcPct val="170000"/>
                </a:lnSpc>
              </a:pPr>
              <a:r>
                <a:rPr lang="zh-CN" altLang="en-US" sz="2200" dirty="0"/>
                <a:t>用更少的知识解决问题</a:t>
              </a:r>
              <a:endParaRPr lang="en-US" altLang="zh-CN" sz="2200" dirty="0"/>
            </a:p>
          </p:txBody>
        </p:sp>
      </p:grpSp>
      <p:sp>
        <p:nvSpPr>
          <p:cNvPr id="87" name="graduate-man-hand-drawn-person_57251"/>
          <p:cNvSpPr>
            <a:spLocks noChangeAspect="1"/>
          </p:cNvSpPr>
          <p:nvPr/>
        </p:nvSpPr>
        <p:spPr bwMode="auto">
          <a:xfrm>
            <a:off x="3754974" y="1283726"/>
            <a:ext cx="1184628" cy="2546441"/>
          </a:xfrm>
          <a:custGeom>
            <a:avLst/>
            <a:gdLst>
              <a:gd name="connsiteX0" fmla="*/ 83809 w 434872"/>
              <a:gd name="connsiteY0" fmla="*/ 581569 h 605705"/>
              <a:gd name="connsiteX1" fmla="*/ 82167 w 434872"/>
              <a:gd name="connsiteY1" fmla="*/ 583678 h 605705"/>
              <a:gd name="connsiteX2" fmla="*/ 88503 w 434872"/>
              <a:gd name="connsiteY2" fmla="*/ 584146 h 605705"/>
              <a:gd name="connsiteX3" fmla="*/ 86156 w 434872"/>
              <a:gd name="connsiteY3" fmla="*/ 581569 h 605705"/>
              <a:gd name="connsiteX4" fmla="*/ 83809 w 434872"/>
              <a:gd name="connsiteY4" fmla="*/ 581569 h 605705"/>
              <a:gd name="connsiteX5" fmla="*/ 337748 w 434872"/>
              <a:gd name="connsiteY5" fmla="*/ 504504 h 605705"/>
              <a:gd name="connsiteX6" fmla="*/ 314252 w 434872"/>
              <a:gd name="connsiteY6" fmla="*/ 509630 h 605705"/>
              <a:gd name="connsiteX7" fmla="*/ 290786 w 434872"/>
              <a:gd name="connsiteY7" fmla="*/ 521112 h 605705"/>
              <a:gd name="connsiteX8" fmla="*/ 283746 w 434872"/>
              <a:gd name="connsiteY8" fmla="*/ 528611 h 605705"/>
              <a:gd name="connsiteX9" fmla="*/ 314487 w 434872"/>
              <a:gd name="connsiteY9" fmla="*/ 529783 h 605705"/>
              <a:gd name="connsiteX10" fmla="*/ 359308 w 434872"/>
              <a:gd name="connsiteY10" fmla="*/ 510802 h 605705"/>
              <a:gd name="connsiteX11" fmla="*/ 337748 w 434872"/>
              <a:gd name="connsiteY11" fmla="*/ 504504 h 605705"/>
              <a:gd name="connsiteX12" fmla="*/ 88737 w 434872"/>
              <a:gd name="connsiteY12" fmla="*/ 451049 h 605705"/>
              <a:gd name="connsiteX13" fmla="*/ 70668 w 434872"/>
              <a:gd name="connsiteY13" fmla="*/ 462999 h 605705"/>
              <a:gd name="connsiteX14" fmla="*/ 72076 w 434872"/>
              <a:gd name="connsiteY14" fmla="*/ 462296 h 605705"/>
              <a:gd name="connsiteX15" fmla="*/ 88972 w 434872"/>
              <a:gd name="connsiteY15" fmla="*/ 451517 h 605705"/>
              <a:gd name="connsiteX16" fmla="*/ 88737 w 434872"/>
              <a:gd name="connsiteY16" fmla="*/ 451049 h 605705"/>
              <a:gd name="connsiteX17" fmla="*/ 109153 w 434872"/>
              <a:gd name="connsiteY17" fmla="*/ 408635 h 605705"/>
              <a:gd name="connsiteX18" fmla="*/ 117367 w 434872"/>
              <a:gd name="connsiteY18" fmla="*/ 409104 h 605705"/>
              <a:gd name="connsiteX19" fmla="*/ 195511 w 434872"/>
              <a:gd name="connsiteY19" fmla="*/ 466280 h 605705"/>
              <a:gd name="connsiteX20" fmla="*/ 180023 w 434872"/>
              <a:gd name="connsiteY20" fmla="*/ 430428 h 605705"/>
              <a:gd name="connsiteX21" fmla="*/ 187532 w 434872"/>
              <a:gd name="connsiteY21" fmla="*/ 413556 h 605705"/>
              <a:gd name="connsiteX22" fmla="*/ 191052 w 434872"/>
              <a:gd name="connsiteY22" fmla="*/ 413322 h 605705"/>
              <a:gd name="connsiteX23" fmla="*/ 191521 w 434872"/>
              <a:gd name="connsiteY23" fmla="*/ 412619 h 605705"/>
              <a:gd name="connsiteX24" fmla="*/ 219212 w 434872"/>
              <a:gd name="connsiteY24" fmla="*/ 410510 h 605705"/>
              <a:gd name="connsiteX25" fmla="*/ 244087 w 434872"/>
              <a:gd name="connsiteY25" fmla="*/ 410744 h 605705"/>
              <a:gd name="connsiteX26" fmla="*/ 252535 w 434872"/>
              <a:gd name="connsiteY26" fmla="*/ 421523 h 605705"/>
              <a:gd name="connsiteX27" fmla="*/ 233527 w 434872"/>
              <a:gd name="connsiteY27" fmla="*/ 464405 h 605705"/>
              <a:gd name="connsiteX28" fmla="*/ 295948 w 434872"/>
              <a:gd name="connsiteY28" fmla="*/ 417305 h 605705"/>
              <a:gd name="connsiteX29" fmla="*/ 306508 w 434872"/>
              <a:gd name="connsiteY29" fmla="*/ 412150 h 605705"/>
              <a:gd name="connsiteX30" fmla="*/ 344524 w 434872"/>
              <a:gd name="connsiteY30" fmla="*/ 416837 h 605705"/>
              <a:gd name="connsiteX31" fmla="*/ 412578 w 434872"/>
              <a:gd name="connsiteY31" fmla="*/ 445190 h 605705"/>
              <a:gd name="connsiteX32" fmla="*/ 420556 w 434872"/>
              <a:gd name="connsiteY32" fmla="*/ 591411 h 605705"/>
              <a:gd name="connsiteX33" fmla="*/ 411404 w 434872"/>
              <a:gd name="connsiteY33" fmla="*/ 600549 h 605705"/>
              <a:gd name="connsiteX34" fmla="*/ 7543 w 434872"/>
              <a:gd name="connsiteY34" fmla="*/ 592582 h 605705"/>
              <a:gd name="connsiteX35" fmla="*/ 737 w 434872"/>
              <a:gd name="connsiteY35" fmla="*/ 583678 h 605705"/>
              <a:gd name="connsiteX36" fmla="*/ 10359 w 434872"/>
              <a:gd name="connsiteY36" fmla="*/ 466514 h 605705"/>
              <a:gd name="connsiteX37" fmla="*/ 104929 w 434872"/>
              <a:gd name="connsiteY37" fmla="*/ 409104 h 605705"/>
              <a:gd name="connsiteX38" fmla="*/ 109153 w 434872"/>
              <a:gd name="connsiteY38" fmla="*/ 408635 h 605705"/>
              <a:gd name="connsiteX39" fmla="*/ 303187 w 434872"/>
              <a:gd name="connsiteY39" fmla="*/ 227980 h 605705"/>
              <a:gd name="connsiteX40" fmla="*/ 205113 w 434872"/>
              <a:gd name="connsiteY40" fmla="*/ 235947 h 605705"/>
              <a:gd name="connsiteX41" fmla="*/ 119005 w 434872"/>
              <a:gd name="connsiteY41" fmla="*/ 235244 h 605705"/>
              <a:gd name="connsiteX42" fmla="*/ 125340 w 434872"/>
              <a:gd name="connsiteY42" fmla="*/ 264531 h 605705"/>
              <a:gd name="connsiteX43" fmla="*/ 175785 w 434872"/>
              <a:gd name="connsiteY43" fmla="*/ 353097 h 605705"/>
              <a:gd name="connsiteX44" fmla="*/ 286764 w 434872"/>
              <a:gd name="connsiteY44" fmla="*/ 322872 h 605705"/>
              <a:gd name="connsiteX45" fmla="*/ 301780 w 434872"/>
              <a:gd name="connsiteY45" fmla="*/ 239461 h 605705"/>
              <a:gd name="connsiteX46" fmla="*/ 303187 w 434872"/>
              <a:gd name="connsiteY46" fmla="*/ 227980 h 605705"/>
              <a:gd name="connsiteX47" fmla="*/ 216581 w 434872"/>
              <a:gd name="connsiteY47" fmla="*/ 118943 h 605705"/>
              <a:gd name="connsiteX48" fmla="*/ 347063 w 434872"/>
              <a:gd name="connsiteY48" fmla="*/ 119968 h 605705"/>
              <a:gd name="connsiteX49" fmla="*/ 354336 w 434872"/>
              <a:gd name="connsiteY49" fmla="*/ 134729 h 605705"/>
              <a:gd name="connsiteX50" fmla="*/ 347063 w 434872"/>
              <a:gd name="connsiteY50" fmla="*/ 144335 h 605705"/>
              <a:gd name="connsiteX51" fmla="*/ 346828 w 434872"/>
              <a:gd name="connsiteY51" fmla="*/ 178074 h 605705"/>
              <a:gd name="connsiteX52" fmla="*/ 345420 w 434872"/>
              <a:gd name="connsiteY52" fmla="*/ 197287 h 605705"/>
              <a:gd name="connsiteX53" fmla="*/ 322662 w 434872"/>
              <a:gd name="connsiteY53" fmla="*/ 220014 h 605705"/>
              <a:gd name="connsiteX54" fmla="*/ 320081 w 434872"/>
              <a:gd name="connsiteY54" fmla="*/ 239461 h 605705"/>
              <a:gd name="connsiteX55" fmla="*/ 306003 w 434872"/>
              <a:gd name="connsiteY55" fmla="*/ 326152 h 605705"/>
              <a:gd name="connsiteX56" fmla="*/ 191036 w 434872"/>
              <a:gd name="connsiteY56" fmla="*/ 385196 h 605705"/>
              <a:gd name="connsiteX57" fmla="*/ 118067 w 434872"/>
              <a:gd name="connsiteY57" fmla="*/ 296162 h 605705"/>
              <a:gd name="connsiteX58" fmla="*/ 102816 w 434872"/>
              <a:gd name="connsiteY58" fmla="*/ 230323 h 605705"/>
              <a:gd name="connsiteX59" fmla="*/ 94604 w 434872"/>
              <a:gd name="connsiteY59" fmla="*/ 226106 h 605705"/>
              <a:gd name="connsiteX60" fmla="*/ 76538 w 434872"/>
              <a:gd name="connsiteY60" fmla="*/ 143867 h 605705"/>
              <a:gd name="connsiteX61" fmla="*/ 77241 w 434872"/>
              <a:gd name="connsiteY61" fmla="*/ 134026 h 605705"/>
              <a:gd name="connsiteX62" fmla="*/ 86392 w 434872"/>
              <a:gd name="connsiteY62" fmla="*/ 131683 h 605705"/>
              <a:gd name="connsiteX63" fmla="*/ 86627 w 434872"/>
              <a:gd name="connsiteY63" fmla="*/ 132152 h 605705"/>
              <a:gd name="connsiteX64" fmla="*/ 216581 w 434872"/>
              <a:gd name="connsiteY64" fmla="*/ 118943 h 605705"/>
              <a:gd name="connsiteX65" fmla="*/ 210722 w 434872"/>
              <a:gd name="connsiteY65" fmla="*/ 19876 h 605705"/>
              <a:gd name="connsiteX66" fmla="*/ 201804 w 434872"/>
              <a:gd name="connsiteY66" fmla="*/ 21048 h 605705"/>
              <a:gd name="connsiteX67" fmla="*/ 209783 w 434872"/>
              <a:gd name="connsiteY67" fmla="*/ 22454 h 605705"/>
              <a:gd name="connsiteX68" fmla="*/ 210722 w 434872"/>
              <a:gd name="connsiteY68" fmla="*/ 19876 h 605705"/>
              <a:gd name="connsiteX69" fmla="*/ 197815 w 434872"/>
              <a:gd name="connsiteY69" fmla="*/ 2064 h 605705"/>
              <a:gd name="connsiteX70" fmla="*/ 374759 w 434872"/>
              <a:gd name="connsiteY70" fmla="*/ 90186 h 605705"/>
              <a:gd name="connsiteX71" fmla="*/ 378983 w 434872"/>
              <a:gd name="connsiteY71" fmla="*/ 99795 h 605705"/>
              <a:gd name="connsiteX72" fmla="*/ 394237 w 434872"/>
              <a:gd name="connsiteY72" fmla="*/ 175260 h 605705"/>
              <a:gd name="connsiteX73" fmla="*/ 396819 w 434872"/>
              <a:gd name="connsiteY73" fmla="*/ 213696 h 605705"/>
              <a:gd name="connsiteX74" fmla="*/ 395645 w 434872"/>
              <a:gd name="connsiteY74" fmla="*/ 240648 h 605705"/>
              <a:gd name="connsiteX75" fmla="*/ 400339 w 434872"/>
              <a:gd name="connsiteY75" fmla="*/ 247210 h 605705"/>
              <a:gd name="connsiteX76" fmla="*/ 398696 w 434872"/>
              <a:gd name="connsiteY76" fmla="*/ 256351 h 605705"/>
              <a:gd name="connsiteX77" fmla="*/ 385554 w 434872"/>
              <a:gd name="connsiteY77" fmla="*/ 261741 h 605705"/>
              <a:gd name="connsiteX78" fmla="*/ 378983 w 434872"/>
              <a:gd name="connsiteY78" fmla="*/ 242757 h 605705"/>
              <a:gd name="connsiteX79" fmla="*/ 377575 w 434872"/>
              <a:gd name="connsiteY79" fmla="*/ 194478 h 605705"/>
              <a:gd name="connsiteX80" fmla="*/ 368658 w 434872"/>
              <a:gd name="connsiteY80" fmla="*/ 109638 h 605705"/>
              <a:gd name="connsiteX81" fmla="*/ 359740 w 434872"/>
              <a:gd name="connsiteY81" fmla="*/ 107763 h 605705"/>
              <a:gd name="connsiteX82" fmla="*/ 355751 w 434872"/>
              <a:gd name="connsiteY82" fmla="*/ 106826 h 605705"/>
              <a:gd name="connsiteX83" fmla="*/ 340027 w 434872"/>
              <a:gd name="connsiteY83" fmla="*/ 104482 h 605705"/>
              <a:gd name="connsiteX84" fmla="*/ 312570 w 434872"/>
              <a:gd name="connsiteY84" fmla="*/ 102607 h 605705"/>
              <a:gd name="connsiteX85" fmla="*/ 235128 w 434872"/>
              <a:gd name="connsiteY85" fmla="*/ 99795 h 605705"/>
              <a:gd name="connsiteX86" fmla="*/ 40583 w 434872"/>
              <a:gd name="connsiteY86" fmla="*/ 109404 h 605705"/>
              <a:gd name="connsiteX87" fmla="*/ 33543 w 434872"/>
              <a:gd name="connsiteY87" fmla="*/ 92998 h 605705"/>
              <a:gd name="connsiteX88" fmla="*/ 34012 w 434872"/>
              <a:gd name="connsiteY88" fmla="*/ 90654 h 605705"/>
              <a:gd name="connsiteX89" fmla="*/ 62642 w 434872"/>
              <a:gd name="connsiteY89" fmla="*/ 75421 h 605705"/>
              <a:gd name="connsiteX90" fmla="*/ 109812 w 434872"/>
              <a:gd name="connsiteY90" fmla="*/ 48000 h 605705"/>
              <a:gd name="connsiteX91" fmla="*/ 197815 w 434872"/>
              <a:gd name="connsiteY91" fmla="*/ 2064 h 60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34872" h="605705">
                <a:moveTo>
                  <a:pt x="83809" y="581569"/>
                </a:moveTo>
                <a:cubicBezTo>
                  <a:pt x="83340" y="582272"/>
                  <a:pt x="82871" y="582975"/>
                  <a:pt x="82167" y="583678"/>
                </a:cubicBezTo>
                <a:cubicBezTo>
                  <a:pt x="84279" y="583678"/>
                  <a:pt x="86391" y="583912"/>
                  <a:pt x="88503" y="584146"/>
                </a:cubicBezTo>
                <a:cubicBezTo>
                  <a:pt x="87564" y="583209"/>
                  <a:pt x="86860" y="582506"/>
                  <a:pt x="86156" y="581569"/>
                </a:cubicBezTo>
                <a:cubicBezTo>
                  <a:pt x="85452" y="581569"/>
                  <a:pt x="84748" y="581569"/>
                  <a:pt x="83809" y="581569"/>
                </a:cubicBezTo>
                <a:close/>
                <a:moveTo>
                  <a:pt x="337748" y="504504"/>
                </a:moveTo>
                <a:cubicBezTo>
                  <a:pt x="328860" y="505236"/>
                  <a:pt x="319649" y="507872"/>
                  <a:pt x="314252" y="509630"/>
                </a:cubicBezTo>
                <a:cubicBezTo>
                  <a:pt x="306039" y="512442"/>
                  <a:pt x="297826" y="515723"/>
                  <a:pt x="290786" y="521112"/>
                </a:cubicBezTo>
                <a:cubicBezTo>
                  <a:pt x="287735" y="523221"/>
                  <a:pt x="285623" y="526033"/>
                  <a:pt x="283746" y="528611"/>
                </a:cubicBezTo>
                <a:cubicBezTo>
                  <a:pt x="294071" y="527674"/>
                  <a:pt x="306039" y="529548"/>
                  <a:pt x="314487" y="529783"/>
                </a:cubicBezTo>
                <a:cubicBezTo>
                  <a:pt x="323404" y="530251"/>
                  <a:pt x="374796" y="532829"/>
                  <a:pt x="359308" y="510802"/>
                </a:cubicBezTo>
                <a:cubicBezTo>
                  <a:pt x="355201" y="504944"/>
                  <a:pt x="346636" y="503772"/>
                  <a:pt x="337748" y="504504"/>
                </a:cubicBezTo>
                <a:close/>
                <a:moveTo>
                  <a:pt x="88737" y="451049"/>
                </a:moveTo>
                <a:cubicBezTo>
                  <a:pt x="82167" y="454798"/>
                  <a:pt x="76065" y="458547"/>
                  <a:pt x="70668" y="462999"/>
                </a:cubicBezTo>
                <a:cubicBezTo>
                  <a:pt x="71137" y="462765"/>
                  <a:pt x="71607" y="462531"/>
                  <a:pt x="72076" y="462296"/>
                </a:cubicBezTo>
                <a:cubicBezTo>
                  <a:pt x="77239" y="458313"/>
                  <a:pt x="82871" y="454798"/>
                  <a:pt x="88972" y="451517"/>
                </a:cubicBezTo>
                <a:cubicBezTo>
                  <a:pt x="88737" y="451517"/>
                  <a:pt x="88737" y="451283"/>
                  <a:pt x="88737" y="451049"/>
                </a:cubicBezTo>
                <a:close/>
                <a:moveTo>
                  <a:pt x="109153" y="408635"/>
                </a:moveTo>
                <a:cubicBezTo>
                  <a:pt x="111031" y="406292"/>
                  <a:pt x="114785" y="405589"/>
                  <a:pt x="117367" y="409104"/>
                </a:cubicBezTo>
                <a:cubicBezTo>
                  <a:pt x="137079" y="435583"/>
                  <a:pt x="162657" y="460890"/>
                  <a:pt x="195511" y="466280"/>
                </a:cubicBezTo>
                <a:cubicBezTo>
                  <a:pt x="185185" y="458313"/>
                  <a:pt x="179553" y="444253"/>
                  <a:pt x="180023" y="430428"/>
                </a:cubicBezTo>
                <a:cubicBezTo>
                  <a:pt x="180257" y="424570"/>
                  <a:pt x="180257" y="415431"/>
                  <a:pt x="187532" y="413556"/>
                </a:cubicBezTo>
                <a:cubicBezTo>
                  <a:pt x="188705" y="413322"/>
                  <a:pt x="189879" y="413322"/>
                  <a:pt x="191052" y="413322"/>
                </a:cubicBezTo>
                <a:cubicBezTo>
                  <a:pt x="191287" y="413087"/>
                  <a:pt x="191287" y="412853"/>
                  <a:pt x="191521" y="412619"/>
                </a:cubicBezTo>
                <a:cubicBezTo>
                  <a:pt x="197857" y="407229"/>
                  <a:pt x="211468" y="410510"/>
                  <a:pt x="219212" y="410510"/>
                </a:cubicBezTo>
                <a:cubicBezTo>
                  <a:pt x="227426" y="410510"/>
                  <a:pt x="235874" y="410510"/>
                  <a:pt x="244087" y="410744"/>
                </a:cubicBezTo>
                <a:cubicBezTo>
                  <a:pt x="250188" y="410744"/>
                  <a:pt x="253474" y="416134"/>
                  <a:pt x="252535" y="421523"/>
                </a:cubicBezTo>
                <a:cubicBezTo>
                  <a:pt x="250423" y="434646"/>
                  <a:pt x="244791" y="453626"/>
                  <a:pt x="233527" y="464405"/>
                </a:cubicBezTo>
                <a:cubicBezTo>
                  <a:pt x="260983" y="458313"/>
                  <a:pt x="285388" y="444487"/>
                  <a:pt x="295948" y="417305"/>
                </a:cubicBezTo>
                <a:cubicBezTo>
                  <a:pt x="297591" y="413087"/>
                  <a:pt x="302754" y="410979"/>
                  <a:pt x="306508" y="412150"/>
                </a:cubicBezTo>
                <a:cubicBezTo>
                  <a:pt x="317772" y="407698"/>
                  <a:pt x="335372" y="414025"/>
                  <a:pt x="344524" y="416837"/>
                </a:cubicBezTo>
                <a:cubicBezTo>
                  <a:pt x="367287" y="423632"/>
                  <a:pt x="392866" y="431599"/>
                  <a:pt x="412578" y="445190"/>
                </a:cubicBezTo>
                <a:cubicBezTo>
                  <a:pt x="456695" y="475184"/>
                  <a:pt x="421964" y="549935"/>
                  <a:pt x="420556" y="591411"/>
                </a:cubicBezTo>
                <a:cubicBezTo>
                  <a:pt x="420322" y="596331"/>
                  <a:pt x="416567" y="600549"/>
                  <a:pt x="411404" y="600549"/>
                </a:cubicBezTo>
                <a:cubicBezTo>
                  <a:pt x="276940" y="601018"/>
                  <a:pt x="141068" y="616015"/>
                  <a:pt x="7543" y="592582"/>
                </a:cubicBezTo>
                <a:cubicBezTo>
                  <a:pt x="3553" y="591879"/>
                  <a:pt x="737" y="587427"/>
                  <a:pt x="737" y="583678"/>
                </a:cubicBezTo>
                <a:cubicBezTo>
                  <a:pt x="737" y="546185"/>
                  <a:pt x="-3956" y="502132"/>
                  <a:pt x="10359" y="466514"/>
                </a:cubicBezTo>
                <a:cubicBezTo>
                  <a:pt x="24908" y="430662"/>
                  <a:pt x="77239" y="429490"/>
                  <a:pt x="104929" y="409104"/>
                </a:cubicBezTo>
                <a:cubicBezTo>
                  <a:pt x="106103" y="408167"/>
                  <a:pt x="107745" y="408167"/>
                  <a:pt x="109153" y="408635"/>
                </a:cubicBezTo>
                <a:close/>
                <a:moveTo>
                  <a:pt x="303187" y="227980"/>
                </a:moveTo>
                <a:cubicBezTo>
                  <a:pt x="271982" y="237352"/>
                  <a:pt x="237023" y="235009"/>
                  <a:pt x="205113" y="235947"/>
                </a:cubicBezTo>
                <a:cubicBezTo>
                  <a:pt x="180008" y="236649"/>
                  <a:pt x="146691" y="241101"/>
                  <a:pt x="119005" y="235244"/>
                </a:cubicBezTo>
                <a:cubicBezTo>
                  <a:pt x="119474" y="245319"/>
                  <a:pt x="122055" y="255159"/>
                  <a:pt x="125340" y="264531"/>
                </a:cubicBezTo>
                <a:cubicBezTo>
                  <a:pt x="136133" y="295927"/>
                  <a:pt x="151618" y="329901"/>
                  <a:pt x="175785" y="353097"/>
                </a:cubicBezTo>
                <a:cubicBezTo>
                  <a:pt x="210510" y="386133"/>
                  <a:pt x="265882" y="361297"/>
                  <a:pt x="286764" y="322872"/>
                </a:cubicBezTo>
                <a:cubicBezTo>
                  <a:pt x="301310" y="296396"/>
                  <a:pt x="300841" y="268749"/>
                  <a:pt x="301780" y="239461"/>
                </a:cubicBezTo>
                <a:cubicBezTo>
                  <a:pt x="301780" y="235947"/>
                  <a:pt x="302484" y="231963"/>
                  <a:pt x="303187" y="227980"/>
                </a:cubicBezTo>
                <a:close/>
                <a:moveTo>
                  <a:pt x="216581" y="118943"/>
                </a:moveTo>
                <a:cubicBezTo>
                  <a:pt x="260485" y="117098"/>
                  <a:pt x="304478" y="117625"/>
                  <a:pt x="347063" y="119968"/>
                </a:cubicBezTo>
                <a:cubicBezTo>
                  <a:pt x="355275" y="120437"/>
                  <a:pt x="357621" y="129574"/>
                  <a:pt x="354336" y="134729"/>
                </a:cubicBezTo>
                <a:cubicBezTo>
                  <a:pt x="355275" y="139181"/>
                  <a:pt x="352225" y="144569"/>
                  <a:pt x="347063" y="144335"/>
                </a:cubicBezTo>
                <a:cubicBezTo>
                  <a:pt x="354336" y="144804"/>
                  <a:pt x="346828" y="169405"/>
                  <a:pt x="346828" y="178074"/>
                </a:cubicBezTo>
                <a:cubicBezTo>
                  <a:pt x="346828" y="184635"/>
                  <a:pt x="347063" y="190961"/>
                  <a:pt x="345420" y="197287"/>
                </a:cubicBezTo>
                <a:cubicBezTo>
                  <a:pt x="343074" y="207128"/>
                  <a:pt x="332281" y="214859"/>
                  <a:pt x="322662" y="220014"/>
                </a:cubicBezTo>
                <a:cubicBezTo>
                  <a:pt x="321723" y="227512"/>
                  <a:pt x="320315" y="234775"/>
                  <a:pt x="320081" y="239461"/>
                </a:cubicBezTo>
                <a:cubicBezTo>
                  <a:pt x="320081" y="268280"/>
                  <a:pt x="320315" y="300145"/>
                  <a:pt x="306003" y="326152"/>
                </a:cubicBezTo>
                <a:cubicBezTo>
                  <a:pt x="286998" y="361297"/>
                  <a:pt x="234442" y="403471"/>
                  <a:pt x="191036" y="385196"/>
                </a:cubicBezTo>
                <a:cubicBezTo>
                  <a:pt x="154903" y="370200"/>
                  <a:pt x="133083" y="330369"/>
                  <a:pt x="118067" y="296162"/>
                </a:cubicBezTo>
                <a:cubicBezTo>
                  <a:pt x="110559" y="279058"/>
                  <a:pt x="99062" y="251879"/>
                  <a:pt x="102816" y="230323"/>
                </a:cubicBezTo>
                <a:cubicBezTo>
                  <a:pt x="100000" y="228917"/>
                  <a:pt x="97185" y="227746"/>
                  <a:pt x="94604" y="226106"/>
                </a:cubicBezTo>
                <a:cubicBezTo>
                  <a:pt x="68091" y="210408"/>
                  <a:pt x="74191" y="172451"/>
                  <a:pt x="76538" y="143867"/>
                </a:cubicBezTo>
                <a:cubicBezTo>
                  <a:pt x="73018" y="141289"/>
                  <a:pt x="72549" y="135432"/>
                  <a:pt x="77241" y="134026"/>
                </a:cubicBezTo>
                <a:cubicBezTo>
                  <a:pt x="77476" y="129574"/>
                  <a:pt x="84046" y="126997"/>
                  <a:pt x="86392" y="131683"/>
                </a:cubicBezTo>
                <a:cubicBezTo>
                  <a:pt x="86392" y="131917"/>
                  <a:pt x="86627" y="131917"/>
                  <a:pt x="86627" y="132152"/>
                </a:cubicBezTo>
                <a:cubicBezTo>
                  <a:pt x="128860" y="125006"/>
                  <a:pt x="172676" y="120788"/>
                  <a:pt x="216581" y="118943"/>
                </a:cubicBezTo>
                <a:close/>
                <a:moveTo>
                  <a:pt x="210722" y="19876"/>
                </a:moveTo>
                <a:cubicBezTo>
                  <a:pt x="207671" y="20110"/>
                  <a:pt x="204855" y="20579"/>
                  <a:pt x="201804" y="21048"/>
                </a:cubicBezTo>
                <a:cubicBezTo>
                  <a:pt x="204620" y="21517"/>
                  <a:pt x="207202" y="21985"/>
                  <a:pt x="209783" y="22454"/>
                </a:cubicBezTo>
                <a:cubicBezTo>
                  <a:pt x="210018" y="21517"/>
                  <a:pt x="210252" y="20579"/>
                  <a:pt x="210722" y="19876"/>
                </a:cubicBezTo>
                <a:close/>
                <a:moveTo>
                  <a:pt x="197815" y="2064"/>
                </a:moveTo>
                <a:cubicBezTo>
                  <a:pt x="266809" y="-12935"/>
                  <a:pt x="322427" y="57609"/>
                  <a:pt x="374759" y="90186"/>
                </a:cubicBezTo>
                <a:cubicBezTo>
                  <a:pt x="378749" y="92764"/>
                  <a:pt x="379687" y="96513"/>
                  <a:pt x="378983" y="99795"/>
                </a:cubicBezTo>
                <a:cubicBezTo>
                  <a:pt x="387901" y="123934"/>
                  <a:pt x="392125" y="149714"/>
                  <a:pt x="394237" y="175260"/>
                </a:cubicBezTo>
                <a:cubicBezTo>
                  <a:pt x="395410" y="188150"/>
                  <a:pt x="396349" y="201040"/>
                  <a:pt x="396819" y="213696"/>
                </a:cubicBezTo>
                <a:cubicBezTo>
                  <a:pt x="396819" y="216743"/>
                  <a:pt x="395645" y="231742"/>
                  <a:pt x="395645" y="240648"/>
                </a:cubicBezTo>
                <a:cubicBezTo>
                  <a:pt x="398461" y="241585"/>
                  <a:pt x="400808" y="243695"/>
                  <a:pt x="400339" y="247210"/>
                </a:cubicBezTo>
                <a:cubicBezTo>
                  <a:pt x="400104" y="250491"/>
                  <a:pt x="399635" y="253069"/>
                  <a:pt x="398696" y="256351"/>
                </a:cubicBezTo>
                <a:cubicBezTo>
                  <a:pt x="397288" y="261507"/>
                  <a:pt x="390482" y="265022"/>
                  <a:pt x="385554" y="261741"/>
                </a:cubicBezTo>
                <a:cubicBezTo>
                  <a:pt x="377810" y="256351"/>
                  <a:pt x="378983" y="252132"/>
                  <a:pt x="378983" y="242757"/>
                </a:cubicBezTo>
                <a:cubicBezTo>
                  <a:pt x="378749" y="226586"/>
                  <a:pt x="378514" y="210649"/>
                  <a:pt x="377575" y="194478"/>
                </a:cubicBezTo>
                <a:cubicBezTo>
                  <a:pt x="375933" y="166120"/>
                  <a:pt x="371474" y="137762"/>
                  <a:pt x="368658" y="109638"/>
                </a:cubicBezTo>
                <a:cubicBezTo>
                  <a:pt x="365607" y="111279"/>
                  <a:pt x="361852" y="110341"/>
                  <a:pt x="359740" y="107763"/>
                </a:cubicBezTo>
                <a:cubicBezTo>
                  <a:pt x="359036" y="107529"/>
                  <a:pt x="357863" y="107294"/>
                  <a:pt x="355751" y="106826"/>
                </a:cubicBezTo>
                <a:cubicBezTo>
                  <a:pt x="350588" y="105888"/>
                  <a:pt x="345190" y="104951"/>
                  <a:pt x="340027" y="104482"/>
                </a:cubicBezTo>
                <a:cubicBezTo>
                  <a:pt x="330875" y="103544"/>
                  <a:pt x="321723" y="103076"/>
                  <a:pt x="312570" y="102607"/>
                </a:cubicBezTo>
                <a:cubicBezTo>
                  <a:pt x="286756" y="101670"/>
                  <a:pt x="260942" y="99795"/>
                  <a:pt x="235128" y="99795"/>
                </a:cubicBezTo>
                <a:cubicBezTo>
                  <a:pt x="170592" y="99326"/>
                  <a:pt x="104649" y="97685"/>
                  <a:pt x="40583" y="109404"/>
                </a:cubicBezTo>
                <a:cubicBezTo>
                  <a:pt x="30257" y="111279"/>
                  <a:pt x="25329" y="96982"/>
                  <a:pt x="33543" y="92998"/>
                </a:cubicBezTo>
                <a:cubicBezTo>
                  <a:pt x="33543" y="92061"/>
                  <a:pt x="33543" y="91357"/>
                  <a:pt x="34012" y="90654"/>
                </a:cubicBezTo>
                <a:cubicBezTo>
                  <a:pt x="40583" y="81749"/>
                  <a:pt x="53255" y="80342"/>
                  <a:pt x="62642" y="75421"/>
                </a:cubicBezTo>
                <a:cubicBezTo>
                  <a:pt x="78835" y="66983"/>
                  <a:pt x="94323" y="57375"/>
                  <a:pt x="109812" y="48000"/>
                </a:cubicBezTo>
                <a:cubicBezTo>
                  <a:pt x="136565" y="31594"/>
                  <a:pt x="166603" y="8861"/>
                  <a:pt x="197815" y="2064"/>
                </a:cubicBezTo>
                <a:close/>
              </a:path>
            </a:pathLst>
          </a:custGeom>
          <a:solidFill>
            <a:srgbClr val="0A2C41"/>
          </a:solidFill>
          <a:ln>
            <a:noFill/>
          </a:ln>
        </p:spPr>
      </p:sp>
      <p:cxnSp>
        <p:nvCxnSpPr>
          <p:cNvPr id="88" name="直接连接符 87"/>
          <p:cNvCxnSpPr/>
          <p:nvPr/>
        </p:nvCxnSpPr>
        <p:spPr>
          <a:xfrm>
            <a:off x="6809300" y="5644653"/>
            <a:ext cx="3964551"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a:off x="5826000" y="876300"/>
            <a:ext cx="540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35896" y="2276873"/>
            <a:ext cx="4493538" cy="19799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0" lvl="1"/>
            <a:r>
              <a:rPr lang="zh-CN" altLang="en-US" sz="1865" b="1" dirty="0">
                <a:solidFill>
                  <a:srgbClr val="080808"/>
                </a:solidFill>
                <a:latin typeface="微软雅黑" panose="020B0503020204020204" pitchFamily="34" charset="-122"/>
                <a:ea typeface="微软雅黑" panose="020B0503020204020204" pitchFamily="34" charset="-122"/>
              </a:rPr>
              <a:t> </a:t>
            </a:r>
            <a:r>
              <a:rPr lang="zh-CN" altLang="en-US" sz="3735" b="1" dirty="0">
                <a:solidFill>
                  <a:srgbClr val="080808"/>
                </a:solidFill>
                <a:latin typeface="微软雅黑" panose="020B0503020204020204" pitchFamily="34" charset="-122"/>
                <a:ea typeface="微软雅黑" panose="020B0503020204020204" pitchFamily="34" charset="-122"/>
              </a:rPr>
              <a:t>第三部分</a:t>
            </a:r>
            <a:endParaRPr lang="en-US" altLang="zh-CN" sz="3735" b="1" dirty="0">
              <a:solidFill>
                <a:srgbClr val="080808"/>
              </a:solidFill>
              <a:latin typeface="微软雅黑" panose="020B0503020204020204" pitchFamily="34" charset="-122"/>
              <a:ea typeface="微软雅黑" panose="020B0503020204020204" pitchFamily="34" charset="-122"/>
            </a:endParaRPr>
          </a:p>
          <a:p>
            <a:pPr marL="0" lvl="1"/>
            <a:endParaRPr lang="en-US" altLang="zh-CN" sz="3735" b="1" dirty="0">
              <a:solidFill>
                <a:srgbClr val="080808"/>
              </a:solidFill>
              <a:latin typeface="微软雅黑" panose="020B0503020204020204" pitchFamily="34" charset="-122"/>
              <a:ea typeface="微软雅黑" panose="020B0503020204020204" pitchFamily="34" charset="-122"/>
            </a:endParaRPr>
          </a:p>
          <a:p>
            <a:pPr marL="0" lvl="1"/>
            <a:r>
              <a:rPr lang="zh-CN" altLang="en-US" sz="4800" b="1" dirty="0">
                <a:solidFill>
                  <a:srgbClr val="E6571E"/>
                </a:solidFill>
                <a:latin typeface="微软雅黑" panose="020B0503020204020204" pitchFamily="34" charset="-122"/>
                <a:ea typeface="微软雅黑" panose="020B0503020204020204" pitchFamily="34" charset="-122"/>
              </a:rPr>
              <a:t>思维导图的制作</a:t>
            </a:r>
            <a:endParaRPr lang="zh-CN" altLang="zh-CN" sz="4800" b="1" dirty="0">
              <a:solidFill>
                <a:srgbClr val="E6571E"/>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4847861" y="2180861"/>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90528" y="4306307"/>
            <a:ext cx="1203795" cy="328231"/>
          </a:xfrm>
          <a:prstGeom prst="rect">
            <a:avLst/>
          </a:prstGeom>
          <a:noFill/>
        </p:spPr>
        <p:txBody>
          <a:bodyPr wrap="square" lIns="0" tIns="0" rIns="0" bIns="0" rtlCol="0">
            <a:spAutoFit/>
          </a:bodyPr>
          <a:lstStyle/>
          <a:p>
            <a:r>
              <a:rPr lang="en-US" altLang="zh-CN" sz="2135" dirty="0">
                <a:solidFill>
                  <a:srgbClr val="080808"/>
                </a:solidFill>
                <a:latin typeface="微软雅黑" panose="020B0503020204020204" pitchFamily="34" charset="-122"/>
                <a:ea typeface="微软雅黑" panose="020B0503020204020204" pitchFamily="34" charset="-122"/>
              </a:rPr>
              <a:t>PART 03</a:t>
            </a:r>
          </a:p>
        </p:txBody>
      </p:sp>
      <p:grpSp>
        <p:nvGrpSpPr>
          <p:cNvPr id="16" name="组合 15"/>
          <p:cNvGrpSpPr/>
          <p:nvPr/>
        </p:nvGrpSpPr>
        <p:grpSpPr>
          <a:xfrm>
            <a:off x="2831638" y="2276876"/>
            <a:ext cx="1596233" cy="1596233"/>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grpSp>
      <p:sp>
        <p:nvSpPr>
          <p:cNvPr id="75" name="TextBox 13"/>
          <p:cNvSpPr txBox="1"/>
          <p:nvPr/>
        </p:nvSpPr>
        <p:spPr>
          <a:xfrm>
            <a:off x="3125784" y="2562029"/>
            <a:ext cx="1203795" cy="1025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r>
              <a:rPr lang="en-US" altLang="zh-CN" sz="6665" b="1" dirty="0">
                <a:solidFill>
                  <a:srgbClr val="E6571E"/>
                </a:solidFill>
                <a:latin typeface="微软雅黑" panose="020B0503020204020204" pitchFamily="34" charset="-122"/>
                <a:ea typeface="微软雅黑" panose="020B0503020204020204" pitchFamily="34" charset="-122"/>
              </a:rPr>
              <a:t>03</a:t>
            </a:r>
            <a:endParaRPr lang="zh-CN" altLang="en-US" sz="6665" b="1" dirty="0">
              <a:solidFill>
                <a:srgbClr val="E6571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left)">
                                      <p:cBhvr>
                                        <p:cTn id="15" dur="500"/>
                                        <p:tgtEl>
                                          <p:spTgt spid="75"/>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íṧḻîḓé"/>
        <p:cNvGrpSpPr/>
        <p:nvPr/>
      </p:nvGrpSpPr>
      <p:grpSpPr>
        <a:xfrm>
          <a:off x="0" y="0"/>
          <a:ext cx="0" cy="0"/>
          <a:chOff x="0" y="0"/>
          <a:chExt cx="0" cy="0"/>
        </a:xfrm>
      </p:grpSpPr>
      <p:sp>
        <p:nvSpPr>
          <p:cNvPr id="11" name="îṣḻíḍé"/>
          <p:cNvSpPr/>
          <p:nvPr/>
        </p:nvSpPr>
        <p:spPr>
          <a:xfrm>
            <a:off x="644172" y="710889"/>
            <a:ext cx="1861121" cy="3309811"/>
          </a:xfrm>
          <a:prstGeom prst="rect">
            <a:avLst/>
          </a:prstGeom>
        </p:spPr>
        <p:txBody>
          <a:bodyPr vert="eaVert" wrap="square" lIns="91440" tIns="45720" rIns="91440" bIns="45720">
            <a:normAutofit/>
          </a:bodyPr>
          <a:lstStyle/>
          <a:p>
            <a:r>
              <a:rPr lang="zh-CN" altLang="en-US" sz="2800" b="1" spc="300" dirty="0"/>
              <a:t> </a:t>
            </a:r>
          </a:p>
        </p:txBody>
      </p:sp>
      <p:grpSp>
        <p:nvGrpSpPr>
          <p:cNvPr id="31" name="组合 30"/>
          <p:cNvGrpSpPr/>
          <p:nvPr/>
        </p:nvGrpSpPr>
        <p:grpSpPr>
          <a:xfrm>
            <a:off x="1103445" y="1673664"/>
            <a:ext cx="3137307" cy="3137307"/>
            <a:chOff x="304800" y="673100"/>
            <a:chExt cx="4000500" cy="4000500"/>
          </a:xfrm>
          <a:effectLst>
            <a:outerShdw blurRad="444500" dist="254000" dir="6840000" algn="tr" rotWithShape="0">
              <a:prstClr val="black">
                <a:alpha val="50000"/>
              </a:prstClr>
            </a:outerShdw>
          </a:effectLst>
        </p:grpSpPr>
        <p:sp>
          <p:nvSpPr>
            <p:cNvPr id="32"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C00000"/>
                </a:solidFill>
                <a:latin typeface="+mj-ea"/>
                <a:ea typeface="+mj-ea"/>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spc="300" dirty="0">
                  <a:solidFill>
                    <a:schemeClr val="tx1"/>
                  </a:solidFill>
                  <a:latin typeface="+mj-lt"/>
                </a:rPr>
                <a:t>目录</a:t>
              </a:r>
              <a:endParaRPr lang="zh-CN" altLang="en-US" sz="4800" dirty="0">
                <a:solidFill>
                  <a:schemeClr val="tx1"/>
                </a:solidFill>
                <a:latin typeface="+mj-lt"/>
                <a:ea typeface="+mj-ea"/>
              </a:endParaRPr>
            </a:p>
          </p:txBody>
        </p:sp>
      </p:grpSp>
      <p:sp>
        <p:nvSpPr>
          <p:cNvPr id="34" name="文本框 33"/>
          <p:cNvSpPr txBox="1"/>
          <p:nvPr/>
        </p:nvSpPr>
        <p:spPr>
          <a:xfrm>
            <a:off x="1738992" y="3687953"/>
            <a:ext cx="1862176" cy="400110"/>
          </a:xfrm>
          <a:prstGeom prst="rect">
            <a:avLst/>
          </a:prstGeom>
          <a:noFill/>
        </p:spPr>
        <p:txBody>
          <a:bodyPr wrap="none" rtlCol="0">
            <a:spAutoFit/>
          </a:bodyPr>
          <a:lstStyle/>
          <a:p>
            <a:pPr algn="ctr"/>
            <a:r>
              <a:rPr lang="en-US" altLang="zh-CN" sz="2000" b="1" spc="300" dirty="0">
                <a:solidFill>
                  <a:schemeClr val="bg1">
                    <a:lumMod val="50000"/>
                  </a:schemeClr>
                </a:solidFill>
                <a:latin typeface="思源黑体 CN Bold" panose="020B0800000000000000" pitchFamily="34" charset="-122"/>
                <a:ea typeface="思源黑体 CN Bold" panose="020B0800000000000000" pitchFamily="34" charset="-122"/>
              </a:rPr>
              <a:t>CONTENTS</a:t>
            </a:r>
            <a:endParaRPr lang="zh-CN" altLang="en-US" sz="2000" b="1" spc="300" dirty="0">
              <a:solidFill>
                <a:schemeClr val="bg1">
                  <a:lumMod val="50000"/>
                </a:schemeClr>
              </a:solidFill>
              <a:latin typeface="思源黑体 CN Bold" panose="020B0800000000000000" pitchFamily="34" charset="-122"/>
              <a:ea typeface="思源黑体 CN Bold" panose="020B0800000000000000" pitchFamily="34" charset="-122"/>
            </a:endParaRPr>
          </a:p>
        </p:txBody>
      </p:sp>
      <p:sp>
        <p:nvSpPr>
          <p:cNvPr id="13" name="íṥḻïḋe"/>
          <p:cNvSpPr/>
          <p:nvPr/>
        </p:nvSpPr>
        <p:spPr>
          <a:xfrm>
            <a:off x="5173990" y="1459564"/>
            <a:ext cx="624349" cy="624349"/>
          </a:xfrm>
          <a:prstGeom prst="ellipse">
            <a:avLst/>
          </a:prstGeom>
          <a:solidFill>
            <a:srgbClr val="E6571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dirty="0">
                <a:solidFill>
                  <a:schemeClr val="bg1"/>
                </a:solidFill>
                <a:latin typeface="Impact" panose="020B0806030902050204" pitchFamily="34" charset="0"/>
              </a:rPr>
              <a:t>01</a:t>
            </a:r>
          </a:p>
        </p:txBody>
      </p:sp>
      <p:sp>
        <p:nvSpPr>
          <p:cNvPr id="14" name="ïṥliḓe"/>
          <p:cNvSpPr/>
          <p:nvPr/>
        </p:nvSpPr>
        <p:spPr bwMode="auto">
          <a:xfrm>
            <a:off x="5903115" y="1539300"/>
            <a:ext cx="2106228" cy="34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135" b="1" dirty="0">
                <a:solidFill>
                  <a:srgbClr val="E6571E"/>
                </a:solidFill>
                <a:latin typeface="微软雅黑" panose="020B0503020204020204" pitchFamily="34" charset="-122"/>
                <a:ea typeface="微软雅黑" panose="020B0503020204020204" pitchFamily="34" charset="-122"/>
              </a:rPr>
              <a:t>什么是思维导图</a:t>
            </a:r>
          </a:p>
        </p:txBody>
      </p:sp>
      <p:sp>
        <p:nvSpPr>
          <p:cNvPr id="16" name="íślïďe"/>
          <p:cNvSpPr/>
          <p:nvPr/>
        </p:nvSpPr>
        <p:spPr>
          <a:xfrm>
            <a:off x="5173990" y="2566143"/>
            <a:ext cx="686851" cy="624349"/>
          </a:xfrm>
          <a:prstGeom prst="ellipse">
            <a:avLst/>
          </a:prstGeom>
          <a:solidFill>
            <a:srgbClr val="E6571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dirty="0">
                <a:solidFill>
                  <a:schemeClr val="bg1"/>
                </a:solidFill>
                <a:latin typeface="Impact" panose="020B0806030902050204" pitchFamily="34" charset="0"/>
              </a:rPr>
              <a:t>02</a:t>
            </a:r>
          </a:p>
        </p:txBody>
      </p:sp>
      <p:sp>
        <p:nvSpPr>
          <p:cNvPr id="17" name="iṡḷiḍe"/>
          <p:cNvSpPr/>
          <p:nvPr/>
        </p:nvSpPr>
        <p:spPr bwMode="auto">
          <a:xfrm>
            <a:off x="5976105" y="2706095"/>
            <a:ext cx="2139648" cy="34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r>
              <a:rPr lang="zh-CN" altLang="en-US" sz="2135" b="1" dirty="0">
                <a:solidFill>
                  <a:srgbClr val="E6571E"/>
                </a:solidFill>
                <a:latin typeface="微软雅黑" panose="020B0503020204020204" pitchFamily="34" charset="-122"/>
                <a:ea typeface="微软雅黑" panose="020B0503020204020204" pitchFamily="34" charset="-122"/>
              </a:rPr>
              <a:t>思维导图的作用</a:t>
            </a:r>
            <a:endParaRPr lang="zh-CN" altLang="zh-CN" sz="2135" b="1" dirty="0">
              <a:solidFill>
                <a:srgbClr val="E6571E"/>
              </a:solidFill>
              <a:latin typeface="微软雅黑" panose="020B0503020204020204" pitchFamily="34" charset="-122"/>
              <a:ea typeface="微软雅黑" panose="020B0503020204020204" pitchFamily="34" charset="-122"/>
            </a:endParaRPr>
          </a:p>
        </p:txBody>
      </p:sp>
      <p:sp>
        <p:nvSpPr>
          <p:cNvPr id="19" name="îṥļïďe"/>
          <p:cNvSpPr/>
          <p:nvPr/>
        </p:nvSpPr>
        <p:spPr>
          <a:xfrm>
            <a:off x="5204272" y="3672729"/>
            <a:ext cx="661850" cy="624351"/>
          </a:xfrm>
          <a:prstGeom prst="ellipse">
            <a:avLst/>
          </a:prstGeom>
          <a:solidFill>
            <a:srgbClr val="E6571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dirty="0">
                <a:solidFill>
                  <a:schemeClr val="bg1"/>
                </a:solidFill>
                <a:latin typeface="Impact" panose="020B0806030902050204" pitchFamily="34" charset="0"/>
              </a:rPr>
              <a:t>03</a:t>
            </a:r>
          </a:p>
        </p:txBody>
      </p:sp>
      <p:sp>
        <p:nvSpPr>
          <p:cNvPr id="23" name="íṣ1iḍe"/>
          <p:cNvSpPr/>
          <p:nvPr/>
        </p:nvSpPr>
        <p:spPr bwMode="auto">
          <a:xfrm>
            <a:off x="5963483" y="3870605"/>
            <a:ext cx="2152270" cy="34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135" b="1" dirty="0">
                <a:solidFill>
                  <a:srgbClr val="E6571E"/>
                </a:solidFill>
                <a:latin typeface="微软雅黑" panose="020B0503020204020204" pitchFamily="34" charset="-122"/>
                <a:ea typeface="微软雅黑" panose="020B0503020204020204" pitchFamily="34" charset="-122"/>
              </a:rPr>
              <a:t>思维导图的制作</a:t>
            </a:r>
            <a:endParaRPr lang="zh-CN" altLang="zh-CN" sz="2135" b="1" dirty="0">
              <a:solidFill>
                <a:srgbClr val="E6571E"/>
              </a:solidFill>
              <a:latin typeface="微软雅黑" panose="020B0503020204020204" pitchFamily="34" charset="-122"/>
              <a:ea typeface="微软雅黑" panose="020B0503020204020204" pitchFamily="34" charset="-122"/>
            </a:endParaRPr>
          </a:p>
        </p:txBody>
      </p:sp>
      <p:cxnSp>
        <p:nvCxnSpPr>
          <p:cNvPr id="27" name="íSľîďè"/>
          <p:cNvCxnSpPr/>
          <p:nvPr/>
        </p:nvCxnSpPr>
        <p:spPr>
          <a:xfrm>
            <a:off x="5270001" y="3243129"/>
            <a:ext cx="2739341"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íṧḷîḑè"/>
          <p:cNvCxnSpPr/>
          <p:nvPr/>
        </p:nvCxnSpPr>
        <p:spPr>
          <a:xfrm>
            <a:off x="5270001" y="2167014"/>
            <a:ext cx="2739341"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iSḻîďé"/>
          <p:cNvCxnSpPr/>
          <p:nvPr/>
        </p:nvCxnSpPr>
        <p:spPr>
          <a:xfrm>
            <a:off x="5270001" y="4408598"/>
            <a:ext cx="2688299"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iṥļïḓê"/>
          <p:cNvSpPr/>
          <p:nvPr/>
        </p:nvSpPr>
        <p:spPr>
          <a:xfrm>
            <a:off x="5233629" y="4756649"/>
            <a:ext cx="624349" cy="624349"/>
          </a:xfrm>
          <a:prstGeom prst="ellipse">
            <a:avLst/>
          </a:prstGeom>
          <a:solidFill>
            <a:srgbClr val="E6571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dirty="0">
                <a:solidFill>
                  <a:schemeClr val="bg1"/>
                </a:solidFill>
                <a:latin typeface="Impact" panose="020B0806030902050204" pitchFamily="34" charset="0"/>
              </a:rPr>
              <a:t>04</a:t>
            </a:r>
          </a:p>
        </p:txBody>
      </p:sp>
      <p:sp>
        <p:nvSpPr>
          <p:cNvPr id="38" name="íṣ1iḍe"/>
          <p:cNvSpPr/>
          <p:nvPr/>
        </p:nvSpPr>
        <p:spPr bwMode="auto">
          <a:xfrm>
            <a:off x="5962754" y="4896601"/>
            <a:ext cx="2380134" cy="34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r>
              <a:rPr lang="zh-CN" altLang="en-US" sz="2135" b="1" dirty="0">
                <a:solidFill>
                  <a:srgbClr val="E6571E"/>
                </a:solidFill>
                <a:latin typeface="微软雅黑" panose="020B0503020204020204" pitchFamily="34" charset="-122"/>
                <a:ea typeface="微软雅黑" panose="020B0503020204020204" pitchFamily="34" charset="-122"/>
              </a:rPr>
              <a:t>软件通数据库介绍</a:t>
            </a:r>
            <a:endParaRPr lang="zh-CN" altLang="zh-CN" sz="2135" b="1" dirty="0">
              <a:solidFill>
                <a:srgbClr val="E6571E"/>
              </a:solidFill>
              <a:latin typeface="微软雅黑" panose="020B0503020204020204" pitchFamily="34" charset="-122"/>
              <a:ea typeface="微软雅黑" panose="020B0503020204020204" pitchFamily="34" charset="-122"/>
            </a:endParaRPr>
          </a:p>
        </p:txBody>
      </p:sp>
      <p:cxnSp>
        <p:nvCxnSpPr>
          <p:cNvPr id="39" name="ïṧḻiḑê"/>
          <p:cNvCxnSpPr/>
          <p:nvPr/>
        </p:nvCxnSpPr>
        <p:spPr>
          <a:xfrm>
            <a:off x="5329640" y="5476966"/>
            <a:ext cx="288377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14:presetBounceEnd="55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55000">
                                          <p:cBhvr additive="base">
                                            <p:cTn id="7" dur="2000" fill="hold"/>
                                            <p:tgtEl>
                                              <p:spTgt spid="31"/>
                                            </p:tgtEl>
                                            <p:attrNameLst>
                                              <p:attrName>ppt_x</p:attrName>
                                            </p:attrNameLst>
                                          </p:cBhvr>
                                          <p:tavLst>
                                            <p:tav tm="0">
                                              <p:val>
                                                <p:strVal val="#ppt_x"/>
                                              </p:val>
                                            </p:tav>
                                            <p:tav tm="100000">
                                              <p:val>
                                                <p:strVal val="#ppt_x"/>
                                              </p:val>
                                            </p:tav>
                                          </p:tavLst>
                                        </p:anim>
                                        <p:anim calcmode="lin" valueType="num" p14:bounceEnd="55000">
                                          <p:cBhvr additive="base">
                                            <p:cTn id="8" dur="2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2000" fill="hold"/>
                                            <p:tgtEl>
                                              <p:spTgt spid="31"/>
                                            </p:tgtEl>
                                            <p:attrNameLst>
                                              <p:attrName>ppt_x</p:attrName>
                                            </p:attrNameLst>
                                          </p:cBhvr>
                                          <p:tavLst>
                                            <p:tav tm="0">
                                              <p:val>
                                                <p:strVal val="#ppt_x"/>
                                              </p:val>
                                            </p:tav>
                                            <p:tav tm="100000">
                                              <p:val>
                                                <p:strVal val="#ppt_x"/>
                                              </p:val>
                                            </p:tav>
                                          </p:tavLst>
                                        </p:anim>
                                        <p:anim calcmode="lin" valueType="num">
                                          <p:cBhvr additive="base">
                                            <p:cTn id="8" dur="2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252" y="5127108"/>
            <a:ext cx="1102638" cy="1102638"/>
          </a:xfrm>
          <a:prstGeom prst="rect">
            <a:avLst/>
          </a:prstGeom>
        </p:spPr>
      </p:pic>
      <p:pic>
        <p:nvPicPr>
          <p:cNvPr id="62" name="图片 6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938519" y="1408222"/>
            <a:ext cx="842211" cy="862753"/>
          </a:xfrm>
          <a:prstGeom prst="rect">
            <a:avLst/>
          </a:prstGeom>
        </p:spPr>
      </p:pic>
      <p:pic>
        <p:nvPicPr>
          <p:cNvPr id="60" name="图片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4793" y="5156091"/>
            <a:ext cx="1480193" cy="851994"/>
          </a:xfrm>
          <a:prstGeom prst="rect">
            <a:avLst/>
          </a:prstGeom>
        </p:spPr>
      </p:pic>
      <p:sp>
        <p:nvSpPr>
          <p:cNvPr id="2" name="文本占位符 1"/>
          <p:cNvSpPr>
            <a:spLocks noGrp="1"/>
          </p:cNvSpPr>
          <p:nvPr>
            <p:ph type="body" sz="quarter" idx="10"/>
          </p:nvPr>
        </p:nvSpPr>
        <p:spPr/>
        <p:txBody>
          <a:bodyPr/>
          <a:lstStyle/>
          <a:p>
            <a:r>
              <a:rPr lang="zh-CN" altLang="en-US" dirty="0"/>
              <a:t>导图制作的要点</a:t>
            </a:r>
          </a:p>
        </p:txBody>
      </p:sp>
      <p:sp>
        <p:nvSpPr>
          <p:cNvPr id="9" name="任意多边形: 形状 8"/>
          <p:cNvSpPr/>
          <p:nvPr/>
        </p:nvSpPr>
        <p:spPr>
          <a:xfrm>
            <a:off x="6907772" y="4524293"/>
            <a:ext cx="1202624" cy="579096"/>
          </a:xfrm>
          <a:custGeom>
            <a:avLst/>
            <a:gdLst>
              <a:gd name="connsiteX0" fmla="*/ 230240 w 1202624"/>
              <a:gd name="connsiteY0" fmla="*/ 4405 h 579096"/>
              <a:gd name="connsiteX1" fmla="*/ 450577 w 1202624"/>
              <a:gd name="connsiteY1" fmla="*/ 235759 h 579096"/>
              <a:gd name="connsiteX2" fmla="*/ 869218 w 1202624"/>
              <a:gd name="connsiteY2" fmla="*/ 434062 h 579096"/>
              <a:gd name="connsiteX3" fmla="*/ 1133623 w 1202624"/>
              <a:gd name="connsiteY3" fmla="*/ 500164 h 579096"/>
              <a:gd name="connsiteX4" fmla="*/ 1199724 w 1202624"/>
              <a:gd name="connsiteY4" fmla="*/ 533214 h 579096"/>
              <a:gd name="connsiteX5" fmla="*/ 1122606 w 1202624"/>
              <a:gd name="connsiteY5" fmla="*/ 577282 h 579096"/>
              <a:gd name="connsiteX6" fmla="*/ 560746 w 1202624"/>
              <a:gd name="connsiteY6" fmla="*/ 467113 h 579096"/>
              <a:gd name="connsiteX7" fmla="*/ 9903 w 1202624"/>
              <a:gd name="connsiteY7" fmla="*/ 114573 h 579096"/>
              <a:gd name="connsiteX8" fmla="*/ 230240 w 1202624"/>
              <a:gd name="connsiteY8" fmla="*/ 4405 h 57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624" h="579096">
                <a:moveTo>
                  <a:pt x="230240" y="4405"/>
                </a:moveTo>
                <a:cubicBezTo>
                  <a:pt x="303686" y="24603"/>
                  <a:pt x="344081" y="164150"/>
                  <a:pt x="450577" y="235759"/>
                </a:cubicBezTo>
                <a:cubicBezTo>
                  <a:pt x="557073" y="307369"/>
                  <a:pt x="755377" y="389995"/>
                  <a:pt x="869218" y="434062"/>
                </a:cubicBezTo>
                <a:cubicBezTo>
                  <a:pt x="983059" y="478129"/>
                  <a:pt x="1078539" y="483639"/>
                  <a:pt x="1133623" y="500164"/>
                </a:cubicBezTo>
                <a:cubicBezTo>
                  <a:pt x="1188707" y="516689"/>
                  <a:pt x="1201560" y="520361"/>
                  <a:pt x="1199724" y="533214"/>
                </a:cubicBezTo>
                <a:cubicBezTo>
                  <a:pt x="1197888" y="546067"/>
                  <a:pt x="1229102" y="588299"/>
                  <a:pt x="1122606" y="577282"/>
                </a:cubicBezTo>
                <a:cubicBezTo>
                  <a:pt x="1016110" y="566265"/>
                  <a:pt x="746196" y="544231"/>
                  <a:pt x="560746" y="467113"/>
                </a:cubicBezTo>
                <a:cubicBezTo>
                  <a:pt x="375296" y="389995"/>
                  <a:pt x="66823" y="193527"/>
                  <a:pt x="9903" y="114573"/>
                </a:cubicBezTo>
                <a:cubicBezTo>
                  <a:pt x="-47017" y="35619"/>
                  <a:pt x="156794" y="-15793"/>
                  <a:pt x="230240" y="4405"/>
                </a:cubicBezTo>
                <a:close/>
              </a:path>
            </a:pathLst>
          </a:custGeom>
          <a:solidFill>
            <a:srgbClr val="FF3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p:nvSpPr>
        <p:spPr>
          <a:xfrm>
            <a:off x="3733800" y="4506664"/>
            <a:ext cx="1399142" cy="826265"/>
          </a:xfrm>
          <a:custGeom>
            <a:avLst/>
            <a:gdLst>
              <a:gd name="connsiteX0" fmla="*/ 1156771 w 1399142"/>
              <a:gd name="connsiteY0" fmla="*/ 0 h 826265"/>
              <a:gd name="connsiteX1" fmla="*/ 1046602 w 1399142"/>
              <a:gd name="connsiteY1" fmla="*/ 143219 h 826265"/>
              <a:gd name="connsiteX2" fmla="*/ 528810 w 1399142"/>
              <a:gd name="connsiteY2" fmla="*/ 583894 h 826265"/>
              <a:gd name="connsiteX3" fmla="*/ 77118 w 1399142"/>
              <a:gd name="connsiteY3" fmla="*/ 749147 h 826265"/>
              <a:gd name="connsiteX4" fmla="*/ 0 w 1399142"/>
              <a:gd name="connsiteY4" fmla="*/ 826265 h 826265"/>
              <a:gd name="connsiteX5" fmla="*/ 88135 w 1399142"/>
              <a:gd name="connsiteY5" fmla="*/ 826265 h 826265"/>
              <a:gd name="connsiteX6" fmla="*/ 649995 w 1399142"/>
              <a:gd name="connsiteY6" fmla="*/ 694063 h 826265"/>
              <a:gd name="connsiteX7" fmla="*/ 1189822 w 1399142"/>
              <a:gd name="connsiteY7" fmla="*/ 330506 h 826265"/>
              <a:gd name="connsiteX8" fmla="*/ 1399142 w 1399142"/>
              <a:gd name="connsiteY8" fmla="*/ 110169 h 826265"/>
              <a:gd name="connsiteX9" fmla="*/ 1156771 w 1399142"/>
              <a:gd name="connsiteY9" fmla="*/ 0 h 826265"/>
              <a:gd name="connsiteX0-1" fmla="*/ 1156771 w 1399142"/>
              <a:gd name="connsiteY0-2" fmla="*/ 0 h 826265"/>
              <a:gd name="connsiteX1-3" fmla="*/ 1046602 w 1399142"/>
              <a:gd name="connsiteY1-4" fmla="*/ 143219 h 826265"/>
              <a:gd name="connsiteX2-5" fmla="*/ 528810 w 1399142"/>
              <a:gd name="connsiteY2-6" fmla="*/ 583894 h 826265"/>
              <a:gd name="connsiteX3-7" fmla="*/ 77118 w 1399142"/>
              <a:gd name="connsiteY3-8" fmla="*/ 749147 h 826265"/>
              <a:gd name="connsiteX4-9" fmla="*/ 0 w 1399142"/>
              <a:gd name="connsiteY4-10" fmla="*/ 826265 h 826265"/>
              <a:gd name="connsiteX5-11" fmla="*/ 88135 w 1399142"/>
              <a:gd name="connsiteY5-12" fmla="*/ 826265 h 826265"/>
              <a:gd name="connsiteX6-13" fmla="*/ 649995 w 1399142"/>
              <a:gd name="connsiteY6-14" fmla="*/ 705969 h 826265"/>
              <a:gd name="connsiteX7-15" fmla="*/ 1189822 w 1399142"/>
              <a:gd name="connsiteY7-16" fmla="*/ 330506 h 826265"/>
              <a:gd name="connsiteX8-17" fmla="*/ 1399142 w 1399142"/>
              <a:gd name="connsiteY8-18" fmla="*/ 110169 h 826265"/>
              <a:gd name="connsiteX9-19" fmla="*/ 1156771 w 1399142"/>
              <a:gd name="connsiteY9-20" fmla="*/ 0 h 826265"/>
              <a:gd name="connsiteX0-21" fmla="*/ 1156771 w 1399142"/>
              <a:gd name="connsiteY0-22" fmla="*/ 0 h 826265"/>
              <a:gd name="connsiteX1-23" fmla="*/ 1046602 w 1399142"/>
              <a:gd name="connsiteY1-24" fmla="*/ 143219 h 826265"/>
              <a:gd name="connsiteX2-25" fmla="*/ 528810 w 1399142"/>
              <a:gd name="connsiteY2-26" fmla="*/ 583894 h 826265"/>
              <a:gd name="connsiteX3-27" fmla="*/ 77118 w 1399142"/>
              <a:gd name="connsiteY3-28" fmla="*/ 749147 h 826265"/>
              <a:gd name="connsiteX4-29" fmla="*/ 0 w 1399142"/>
              <a:gd name="connsiteY4-30" fmla="*/ 826265 h 826265"/>
              <a:gd name="connsiteX5-31" fmla="*/ 88135 w 1399142"/>
              <a:gd name="connsiteY5-32" fmla="*/ 826265 h 826265"/>
              <a:gd name="connsiteX6-33" fmla="*/ 649995 w 1399142"/>
              <a:gd name="connsiteY6-34" fmla="*/ 705969 h 826265"/>
              <a:gd name="connsiteX7-35" fmla="*/ 1092191 w 1399142"/>
              <a:gd name="connsiteY7-36" fmla="*/ 409087 h 826265"/>
              <a:gd name="connsiteX8-37" fmla="*/ 1399142 w 1399142"/>
              <a:gd name="connsiteY8-38" fmla="*/ 110169 h 826265"/>
              <a:gd name="connsiteX9-39" fmla="*/ 1156771 w 1399142"/>
              <a:gd name="connsiteY9-40" fmla="*/ 0 h 826265"/>
              <a:gd name="connsiteX0-41" fmla="*/ 1156771 w 1399142"/>
              <a:gd name="connsiteY0-42" fmla="*/ 0 h 826265"/>
              <a:gd name="connsiteX1-43" fmla="*/ 1046602 w 1399142"/>
              <a:gd name="connsiteY1-44" fmla="*/ 143219 h 826265"/>
              <a:gd name="connsiteX2-45" fmla="*/ 528810 w 1399142"/>
              <a:gd name="connsiteY2-46" fmla="*/ 583894 h 826265"/>
              <a:gd name="connsiteX3-47" fmla="*/ 77118 w 1399142"/>
              <a:gd name="connsiteY3-48" fmla="*/ 749147 h 826265"/>
              <a:gd name="connsiteX4-49" fmla="*/ 0 w 1399142"/>
              <a:gd name="connsiteY4-50" fmla="*/ 826265 h 826265"/>
              <a:gd name="connsiteX5-51" fmla="*/ 88135 w 1399142"/>
              <a:gd name="connsiteY5-52" fmla="*/ 826265 h 826265"/>
              <a:gd name="connsiteX6-53" fmla="*/ 649995 w 1399142"/>
              <a:gd name="connsiteY6-54" fmla="*/ 705969 h 826265"/>
              <a:gd name="connsiteX7-55" fmla="*/ 1092191 w 1399142"/>
              <a:gd name="connsiteY7-56" fmla="*/ 409087 h 826265"/>
              <a:gd name="connsiteX8-57" fmla="*/ 1399142 w 1399142"/>
              <a:gd name="connsiteY8-58" fmla="*/ 110169 h 826265"/>
              <a:gd name="connsiteX9-59" fmla="*/ 1156771 w 1399142"/>
              <a:gd name="connsiteY9-60" fmla="*/ 0 h 826265"/>
              <a:gd name="connsiteX0-61" fmla="*/ 1156771 w 1399142"/>
              <a:gd name="connsiteY0-62" fmla="*/ 0 h 826265"/>
              <a:gd name="connsiteX1-63" fmla="*/ 1046602 w 1399142"/>
              <a:gd name="connsiteY1-64" fmla="*/ 143219 h 826265"/>
              <a:gd name="connsiteX2-65" fmla="*/ 528810 w 1399142"/>
              <a:gd name="connsiteY2-66" fmla="*/ 583894 h 826265"/>
              <a:gd name="connsiteX3-67" fmla="*/ 77118 w 1399142"/>
              <a:gd name="connsiteY3-68" fmla="*/ 749147 h 826265"/>
              <a:gd name="connsiteX4-69" fmla="*/ 0 w 1399142"/>
              <a:gd name="connsiteY4-70" fmla="*/ 826265 h 826265"/>
              <a:gd name="connsiteX5-71" fmla="*/ 88135 w 1399142"/>
              <a:gd name="connsiteY5-72" fmla="*/ 826265 h 826265"/>
              <a:gd name="connsiteX6-73" fmla="*/ 649995 w 1399142"/>
              <a:gd name="connsiteY6-74" fmla="*/ 705969 h 826265"/>
              <a:gd name="connsiteX7-75" fmla="*/ 1092191 w 1399142"/>
              <a:gd name="connsiteY7-76" fmla="*/ 409087 h 826265"/>
              <a:gd name="connsiteX8-77" fmla="*/ 1399142 w 1399142"/>
              <a:gd name="connsiteY8-78" fmla="*/ 110169 h 826265"/>
              <a:gd name="connsiteX9-79" fmla="*/ 1156771 w 1399142"/>
              <a:gd name="connsiteY9-80" fmla="*/ 0 h 826265"/>
              <a:gd name="connsiteX0-81" fmla="*/ 1156771 w 1399142"/>
              <a:gd name="connsiteY0-82" fmla="*/ 0 h 826265"/>
              <a:gd name="connsiteX1-83" fmla="*/ 1046602 w 1399142"/>
              <a:gd name="connsiteY1-84" fmla="*/ 143219 h 826265"/>
              <a:gd name="connsiteX2-85" fmla="*/ 528810 w 1399142"/>
              <a:gd name="connsiteY2-86" fmla="*/ 583894 h 826265"/>
              <a:gd name="connsiteX3-87" fmla="*/ 77118 w 1399142"/>
              <a:gd name="connsiteY3-88" fmla="*/ 749147 h 826265"/>
              <a:gd name="connsiteX4-89" fmla="*/ 0 w 1399142"/>
              <a:gd name="connsiteY4-90" fmla="*/ 826265 h 826265"/>
              <a:gd name="connsiteX5-91" fmla="*/ 88135 w 1399142"/>
              <a:gd name="connsiteY5-92" fmla="*/ 826265 h 826265"/>
              <a:gd name="connsiteX6-93" fmla="*/ 649995 w 1399142"/>
              <a:gd name="connsiteY6-94" fmla="*/ 705969 h 826265"/>
              <a:gd name="connsiteX7-95" fmla="*/ 1092191 w 1399142"/>
              <a:gd name="connsiteY7-96" fmla="*/ 409087 h 826265"/>
              <a:gd name="connsiteX8-97" fmla="*/ 1399142 w 1399142"/>
              <a:gd name="connsiteY8-98" fmla="*/ 110169 h 826265"/>
              <a:gd name="connsiteX9-99" fmla="*/ 1156771 w 1399142"/>
              <a:gd name="connsiteY9-100" fmla="*/ 0 h 826265"/>
              <a:gd name="connsiteX0-101" fmla="*/ 1156771 w 1399142"/>
              <a:gd name="connsiteY0-102" fmla="*/ 0 h 826265"/>
              <a:gd name="connsiteX1-103" fmla="*/ 1018027 w 1399142"/>
              <a:gd name="connsiteY1-104" fmla="*/ 228944 h 826265"/>
              <a:gd name="connsiteX2-105" fmla="*/ 528810 w 1399142"/>
              <a:gd name="connsiteY2-106" fmla="*/ 583894 h 826265"/>
              <a:gd name="connsiteX3-107" fmla="*/ 77118 w 1399142"/>
              <a:gd name="connsiteY3-108" fmla="*/ 749147 h 826265"/>
              <a:gd name="connsiteX4-109" fmla="*/ 0 w 1399142"/>
              <a:gd name="connsiteY4-110" fmla="*/ 826265 h 826265"/>
              <a:gd name="connsiteX5-111" fmla="*/ 88135 w 1399142"/>
              <a:gd name="connsiteY5-112" fmla="*/ 826265 h 826265"/>
              <a:gd name="connsiteX6-113" fmla="*/ 649995 w 1399142"/>
              <a:gd name="connsiteY6-114" fmla="*/ 705969 h 826265"/>
              <a:gd name="connsiteX7-115" fmla="*/ 1092191 w 1399142"/>
              <a:gd name="connsiteY7-116" fmla="*/ 409087 h 826265"/>
              <a:gd name="connsiteX8-117" fmla="*/ 1399142 w 1399142"/>
              <a:gd name="connsiteY8-118" fmla="*/ 110169 h 826265"/>
              <a:gd name="connsiteX9-119" fmla="*/ 1156771 w 1399142"/>
              <a:gd name="connsiteY9-120" fmla="*/ 0 h 826265"/>
              <a:gd name="connsiteX0-121" fmla="*/ 1156771 w 1399142"/>
              <a:gd name="connsiteY0-122" fmla="*/ 0 h 826265"/>
              <a:gd name="connsiteX1-123" fmla="*/ 1001358 w 1399142"/>
              <a:gd name="connsiteY1-124" fmla="*/ 226563 h 826265"/>
              <a:gd name="connsiteX2-125" fmla="*/ 528810 w 1399142"/>
              <a:gd name="connsiteY2-126" fmla="*/ 583894 h 826265"/>
              <a:gd name="connsiteX3-127" fmla="*/ 77118 w 1399142"/>
              <a:gd name="connsiteY3-128" fmla="*/ 749147 h 826265"/>
              <a:gd name="connsiteX4-129" fmla="*/ 0 w 1399142"/>
              <a:gd name="connsiteY4-130" fmla="*/ 826265 h 826265"/>
              <a:gd name="connsiteX5-131" fmla="*/ 88135 w 1399142"/>
              <a:gd name="connsiteY5-132" fmla="*/ 826265 h 826265"/>
              <a:gd name="connsiteX6-133" fmla="*/ 649995 w 1399142"/>
              <a:gd name="connsiteY6-134" fmla="*/ 705969 h 826265"/>
              <a:gd name="connsiteX7-135" fmla="*/ 1092191 w 1399142"/>
              <a:gd name="connsiteY7-136" fmla="*/ 409087 h 826265"/>
              <a:gd name="connsiteX8-137" fmla="*/ 1399142 w 1399142"/>
              <a:gd name="connsiteY8-138" fmla="*/ 110169 h 826265"/>
              <a:gd name="connsiteX9-139" fmla="*/ 1156771 w 1399142"/>
              <a:gd name="connsiteY9-140" fmla="*/ 0 h 826265"/>
              <a:gd name="connsiteX0-141" fmla="*/ 1156771 w 1399142"/>
              <a:gd name="connsiteY0-142" fmla="*/ 0 h 826265"/>
              <a:gd name="connsiteX1-143" fmla="*/ 1001358 w 1399142"/>
              <a:gd name="connsiteY1-144" fmla="*/ 226563 h 826265"/>
              <a:gd name="connsiteX2-145" fmla="*/ 528810 w 1399142"/>
              <a:gd name="connsiteY2-146" fmla="*/ 583894 h 826265"/>
              <a:gd name="connsiteX3-147" fmla="*/ 77118 w 1399142"/>
              <a:gd name="connsiteY3-148" fmla="*/ 749147 h 826265"/>
              <a:gd name="connsiteX4-149" fmla="*/ 0 w 1399142"/>
              <a:gd name="connsiteY4-150" fmla="*/ 826265 h 826265"/>
              <a:gd name="connsiteX5-151" fmla="*/ 88135 w 1399142"/>
              <a:gd name="connsiteY5-152" fmla="*/ 826265 h 826265"/>
              <a:gd name="connsiteX6-153" fmla="*/ 649995 w 1399142"/>
              <a:gd name="connsiteY6-154" fmla="*/ 705969 h 826265"/>
              <a:gd name="connsiteX7-155" fmla="*/ 1092191 w 1399142"/>
              <a:gd name="connsiteY7-156" fmla="*/ 409087 h 826265"/>
              <a:gd name="connsiteX8-157" fmla="*/ 1399142 w 1399142"/>
              <a:gd name="connsiteY8-158" fmla="*/ 110169 h 826265"/>
              <a:gd name="connsiteX9-159" fmla="*/ 1156771 w 1399142"/>
              <a:gd name="connsiteY9-160" fmla="*/ 0 h 826265"/>
              <a:gd name="connsiteX0-161" fmla="*/ 1156771 w 1399142"/>
              <a:gd name="connsiteY0-162" fmla="*/ 0 h 826265"/>
              <a:gd name="connsiteX1-163" fmla="*/ 1001358 w 1399142"/>
              <a:gd name="connsiteY1-164" fmla="*/ 226563 h 826265"/>
              <a:gd name="connsiteX2-165" fmla="*/ 528810 w 1399142"/>
              <a:gd name="connsiteY2-166" fmla="*/ 583894 h 826265"/>
              <a:gd name="connsiteX3-167" fmla="*/ 77118 w 1399142"/>
              <a:gd name="connsiteY3-168" fmla="*/ 749147 h 826265"/>
              <a:gd name="connsiteX4-169" fmla="*/ 0 w 1399142"/>
              <a:gd name="connsiteY4-170" fmla="*/ 826265 h 826265"/>
              <a:gd name="connsiteX5-171" fmla="*/ 88135 w 1399142"/>
              <a:gd name="connsiteY5-172" fmla="*/ 826265 h 826265"/>
              <a:gd name="connsiteX6-173" fmla="*/ 649995 w 1399142"/>
              <a:gd name="connsiteY6-174" fmla="*/ 705969 h 826265"/>
              <a:gd name="connsiteX7-175" fmla="*/ 1092191 w 1399142"/>
              <a:gd name="connsiteY7-176" fmla="*/ 409087 h 826265"/>
              <a:gd name="connsiteX8-177" fmla="*/ 1399142 w 1399142"/>
              <a:gd name="connsiteY8-178" fmla="*/ 110169 h 826265"/>
              <a:gd name="connsiteX9-179" fmla="*/ 1156771 w 1399142"/>
              <a:gd name="connsiteY9-180" fmla="*/ 0 h 826265"/>
              <a:gd name="connsiteX0-181" fmla="*/ 1156771 w 1399142"/>
              <a:gd name="connsiteY0-182" fmla="*/ 0 h 826265"/>
              <a:gd name="connsiteX1-183" fmla="*/ 1001358 w 1399142"/>
              <a:gd name="connsiteY1-184" fmla="*/ 226563 h 826265"/>
              <a:gd name="connsiteX2-185" fmla="*/ 528810 w 1399142"/>
              <a:gd name="connsiteY2-186" fmla="*/ 583894 h 826265"/>
              <a:gd name="connsiteX3-187" fmla="*/ 77118 w 1399142"/>
              <a:gd name="connsiteY3-188" fmla="*/ 749147 h 826265"/>
              <a:gd name="connsiteX4-189" fmla="*/ 0 w 1399142"/>
              <a:gd name="connsiteY4-190" fmla="*/ 826265 h 826265"/>
              <a:gd name="connsiteX5-191" fmla="*/ 88135 w 1399142"/>
              <a:gd name="connsiteY5-192" fmla="*/ 826265 h 826265"/>
              <a:gd name="connsiteX6-193" fmla="*/ 649995 w 1399142"/>
              <a:gd name="connsiteY6-194" fmla="*/ 705969 h 826265"/>
              <a:gd name="connsiteX7-195" fmla="*/ 1092191 w 1399142"/>
              <a:gd name="connsiteY7-196" fmla="*/ 409087 h 826265"/>
              <a:gd name="connsiteX8-197" fmla="*/ 1399142 w 1399142"/>
              <a:gd name="connsiteY8-198" fmla="*/ 110169 h 826265"/>
              <a:gd name="connsiteX9-199" fmla="*/ 1156771 w 1399142"/>
              <a:gd name="connsiteY9-200" fmla="*/ 0 h 826265"/>
              <a:gd name="connsiteX0-201" fmla="*/ 1156771 w 1399142"/>
              <a:gd name="connsiteY0-202" fmla="*/ 0 h 826265"/>
              <a:gd name="connsiteX1-203" fmla="*/ 1001358 w 1399142"/>
              <a:gd name="connsiteY1-204" fmla="*/ 226563 h 826265"/>
              <a:gd name="connsiteX2-205" fmla="*/ 528810 w 1399142"/>
              <a:gd name="connsiteY2-206" fmla="*/ 583894 h 826265"/>
              <a:gd name="connsiteX3-207" fmla="*/ 77118 w 1399142"/>
              <a:gd name="connsiteY3-208" fmla="*/ 749147 h 826265"/>
              <a:gd name="connsiteX4-209" fmla="*/ 0 w 1399142"/>
              <a:gd name="connsiteY4-210" fmla="*/ 826265 h 826265"/>
              <a:gd name="connsiteX5-211" fmla="*/ 88135 w 1399142"/>
              <a:gd name="connsiteY5-212" fmla="*/ 826265 h 826265"/>
              <a:gd name="connsiteX6-213" fmla="*/ 649995 w 1399142"/>
              <a:gd name="connsiteY6-214" fmla="*/ 705969 h 826265"/>
              <a:gd name="connsiteX7-215" fmla="*/ 1092191 w 1399142"/>
              <a:gd name="connsiteY7-216" fmla="*/ 409087 h 826265"/>
              <a:gd name="connsiteX8-217" fmla="*/ 1399142 w 1399142"/>
              <a:gd name="connsiteY8-218" fmla="*/ 110169 h 826265"/>
              <a:gd name="connsiteX9-219" fmla="*/ 1156771 w 1399142"/>
              <a:gd name="connsiteY9-220" fmla="*/ 0 h 826265"/>
              <a:gd name="connsiteX0-221" fmla="*/ 1156771 w 1399142"/>
              <a:gd name="connsiteY0-222" fmla="*/ 0 h 826265"/>
              <a:gd name="connsiteX1-223" fmla="*/ 1001358 w 1399142"/>
              <a:gd name="connsiteY1-224" fmla="*/ 226563 h 826265"/>
              <a:gd name="connsiteX2-225" fmla="*/ 528810 w 1399142"/>
              <a:gd name="connsiteY2-226" fmla="*/ 583894 h 826265"/>
              <a:gd name="connsiteX3-227" fmla="*/ 77118 w 1399142"/>
              <a:gd name="connsiteY3-228" fmla="*/ 749147 h 826265"/>
              <a:gd name="connsiteX4-229" fmla="*/ 0 w 1399142"/>
              <a:gd name="connsiteY4-230" fmla="*/ 826265 h 826265"/>
              <a:gd name="connsiteX5-231" fmla="*/ 88135 w 1399142"/>
              <a:gd name="connsiteY5-232" fmla="*/ 826265 h 826265"/>
              <a:gd name="connsiteX6-233" fmla="*/ 649995 w 1399142"/>
              <a:gd name="connsiteY6-234" fmla="*/ 705969 h 826265"/>
              <a:gd name="connsiteX7-235" fmla="*/ 1092191 w 1399142"/>
              <a:gd name="connsiteY7-236" fmla="*/ 409087 h 826265"/>
              <a:gd name="connsiteX8-237" fmla="*/ 1399142 w 1399142"/>
              <a:gd name="connsiteY8-238" fmla="*/ 110169 h 826265"/>
              <a:gd name="connsiteX9-239" fmla="*/ 1156771 w 1399142"/>
              <a:gd name="connsiteY9-240" fmla="*/ 0 h 826265"/>
              <a:gd name="connsiteX0-241" fmla="*/ 1156771 w 1399142"/>
              <a:gd name="connsiteY0-242" fmla="*/ 0 h 826265"/>
              <a:gd name="connsiteX1-243" fmla="*/ 1001358 w 1399142"/>
              <a:gd name="connsiteY1-244" fmla="*/ 226563 h 826265"/>
              <a:gd name="connsiteX2-245" fmla="*/ 528810 w 1399142"/>
              <a:gd name="connsiteY2-246" fmla="*/ 583894 h 826265"/>
              <a:gd name="connsiteX3-247" fmla="*/ 77118 w 1399142"/>
              <a:gd name="connsiteY3-248" fmla="*/ 749147 h 826265"/>
              <a:gd name="connsiteX4-249" fmla="*/ 0 w 1399142"/>
              <a:gd name="connsiteY4-250" fmla="*/ 826265 h 826265"/>
              <a:gd name="connsiteX5-251" fmla="*/ 88135 w 1399142"/>
              <a:gd name="connsiteY5-252" fmla="*/ 826265 h 826265"/>
              <a:gd name="connsiteX6-253" fmla="*/ 649995 w 1399142"/>
              <a:gd name="connsiteY6-254" fmla="*/ 705969 h 826265"/>
              <a:gd name="connsiteX7-255" fmla="*/ 1092191 w 1399142"/>
              <a:gd name="connsiteY7-256" fmla="*/ 409087 h 826265"/>
              <a:gd name="connsiteX8-257" fmla="*/ 1399142 w 1399142"/>
              <a:gd name="connsiteY8-258" fmla="*/ 110169 h 826265"/>
              <a:gd name="connsiteX9-259" fmla="*/ 1156771 w 1399142"/>
              <a:gd name="connsiteY9-260" fmla="*/ 0 h 826265"/>
              <a:gd name="connsiteX0-261" fmla="*/ 1156771 w 1399142"/>
              <a:gd name="connsiteY0-262" fmla="*/ 0 h 826265"/>
              <a:gd name="connsiteX1-263" fmla="*/ 1001358 w 1399142"/>
              <a:gd name="connsiteY1-264" fmla="*/ 226563 h 826265"/>
              <a:gd name="connsiteX2-265" fmla="*/ 528810 w 1399142"/>
              <a:gd name="connsiteY2-266" fmla="*/ 583894 h 826265"/>
              <a:gd name="connsiteX3-267" fmla="*/ 77118 w 1399142"/>
              <a:gd name="connsiteY3-268" fmla="*/ 749147 h 826265"/>
              <a:gd name="connsiteX4-269" fmla="*/ 0 w 1399142"/>
              <a:gd name="connsiteY4-270" fmla="*/ 821502 h 826265"/>
              <a:gd name="connsiteX5-271" fmla="*/ 88135 w 1399142"/>
              <a:gd name="connsiteY5-272" fmla="*/ 826265 h 826265"/>
              <a:gd name="connsiteX6-273" fmla="*/ 649995 w 1399142"/>
              <a:gd name="connsiteY6-274" fmla="*/ 705969 h 826265"/>
              <a:gd name="connsiteX7-275" fmla="*/ 1092191 w 1399142"/>
              <a:gd name="connsiteY7-276" fmla="*/ 409087 h 826265"/>
              <a:gd name="connsiteX8-277" fmla="*/ 1399142 w 1399142"/>
              <a:gd name="connsiteY8-278" fmla="*/ 110169 h 826265"/>
              <a:gd name="connsiteX9-279" fmla="*/ 1156771 w 1399142"/>
              <a:gd name="connsiteY9-280" fmla="*/ 0 h 8262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99142" h="826265">
                <a:moveTo>
                  <a:pt x="1156771" y="0"/>
                </a:moveTo>
                <a:cubicBezTo>
                  <a:pt x="1104967" y="75521"/>
                  <a:pt x="1088881" y="141517"/>
                  <a:pt x="1001358" y="226563"/>
                </a:cubicBezTo>
                <a:cubicBezTo>
                  <a:pt x="808123" y="381391"/>
                  <a:pt x="679182" y="493359"/>
                  <a:pt x="528810" y="583894"/>
                </a:cubicBezTo>
                <a:cubicBezTo>
                  <a:pt x="385390" y="669934"/>
                  <a:pt x="227682" y="694063"/>
                  <a:pt x="77118" y="749147"/>
                </a:cubicBezTo>
                <a:lnTo>
                  <a:pt x="0" y="821502"/>
                </a:lnTo>
                <a:lnTo>
                  <a:pt x="88135" y="826265"/>
                </a:lnTo>
                <a:cubicBezTo>
                  <a:pt x="275422" y="786166"/>
                  <a:pt x="448420" y="784168"/>
                  <a:pt x="649995" y="705969"/>
                </a:cubicBezTo>
                <a:cubicBezTo>
                  <a:pt x="825969" y="614151"/>
                  <a:pt x="906692" y="567579"/>
                  <a:pt x="1092191" y="409087"/>
                </a:cubicBezTo>
                <a:lnTo>
                  <a:pt x="1399142" y="110169"/>
                </a:lnTo>
                <a:lnTo>
                  <a:pt x="1156771" y="0"/>
                </a:lnTo>
                <a:close/>
              </a:path>
            </a:pathLst>
          </a:custGeom>
          <a:solidFill>
            <a:srgbClr val="02A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3818095" y="2796923"/>
            <a:ext cx="1266330" cy="733086"/>
          </a:xfrm>
          <a:custGeom>
            <a:avLst/>
            <a:gdLst>
              <a:gd name="connsiteX0" fmla="*/ 1241664 w 1248231"/>
              <a:gd name="connsiteY0" fmla="*/ 606282 h 753347"/>
              <a:gd name="connsiteX1" fmla="*/ 845057 w 1248231"/>
              <a:gd name="connsiteY1" fmla="*/ 275776 h 753347"/>
              <a:gd name="connsiteX2" fmla="*/ 162011 w 1248231"/>
              <a:gd name="connsiteY2" fmla="*/ 33405 h 753347"/>
              <a:gd name="connsiteX3" fmla="*/ 7775 w 1248231"/>
              <a:gd name="connsiteY3" fmla="*/ 11372 h 753347"/>
              <a:gd name="connsiteX4" fmla="*/ 40825 w 1248231"/>
              <a:gd name="connsiteY4" fmla="*/ 121540 h 753347"/>
              <a:gd name="connsiteX5" fmla="*/ 195061 w 1248231"/>
              <a:gd name="connsiteY5" fmla="*/ 143574 h 753347"/>
              <a:gd name="connsiteX6" fmla="*/ 569635 w 1248231"/>
              <a:gd name="connsiteY6" fmla="*/ 308827 h 753347"/>
              <a:gd name="connsiteX7" fmla="*/ 1054377 w 1248231"/>
              <a:gd name="connsiteY7" fmla="*/ 738485 h 753347"/>
              <a:gd name="connsiteX8" fmla="*/ 1241664 w 1248231"/>
              <a:gd name="connsiteY8" fmla="*/ 606282 h 753347"/>
              <a:gd name="connsiteX0-1" fmla="*/ 1282646 w 1289213"/>
              <a:gd name="connsiteY0-2" fmla="*/ 603675 h 750740"/>
              <a:gd name="connsiteX1-3" fmla="*/ 886039 w 1289213"/>
              <a:gd name="connsiteY1-4" fmla="*/ 273169 h 750740"/>
              <a:gd name="connsiteX2-5" fmla="*/ 202993 w 1289213"/>
              <a:gd name="connsiteY2-6" fmla="*/ 30798 h 750740"/>
              <a:gd name="connsiteX3-7" fmla="*/ 48757 w 1289213"/>
              <a:gd name="connsiteY3-8" fmla="*/ 8765 h 750740"/>
              <a:gd name="connsiteX4-9" fmla="*/ 11957 w 1289213"/>
              <a:gd name="connsiteY4-10" fmla="*/ 80833 h 750740"/>
              <a:gd name="connsiteX5-11" fmla="*/ 236043 w 1289213"/>
              <a:gd name="connsiteY5-12" fmla="*/ 140967 h 750740"/>
              <a:gd name="connsiteX6-13" fmla="*/ 610617 w 1289213"/>
              <a:gd name="connsiteY6-14" fmla="*/ 306220 h 750740"/>
              <a:gd name="connsiteX7-15" fmla="*/ 1095359 w 1289213"/>
              <a:gd name="connsiteY7-16" fmla="*/ 735878 h 750740"/>
              <a:gd name="connsiteX8-17" fmla="*/ 1282646 w 1289213"/>
              <a:gd name="connsiteY8-18" fmla="*/ 603675 h 750740"/>
              <a:gd name="connsiteX0-19" fmla="*/ 1234684 w 1241251"/>
              <a:gd name="connsiteY0-20" fmla="*/ 607824 h 754889"/>
              <a:gd name="connsiteX1-21" fmla="*/ 838077 w 1241251"/>
              <a:gd name="connsiteY1-22" fmla="*/ 277318 h 754889"/>
              <a:gd name="connsiteX2-23" fmla="*/ 155031 w 1241251"/>
              <a:gd name="connsiteY2-24" fmla="*/ 34947 h 754889"/>
              <a:gd name="connsiteX3-25" fmla="*/ 795 w 1241251"/>
              <a:gd name="connsiteY3-26" fmla="*/ 12914 h 754889"/>
              <a:gd name="connsiteX4-27" fmla="*/ 188081 w 1241251"/>
              <a:gd name="connsiteY4-28" fmla="*/ 145116 h 754889"/>
              <a:gd name="connsiteX5-29" fmla="*/ 562655 w 1241251"/>
              <a:gd name="connsiteY5-30" fmla="*/ 310369 h 754889"/>
              <a:gd name="connsiteX6-31" fmla="*/ 1047397 w 1241251"/>
              <a:gd name="connsiteY6-32" fmla="*/ 740027 h 754889"/>
              <a:gd name="connsiteX7-33" fmla="*/ 1234684 w 1241251"/>
              <a:gd name="connsiteY7-34" fmla="*/ 607824 h 754889"/>
              <a:gd name="connsiteX0-35" fmla="*/ 1259763 w 1266330"/>
              <a:gd name="connsiteY0-36" fmla="*/ 586021 h 733086"/>
              <a:gd name="connsiteX1-37" fmla="*/ 863156 w 1266330"/>
              <a:gd name="connsiteY1-38" fmla="*/ 255515 h 733086"/>
              <a:gd name="connsiteX2-39" fmla="*/ 180110 w 1266330"/>
              <a:gd name="connsiteY2-40" fmla="*/ 13144 h 733086"/>
              <a:gd name="connsiteX3-41" fmla="*/ 474 w 1266330"/>
              <a:gd name="connsiteY3-42" fmla="*/ 41911 h 733086"/>
              <a:gd name="connsiteX4-43" fmla="*/ 213160 w 1266330"/>
              <a:gd name="connsiteY4-44" fmla="*/ 123313 h 733086"/>
              <a:gd name="connsiteX5-45" fmla="*/ 587734 w 1266330"/>
              <a:gd name="connsiteY5-46" fmla="*/ 288566 h 733086"/>
              <a:gd name="connsiteX6-47" fmla="*/ 1072476 w 1266330"/>
              <a:gd name="connsiteY6-48" fmla="*/ 718224 h 733086"/>
              <a:gd name="connsiteX7-49" fmla="*/ 1259763 w 1266330"/>
              <a:gd name="connsiteY7-50" fmla="*/ 586021 h 733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66330" h="733086">
                <a:moveTo>
                  <a:pt x="1259763" y="586021"/>
                </a:moveTo>
                <a:cubicBezTo>
                  <a:pt x="1224876" y="508903"/>
                  <a:pt x="1043098" y="350994"/>
                  <a:pt x="863156" y="255515"/>
                </a:cubicBezTo>
                <a:cubicBezTo>
                  <a:pt x="683214" y="160036"/>
                  <a:pt x="323890" y="48745"/>
                  <a:pt x="180110" y="13144"/>
                </a:cubicBezTo>
                <a:cubicBezTo>
                  <a:pt x="36330" y="-22457"/>
                  <a:pt x="-5034" y="23550"/>
                  <a:pt x="474" y="41911"/>
                </a:cubicBezTo>
                <a:cubicBezTo>
                  <a:pt x="5982" y="60272"/>
                  <a:pt x="115283" y="82204"/>
                  <a:pt x="213160" y="123313"/>
                </a:cubicBezTo>
                <a:cubicBezTo>
                  <a:pt x="311037" y="164422"/>
                  <a:pt x="444515" y="189414"/>
                  <a:pt x="587734" y="288566"/>
                </a:cubicBezTo>
                <a:cubicBezTo>
                  <a:pt x="730953" y="387718"/>
                  <a:pt x="960471" y="663140"/>
                  <a:pt x="1072476" y="718224"/>
                </a:cubicBezTo>
                <a:cubicBezTo>
                  <a:pt x="1184481" y="773308"/>
                  <a:pt x="1294650" y="663139"/>
                  <a:pt x="1259763" y="586021"/>
                </a:cubicBezTo>
                <a:close/>
              </a:path>
            </a:pathLst>
          </a:custGeom>
          <a:solidFill>
            <a:srgbClr val="25B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p:cNvSpPr/>
          <p:nvPr/>
        </p:nvSpPr>
        <p:spPr>
          <a:xfrm>
            <a:off x="6773489" y="2634859"/>
            <a:ext cx="1325524" cy="831784"/>
          </a:xfrm>
          <a:custGeom>
            <a:avLst/>
            <a:gdLst>
              <a:gd name="connsiteX0" fmla="*/ 8311 w 1325524"/>
              <a:gd name="connsiteY0" fmla="*/ 717941 h 831784"/>
              <a:gd name="connsiteX1" fmla="*/ 554411 w 1325524"/>
              <a:gd name="connsiteY1" fmla="*/ 209941 h 831784"/>
              <a:gd name="connsiteX2" fmla="*/ 1252911 w 1325524"/>
              <a:gd name="connsiteY2" fmla="*/ 6741 h 831784"/>
              <a:gd name="connsiteX3" fmla="*/ 1303711 w 1325524"/>
              <a:gd name="connsiteY3" fmla="*/ 44841 h 831784"/>
              <a:gd name="connsiteX4" fmla="*/ 1252911 w 1325524"/>
              <a:gd name="connsiteY4" fmla="*/ 95641 h 831784"/>
              <a:gd name="connsiteX5" fmla="*/ 783011 w 1325524"/>
              <a:gd name="connsiteY5" fmla="*/ 248041 h 831784"/>
              <a:gd name="connsiteX6" fmla="*/ 262311 w 1325524"/>
              <a:gd name="connsiteY6" fmla="*/ 794141 h 831784"/>
              <a:gd name="connsiteX7" fmla="*/ 8311 w 1325524"/>
              <a:gd name="connsiteY7" fmla="*/ 717941 h 83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524" h="831784">
                <a:moveTo>
                  <a:pt x="8311" y="717941"/>
                </a:moveTo>
                <a:cubicBezTo>
                  <a:pt x="56994" y="620574"/>
                  <a:pt x="346978" y="328474"/>
                  <a:pt x="554411" y="209941"/>
                </a:cubicBezTo>
                <a:cubicBezTo>
                  <a:pt x="761844" y="91408"/>
                  <a:pt x="1252911" y="6741"/>
                  <a:pt x="1252911" y="6741"/>
                </a:cubicBezTo>
                <a:cubicBezTo>
                  <a:pt x="1377794" y="-20776"/>
                  <a:pt x="1303711" y="44841"/>
                  <a:pt x="1303711" y="44841"/>
                </a:cubicBezTo>
                <a:cubicBezTo>
                  <a:pt x="1303711" y="59658"/>
                  <a:pt x="1339694" y="61774"/>
                  <a:pt x="1252911" y="95641"/>
                </a:cubicBezTo>
                <a:cubicBezTo>
                  <a:pt x="1166128" y="129508"/>
                  <a:pt x="948111" y="131624"/>
                  <a:pt x="783011" y="248041"/>
                </a:cubicBezTo>
                <a:cubicBezTo>
                  <a:pt x="617911" y="364458"/>
                  <a:pt x="389311" y="713708"/>
                  <a:pt x="262311" y="794141"/>
                </a:cubicBezTo>
                <a:cubicBezTo>
                  <a:pt x="135311" y="874574"/>
                  <a:pt x="-40372" y="815308"/>
                  <a:pt x="8311" y="717941"/>
                </a:cubicBezTo>
                <a:close/>
              </a:path>
            </a:pathLst>
          </a:custGeom>
          <a:solidFill>
            <a:srgbClr val="FB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a:off x="2353002" y="2213469"/>
            <a:ext cx="1561071" cy="1660846"/>
            <a:chOff x="2353002" y="2213469"/>
            <a:chExt cx="1561071" cy="1660846"/>
          </a:xfrm>
        </p:grpSpPr>
        <p:sp>
          <p:nvSpPr>
            <p:cNvPr id="13" name="任意多边形: 形状 12"/>
            <p:cNvSpPr/>
            <p:nvPr/>
          </p:nvSpPr>
          <p:spPr>
            <a:xfrm>
              <a:off x="2686075" y="2213469"/>
              <a:ext cx="1195192" cy="622037"/>
            </a:xfrm>
            <a:custGeom>
              <a:avLst/>
              <a:gdLst>
                <a:gd name="connsiteX0" fmla="*/ 1192506 w 1194761"/>
                <a:gd name="connsiteY0" fmla="*/ 580531 h 616854"/>
                <a:gd name="connsiteX1" fmla="*/ 1024866 w 1194761"/>
                <a:gd name="connsiteY1" fmla="*/ 306211 h 616854"/>
                <a:gd name="connsiteX2" fmla="*/ 590526 w 1194761"/>
                <a:gd name="connsiteY2" fmla="*/ 92851 h 616854"/>
                <a:gd name="connsiteX3" fmla="*/ 49506 w 1194761"/>
                <a:gd name="connsiteY3" fmla="*/ 1411 h 616854"/>
                <a:gd name="connsiteX4" fmla="*/ 41886 w 1194761"/>
                <a:gd name="connsiteY4" fmla="*/ 39511 h 616854"/>
                <a:gd name="connsiteX5" fmla="*/ 201906 w 1194761"/>
                <a:gd name="connsiteY5" fmla="*/ 69991 h 616854"/>
                <a:gd name="connsiteX6" fmla="*/ 613386 w 1194761"/>
                <a:gd name="connsiteY6" fmla="*/ 153811 h 616854"/>
                <a:gd name="connsiteX7" fmla="*/ 1032486 w 1194761"/>
                <a:gd name="connsiteY7" fmla="*/ 450991 h 616854"/>
                <a:gd name="connsiteX8" fmla="*/ 1116306 w 1194761"/>
                <a:gd name="connsiteY8" fmla="*/ 595771 h 616854"/>
                <a:gd name="connsiteX9" fmla="*/ 1192506 w 1194761"/>
                <a:gd name="connsiteY9" fmla="*/ 580531 h 616854"/>
                <a:gd name="connsiteX0-1" fmla="*/ 1192506 w 1194761"/>
                <a:gd name="connsiteY0-2" fmla="*/ 580531 h 616854"/>
                <a:gd name="connsiteX1-3" fmla="*/ 1024866 w 1194761"/>
                <a:gd name="connsiteY1-4" fmla="*/ 306211 h 616854"/>
                <a:gd name="connsiteX2-5" fmla="*/ 590526 w 1194761"/>
                <a:gd name="connsiteY2-6" fmla="*/ 92851 h 616854"/>
                <a:gd name="connsiteX3-7" fmla="*/ 49506 w 1194761"/>
                <a:gd name="connsiteY3-8" fmla="*/ 1411 h 616854"/>
                <a:gd name="connsiteX4-9" fmla="*/ 41886 w 1194761"/>
                <a:gd name="connsiteY4-10" fmla="*/ 39511 h 616854"/>
                <a:gd name="connsiteX5-11" fmla="*/ 201906 w 1194761"/>
                <a:gd name="connsiteY5-12" fmla="*/ 69991 h 616854"/>
                <a:gd name="connsiteX6-13" fmla="*/ 613386 w 1194761"/>
                <a:gd name="connsiteY6-14" fmla="*/ 153811 h 616854"/>
                <a:gd name="connsiteX7-15" fmla="*/ 1032486 w 1194761"/>
                <a:gd name="connsiteY7-16" fmla="*/ 450991 h 616854"/>
                <a:gd name="connsiteX8-17" fmla="*/ 1116306 w 1194761"/>
                <a:gd name="connsiteY8-18" fmla="*/ 595771 h 616854"/>
                <a:gd name="connsiteX9-19" fmla="*/ 1192506 w 1194761"/>
                <a:gd name="connsiteY9-20" fmla="*/ 580531 h 616854"/>
                <a:gd name="connsiteX0-21" fmla="*/ 1192506 w 1194843"/>
                <a:gd name="connsiteY0-22" fmla="*/ 580531 h 617171"/>
                <a:gd name="connsiteX1-23" fmla="*/ 1024866 w 1194843"/>
                <a:gd name="connsiteY1-24" fmla="*/ 306211 h 617171"/>
                <a:gd name="connsiteX2-25" fmla="*/ 590526 w 1194843"/>
                <a:gd name="connsiteY2-26" fmla="*/ 92851 h 617171"/>
                <a:gd name="connsiteX3-27" fmla="*/ 49506 w 1194843"/>
                <a:gd name="connsiteY3-28" fmla="*/ 1411 h 617171"/>
                <a:gd name="connsiteX4-29" fmla="*/ 41886 w 1194843"/>
                <a:gd name="connsiteY4-30" fmla="*/ 39511 h 617171"/>
                <a:gd name="connsiteX5-31" fmla="*/ 201906 w 1194843"/>
                <a:gd name="connsiteY5-32" fmla="*/ 69991 h 617171"/>
                <a:gd name="connsiteX6-33" fmla="*/ 613386 w 1194843"/>
                <a:gd name="connsiteY6-34" fmla="*/ 153811 h 617171"/>
                <a:gd name="connsiteX7-35" fmla="*/ 1022961 w 1194843"/>
                <a:gd name="connsiteY7-36" fmla="*/ 408129 h 617171"/>
                <a:gd name="connsiteX8-37" fmla="*/ 1116306 w 1194843"/>
                <a:gd name="connsiteY8-38" fmla="*/ 595771 h 617171"/>
                <a:gd name="connsiteX9-39" fmla="*/ 1192506 w 1194843"/>
                <a:gd name="connsiteY9-40" fmla="*/ 580531 h 617171"/>
                <a:gd name="connsiteX0-41" fmla="*/ 1192506 w 1195192"/>
                <a:gd name="connsiteY0-42" fmla="*/ 580531 h 622037"/>
                <a:gd name="connsiteX1-43" fmla="*/ 1024866 w 1195192"/>
                <a:gd name="connsiteY1-44" fmla="*/ 306211 h 622037"/>
                <a:gd name="connsiteX2-45" fmla="*/ 590526 w 1195192"/>
                <a:gd name="connsiteY2-46" fmla="*/ 92851 h 622037"/>
                <a:gd name="connsiteX3-47" fmla="*/ 49506 w 1195192"/>
                <a:gd name="connsiteY3-48" fmla="*/ 1411 h 622037"/>
                <a:gd name="connsiteX4-49" fmla="*/ 41886 w 1195192"/>
                <a:gd name="connsiteY4-50" fmla="*/ 39511 h 622037"/>
                <a:gd name="connsiteX5-51" fmla="*/ 201906 w 1195192"/>
                <a:gd name="connsiteY5-52" fmla="*/ 69991 h 622037"/>
                <a:gd name="connsiteX6-53" fmla="*/ 613386 w 1195192"/>
                <a:gd name="connsiteY6-54" fmla="*/ 153811 h 622037"/>
                <a:gd name="connsiteX7-55" fmla="*/ 961048 w 1195192"/>
                <a:gd name="connsiteY7-56" fmla="*/ 336691 h 622037"/>
                <a:gd name="connsiteX8-57" fmla="*/ 1116306 w 1195192"/>
                <a:gd name="connsiteY8-58" fmla="*/ 595771 h 622037"/>
                <a:gd name="connsiteX9-59" fmla="*/ 1192506 w 1195192"/>
                <a:gd name="connsiteY9-60" fmla="*/ 580531 h 6220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195192" h="622037">
                  <a:moveTo>
                    <a:pt x="1192506" y="580531"/>
                  </a:moveTo>
                  <a:cubicBezTo>
                    <a:pt x="1177266" y="532271"/>
                    <a:pt x="1125196" y="387491"/>
                    <a:pt x="1024866" y="306211"/>
                  </a:cubicBezTo>
                  <a:cubicBezTo>
                    <a:pt x="924536" y="224931"/>
                    <a:pt x="753086" y="143651"/>
                    <a:pt x="590526" y="92851"/>
                  </a:cubicBezTo>
                  <a:cubicBezTo>
                    <a:pt x="427966" y="42051"/>
                    <a:pt x="140946" y="10301"/>
                    <a:pt x="49506" y="1411"/>
                  </a:cubicBezTo>
                  <a:cubicBezTo>
                    <a:pt x="-41934" y="-7479"/>
                    <a:pt x="16486" y="28081"/>
                    <a:pt x="41886" y="39511"/>
                  </a:cubicBezTo>
                  <a:cubicBezTo>
                    <a:pt x="67286" y="50941"/>
                    <a:pt x="201906" y="69991"/>
                    <a:pt x="201906" y="69991"/>
                  </a:cubicBezTo>
                  <a:cubicBezTo>
                    <a:pt x="297156" y="89041"/>
                    <a:pt x="486862" y="109361"/>
                    <a:pt x="613386" y="153811"/>
                  </a:cubicBezTo>
                  <a:cubicBezTo>
                    <a:pt x="739910" y="198261"/>
                    <a:pt x="877228" y="263031"/>
                    <a:pt x="961048" y="336691"/>
                  </a:cubicBezTo>
                  <a:cubicBezTo>
                    <a:pt x="1044868" y="410351"/>
                    <a:pt x="1077730" y="555131"/>
                    <a:pt x="1116306" y="595771"/>
                  </a:cubicBezTo>
                  <a:cubicBezTo>
                    <a:pt x="1154882" y="636411"/>
                    <a:pt x="1207746" y="628791"/>
                    <a:pt x="1192506" y="580531"/>
                  </a:cubicBezTo>
                  <a:close/>
                </a:path>
              </a:pathLst>
            </a:custGeom>
            <a:solidFill>
              <a:srgbClr val="25B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nvSpPr>
          <p:spPr>
            <a:xfrm>
              <a:off x="2612431" y="2701925"/>
              <a:ext cx="1250440" cy="160730"/>
            </a:xfrm>
            <a:custGeom>
              <a:avLst/>
              <a:gdLst>
                <a:gd name="connsiteX0" fmla="*/ 1189949 w 1250440"/>
                <a:gd name="connsiteY0" fmla="*/ 76835 h 160730"/>
                <a:gd name="connsiteX1" fmla="*/ 725129 w 1250440"/>
                <a:gd name="connsiteY1" fmla="*/ 15875 h 160730"/>
                <a:gd name="connsiteX2" fmla="*/ 69809 w 1250440"/>
                <a:gd name="connsiteY2" fmla="*/ 635 h 160730"/>
                <a:gd name="connsiteX3" fmla="*/ 31709 w 1250440"/>
                <a:gd name="connsiteY3" fmla="*/ 31115 h 160730"/>
                <a:gd name="connsiteX4" fmla="*/ 184109 w 1250440"/>
                <a:gd name="connsiteY4" fmla="*/ 53975 h 160730"/>
                <a:gd name="connsiteX5" fmla="*/ 610829 w 1250440"/>
                <a:gd name="connsiteY5" fmla="*/ 69215 h 160730"/>
                <a:gd name="connsiteX6" fmla="*/ 1182329 w 1250440"/>
                <a:gd name="connsiteY6" fmla="*/ 160655 h 160730"/>
                <a:gd name="connsiteX7" fmla="*/ 1189949 w 1250440"/>
                <a:gd name="connsiteY7" fmla="*/ 76835 h 16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440" h="160730">
                  <a:moveTo>
                    <a:pt x="1189949" y="76835"/>
                  </a:moveTo>
                  <a:cubicBezTo>
                    <a:pt x="1113749" y="52705"/>
                    <a:pt x="911819" y="28575"/>
                    <a:pt x="725129" y="15875"/>
                  </a:cubicBezTo>
                  <a:cubicBezTo>
                    <a:pt x="538439" y="3175"/>
                    <a:pt x="185379" y="-1905"/>
                    <a:pt x="69809" y="635"/>
                  </a:cubicBezTo>
                  <a:cubicBezTo>
                    <a:pt x="-45761" y="3175"/>
                    <a:pt x="12659" y="22225"/>
                    <a:pt x="31709" y="31115"/>
                  </a:cubicBezTo>
                  <a:cubicBezTo>
                    <a:pt x="50759" y="40005"/>
                    <a:pt x="87589" y="47625"/>
                    <a:pt x="184109" y="53975"/>
                  </a:cubicBezTo>
                  <a:cubicBezTo>
                    <a:pt x="280629" y="60325"/>
                    <a:pt x="444459" y="51435"/>
                    <a:pt x="610829" y="69215"/>
                  </a:cubicBezTo>
                  <a:cubicBezTo>
                    <a:pt x="777199" y="86995"/>
                    <a:pt x="1087079" y="158115"/>
                    <a:pt x="1182329" y="160655"/>
                  </a:cubicBezTo>
                  <a:cubicBezTo>
                    <a:pt x="1277579" y="163195"/>
                    <a:pt x="1266149" y="100965"/>
                    <a:pt x="1189949" y="76835"/>
                  </a:cubicBezTo>
                  <a:close/>
                </a:path>
              </a:pathLst>
            </a:custGeom>
            <a:solidFill>
              <a:srgbClr val="25B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p:nvSpPr>
          <p:spPr>
            <a:xfrm>
              <a:off x="2412439" y="2819219"/>
              <a:ext cx="1429417" cy="469201"/>
            </a:xfrm>
            <a:custGeom>
              <a:avLst/>
              <a:gdLst>
                <a:gd name="connsiteX0" fmla="*/ 1423638 w 1454716"/>
                <a:gd name="connsiteY0" fmla="*/ 531 h 477515"/>
                <a:gd name="connsiteX1" fmla="*/ 1242663 w 1454716"/>
                <a:gd name="connsiteY1" fmla="*/ 191031 h 477515"/>
                <a:gd name="connsiteX2" fmla="*/ 947388 w 1454716"/>
                <a:gd name="connsiteY2" fmla="*/ 333906 h 477515"/>
                <a:gd name="connsiteX3" fmla="*/ 23463 w 1454716"/>
                <a:gd name="connsiteY3" fmla="*/ 438681 h 477515"/>
                <a:gd name="connsiteX4" fmla="*/ 328263 w 1454716"/>
                <a:gd name="connsiteY4" fmla="*/ 476781 h 477515"/>
                <a:gd name="connsiteX5" fmla="*/ 899763 w 1454716"/>
                <a:gd name="connsiteY5" fmla="*/ 410106 h 477515"/>
                <a:gd name="connsiteX6" fmla="*/ 1395063 w 1454716"/>
                <a:gd name="connsiteY6" fmla="*/ 143406 h 477515"/>
                <a:gd name="connsiteX7" fmla="*/ 1423638 w 1454716"/>
                <a:gd name="connsiteY7" fmla="*/ 531 h 477515"/>
                <a:gd name="connsiteX0-1" fmla="*/ 1423638 w 1424250"/>
                <a:gd name="connsiteY0-2" fmla="*/ 318 h 477302"/>
                <a:gd name="connsiteX1-3" fmla="*/ 1242663 w 1424250"/>
                <a:gd name="connsiteY1-4" fmla="*/ 190818 h 477302"/>
                <a:gd name="connsiteX2-5" fmla="*/ 947388 w 1424250"/>
                <a:gd name="connsiteY2-6" fmla="*/ 333693 h 477302"/>
                <a:gd name="connsiteX3-7" fmla="*/ 23463 w 1424250"/>
                <a:gd name="connsiteY3-8" fmla="*/ 438468 h 477302"/>
                <a:gd name="connsiteX4-9" fmla="*/ 328263 w 1424250"/>
                <a:gd name="connsiteY4-10" fmla="*/ 476568 h 477302"/>
                <a:gd name="connsiteX5-11" fmla="*/ 899763 w 1424250"/>
                <a:gd name="connsiteY5-12" fmla="*/ 409893 h 477302"/>
                <a:gd name="connsiteX6-13" fmla="*/ 1283938 w 1424250"/>
                <a:gd name="connsiteY6-14" fmla="*/ 238443 h 477302"/>
                <a:gd name="connsiteX7-15" fmla="*/ 1423638 w 1424250"/>
                <a:gd name="connsiteY7-16" fmla="*/ 318 h 477302"/>
                <a:gd name="connsiteX0-17" fmla="*/ 1423638 w 1424250"/>
                <a:gd name="connsiteY0-18" fmla="*/ 317 h 477317"/>
                <a:gd name="connsiteX1-19" fmla="*/ 1242663 w 1424250"/>
                <a:gd name="connsiteY1-20" fmla="*/ 190817 h 477317"/>
                <a:gd name="connsiteX2-21" fmla="*/ 947388 w 1424250"/>
                <a:gd name="connsiteY2-22" fmla="*/ 330517 h 477317"/>
                <a:gd name="connsiteX3-23" fmla="*/ 23463 w 1424250"/>
                <a:gd name="connsiteY3-24" fmla="*/ 438467 h 477317"/>
                <a:gd name="connsiteX4-25" fmla="*/ 328263 w 1424250"/>
                <a:gd name="connsiteY4-26" fmla="*/ 476567 h 477317"/>
                <a:gd name="connsiteX5-27" fmla="*/ 899763 w 1424250"/>
                <a:gd name="connsiteY5-28" fmla="*/ 409892 h 477317"/>
                <a:gd name="connsiteX6-29" fmla="*/ 1283938 w 1424250"/>
                <a:gd name="connsiteY6-30" fmla="*/ 238442 h 477317"/>
                <a:gd name="connsiteX7-31" fmla="*/ 1423638 w 1424250"/>
                <a:gd name="connsiteY7-32" fmla="*/ 317 h 477317"/>
                <a:gd name="connsiteX0-33" fmla="*/ 1421054 w 1421666"/>
                <a:gd name="connsiteY0-34" fmla="*/ 317 h 462307"/>
                <a:gd name="connsiteX1-35" fmla="*/ 1240079 w 1421666"/>
                <a:gd name="connsiteY1-36" fmla="*/ 190817 h 462307"/>
                <a:gd name="connsiteX2-37" fmla="*/ 944804 w 1421666"/>
                <a:gd name="connsiteY2-38" fmla="*/ 330517 h 462307"/>
                <a:gd name="connsiteX3-39" fmla="*/ 20879 w 1421666"/>
                <a:gd name="connsiteY3-40" fmla="*/ 438467 h 462307"/>
                <a:gd name="connsiteX4-41" fmla="*/ 347904 w 1421666"/>
                <a:gd name="connsiteY4-42" fmla="*/ 460692 h 462307"/>
                <a:gd name="connsiteX5-43" fmla="*/ 897179 w 1421666"/>
                <a:gd name="connsiteY5-44" fmla="*/ 409892 h 462307"/>
                <a:gd name="connsiteX6-45" fmla="*/ 1281354 w 1421666"/>
                <a:gd name="connsiteY6-46" fmla="*/ 238442 h 462307"/>
                <a:gd name="connsiteX7-47" fmla="*/ 1421054 w 1421666"/>
                <a:gd name="connsiteY7-48" fmla="*/ 317 h 462307"/>
                <a:gd name="connsiteX0-49" fmla="*/ 1421054 w 1422239"/>
                <a:gd name="connsiteY0-50" fmla="*/ 194 h 462184"/>
                <a:gd name="connsiteX1-51" fmla="*/ 1221029 w 1422239"/>
                <a:gd name="connsiteY1-52" fmla="*/ 200219 h 462184"/>
                <a:gd name="connsiteX2-53" fmla="*/ 944804 w 1422239"/>
                <a:gd name="connsiteY2-54" fmla="*/ 330394 h 462184"/>
                <a:gd name="connsiteX3-55" fmla="*/ 20879 w 1422239"/>
                <a:gd name="connsiteY3-56" fmla="*/ 438344 h 462184"/>
                <a:gd name="connsiteX4-57" fmla="*/ 347904 w 1422239"/>
                <a:gd name="connsiteY4-58" fmla="*/ 460569 h 462184"/>
                <a:gd name="connsiteX5-59" fmla="*/ 897179 w 1422239"/>
                <a:gd name="connsiteY5-60" fmla="*/ 409769 h 462184"/>
                <a:gd name="connsiteX6-61" fmla="*/ 1281354 w 1422239"/>
                <a:gd name="connsiteY6-62" fmla="*/ 238319 h 462184"/>
                <a:gd name="connsiteX7-63" fmla="*/ 1421054 w 1422239"/>
                <a:gd name="connsiteY7-64" fmla="*/ 194 h 462184"/>
                <a:gd name="connsiteX0-65" fmla="*/ 1412061 w 1413246"/>
                <a:gd name="connsiteY0-66" fmla="*/ 197 h 461876"/>
                <a:gd name="connsiteX1-67" fmla="*/ 1212036 w 1413246"/>
                <a:gd name="connsiteY1-68" fmla="*/ 200222 h 461876"/>
                <a:gd name="connsiteX2-69" fmla="*/ 754836 w 1413246"/>
                <a:gd name="connsiteY2-70" fmla="*/ 349447 h 461876"/>
                <a:gd name="connsiteX3-71" fmla="*/ 11886 w 1413246"/>
                <a:gd name="connsiteY3-72" fmla="*/ 438347 h 461876"/>
                <a:gd name="connsiteX4-73" fmla="*/ 338911 w 1413246"/>
                <a:gd name="connsiteY4-74" fmla="*/ 460572 h 461876"/>
                <a:gd name="connsiteX5-75" fmla="*/ 888186 w 1413246"/>
                <a:gd name="connsiteY5-76" fmla="*/ 409772 h 461876"/>
                <a:gd name="connsiteX6-77" fmla="*/ 1272361 w 1413246"/>
                <a:gd name="connsiteY6-78" fmla="*/ 238322 h 461876"/>
                <a:gd name="connsiteX7-79" fmla="*/ 1412061 w 1413246"/>
                <a:gd name="connsiteY7-80" fmla="*/ 197 h 461876"/>
                <a:gd name="connsiteX0-81" fmla="*/ 1412061 w 1413123"/>
                <a:gd name="connsiteY0-82" fmla="*/ 197 h 463422"/>
                <a:gd name="connsiteX1-83" fmla="*/ 1212036 w 1413123"/>
                <a:gd name="connsiteY1-84" fmla="*/ 200222 h 463422"/>
                <a:gd name="connsiteX2-85" fmla="*/ 754836 w 1413123"/>
                <a:gd name="connsiteY2-86" fmla="*/ 349447 h 463422"/>
                <a:gd name="connsiteX3-87" fmla="*/ 11886 w 1413123"/>
                <a:gd name="connsiteY3-88" fmla="*/ 438347 h 463422"/>
                <a:gd name="connsiteX4-89" fmla="*/ 338911 w 1413123"/>
                <a:gd name="connsiteY4-90" fmla="*/ 460572 h 463422"/>
                <a:gd name="connsiteX5-91" fmla="*/ 888186 w 1413123"/>
                <a:gd name="connsiteY5-92" fmla="*/ 385960 h 463422"/>
                <a:gd name="connsiteX6-93" fmla="*/ 1272361 w 1413123"/>
                <a:gd name="connsiteY6-94" fmla="*/ 238322 h 463422"/>
                <a:gd name="connsiteX7-95" fmla="*/ 1412061 w 1413123"/>
                <a:gd name="connsiteY7-96" fmla="*/ 197 h 463422"/>
                <a:gd name="connsiteX0-97" fmla="*/ 1412061 w 1412093"/>
                <a:gd name="connsiteY0-98" fmla="*/ 303 h 463528"/>
                <a:gd name="connsiteX1-99" fmla="*/ 1212036 w 1412093"/>
                <a:gd name="connsiteY1-100" fmla="*/ 200328 h 463528"/>
                <a:gd name="connsiteX2-101" fmla="*/ 754836 w 1412093"/>
                <a:gd name="connsiteY2-102" fmla="*/ 349553 h 463528"/>
                <a:gd name="connsiteX3-103" fmla="*/ 11886 w 1412093"/>
                <a:gd name="connsiteY3-104" fmla="*/ 438453 h 463528"/>
                <a:gd name="connsiteX4-105" fmla="*/ 338911 w 1412093"/>
                <a:gd name="connsiteY4-106" fmla="*/ 460678 h 463528"/>
                <a:gd name="connsiteX5-107" fmla="*/ 888186 w 1412093"/>
                <a:gd name="connsiteY5-108" fmla="*/ 386066 h 463528"/>
                <a:gd name="connsiteX6-109" fmla="*/ 1224736 w 1412093"/>
                <a:gd name="connsiteY6-110" fmla="*/ 247953 h 463528"/>
                <a:gd name="connsiteX7-111" fmla="*/ 1412061 w 1412093"/>
                <a:gd name="connsiteY7-112" fmla="*/ 303 h 463528"/>
                <a:gd name="connsiteX0-113" fmla="*/ 1407186 w 1407218"/>
                <a:gd name="connsiteY0-114" fmla="*/ 303 h 452022"/>
                <a:gd name="connsiteX1-115" fmla="*/ 1207161 w 1407218"/>
                <a:gd name="connsiteY1-116" fmla="*/ 200328 h 452022"/>
                <a:gd name="connsiteX2-117" fmla="*/ 749961 w 1407218"/>
                <a:gd name="connsiteY2-118" fmla="*/ 349553 h 452022"/>
                <a:gd name="connsiteX3-119" fmla="*/ 7011 w 1407218"/>
                <a:gd name="connsiteY3-120" fmla="*/ 438453 h 452022"/>
                <a:gd name="connsiteX4-121" fmla="*/ 405473 w 1407218"/>
                <a:gd name="connsiteY4-122" fmla="*/ 446391 h 452022"/>
                <a:gd name="connsiteX5-123" fmla="*/ 883311 w 1407218"/>
                <a:gd name="connsiteY5-124" fmla="*/ 386066 h 452022"/>
                <a:gd name="connsiteX6-125" fmla="*/ 1219861 w 1407218"/>
                <a:gd name="connsiteY6-126" fmla="*/ 247953 h 452022"/>
                <a:gd name="connsiteX7-127" fmla="*/ 1407186 w 1407218"/>
                <a:gd name="connsiteY7-128" fmla="*/ 303 h 452022"/>
                <a:gd name="connsiteX0-129" fmla="*/ 1428617 w 1428644"/>
                <a:gd name="connsiteY0-130" fmla="*/ 275 h 471044"/>
                <a:gd name="connsiteX1-131" fmla="*/ 1207161 w 1428644"/>
                <a:gd name="connsiteY1-132" fmla="*/ 219350 h 471044"/>
                <a:gd name="connsiteX2-133" fmla="*/ 749961 w 1428644"/>
                <a:gd name="connsiteY2-134" fmla="*/ 368575 h 471044"/>
                <a:gd name="connsiteX3-135" fmla="*/ 7011 w 1428644"/>
                <a:gd name="connsiteY3-136" fmla="*/ 457475 h 471044"/>
                <a:gd name="connsiteX4-137" fmla="*/ 405473 w 1428644"/>
                <a:gd name="connsiteY4-138" fmla="*/ 465413 h 471044"/>
                <a:gd name="connsiteX5-139" fmla="*/ 883311 w 1428644"/>
                <a:gd name="connsiteY5-140" fmla="*/ 405088 h 471044"/>
                <a:gd name="connsiteX6-141" fmla="*/ 1219861 w 1428644"/>
                <a:gd name="connsiteY6-142" fmla="*/ 266975 h 471044"/>
                <a:gd name="connsiteX7-143" fmla="*/ 1428617 w 1428644"/>
                <a:gd name="connsiteY7-144" fmla="*/ 275 h 471044"/>
                <a:gd name="connsiteX0-145" fmla="*/ 1428617 w 1428634"/>
                <a:gd name="connsiteY0-146" fmla="*/ 687 h 471456"/>
                <a:gd name="connsiteX1-147" fmla="*/ 1228593 w 1428634"/>
                <a:gd name="connsiteY1-148" fmla="*/ 195949 h 471456"/>
                <a:gd name="connsiteX2-149" fmla="*/ 749961 w 1428634"/>
                <a:gd name="connsiteY2-150" fmla="*/ 368987 h 471456"/>
                <a:gd name="connsiteX3-151" fmla="*/ 7011 w 1428634"/>
                <a:gd name="connsiteY3-152" fmla="*/ 457887 h 471456"/>
                <a:gd name="connsiteX4-153" fmla="*/ 405473 w 1428634"/>
                <a:gd name="connsiteY4-154" fmla="*/ 465825 h 471456"/>
                <a:gd name="connsiteX5-155" fmla="*/ 883311 w 1428634"/>
                <a:gd name="connsiteY5-156" fmla="*/ 405500 h 471456"/>
                <a:gd name="connsiteX6-157" fmla="*/ 1219861 w 1428634"/>
                <a:gd name="connsiteY6-158" fmla="*/ 267387 h 471456"/>
                <a:gd name="connsiteX7-159" fmla="*/ 1428617 w 1428634"/>
                <a:gd name="connsiteY7-160" fmla="*/ 687 h 471456"/>
                <a:gd name="connsiteX0-161" fmla="*/ 1428617 w 1429427"/>
                <a:gd name="connsiteY0-162" fmla="*/ 8 h 470777"/>
                <a:gd name="connsiteX1-163" fmla="*/ 1228593 w 1429427"/>
                <a:gd name="connsiteY1-164" fmla="*/ 195270 h 470777"/>
                <a:gd name="connsiteX2-165" fmla="*/ 749961 w 1429427"/>
                <a:gd name="connsiteY2-166" fmla="*/ 368308 h 470777"/>
                <a:gd name="connsiteX3-167" fmla="*/ 7011 w 1429427"/>
                <a:gd name="connsiteY3-168" fmla="*/ 457208 h 470777"/>
                <a:gd name="connsiteX4-169" fmla="*/ 405473 w 1429427"/>
                <a:gd name="connsiteY4-170" fmla="*/ 465146 h 470777"/>
                <a:gd name="connsiteX5-171" fmla="*/ 883311 w 1429427"/>
                <a:gd name="connsiteY5-172" fmla="*/ 404821 h 470777"/>
                <a:gd name="connsiteX6-173" fmla="*/ 1281774 w 1429427"/>
                <a:gd name="connsiteY6-174" fmla="*/ 202414 h 470777"/>
                <a:gd name="connsiteX7-175" fmla="*/ 1428617 w 1429427"/>
                <a:gd name="connsiteY7-176" fmla="*/ 8 h 470777"/>
                <a:gd name="connsiteX0-177" fmla="*/ 1428594 w 1429417"/>
                <a:gd name="connsiteY0-178" fmla="*/ 8 h 472315"/>
                <a:gd name="connsiteX1-179" fmla="*/ 1228570 w 1429417"/>
                <a:gd name="connsiteY1-180" fmla="*/ 195270 h 472315"/>
                <a:gd name="connsiteX2-181" fmla="*/ 749938 w 1429417"/>
                <a:gd name="connsiteY2-182" fmla="*/ 368308 h 472315"/>
                <a:gd name="connsiteX3-183" fmla="*/ 6988 w 1429417"/>
                <a:gd name="connsiteY3-184" fmla="*/ 457208 h 472315"/>
                <a:gd name="connsiteX4-185" fmla="*/ 405450 w 1429417"/>
                <a:gd name="connsiteY4-186" fmla="*/ 465146 h 472315"/>
                <a:gd name="connsiteX5-187" fmla="*/ 876144 w 1429417"/>
                <a:gd name="connsiteY5-188" fmla="*/ 383390 h 472315"/>
                <a:gd name="connsiteX6-189" fmla="*/ 1281751 w 1429417"/>
                <a:gd name="connsiteY6-190" fmla="*/ 202414 h 472315"/>
                <a:gd name="connsiteX7-191" fmla="*/ 1428594 w 1429417"/>
                <a:gd name="connsiteY7-192" fmla="*/ 8 h 472315"/>
                <a:gd name="connsiteX0-193" fmla="*/ 1428594 w 1429417"/>
                <a:gd name="connsiteY0-194" fmla="*/ 8 h 469201"/>
                <a:gd name="connsiteX1-195" fmla="*/ 1228570 w 1429417"/>
                <a:gd name="connsiteY1-196" fmla="*/ 195270 h 469201"/>
                <a:gd name="connsiteX2-197" fmla="*/ 749938 w 1429417"/>
                <a:gd name="connsiteY2-198" fmla="*/ 368308 h 469201"/>
                <a:gd name="connsiteX3-199" fmla="*/ 6988 w 1429417"/>
                <a:gd name="connsiteY3-200" fmla="*/ 457208 h 469201"/>
                <a:gd name="connsiteX4-201" fmla="*/ 405450 w 1429417"/>
                <a:gd name="connsiteY4-202" fmla="*/ 460383 h 469201"/>
                <a:gd name="connsiteX5-203" fmla="*/ 876144 w 1429417"/>
                <a:gd name="connsiteY5-204" fmla="*/ 383390 h 469201"/>
                <a:gd name="connsiteX6-205" fmla="*/ 1281751 w 1429417"/>
                <a:gd name="connsiteY6-206" fmla="*/ 202414 h 469201"/>
                <a:gd name="connsiteX7-207" fmla="*/ 1428594 w 1429417"/>
                <a:gd name="connsiteY7-208" fmla="*/ 8 h 4692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429417" h="469201">
                  <a:moveTo>
                    <a:pt x="1428594" y="8"/>
                  </a:moveTo>
                  <a:cubicBezTo>
                    <a:pt x="1419731" y="-1183"/>
                    <a:pt x="1341679" y="133887"/>
                    <a:pt x="1228570" y="195270"/>
                  </a:cubicBezTo>
                  <a:cubicBezTo>
                    <a:pt x="1115461" y="256653"/>
                    <a:pt x="953535" y="324652"/>
                    <a:pt x="749938" y="368308"/>
                  </a:cubicBezTo>
                  <a:cubicBezTo>
                    <a:pt x="546341" y="411964"/>
                    <a:pt x="64402" y="441862"/>
                    <a:pt x="6988" y="457208"/>
                  </a:cubicBezTo>
                  <a:cubicBezTo>
                    <a:pt x="-50426" y="472554"/>
                    <a:pt x="260591" y="472686"/>
                    <a:pt x="405450" y="460383"/>
                  </a:cubicBezTo>
                  <a:cubicBezTo>
                    <a:pt x="550309" y="448080"/>
                    <a:pt x="698344" y="438953"/>
                    <a:pt x="876144" y="383390"/>
                  </a:cubicBezTo>
                  <a:cubicBezTo>
                    <a:pt x="1053944" y="327827"/>
                    <a:pt x="1189676" y="266311"/>
                    <a:pt x="1281751" y="202414"/>
                  </a:cubicBezTo>
                  <a:cubicBezTo>
                    <a:pt x="1373826" y="138517"/>
                    <a:pt x="1437457" y="1199"/>
                    <a:pt x="1428594" y="8"/>
                  </a:cubicBezTo>
                  <a:close/>
                </a:path>
              </a:pathLst>
            </a:custGeom>
            <a:solidFill>
              <a:srgbClr val="25B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a:off x="2353002" y="2813747"/>
              <a:ext cx="1561071" cy="1060568"/>
            </a:xfrm>
            <a:custGeom>
              <a:avLst/>
              <a:gdLst>
                <a:gd name="connsiteX0" fmla="*/ 1419725 w 1551001"/>
                <a:gd name="connsiteY0" fmla="*/ 29055 h 1086430"/>
                <a:gd name="connsiteX1" fmla="*/ 1343525 w 1551001"/>
                <a:gd name="connsiteY1" fmla="*/ 343380 h 1086430"/>
                <a:gd name="connsiteX2" fmla="*/ 1076825 w 1551001"/>
                <a:gd name="connsiteY2" fmla="*/ 714855 h 1086430"/>
                <a:gd name="connsiteX3" fmla="*/ 705350 w 1551001"/>
                <a:gd name="connsiteY3" fmla="*/ 952980 h 1086430"/>
                <a:gd name="connsiteX4" fmla="*/ 38600 w 1551001"/>
                <a:gd name="connsiteY4" fmla="*/ 1048230 h 1086430"/>
                <a:gd name="connsiteX5" fmla="*/ 133850 w 1551001"/>
                <a:gd name="connsiteY5" fmla="*/ 1086330 h 1086430"/>
                <a:gd name="connsiteX6" fmla="*/ 581525 w 1551001"/>
                <a:gd name="connsiteY6" fmla="*/ 1038705 h 1086430"/>
                <a:gd name="connsiteX7" fmla="*/ 838700 w 1551001"/>
                <a:gd name="connsiteY7" fmla="*/ 962505 h 1086430"/>
                <a:gd name="connsiteX8" fmla="*/ 1210175 w 1551001"/>
                <a:gd name="connsiteY8" fmla="*/ 686280 h 1086430"/>
                <a:gd name="connsiteX9" fmla="*/ 1543550 w 1551001"/>
                <a:gd name="connsiteY9" fmla="*/ 86205 h 1086430"/>
                <a:gd name="connsiteX10" fmla="*/ 1419725 w 1551001"/>
                <a:gd name="connsiteY10" fmla="*/ 29055 h 1086430"/>
                <a:gd name="connsiteX0-1" fmla="*/ 1453062 w 1553218"/>
                <a:gd name="connsiteY0-2" fmla="*/ 45553 h 1064828"/>
                <a:gd name="connsiteX1-3" fmla="*/ 1343525 w 1553218"/>
                <a:gd name="connsiteY1-4" fmla="*/ 321778 h 1064828"/>
                <a:gd name="connsiteX2-5" fmla="*/ 1076825 w 1553218"/>
                <a:gd name="connsiteY2-6" fmla="*/ 693253 h 1064828"/>
                <a:gd name="connsiteX3-7" fmla="*/ 705350 w 1553218"/>
                <a:gd name="connsiteY3-8" fmla="*/ 931378 h 1064828"/>
                <a:gd name="connsiteX4-9" fmla="*/ 38600 w 1553218"/>
                <a:gd name="connsiteY4-10" fmla="*/ 1026628 h 1064828"/>
                <a:gd name="connsiteX5-11" fmla="*/ 133850 w 1553218"/>
                <a:gd name="connsiteY5-12" fmla="*/ 1064728 h 1064828"/>
                <a:gd name="connsiteX6-13" fmla="*/ 581525 w 1553218"/>
                <a:gd name="connsiteY6-14" fmla="*/ 1017103 h 1064828"/>
                <a:gd name="connsiteX7-15" fmla="*/ 838700 w 1553218"/>
                <a:gd name="connsiteY7-16" fmla="*/ 940903 h 1064828"/>
                <a:gd name="connsiteX8-17" fmla="*/ 1210175 w 1553218"/>
                <a:gd name="connsiteY8-18" fmla="*/ 664678 h 1064828"/>
                <a:gd name="connsiteX9-19" fmla="*/ 1543550 w 1553218"/>
                <a:gd name="connsiteY9-20" fmla="*/ 64603 h 1064828"/>
                <a:gd name="connsiteX10-21" fmla="*/ 1453062 w 1553218"/>
                <a:gd name="connsiteY10-22" fmla="*/ 45553 h 1064828"/>
                <a:gd name="connsiteX0-23" fmla="*/ 1467350 w 1555298"/>
                <a:gd name="connsiteY0-24" fmla="*/ 47926 h 1062438"/>
                <a:gd name="connsiteX1-25" fmla="*/ 1343525 w 1555298"/>
                <a:gd name="connsiteY1-26" fmla="*/ 319388 h 1062438"/>
                <a:gd name="connsiteX2-27" fmla="*/ 1076825 w 1555298"/>
                <a:gd name="connsiteY2-28" fmla="*/ 690863 h 1062438"/>
                <a:gd name="connsiteX3-29" fmla="*/ 705350 w 1555298"/>
                <a:gd name="connsiteY3-30" fmla="*/ 928988 h 1062438"/>
                <a:gd name="connsiteX4-31" fmla="*/ 38600 w 1555298"/>
                <a:gd name="connsiteY4-32" fmla="*/ 1024238 h 1062438"/>
                <a:gd name="connsiteX5-33" fmla="*/ 133850 w 1555298"/>
                <a:gd name="connsiteY5-34" fmla="*/ 1062338 h 1062438"/>
                <a:gd name="connsiteX6-35" fmla="*/ 581525 w 1555298"/>
                <a:gd name="connsiteY6-36" fmla="*/ 1014713 h 1062438"/>
                <a:gd name="connsiteX7-37" fmla="*/ 838700 w 1555298"/>
                <a:gd name="connsiteY7-38" fmla="*/ 938513 h 1062438"/>
                <a:gd name="connsiteX8-39" fmla="*/ 1210175 w 1555298"/>
                <a:gd name="connsiteY8-40" fmla="*/ 662288 h 1062438"/>
                <a:gd name="connsiteX9-41" fmla="*/ 1543550 w 1555298"/>
                <a:gd name="connsiteY9-42" fmla="*/ 62213 h 1062438"/>
                <a:gd name="connsiteX10-43" fmla="*/ 1467350 w 1555298"/>
                <a:gd name="connsiteY10-44" fmla="*/ 47926 h 1062438"/>
                <a:gd name="connsiteX0-45" fmla="*/ 1467350 w 1552373"/>
                <a:gd name="connsiteY0-46" fmla="*/ 42166 h 1056678"/>
                <a:gd name="connsiteX1-47" fmla="*/ 1343525 w 1552373"/>
                <a:gd name="connsiteY1-48" fmla="*/ 313628 h 1056678"/>
                <a:gd name="connsiteX2-49" fmla="*/ 1076825 w 1552373"/>
                <a:gd name="connsiteY2-50" fmla="*/ 685103 h 1056678"/>
                <a:gd name="connsiteX3-51" fmla="*/ 705350 w 1552373"/>
                <a:gd name="connsiteY3-52" fmla="*/ 923228 h 1056678"/>
                <a:gd name="connsiteX4-53" fmla="*/ 38600 w 1552373"/>
                <a:gd name="connsiteY4-54" fmla="*/ 1018478 h 1056678"/>
                <a:gd name="connsiteX5-55" fmla="*/ 133850 w 1552373"/>
                <a:gd name="connsiteY5-56" fmla="*/ 1056578 h 1056678"/>
                <a:gd name="connsiteX6-57" fmla="*/ 581525 w 1552373"/>
                <a:gd name="connsiteY6-58" fmla="*/ 1008953 h 1056678"/>
                <a:gd name="connsiteX7-59" fmla="*/ 838700 w 1552373"/>
                <a:gd name="connsiteY7-60" fmla="*/ 932753 h 1056678"/>
                <a:gd name="connsiteX8-61" fmla="*/ 1257800 w 1552373"/>
                <a:gd name="connsiteY8-62" fmla="*/ 570803 h 1056678"/>
                <a:gd name="connsiteX9-63" fmla="*/ 1543550 w 1552373"/>
                <a:gd name="connsiteY9-64" fmla="*/ 56453 h 1056678"/>
                <a:gd name="connsiteX10-65" fmla="*/ 1467350 w 1552373"/>
                <a:gd name="connsiteY10-66" fmla="*/ 42166 h 1056678"/>
                <a:gd name="connsiteX0-67" fmla="*/ 1467350 w 1552373"/>
                <a:gd name="connsiteY0-68" fmla="*/ 42166 h 1056678"/>
                <a:gd name="connsiteX1-69" fmla="*/ 1343525 w 1552373"/>
                <a:gd name="connsiteY1-70" fmla="*/ 313628 h 1056678"/>
                <a:gd name="connsiteX2-71" fmla="*/ 1076825 w 1552373"/>
                <a:gd name="connsiteY2-72" fmla="*/ 685103 h 1056678"/>
                <a:gd name="connsiteX3-73" fmla="*/ 705350 w 1552373"/>
                <a:gd name="connsiteY3-74" fmla="*/ 923228 h 1056678"/>
                <a:gd name="connsiteX4-75" fmla="*/ 38600 w 1552373"/>
                <a:gd name="connsiteY4-76" fmla="*/ 1018478 h 1056678"/>
                <a:gd name="connsiteX5-77" fmla="*/ 133850 w 1552373"/>
                <a:gd name="connsiteY5-78" fmla="*/ 1056578 h 1056678"/>
                <a:gd name="connsiteX6-79" fmla="*/ 581525 w 1552373"/>
                <a:gd name="connsiteY6-80" fmla="*/ 1008953 h 1056678"/>
                <a:gd name="connsiteX7-81" fmla="*/ 838700 w 1552373"/>
                <a:gd name="connsiteY7-82" fmla="*/ 927991 h 1056678"/>
                <a:gd name="connsiteX8-83" fmla="*/ 1257800 w 1552373"/>
                <a:gd name="connsiteY8-84" fmla="*/ 570803 h 1056678"/>
                <a:gd name="connsiteX9-85" fmla="*/ 1543550 w 1552373"/>
                <a:gd name="connsiteY9-86" fmla="*/ 56453 h 1056678"/>
                <a:gd name="connsiteX10-87" fmla="*/ 1467350 w 1552373"/>
                <a:gd name="connsiteY10-88" fmla="*/ 42166 h 1056678"/>
                <a:gd name="connsiteX0-89" fmla="*/ 1476048 w 1561071"/>
                <a:gd name="connsiteY0-90" fmla="*/ 42166 h 1060568"/>
                <a:gd name="connsiteX1-91" fmla="*/ 1352223 w 1561071"/>
                <a:gd name="connsiteY1-92" fmla="*/ 313628 h 1060568"/>
                <a:gd name="connsiteX2-93" fmla="*/ 1085523 w 1561071"/>
                <a:gd name="connsiteY2-94" fmla="*/ 685103 h 1060568"/>
                <a:gd name="connsiteX3-95" fmla="*/ 714048 w 1561071"/>
                <a:gd name="connsiteY3-96" fmla="*/ 923228 h 1060568"/>
                <a:gd name="connsiteX4-97" fmla="*/ 47298 w 1561071"/>
                <a:gd name="connsiteY4-98" fmla="*/ 1018478 h 1060568"/>
                <a:gd name="connsiteX5-99" fmla="*/ 142548 w 1561071"/>
                <a:gd name="connsiteY5-100" fmla="*/ 1056578 h 1060568"/>
                <a:gd name="connsiteX6-101" fmla="*/ 847398 w 1561071"/>
                <a:gd name="connsiteY6-102" fmla="*/ 927991 h 1060568"/>
                <a:gd name="connsiteX7-103" fmla="*/ 1266498 w 1561071"/>
                <a:gd name="connsiteY7-104" fmla="*/ 570803 h 1060568"/>
                <a:gd name="connsiteX8-105" fmla="*/ 1552248 w 1561071"/>
                <a:gd name="connsiteY8-106" fmla="*/ 56453 h 1060568"/>
                <a:gd name="connsiteX9-107" fmla="*/ 1476048 w 1561071"/>
                <a:gd name="connsiteY9-108" fmla="*/ 42166 h 10605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61071" h="1060568">
                  <a:moveTo>
                    <a:pt x="1476048" y="42166"/>
                  </a:moveTo>
                  <a:cubicBezTo>
                    <a:pt x="1442711" y="85028"/>
                    <a:pt x="1417310" y="206472"/>
                    <a:pt x="1352223" y="313628"/>
                  </a:cubicBezTo>
                  <a:cubicBezTo>
                    <a:pt x="1287136" y="420784"/>
                    <a:pt x="1191885" y="583503"/>
                    <a:pt x="1085523" y="685103"/>
                  </a:cubicBezTo>
                  <a:cubicBezTo>
                    <a:pt x="979161" y="786703"/>
                    <a:pt x="887085" y="867666"/>
                    <a:pt x="714048" y="923228"/>
                  </a:cubicBezTo>
                  <a:cubicBezTo>
                    <a:pt x="541011" y="978790"/>
                    <a:pt x="142548" y="996253"/>
                    <a:pt x="47298" y="1018478"/>
                  </a:cubicBezTo>
                  <a:cubicBezTo>
                    <a:pt x="-47952" y="1040703"/>
                    <a:pt x="9198" y="1071659"/>
                    <a:pt x="142548" y="1056578"/>
                  </a:cubicBezTo>
                  <a:cubicBezTo>
                    <a:pt x="275898" y="1041497"/>
                    <a:pt x="660073" y="1008953"/>
                    <a:pt x="847398" y="927991"/>
                  </a:cubicBezTo>
                  <a:cubicBezTo>
                    <a:pt x="960110" y="854966"/>
                    <a:pt x="1149023" y="716853"/>
                    <a:pt x="1266498" y="570803"/>
                  </a:cubicBezTo>
                  <a:cubicBezTo>
                    <a:pt x="1383973" y="424753"/>
                    <a:pt x="1517323" y="144559"/>
                    <a:pt x="1552248" y="56453"/>
                  </a:cubicBezTo>
                  <a:cubicBezTo>
                    <a:pt x="1587173" y="-31653"/>
                    <a:pt x="1509385" y="-696"/>
                    <a:pt x="1476048" y="42166"/>
                  </a:cubicBezTo>
                  <a:close/>
                </a:path>
              </a:pathLst>
            </a:custGeom>
            <a:solidFill>
              <a:srgbClr val="25B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组合 66"/>
          <p:cNvGrpSpPr/>
          <p:nvPr/>
        </p:nvGrpSpPr>
        <p:grpSpPr>
          <a:xfrm>
            <a:off x="2335948" y="4798994"/>
            <a:ext cx="1484629" cy="1390402"/>
            <a:chOff x="2335948" y="4798994"/>
            <a:chExt cx="1484629" cy="1390402"/>
          </a:xfrm>
        </p:grpSpPr>
        <p:sp>
          <p:nvSpPr>
            <p:cNvPr id="17" name="任意多边形: 形状 16"/>
            <p:cNvSpPr/>
            <p:nvPr/>
          </p:nvSpPr>
          <p:spPr>
            <a:xfrm>
              <a:off x="2704991" y="4798994"/>
              <a:ext cx="1115586" cy="511583"/>
            </a:xfrm>
            <a:custGeom>
              <a:avLst/>
              <a:gdLst>
                <a:gd name="connsiteX0" fmla="*/ 1141112 w 1148140"/>
                <a:gd name="connsiteY0" fmla="*/ 440969 h 504219"/>
                <a:gd name="connsiteX1" fmla="*/ 836312 w 1148140"/>
                <a:gd name="connsiteY1" fmla="*/ 155219 h 504219"/>
                <a:gd name="connsiteX2" fmla="*/ 74312 w 1148140"/>
                <a:gd name="connsiteY2" fmla="*/ 2819 h 504219"/>
                <a:gd name="connsiteX3" fmla="*/ 74312 w 1148140"/>
                <a:gd name="connsiteY3" fmla="*/ 59969 h 504219"/>
                <a:gd name="connsiteX4" fmla="*/ 474362 w 1148140"/>
                <a:gd name="connsiteY4" fmla="*/ 107594 h 504219"/>
                <a:gd name="connsiteX5" fmla="*/ 874412 w 1148140"/>
                <a:gd name="connsiteY5" fmla="*/ 279044 h 504219"/>
                <a:gd name="connsiteX6" fmla="*/ 1036337 w 1148140"/>
                <a:gd name="connsiteY6" fmla="*/ 488594 h 504219"/>
                <a:gd name="connsiteX7" fmla="*/ 1141112 w 1148140"/>
                <a:gd name="connsiteY7" fmla="*/ 440969 h 504219"/>
                <a:gd name="connsiteX0-1" fmla="*/ 1142449 w 1148481"/>
                <a:gd name="connsiteY0-2" fmla="*/ 442906 h 504971"/>
                <a:gd name="connsiteX1-3" fmla="*/ 856699 w 1148481"/>
                <a:gd name="connsiteY1-4" fmla="*/ 195256 h 504971"/>
                <a:gd name="connsiteX2-5" fmla="*/ 75649 w 1148481"/>
                <a:gd name="connsiteY2-6" fmla="*/ 4756 h 504971"/>
                <a:gd name="connsiteX3-7" fmla="*/ 75649 w 1148481"/>
                <a:gd name="connsiteY3-8" fmla="*/ 61906 h 504971"/>
                <a:gd name="connsiteX4-9" fmla="*/ 475699 w 1148481"/>
                <a:gd name="connsiteY4-10" fmla="*/ 109531 h 504971"/>
                <a:gd name="connsiteX5-11" fmla="*/ 875749 w 1148481"/>
                <a:gd name="connsiteY5-12" fmla="*/ 280981 h 504971"/>
                <a:gd name="connsiteX6-13" fmla="*/ 1037674 w 1148481"/>
                <a:gd name="connsiteY6-14" fmla="*/ 490531 h 504971"/>
                <a:gd name="connsiteX7-15" fmla="*/ 1142449 w 1148481"/>
                <a:gd name="connsiteY7-16" fmla="*/ 442906 h 504971"/>
                <a:gd name="connsiteX0-17" fmla="*/ 1132522 w 1146708"/>
                <a:gd name="connsiteY0-18" fmla="*/ 439035 h 503946"/>
                <a:gd name="connsiteX1-19" fmla="*/ 703897 w 1146708"/>
                <a:gd name="connsiteY1-20" fmla="*/ 105660 h 503946"/>
                <a:gd name="connsiteX2-21" fmla="*/ 65722 w 1146708"/>
                <a:gd name="connsiteY2-22" fmla="*/ 885 h 503946"/>
                <a:gd name="connsiteX3-23" fmla="*/ 65722 w 1146708"/>
                <a:gd name="connsiteY3-24" fmla="*/ 58035 h 503946"/>
                <a:gd name="connsiteX4-25" fmla="*/ 465772 w 1146708"/>
                <a:gd name="connsiteY4-26" fmla="*/ 105660 h 503946"/>
                <a:gd name="connsiteX5-27" fmla="*/ 865822 w 1146708"/>
                <a:gd name="connsiteY5-28" fmla="*/ 277110 h 503946"/>
                <a:gd name="connsiteX6-29" fmla="*/ 1027747 w 1146708"/>
                <a:gd name="connsiteY6-30" fmla="*/ 486660 h 503946"/>
                <a:gd name="connsiteX7-31" fmla="*/ 1132522 w 1146708"/>
                <a:gd name="connsiteY7-32" fmla="*/ 439035 h 503946"/>
                <a:gd name="connsiteX0-33" fmla="*/ 1132522 w 1165441"/>
                <a:gd name="connsiteY0-34" fmla="*/ 439035 h 506211"/>
                <a:gd name="connsiteX1-35" fmla="*/ 703897 w 1165441"/>
                <a:gd name="connsiteY1-36" fmla="*/ 105660 h 506211"/>
                <a:gd name="connsiteX2-37" fmla="*/ 65722 w 1165441"/>
                <a:gd name="connsiteY2-38" fmla="*/ 885 h 506211"/>
                <a:gd name="connsiteX3-39" fmla="*/ 65722 w 1165441"/>
                <a:gd name="connsiteY3-40" fmla="*/ 58035 h 506211"/>
                <a:gd name="connsiteX4-41" fmla="*/ 465772 w 1165441"/>
                <a:gd name="connsiteY4-42" fmla="*/ 105660 h 506211"/>
                <a:gd name="connsiteX5-43" fmla="*/ 865822 w 1165441"/>
                <a:gd name="connsiteY5-44" fmla="*/ 277110 h 506211"/>
                <a:gd name="connsiteX6-45" fmla="*/ 1027747 w 1165441"/>
                <a:gd name="connsiteY6-46" fmla="*/ 486660 h 506211"/>
                <a:gd name="connsiteX7-47" fmla="*/ 1132522 w 1165441"/>
                <a:gd name="connsiteY7-48" fmla="*/ 439035 h 506211"/>
                <a:gd name="connsiteX0-49" fmla="*/ 1142047 w 1173902"/>
                <a:gd name="connsiteY0-50" fmla="*/ 462848 h 513774"/>
                <a:gd name="connsiteX1-51" fmla="*/ 703897 w 1173902"/>
                <a:gd name="connsiteY1-52" fmla="*/ 105660 h 513774"/>
                <a:gd name="connsiteX2-53" fmla="*/ 65722 w 1173902"/>
                <a:gd name="connsiteY2-54" fmla="*/ 885 h 513774"/>
                <a:gd name="connsiteX3-55" fmla="*/ 65722 w 1173902"/>
                <a:gd name="connsiteY3-56" fmla="*/ 58035 h 513774"/>
                <a:gd name="connsiteX4-57" fmla="*/ 465772 w 1173902"/>
                <a:gd name="connsiteY4-58" fmla="*/ 105660 h 513774"/>
                <a:gd name="connsiteX5-59" fmla="*/ 865822 w 1173902"/>
                <a:gd name="connsiteY5-60" fmla="*/ 277110 h 513774"/>
                <a:gd name="connsiteX6-61" fmla="*/ 1027747 w 1173902"/>
                <a:gd name="connsiteY6-62" fmla="*/ 486660 h 513774"/>
                <a:gd name="connsiteX7-63" fmla="*/ 1142047 w 1173902"/>
                <a:gd name="connsiteY7-64" fmla="*/ 462848 h 513774"/>
                <a:gd name="connsiteX0-65" fmla="*/ 1142047 w 1173902"/>
                <a:gd name="connsiteY0-66" fmla="*/ 462848 h 530662"/>
                <a:gd name="connsiteX1-67" fmla="*/ 703897 w 1173902"/>
                <a:gd name="connsiteY1-68" fmla="*/ 105660 h 530662"/>
                <a:gd name="connsiteX2-69" fmla="*/ 65722 w 1173902"/>
                <a:gd name="connsiteY2-70" fmla="*/ 885 h 530662"/>
                <a:gd name="connsiteX3-71" fmla="*/ 65722 w 1173902"/>
                <a:gd name="connsiteY3-72" fmla="*/ 58035 h 530662"/>
                <a:gd name="connsiteX4-73" fmla="*/ 465772 w 1173902"/>
                <a:gd name="connsiteY4-74" fmla="*/ 105660 h 530662"/>
                <a:gd name="connsiteX5-75" fmla="*/ 865822 w 1173902"/>
                <a:gd name="connsiteY5-76" fmla="*/ 277110 h 530662"/>
                <a:gd name="connsiteX6-77" fmla="*/ 1027747 w 1173902"/>
                <a:gd name="connsiteY6-78" fmla="*/ 486660 h 530662"/>
                <a:gd name="connsiteX7-79" fmla="*/ 1142047 w 1173902"/>
                <a:gd name="connsiteY7-80" fmla="*/ 462848 h 530662"/>
                <a:gd name="connsiteX0-81" fmla="*/ 1142047 w 1173902"/>
                <a:gd name="connsiteY0-82" fmla="*/ 462848 h 530662"/>
                <a:gd name="connsiteX1-83" fmla="*/ 703897 w 1173902"/>
                <a:gd name="connsiteY1-84" fmla="*/ 105660 h 530662"/>
                <a:gd name="connsiteX2-85" fmla="*/ 65722 w 1173902"/>
                <a:gd name="connsiteY2-86" fmla="*/ 885 h 530662"/>
                <a:gd name="connsiteX3-87" fmla="*/ 65722 w 1173902"/>
                <a:gd name="connsiteY3-88" fmla="*/ 58035 h 530662"/>
                <a:gd name="connsiteX4-89" fmla="*/ 465772 w 1173902"/>
                <a:gd name="connsiteY4-90" fmla="*/ 105660 h 530662"/>
                <a:gd name="connsiteX5-91" fmla="*/ 865822 w 1173902"/>
                <a:gd name="connsiteY5-92" fmla="*/ 277110 h 530662"/>
                <a:gd name="connsiteX6-93" fmla="*/ 1027747 w 1173902"/>
                <a:gd name="connsiteY6-94" fmla="*/ 486660 h 530662"/>
                <a:gd name="connsiteX7-95" fmla="*/ 1142047 w 1173902"/>
                <a:gd name="connsiteY7-96" fmla="*/ 462848 h 530662"/>
                <a:gd name="connsiteX0-97" fmla="*/ 1142047 w 1143531"/>
                <a:gd name="connsiteY0-98" fmla="*/ 462848 h 522914"/>
                <a:gd name="connsiteX1-99" fmla="*/ 703897 w 1143531"/>
                <a:gd name="connsiteY1-100" fmla="*/ 105660 h 522914"/>
                <a:gd name="connsiteX2-101" fmla="*/ 65722 w 1143531"/>
                <a:gd name="connsiteY2-102" fmla="*/ 885 h 522914"/>
                <a:gd name="connsiteX3-103" fmla="*/ 65722 w 1143531"/>
                <a:gd name="connsiteY3-104" fmla="*/ 58035 h 522914"/>
                <a:gd name="connsiteX4-105" fmla="*/ 465772 w 1143531"/>
                <a:gd name="connsiteY4-106" fmla="*/ 105660 h 522914"/>
                <a:gd name="connsiteX5-107" fmla="*/ 865822 w 1143531"/>
                <a:gd name="connsiteY5-108" fmla="*/ 277110 h 522914"/>
                <a:gd name="connsiteX6-109" fmla="*/ 1027747 w 1143531"/>
                <a:gd name="connsiteY6-110" fmla="*/ 486660 h 522914"/>
                <a:gd name="connsiteX7-111" fmla="*/ 1142047 w 1143531"/>
                <a:gd name="connsiteY7-112" fmla="*/ 462848 h 522914"/>
                <a:gd name="connsiteX0-113" fmla="*/ 1142047 w 1143427"/>
                <a:gd name="connsiteY0-114" fmla="*/ 462848 h 540038"/>
                <a:gd name="connsiteX1-115" fmla="*/ 703897 w 1143427"/>
                <a:gd name="connsiteY1-116" fmla="*/ 105660 h 540038"/>
                <a:gd name="connsiteX2-117" fmla="*/ 65722 w 1143427"/>
                <a:gd name="connsiteY2-118" fmla="*/ 885 h 540038"/>
                <a:gd name="connsiteX3-119" fmla="*/ 65722 w 1143427"/>
                <a:gd name="connsiteY3-120" fmla="*/ 58035 h 540038"/>
                <a:gd name="connsiteX4-121" fmla="*/ 465772 w 1143427"/>
                <a:gd name="connsiteY4-122" fmla="*/ 105660 h 540038"/>
                <a:gd name="connsiteX5-123" fmla="*/ 865822 w 1143427"/>
                <a:gd name="connsiteY5-124" fmla="*/ 277110 h 540038"/>
                <a:gd name="connsiteX6-125" fmla="*/ 1027747 w 1143427"/>
                <a:gd name="connsiteY6-126" fmla="*/ 486660 h 540038"/>
                <a:gd name="connsiteX7-127" fmla="*/ 1142047 w 1143427"/>
                <a:gd name="connsiteY7-128" fmla="*/ 462848 h 540038"/>
                <a:gd name="connsiteX0-129" fmla="*/ 1103947 w 1106195"/>
                <a:gd name="connsiteY0-130" fmla="*/ 462848 h 522914"/>
                <a:gd name="connsiteX1-131" fmla="*/ 703897 w 1106195"/>
                <a:gd name="connsiteY1-132" fmla="*/ 105660 h 522914"/>
                <a:gd name="connsiteX2-133" fmla="*/ 65722 w 1106195"/>
                <a:gd name="connsiteY2-134" fmla="*/ 885 h 522914"/>
                <a:gd name="connsiteX3-135" fmla="*/ 65722 w 1106195"/>
                <a:gd name="connsiteY3-136" fmla="*/ 58035 h 522914"/>
                <a:gd name="connsiteX4-137" fmla="*/ 465772 w 1106195"/>
                <a:gd name="connsiteY4-138" fmla="*/ 105660 h 522914"/>
                <a:gd name="connsiteX5-139" fmla="*/ 865822 w 1106195"/>
                <a:gd name="connsiteY5-140" fmla="*/ 277110 h 522914"/>
                <a:gd name="connsiteX6-141" fmla="*/ 1027747 w 1106195"/>
                <a:gd name="connsiteY6-142" fmla="*/ 486660 h 522914"/>
                <a:gd name="connsiteX7-143" fmla="*/ 1103947 w 1106195"/>
                <a:gd name="connsiteY7-144" fmla="*/ 462848 h 522914"/>
                <a:gd name="connsiteX0-145" fmla="*/ 1103947 w 1120673"/>
                <a:gd name="connsiteY0-146" fmla="*/ 463442 h 510058"/>
                <a:gd name="connsiteX1-147" fmla="*/ 703897 w 1120673"/>
                <a:gd name="connsiteY1-148" fmla="*/ 122923 h 510058"/>
                <a:gd name="connsiteX2-149" fmla="*/ 65722 w 1120673"/>
                <a:gd name="connsiteY2-150" fmla="*/ 1479 h 510058"/>
                <a:gd name="connsiteX3-151" fmla="*/ 65722 w 1120673"/>
                <a:gd name="connsiteY3-152" fmla="*/ 58629 h 510058"/>
                <a:gd name="connsiteX4-153" fmla="*/ 465772 w 1120673"/>
                <a:gd name="connsiteY4-154" fmla="*/ 106254 h 510058"/>
                <a:gd name="connsiteX5-155" fmla="*/ 865822 w 1120673"/>
                <a:gd name="connsiteY5-156" fmla="*/ 277704 h 510058"/>
                <a:gd name="connsiteX6-157" fmla="*/ 1027747 w 1120673"/>
                <a:gd name="connsiteY6-158" fmla="*/ 487254 h 510058"/>
                <a:gd name="connsiteX7-159" fmla="*/ 1103947 w 1120673"/>
                <a:gd name="connsiteY7-160" fmla="*/ 463442 h 510058"/>
                <a:gd name="connsiteX0-161" fmla="*/ 1109068 w 1125794"/>
                <a:gd name="connsiteY0-162" fmla="*/ 463492 h 510108"/>
                <a:gd name="connsiteX1-163" fmla="*/ 709018 w 1125794"/>
                <a:gd name="connsiteY1-164" fmla="*/ 122973 h 510108"/>
                <a:gd name="connsiteX2-165" fmla="*/ 70843 w 1125794"/>
                <a:gd name="connsiteY2-166" fmla="*/ 1529 h 510108"/>
                <a:gd name="connsiteX3-167" fmla="*/ 70843 w 1125794"/>
                <a:gd name="connsiteY3-168" fmla="*/ 58679 h 510108"/>
                <a:gd name="connsiteX4-169" fmla="*/ 561381 w 1125794"/>
                <a:gd name="connsiteY4-170" fmla="*/ 118210 h 510108"/>
                <a:gd name="connsiteX5-171" fmla="*/ 870943 w 1125794"/>
                <a:gd name="connsiteY5-172" fmla="*/ 277754 h 510108"/>
                <a:gd name="connsiteX6-173" fmla="*/ 1032868 w 1125794"/>
                <a:gd name="connsiteY6-174" fmla="*/ 487304 h 510108"/>
                <a:gd name="connsiteX7-175" fmla="*/ 1109068 w 1125794"/>
                <a:gd name="connsiteY7-176" fmla="*/ 463492 h 510108"/>
                <a:gd name="connsiteX0-177" fmla="*/ 1109068 w 1125929"/>
                <a:gd name="connsiteY0-178" fmla="*/ 463492 h 510595"/>
                <a:gd name="connsiteX1-179" fmla="*/ 709018 w 1125929"/>
                <a:gd name="connsiteY1-180" fmla="*/ 122973 h 510595"/>
                <a:gd name="connsiteX2-181" fmla="*/ 70843 w 1125929"/>
                <a:gd name="connsiteY2-182" fmla="*/ 1529 h 510595"/>
                <a:gd name="connsiteX3-183" fmla="*/ 70843 w 1125929"/>
                <a:gd name="connsiteY3-184" fmla="*/ 58679 h 510595"/>
                <a:gd name="connsiteX4-185" fmla="*/ 561381 w 1125929"/>
                <a:gd name="connsiteY4-186" fmla="*/ 118210 h 510595"/>
                <a:gd name="connsiteX5-187" fmla="*/ 863800 w 1125929"/>
                <a:gd name="connsiteY5-188" fmla="*/ 270610 h 510595"/>
                <a:gd name="connsiteX6-189" fmla="*/ 1032868 w 1125929"/>
                <a:gd name="connsiteY6-190" fmla="*/ 487304 h 510595"/>
                <a:gd name="connsiteX7-191" fmla="*/ 1109068 w 1125929"/>
                <a:gd name="connsiteY7-192" fmla="*/ 463492 h 510595"/>
                <a:gd name="connsiteX0-193" fmla="*/ 1098725 w 1115586"/>
                <a:gd name="connsiteY0-194" fmla="*/ 464480 h 511583"/>
                <a:gd name="connsiteX1-195" fmla="*/ 698675 w 1115586"/>
                <a:gd name="connsiteY1-196" fmla="*/ 123961 h 511583"/>
                <a:gd name="connsiteX2-197" fmla="*/ 60500 w 1115586"/>
                <a:gd name="connsiteY2-198" fmla="*/ 2517 h 511583"/>
                <a:gd name="connsiteX3-199" fmla="*/ 81931 w 1115586"/>
                <a:gd name="connsiteY3-200" fmla="*/ 47760 h 511583"/>
                <a:gd name="connsiteX4-201" fmla="*/ 551038 w 1115586"/>
                <a:gd name="connsiteY4-202" fmla="*/ 119198 h 511583"/>
                <a:gd name="connsiteX5-203" fmla="*/ 853457 w 1115586"/>
                <a:gd name="connsiteY5-204" fmla="*/ 271598 h 511583"/>
                <a:gd name="connsiteX6-205" fmla="*/ 1022525 w 1115586"/>
                <a:gd name="connsiteY6-206" fmla="*/ 488292 h 511583"/>
                <a:gd name="connsiteX7-207" fmla="*/ 1098725 w 1115586"/>
                <a:gd name="connsiteY7-208" fmla="*/ 464480 h 5115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15586" h="511583">
                  <a:moveTo>
                    <a:pt x="1098725" y="464480"/>
                  </a:moveTo>
                  <a:cubicBezTo>
                    <a:pt x="1044750" y="403758"/>
                    <a:pt x="871713" y="200955"/>
                    <a:pt x="698675" y="123961"/>
                  </a:cubicBezTo>
                  <a:cubicBezTo>
                    <a:pt x="525638" y="46967"/>
                    <a:pt x="163291" y="15217"/>
                    <a:pt x="60500" y="2517"/>
                  </a:cubicBezTo>
                  <a:cubicBezTo>
                    <a:pt x="-42291" y="-10183"/>
                    <a:pt x="175" y="28313"/>
                    <a:pt x="81931" y="47760"/>
                  </a:cubicBezTo>
                  <a:cubicBezTo>
                    <a:pt x="163687" y="67207"/>
                    <a:pt x="422450" y="81892"/>
                    <a:pt x="551038" y="119198"/>
                  </a:cubicBezTo>
                  <a:cubicBezTo>
                    <a:pt x="679626" y="156504"/>
                    <a:pt x="759794" y="208098"/>
                    <a:pt x="853457" y="271598"/>
                  </a:cubicBezTo>
                  <a:cubicBezTo>
                    <a:pt x="947120" y="335098"/>
                    <a:pt x="981647" y="456145"/>
                    <a:pt x="1022525" y="488292"/>
                  </a:cubicBezTo>
                  <a:cubicBezTo>
                    <a:pt x="1063403" y="520439"/>
                    <a:pt x="1152700" y="525202"/>
                    <a:pt x="1098725" y="464480"/>
                  </a:cubicBezTo>
                  <a:close/>
                </a:path>
              </a:pathLst>
            </a:custGeom>
            <a:solidFill>
              <a:srgbClr val="02A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99F"/>
                </a:solidFill>
              </a:endParaRPr>
            </a:p>
          </p:txBody>
        </p:sp>
        <p:sp>
          <p:nvSpPr>
            <p:cNvPr id="18" name="任意多边形: 形状 17"/>
            <p:cNvSpPr/>
            <p:nvPr/>
          </p:nvSpPr>
          <p:spPr>
            <a:xfrm>
              <a:off x="2335948" y="5281955"/>
              <a:ext cx="1446988" cy="297030"/>
            </a:xfrm>
            <a:custGeom>
              <a:avLst/>
              <a:gdLst>
                <a:gd name="connsiteX0" fmla="*/ 1342516 w 1424802"/>
                <a:gd name="connsiteY0" fmla="*/ 285 h 308637"/>
                <a:gd name="connsiteX1" fmla="*/ 1142491 w 1424802"/>
                <a:gd name="connsiteY1" fmla="*/ 133635 h 308637"/>
                <a:gd name="connsiteX2" fmla="*/ 618616 w 1424802"/>
                <a:gd name="connsiteY2" fmla="*/ 238410 h 308637"/>
                <a:gd name="connsiteX3" fmla="*/ 28066 w 1424802"/>
                <a:gd name="connsiteY3" fmla="*/ 238410 h 308637"/>
                <a:gd name="connsiteX4" fmla="*/ 161416 w 1424802"/>
                <a:gd name="connsiteY4" fmla="*/ 286035 h 308637"/>
                <a:gd name="connsiteX5" fmla="*/ 742441 w 1424802"/>
                <a:gd name="connsiteY5" fmla="*/ 295560 h 308637"/>
                <a:gd name="connsiteX6" fmla="*/ 1380616 w 1424802"/>
                <a:gd name="connsiteY6" fmla="*/ 105060 h 308637"/>
                <a:gd name="connsiteX7" fmla="*/ 1342516 w 1424802"/>
                <a:gd name="connsiteY7" fmla="*/ 285 h 308637"/>
                <a:gd name="connsiteX0-1" fmla="*/ 1423479 w 1459583"/>
                <a:gd name="connsiteY0-2" fmla="*/ 242 h 315737"/>
                <a:gd name="connsiteX1-3" fmla="*/ 1142491 w 1459583"/>
                <a:gd name="connsiteY1-4" fmla="*/ 140735 h 315737"/>
                <a:gd name="connsiteX2-5" fmla="*/ 618616 w 1459583"/>
                <a:gd name="connsiteY2-6" fmla="*/ 245510 h 315737"/>
                <a:gd name="connsiteX3-7" fmla="*/ 28066 w 1459583"/>
                <a:gd name="connsiteY3-8" fmla="*/ 245510 h 315737"/>
                <a:gd name="connsiteX4-9" fmla="*/ 161416 w 1459583"/>
                <a:gd name="connsiteY4-10" fmla="*/ 293135 h 315737"/>
                <a:gd name="connsiteX5-11" fmla="*/ 742441 w 1459583"/>
                <a:gd name="connsiteY5-12" fmla="*/ 302660 h 315737"/>
                <a:gd name="connsiteX6-13" fmla="*/ 1380616 w 1459583"/>
                <a:gd name="connsiteY6-14" fmla="*/ 112160 h 315737"/>
                <a:gd name="connsiteX7-15" fmla="*/ 1423479 w 1459583"/>
                <a:gd name="connsiteY7-16" fmla="*/ 242 h 315737"/>
                <a:gd name="connsiteX0-17" fmla="*/ 1423479 w 1449154"/>
                <a:gd name="connsiteY0-18" fmla="*/ 476 h 315971"/>
                <a:gd name="connsiteX1-19" fmla="*/ 1142491 w 1449154"/>
                <a:gd name="connsiteY1-20" fmla="*/ 140969 h 315971"/>
                <a:gd name="connsiteX2-21" fmla="*/ 618616 w 1449154"/>
                <a:gd name="connsiteY2-22" fmla="*/ 245744 h 315971"/>
                <a:gd name="connsiteX3-23" fmla="*/ 28066 w 1449154"/>
                <a:gd name="connsiteY3-24" fmla="*/ 245744 h 315971"/>
                <a:gd name="connsiteX4-25" fmla="*/ 161416 w 1449154"/>
                <a:gd name="connsiteY4-26" fmla="*/ 293369 h 315971"/>
                <a:gd name="connsiteX5-27" fmla="*/ 742441 w 1449154"/>
                <a:gd name="connsiteY5-28" fmla="*/ 302894 h 315971"/>
                <a:gd name="connsiteX6-29" fmla="*/ 1359185 w 1449154"/>
                <a:gd name="connsiteY6-30" fmla="*/ 102869 h 315971"/>
                <a:gd name="connsiteX7-31" fmla="*/ 1423479 w 1449154"/>
                <a:gd name="connsiteY7-32" fmla="*/ 476 h 315971"/>
                <a:gd name="connsiteX0-33" fmla="*/ 1423654 w 1448978"/>
                <a:gd name="connsiteY0-34" fmla="*/ 452 h 300935"/>
                <a:gd name="connsiteX1-35" fmla="*/ 1142666 w 1448978"/>
                <a:gd name="connsiteY1-36" fmla="*/ 140945 h 300935"/>
                <a:gd name="connsiteX2-37" fmla="*/ 618791 w 1448978"/>
                <a:gd name="connsiteY2-38" fmla="*/ 245720 h 300935"/>
                <a:gd name="connsiteX3-39" fmla="*/ 28241 w 1448978"/>
                <a:gd name="connsiteY3-40" fmla="*/ 245720 h 300935"/>
                <a:gd name="connsiteX4-41" fmla="*/ 161591 w 1448978"/>
                <a:gd name="connsiteY4-42" fmla="*/ 293345 h 300935"/>
                <a:gd name="connsiteX5-43" fmla="*/ 749760 w 1448978"/>
                <a:gd name="connsiteY5-44" fmla="*/ 281438 h 300935"/>
                <a:gd name="connsiteX6-45" fmla="*/ 1359360 w 1448978"/>
                <a:gd name="connsiteY6-46" fmla="*/ 102845 h 300935"/>
                <a:gd name="connsiteX7-47" fmla="*/ 1423654 w 1448978"/>
                <a:gd name="connsiteY7-48" fmla="*/ 452 h 300935"/>
                <a:gd name="connsiteX0-49" fmla="*/ 1421499 w 1446823"/>
                <a:gd name="connsiteY0-50" fmla="*/ 452 h 297030"/>
                <a:gd name="connsiteX1-51" fmla="*/ 1140511 w 1446823"/>
                <a:gd name="connsiteY1-52" fmla="*/ 140945 h 297030"/>
                <a:gd name="connsiteX2-53" fmla="*/ 616636 w 1446823"/>
                <a:gd name="connsiteY2-54" fmla="*/ 245720 h 297030"/>
                <a:gd name="connsiteX3-55" fmla="*/ 26086 w 1446823"/>
                <a:gd name="connsiteY3-56" fmla="*/ 245720 h 297030"/>
                <a:gd name="connsiteX4-57" fmla="*/ 168961 w 1446823"/>
                <a:gd name="connsiteY4-58" fmla="*/ 283820 h 297030"/>
                <a:gd name="connsiteX5-59" fmla="*/ 747605 w 1446823"/>
                <a:gd name="connsiteY5-60" fmla="*/ 281438 h 297030"/>
                <a:gd name="connsiteX6-61" fmla="*/ 1357205 w 1446823"/>
                <a:gd name="connsiteY6-62" fmla="*/ 102845 h 297030"/>
                <a:gd name="connsiteX7-63" fmla="*/ 1421499 w 1446823"/>
                <a:gd name="connsiteY7-64" fmla="*/ 452 h 297030"/>
                <a:gd name="connsiteX0-65" fmla="*/ 1421664 w 1446988"/>
                <a:gd name="connsiteY0-66" fmla="*/ 452 h 297030"/>
                <a:gd name="connsiteX1-67" fmla="*/ 1140676 w 1446988"/>
                <a:gd name="connsiteY1-68" fmla="*/ 140945 h 297030"/>
                <a:gd name="connsiteX2-69" fmla="*/ 619182 w 1446988"/>
                <a:gd name="connsiteY2-70" fmla="*/ 255245 h 297030"/>
                <a:gd name="connsiteX3-71" fmla="*/ 26251 w 1446988"/>
                <a:gd name="connsiteY3-72" fmla="*/ 245720 h 297030"/>
                <a:gd name="connsiteX4-73" fmla="*/ 169126 w 1446988"/>
                <a:gd name="connsiteY4-74" fmla="*/ 283820 h 297030"/>
                <a:gd name="connsiteX5-75" fmla="*/ 747770 w 1446988"/>
                <a:gd name="connsiteY5-76" fmla="*/ 281438 h 297030"/>
                <a:gd name="connsiteX6-77" fmla="*/ 1357370 w 1446988"/>
                <a:gd name="connsiteY6-78" fmla="*/ 102845 h 297030"/>
                <a:gd name="connsiteX7-79" fmla="*/ 1421664 w 1446988"/>
                <a:gd name="connsiteY7-80" fmla="*/ 452 h 29703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446988" h="297030">
                  <a:moveTo>
                    <a:pt x="1421664" y="452"/>
                  </a:moveTo>
                  <a:cubicBezTo>
                    <a:pt x="1385548" y="6802"/>
                    <a:pt x="1274423" y="98480"/>
                    <a:pt x="1140676" y="140945"/>
                  </a:cubicBezTo>
                  <a:cubicBezTo>
                    <a:pt x="1006929" y="183410"/>
                    <a:pt x="804919" y="237783"/>
                    <a:pt x="619182" y="255245"/>
                  </a:cubicBezTo>
                  <a:cubicBezTo>
                    <a:pt x="433445" y="272707"/>
                    <a:pt x="101260" y="240958"/>
                    <a:pt x="26251" y="245720"/>
                  </a:cubicBezTo>
                  <a:cubicBezTo>
                    <a:pt x="-48758" y="250482"/>
                    <a:pt x="48873" y="277867"/>
                    <a:pt x="169126" y="283820"/>
                  </a:cubicBezTo>
                  <a:cubicBezTo>
                    <a:pt x="289379" y="289773"/>
                    <a:pt x="544570" y="311600"/>
                    <a:pt x="747770" y="281438"/>
                  </a:cubicBezTo>
                  <a:cubicBezTo>
                    <a:pt x="950970" y="251276"/>
                    <a:pt x="1245054" y="149676"/>
                    <a:pt x="1357370" y="102845"/>
                  </a:cubicBezTo>
                  <a:cubicBezTo>
                    <a:pt x="1469686" y="56014"/>
                    <a:pt x="1457780" y="-5898"/>
                    <a:pt x="1421664" y="452"/>
                  </a:cubicBezTo>
                  <a:close/>
                </a:path>
              </a:pathLst>
            </a:custGeom>
            <a:solidFill>
              <a:srgbClr val="02A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99F"/>
                </a:solidFill>
              </a:endParaRPr>
            </a:p>
          </p:txBody>
        </p:sp>
        <p:sp>
          <p:nvSpPr>
            <p:cNvPr id="19" name="任意多边形: 形状 18"/>
            <p:cNvSpPr/>
            <p:nvPr/>
          </p:nvSpPr>
          <p:spPr>
            <a:xfrm>
              <a:off x="2665472" y="5297484"/>
              <a:ext cx="1144884" cy="891912"/>
            </a:xfrm>
            <a:custGeom>
              <a:avLst/>
              <a:gdLst>
                <a:gd name="connsiteX0" fmla="*/ 1036304 w 1148665"/>
                <a:gd name="connsiteY0" fmla="*/ 109368 h 931340"/>
                <a:gd name="connsiteX1" fmla="*/ 817229 w 1148665"/>
                <a:gd name="connsiteY1" fmla="*/ 557043 h 931340"/>
                <a:gd name="connsiteX2" fmla="*/ 464804 w 1148665"/>
                <a:gd name="connsiteY2" fmla="*/ 814218 h 931340"/>
                <a:gd name="connsiteX3" fmla="*/ 36179 w 1148665"/>
                <a:gd name="connsiteY3" fmla="*/ 871368 h 931340"/>
                <a:gd name="connsiteX4" fmla="*/ 64754 w 1148665"/>
                <a:gd name="connsiteY4" fmla="*/ 928518 h 931340"/>
                <a:gd name="connsiteX5" fmla="*/ 398129 w 1148665"/>
                <a:gd name="connsiteY5" fmla="*/ 890418 h 931340"/>
                <a:gd name="connsiteX6" fmla="*/ 845804 w 1148665"/>
                <a:gd name="connsiteY6" fmla="*/ 623718 h 931340"/>
                <a:gd name="connsiteX7" fmla="*/ 1141079 w 1148665"/>
                <a:gd name="connsiteY7" fmla="*/ 42693 h 931340"/>
                <a:gd name="connsiteX8" fmla="*/ 1036304 w 1148665"/>
                <a:gd name="connsiteY8" fmla="*/ 109368 h 931340"/>
                <a:gd name="connsiteX0-1" fmla="*/ 1030465 w 1142826"/>
                <a:gd name="connsiteY0-2" fmla="*/ 109368 h 922616"/>
                <a:gd name="connsiteX1-3" fmla="*/ 811390 w 1142826"/>
                <a:gd name="connsiteY1-4" fmla="*/ 557043 h 922616"/>
                <a:gd name="connsiteX2-5" fmla="*/ 458965 w 1142826"/>
                <a:gd name="connsiteY2-6" fmla="*/ 814218 h 922616"/>
                <a:gd name="connsiteX3-7" fmla="*/ 30340 w 1142826"/>
                <a:gd name="connsiteY3-8" fmla="*/ 871368 h 922616"/>
                <a:gd name="connsiteX4-9" fmla="*/ 74790 w 1142826"/>
                <a:gd name="connsiteY4-10" fmla="*/ 915818 h 922616"/>
                <a:gd name="connsiteX5-11" fmla="*/ 392290 w 1142826"/>
                <a:gd name="connsiteY5-12" fmla="*/ 890418 h 922616"/>
                <a:gd name="connsiteX6-13" fmla="*/ 839965 w 1142826"/>
                <a:gd name="connsiteY6-14" fmla="*/ 623718 h 922616"/>
                <a:gd name="connsiteX7-15" fmla="*/ 1135240 w 1142826"/>
                <a:gd name="connsiteY7-16" fmla="*/ 42693 h 922616"/>
                <a:gd name="connsiteX8-17" fmla="*/ 1030465 w 1142826"/>
                <a:gd name="connsiteY8-18" fmla="*/ 109368 h 922616"/>
                <a:gd name="connsiteX0-19" fmla="*/ 1030703 w 1143064"/>
                <a:gd name="connsiteY0-20" fmla="*/ 109368 h 917257"/>
                <a:gd name="connsiteX1-21" fmla="*/ 811628 w 1143064"/>
                <a:gd name="connsiteY1-22" fmla="*/ 557043 h 917257"/>
                <a:gd name="connsiteX2-23" fmla="*/ 459203 w 1143064"/>
                <a:gd name="connsiteY2-24" fmla="*/ 814218 h 917257"/>
                <a:gd name="connsiteX3-25" fmla="*/ 30578 w 1143064"/>
                <a:gd name="connsiteY3-26" fmla="*/ 871368 h 917257"/>
                <a:gd name="connsiteX4-27" fmla="*/ 75028 w 1143064"/>
                <a:gd name="connsiteY4-28" fmla="*/ 915818 h 917257"/>
                <a:gd name="connsiteX5-29" fmla="*/ 398878 w 1143064"/>
                <a:gd name="connsiteY5-30" fmla="*/ 877718 h 917257"/>
                <a:gd name="connsiteX6-31" fmla="*/ 840203 w 1143064"/>
                <a:gd name="connsiteY6-32" fmla="*/ 623718 h 917257"/>
                <a:gd name="connsiteX7-33" fmla="*/ 1135478 w 1143064"/>
                <a:gd name="connsiteY7-34" fmla="*/ 42693 h 917257"/>
                <a:gd name="connsiteX8-35" fmla="*/ 1030703 w 1143064"/>
                <a:gd name="connsiteY8-36" fmla="*/ 109368 h 917257"/>
                <a:gd name="connsiteX0-37" fmla="*/ 1029646 w 1142007"/>
                <a:gd name="connsiteY0-38" fmla="*/ 109368 h 910322"/>
                <a:gd name="connsiteX1-39" fmla="*/ 810571 w 1142007"/>
                <a:gd name="connsiteY1-40" fmla="*/ 557043 h 910322"/>
                <a:gd name="connsiteX2-41" fmla="*/ 458146 w 1142007"/>
                <a:gd name="connsiteY2-42" fmla="*/ 814218 h 910322"/>
                <a:gd name="connsiteX3-43" fmla="*/ 29521 w 1142007"/>
                <a:gd name="connsiteY3-44" fmla="*/ 871368 h 910322"/>
                <a:gd name="connsiteX4-45" fmla="*/ 77146 w 1142007"/>
                <a:gd name="connsiteY4-46" fmla="*/ 906293 h 910322"/>
                <a:gd name="connsiteX5-47" fmla="*/ 397821 w 1142007"/>
                <a:gd name="connsiteY5-48" fmla="*/ 877718 h 910322"/>
                <a:gd name="connsiteX6-49" fmla="*/ 839146 w 1142007"/>
                <a:gd name="connsiteY6-50" fmla="*/ 623718 h 910322"/>
                <a:gd name="connsiteX7-51" fmla="*/ 1134421 w 1142007"/>
                <a:gd name="connsiteY7-52" fmla="*/ 42693 h 910322"/>
                <a:gd name="connsiteX8-53" fmla="*/ 1029646 w 1142007"/>
                <a:gd name="connsiteY8-54" fmla="*/ 109368 h 910322"/>
                <a:gd name="connsiteX0-55" fmla="*/ 1027765 w 1140126"/>
                <a:gd name="connsiteY0-56" fmla="*/ 109368 h 910322"/>
                <a:gd name="connsiteX1-57" fmla="*/ 808690 w 1140126"/>
                <a:gd name="connsiteY1-58" fmla="*/ 557043 h 910322"/>
                <a:gd name="connsiteX2-59" fmla="*/ 430865 w 1140126"/>
                <a:gd name="connsiteY2-60" fmla="*/ 833268 h 910322"/>
                <a:gd name="connsiteX3-61" fmla="*/ 27640 w 1140126"/>
                <a:gd name="connsiteY3-62" fmla="*/ 871368 h 910322"/>
                <a:gd name="connsiteX4-63" fmla="*/ 75265 w 1140126"/>
                <a:gd name="connsiteY4-64" fmla="*/ 906293 h 910322"/>
                <a:gd name="connsiteX5-65" fmla="*/ 395940 w 1140126"/>
                <a:gd name="connsiteY5-66" fmla="*/ 877718 h 910322"/>
                <a:gd name="connsiteX6-67" fmla="*/ 837265 w 1140126"/>
                <a:gd name="connsiteY6-68" fmla="*/ 623718 h 910322"/>
                <a:gd name="connsiteX7-69" fmla="*/ 1132540 w 1140126"/>
                <a:gd name="connsiteY7-70" fmla="*/ 42693 h 910322"/>
                <a:gd name="connsiteX8-71" fmla="*/ 1027765 w 1140126"/>
                <a:gd name="connsiteY8-72" fmla="*/ 109368 h 910322"/>
                <a:gd name="connsiteX0-73" fmla="*/ 1031099 w 1143460"/>
                <a:gd name="connsiteY0-74" fmla="*/ 109368 h 906645"/>
                <a:gd name="connsiteX1-75" fmla="*/ 812024 w 1143460"/>
                <a:gd name="connsiteY1-76" fmla="*/ 557043 h 906645"/>
                <a:gd name="connsiteX2-77" fmla="*/ 434199 w 1143460"/>
                <a:gd name="connsiteY2-78" fmla="*/ 833268 h 906645"/>
                <a:gd name="connsiteX3-79" fmla="*/ 30974 w 1143460"/>
                <a:gd name="connsiteY3-80" fmla="*/ 871368 h 906645"/>
                <a:gd name="connsiteX4-81" fmla="*/ 78599 w 1143460"/>
                <a:gd name="connsiteY4-82" fmla="*/ 906293 h 906645"/>
                <a:gd name="connsiteX5-83" fmla="*/ 484999 w 1143460"/>
                <a:gd name="connsiteY5-84" fmla="*/ 849143 h 906645"/>
                <a:gd name="connsiteX6-85" fmla="*/ 840599 w 1143460"/>
                <a:gd name="connsiteY6-86" fmla="*/ 623718 h 906645"/>
                <a:gd name="connsiteX7-87" fmla="*/ 1135874 w 1143460"/>
                <a:gd name="connsiteY7-88" fmla="*/ 42693 h 906645"/>
                <a:gd name="connsiteX8-89" fmla="*/ 1031099 w 1143460"/>
                <a:gd name="connsiteY8-90" fmla="*/ 109368 h 906645"/>
                <a:gd name="connsiteX0-91" fmla="*/ 1030231 w 1142592"/>
                <a:gd name="connsiteY0-92" fmla="*/ 109368 h 894916"/>
                <a:gd name="connsiteX1-93" fmla="*/ 811156 w 1142592"/>
                <a:gd name="connsiteY1-94" fmla="*/ 557043 h 894916"/>
                <a:gd name="connsiteX2-95" fmla="*/ 433331 w 1142592"/>
                <a:gd name="connsiteY2-96" fmla="*/ 833268 h 894916"/>
                <a:gd name="connsiteX3-97" fmla="*/ 30106 w 1142592"/>
                <a:gd name="connsiteY3-98" fmla="*/ 871368 h 894916"/>
                <a:gd name="connsiteX4-99" fmla="*/ 80112 w 1142592"/>
                <a:gd name="connsiteY4-100" fmla="*/ 894386 h 894916"/>
                <a:gd name="connsiteX5-101" fmla="*/ 484131 w 1142592"/>
                <a:gd name="connsiteY5-102" fmla="*/ 849143 h 894916"/>
                <a:gd name="connsiteX6-103" fmla="*/ 839731 w 1142592"/>
                <a:gd name="connsiteY6-104" fmla="*/ 623718 h 894916"/>
                <a:gd name="connsiteX7-105" fmla="*/ 1135006 w 1142592"/>
                <a:gd name="connsiteY7-106" fmla="*/ 42693 h 894916"/>
                <a:gd name="connsiteX8-107" fmla="*/ 1030231 w 1142592"/>
                <a:gd name="connsiteY8-108" fmla="*/ 109368 h 894916"/>
                <a:gd name="connsiteX0-109" fmla="*/ 1030231 w 1142993"/>
                <a:gd name="connsiteY0-110" fmla="*/ 106018 h 891566"/>
                <a:gd name="connsiteX1-111" fmla="*/ 811156 w 1142993"/>
                <a:gd name="connsiteY1-112" fmla="*/ 553693 h 891566"/>
                <a:gd name="connsiteX2-113" fmla="*/ 433331 w 1142993"/>
                <a:gd name="connsiteY2-114" fmla="*/ 829918 h 891566"/>
                <a:gd name="connsiteX3-115" fmla="*/ 30106 w 1142993"/>
                <a:gd name="connsiteY3-116" fmla="*/ 868018 h 891566"/>
                <a:gd name="connsiteX4-117" fmla="*/ 80112 w 1142993"/>
                <a:gd name="connsiteY4-118" fmla="*/ 891036 h 891566"/>
                <a:gd name="connsiteX5-119" fmla="*/ 484131 w 1142993"/>
                <a:gd name="connsiteY5-120" fmla="*/ 845793 h 891566"/>
                <a:gd name="connsiteX6-121" fmla="*/ 823062 w 1142993"/>
                <a:gd name="connsiteY6-122" fmla="*/ 613224 h 891566"/>
                <a:gd name="connsiteX7-123" fmla="*/ 1135006 w 1142993"/>
                <a:gd name="connsiteY7-124" fmla="*/ 39343 h 891566"/>
                <a:gd name="connsiteX8-125" fmla="*/ 1030231 w 1142993"/>
                <a:gd name="connsiteY8-126" fmla="*/ 106018 h 891566"/>
                <a:gd name="connsiteX0-127" fmla="*/ 1030231 w 1142917"/>
                <a:gd name="connsiteY0-128" fmla="*/ 106364 h 891912"/>
                <a:gd name="connsiteX1-129" fmla="*/ 818300 w 1142917"/>
                <a:gd name="connsiteY1-130" fmla="*/ 563564 h 891912"/>
                <a:gd name="connsiteX2-131" fmla="*/ 433331 w 1142917"/>
                <a:gd name="connsiteY2-132" fmla="*/ 830264 h 891912"/>
                <a:gd name="connsiteX3-133" fmla="*/ 30106 w 1142917"/>
                <a:gd name="connsiteY3-134" fmla="*/ 868364 h 891912"/>
                <a:gd name="connsiteX4-135" fmla="*/ 80112 w 1142917"/>
                <a:gd name="connsiteY4-136" fmla="*/ 891382 h 891912"/>
                <a:gd name="connsiteX5-137" fmla="*/ 484131 w 1142917"/>
                <a:gd name="connsiteY5-138" fmla="*/ 846139 h 891912"/>
                <a:gd name="connsiteX6-139" fmla="*/ 823062 w 1142917"/>
                <a:gd name="connsiteY6-140" fmla="*/ 613570 h 891912"/>
                <a:gd name="connsiteX7-141" fmla="*/ 1135006 w 1142917"/>
                <a:gd name="connsiteY7-142" fmla="*/ 39689 h 891912"/>
                <a:gd name="connsiteX8-143" fmla="*/ 1030231 w 1142917"/>
                <a:gd name="connsiteY8-144" fmla="*/ 106364 h 891912"/>
                <a:gd name="connsiteX0-145" fmla="*/ 1044518 w 1144884"/>
                <a:gd name="connsiteY0-146" fmla="*/ 106364 h 891912"/>
                <a:gd name="connsiteX1-147" fmla="*/ 818300 w 1144884"/>
                <a:gd name="connsiteY1-148" fmla="*/ 563564 h 891912"/>
                <a:gd name="connsiteX2-149" fmla="*/ 433331 w 1144884"/>
                <a:gd name="connsiteY2-150" fmla="*/ 830264 h 891912"/>
                <a:gd name="connsiteX3-151" fmla="*/ 30106 w 1144884"/>
                <a:gd name="connsiteY3-152" fmla="*/ 868364 h 891912"/>
                <a:gd name="connsiteX4-153" fmla="*/ 80112 w 1144884"/>
                <a:gd name="connsiteY4-154" fmla="*/ 891382 h 891912"/>
                <a:gd name="connsiteX5-155" fmla="*/ 484131 w 1144884"/>
                <a:gd name="connsiteY5-156" fmla="*/ 846139 h 891912"/>
                <a:gd name="connsiteX6-157" fmla="*/ 823062 w 1144884"/>
                <a:gd name="connsiteY6-158" fmla="*/ 613570 h 891912"/>
                <a:gd name="connsiteX7-159" fmla="*/ 1135006 w 1144884"/>
                <a:gd name="connsiteY7-160" fmla="*/ 39689 h 891912"/>
                <a:gd name="connsiteX8-161" fmla="*/ 1044518 w 1144884"/>
                <a:gd name="connsiteY8-162" fmla="*/ 106364 h 8919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44884" h="891912">
                  <a:moveTo>
                    <a:pt x="1044518" y="106364"/>
                  </a:moveTo>
                  <a:cubicBezTo>
                    <a:pt x="991734" y="193676"/>
                    <a:pt x="920164" y="442914"/>
                    <a:pt x="818300" y="563564"/>
                  </a:cubicBezTo>
                  <a:cubicBezTo>
                    <a:pt x="716436" y="684214"/>
                    <a:pt x="564697" y="779464"/>
                    <a:pt x="433331" y="830264"/>
                  </a:cubicBezTo>
                  <a:cubicBezTo>
                    <a:pt x="301965" y="881064"/>
                    <a:pt x="88976" y="858178"/>
                    <a:pt x="30106" y="868364"/>
                  </a:cubicBezTo>
                  <a:cubicBezTo>
                    <a:pt x="-28764" y="878550"/>
                    <a:pt x="4441" y="895086"/>
                    <a:pt x="80112" y="891382"/>
                  </a:cubicBezTo>
                  <a:cubicBezTo>
                    <a:pt x="155783" y="887678"/>
                    <a:pt x="360306" y="892441"/>
                    <a:pt x="484131" y="846139"/>
                  </a:cubicBezTo>
                  <a:cubicBezTo>
                    <a:pt x="607956" y="799837"/>
                    <a:pt x="699237" y="754858"/>
                    <a:pt x="823062" y="613570"/>
                  </a:cubicBezTo>
                  <a:cubicBezTo>
                    <a:pt x="946887" y="472282"/>
                    <a:pt x="1098097" y="124223"/>
                    <a:pt x="1135006" y="39689"/>
                  </a:cubicBezTo>
                  <a:cubicBezTo>
                    <a:pt x="1171915" y="-44845"/>
                    <a:pt x="1097302" y="19052"/>
                    <a:pt x="1044518" y="106364"/>
                  </a:cubicBezTo>
                  <a:close/>
                </a:path>
              </a:pathLst>
            </a:custGeom>
            <a:solidFill>
              <a:srgbClr val="02A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99F"/>
                </a:solidFill>
              </a:endParaRPr>
            </a:p>
          </p:txBody>
        </p:sp>
      </p:grpSp>
      <p:grpSp>
        <p:nvGrpSpPr>
          <p:cNvPr id="68" name="组合 67"/>
          <p:cNvGrpSpPr/>
          <p:nvPr/>
        </p:nvGrpSpPr>
        <p:grpSpPr>
          <a:xfrm>
            <a:off x="8019798" y="1959955"/>
            <a:ext cx="1452575" cy="1131727"/>
            <a:chOff x="8019798" y="1959955"/>
            <a:chExt cx="1452575" cy="1131727"/>
          </a:xfrm>
        </p:grpSpPr>
        <p:sp>
          <p:nvSpPr>
            <p:cNvPr id="20" name="任意多边形: 形状 19"/>
            <p:cNvSpPr/>
            <p:nvPr/>
          </p:nvSpPr>
          <p:spPr>
            <a:xfrm flipH="1">
              <a:off x="8019798" y="1959955"/>
              <a:ext cx="1212298" cy="715691"/>
            </a:xfrm>
            <a:custGeom>
              <a:avLst/>
              <a:gdLst>
                <a:gd name="connsiteX0" fmla="*/ 1192506 w 1194761"/>
                <a:gd name="connsiteY0" fmla="*/ 580531 h 616854"/>
                <a:gd name="connsiteX1" fmla="*/ 1024866 w 1194761"/>
                <a:gd name="connsiteY1" fmla="*/ 306211 h 616854"/>
                <a:gd name="connsiteX2" fmla="*/ 590526 w 1194761"/>
                <a:gd name="connsiteY2" fmla="*/ 92851 h 616854"/>
                <a:gd name="connsiteX3" fmla="*/ 49506 w 1194761"/>
                <a:gd name="connsiteY3" fmla="*/ 1411 h 616854"/>
                <a:gd name="connsiteX4" fmla="*/ 41886 w 1194761"/>
                <a:gd name="connsiteY4" fmla="*/ 39511 h 616854"/>
                <a:gd name="connsiteX5" fmla="*/ 201906 w 1194761"/>
                <a:gd name="connsiteY5" fmla="*/ 69991 h 616854"/>
                <a:gd name="connsiteX6" fmla="*/ 613386 w 1194761"/>
                <a:gd name="connsiteY6" fmla="*/ 153811 h 616854"/>
                <a:gd name="connsiteX7" fmla="*/ 1032486 w 1194761"/>
                <a:gd name="connsiteY7" fmla="*/ 450991 h 616854"/>
                <a:gd name="connsiteX8" fmla="*/ 1116306 w 1194761"/>
                <a:gd name="connsiteY8" fmla="*/ 595771 h 616854"/>
                <a:gd name="connsiteX9" fmla="*/ 1192506 w 1194761"/>
                <a:gd name="connsiteY9" fmla="*/ 580531 h 616854"/>
                <a:gd name="connsiteX0-1" fmla="*/ 1200165 w 1202420"/>
                <a:gd name="connsiteY0-2" fmla="*/ 580531 h 616854"/>
                <a:gd name="connsiteX1-3" fmla="*/ 1032525 w 1202420"/>
                <a:gd name="connsiteY1-4" fmla="*/ 306211 h 616854"/>
                <a:gd name="connsiteX2-5" fmla="*/ 704457 w 1202420"/>
                <a:gd name="connsiteY2-6" fmla="*/ 92851 h 616854"/>
                <a:gd name="connsiteX3-7" fmla="*/ 57165 w 1202420"/>
                <a:gd name="connsiteY3-8" fmla="*/ 1411 h 616854"/>
                <a:gd name="connsiteX4-9" fmla="*/ 49545 w 1202420"/>
                <a:gd name="connsiteY4-10" fmla="*/ 39511 h 616854"/>
                <a:gd name="connsiteX5-11" fmla="*/ 209565 w 1202420"/>
                <a:gd name="connsiteY5-12" fmla="*/ 69991 h 616854"/>
                <a:gd name="connsiteX6-13" fmla="*/ 621045 w 1202420"/>
                <a:gd name="connsiteY6-14" fmla="*/ 153811 h 616854"/>
                <a:gd name="connsiteX7-15" fmla="*/ 1040145 w 1202420"/>
                <a:gd name="connsiteY7-16" fmla="*/ 450991 h 616854"/>
                <a:gd name="connsiteX8-17" fmla="*/ 1123965 w 1202420"/>
                <a:gd name="connsiteY8-18" fmla="*/ 595771 h 616854"/>
                <a:gd name="connsiteX9-19" fmla="*/ 1200165 w 1202420"/>
                <a:gd name="connsiteY9-20" fmla="*/ 580531 h 616854"/>
                <a:gd name="connsiteX0-21" fmla="*/ 1200165 w 1202420"/>
                <a:gd name="connsiteY0-22" fmla="*/ 580531 h 616854"/>
                <a:gd name="connsiteX1-23" fmla="*/ 1032525 w 1202420"/>
                <a:gd name="connsiteY1-24" fmla="*/ 306211 h 616854"/>
                <a:gd name="connsiteX2-25" fmla="*/ 704457 w 1202420"/>
                <a:gd name="connsiteY2-26" fmla="*/ 92851 h 616854"/>
                <a:gd name="connsiteX3-27" fmla="*/ 57165 w 1202420"/>
                <a:gd name="connsiteY3-28" fmla="*/ 1411 h 616854"/>
                <a:gd name="connsiteX4-29" fmla="*/ 49545 w 1202420"/>
                <a:gd name="connsiteY4-30" fmla="*/ 39511 h 616854"/>
                <a:gd name="connsiteX5-31" fmla="*/ 209565 w 1202420"/>
                <a:gd name="connsiteY5-32" fmla="*/ 69991 h 616854"/>
                <a:gd name="connsiteX6-33" fmla="*/ 753884 w 1202420"/>
                <a:gd name="connsiteY6-34" fmla="*/ 233514 h 616854"/>
                <a:gd name="connsiteX7-35" fmla="*/ 1040145 w 1202420"/>
                <a:gd name="connsiteY7-36" fmla="*/ 450991 h 616854"/>
                <a:gd name="connsiteX8-37" fmla="*/ 1123965 w 1202420"/>
                <a:gd name="connsiteY8-38" fmla="*/ 595771 h 616854"/>
                <a:gd name="connsiteX9-39" fmla="*/ 1200165 w 1202420"/>
                <a:gd name="connsiteY9-40" fmla="*/ 580531 h 616854"/>
                <a:gd name="connsiteX0-41" fmla="*/ 1200165 w 1202420"/>
                <a:gd name="connsiteY0-42" fmla="*/ 580531 h 616854"/>
                <a:gd name="connsiteX1-43" fmla="*/ 1032525 w 1202420"/>
                <a:gd name="connsiteY1-44" fmla="*/ 306211 h 616854"/>
                <a:gd name="connsiteX2-45" fmla="*/ 704457 w 1202420"/>
                <a:gd name="connsiteY2-46" fmla="*/ 92851 h 616854"/>
                <a:gd name="connsiteX3-47" fmla="*/ 57165 w 1202420"/>
                <a:gd name="connsiteY3-48" fmla="*/ 1411 h 616854"/>
                <a:gd name="connsiteX4-49" fmla="*/ 49545 w 1202420"/>
                <a:gd name="connsiteY4-50" fmla="*/ 39511 h 616854"/>
                <a:gd name="connsiteX5-51" fmla="*/ 209565 w 1202420"/>
                <a:gd name="connsiteY5-52" fmla="*/ 69991 h 616854"/>
                <a:gd name="connsiteX6-53" fmla="*/ 780452 w 1202420"/>
                <a:gd name="connsiteY6-54" fmla="*/ 185692 h 616854"/>
                <a:gd name="connsiteX7-55" fmla="*/ 1040145 w 1202420"/>
                <a:gd name="connsiteY7-56" fmla="*/ 450991 h 616854"/>
                <a:gd name="connsiteX8-57" fmla="*/ 1123965 w 1202420"/>
                <a:gd name="connsiteY8-58" fmla="*/ 595771 h 616854"/>
                <a:gd name="connsiteX9-59" fmla="*/ 1200165 w 1202420"/>
                <a:gd name="connsiteY9-60" fmla="*/ 580531 h 616854"/>
                <a:gd name="connsiteX0-61" fmla="*/ 1200165 w 1202420"/>
                <a:gd name="connsiteY0-62" fmla="*/ 580531 h 616854"/>
                <a:gd name="connsiteX1-63" fmla="*/ 1032525 w 1202420"/>
                <a:gd name="connsiteY1-64" fmla="*/ 306211 h 616854"/>
                <a:gd name="connsiteX2-65" fmla="*/ 704457 w 1202420"/>
                <a:gd name="connsiteY2-66" fmla="*/ 92851 h 616854"/>
                <a:gd name="connsiteX3-67" fmla="*/ 57165 w 1202420"/>
                <a:gd name="connsiteY3-68" fmla="*/ 1411 h 616854"/>
                <a:gd name="connsiteX4-69" fmla="*/ 49545 w 1202420"/>
                <a:gd name="connsiteY4-70" fmla="*/ 39511 h 616854"/>
                <a:gd name="connsiteX5-71" fmla="*/ 209565 w 1202420"/>
                <a:gd name="connsiteY5-72" fmla="*/ 69991 h 616854"/>
                <a:gd name="connsiteX6-73" fmla="*/ 780452 w 1202420"/>
                <a:gd name="connsiteY6-74" fmla="*/ 185692 h 616854"/>
                <a:gd name="connsiteX7-75" fmla="*/ 1040145 w 1202420"/>
                <a:gd name="connsiteY7-76" fmla="*/ 450991 h 616854"/>
                <a:gd name="connsiteX8-77" fmla="*/ 1123965 w 1202420"/>
                <a:gd name="connsiteY8-78" fmla="*/ 595771 h 616854"/>
                <a:gd name="connsiteX9-79" fmla="*/ 1200165 w 1202420"/>
                <a:gd name="connsiteY9-80" fmla="*/ 580531 h 616854"/>
                <a:gd name="connsiteX0-81" fmla="*/ 1200918 w 1203173"/>
                <a:gd name="connsiteY0-82" fmla="*/ 580478 h 616801"/>
                <a:gd name="connsiteX1-83" fmla="*/ 1033278 w 1203173"/>
                <a:gd name="connsiteY1-84" fmla="*/ 306158 h 616801"/>
                <a:gd name="connsiteX2-85" fmla="*/ 705210 w 1203173"/>
                <a:gd name="connsiteY2-86" fmla="*/ 92798 h 616801"/>
                <a:gd name="connsiteX3-87" fmla="*/ 57918 w 1203173"/>
                <a:gd name="connsiteY3-88" fmla="*/ 1358 h 616801"/>
                <a:gd name="connsiteX4-89" fmla="*/ 50298 w 1203173"/>
                <a:gd name="connsiteY4-90" fmla="*/ 39458 h 616801"/>
                <a:gd name="connsiteX5-91" fmla="*/ 226259 w 1203173"/>
                <a:gd name="connsiteY5-92" fmla="*/ 59311 h 616801"/>
                <a:gd name="connsiteX6-93" fmla="*/ 781205 w 1203173"/>
                <a:gd name="connsiteY6-94" fmla="*/ 185639 h 616801"/>
                <a:gd name="connsiteX7-95" fmla="*/ 1040898 w 1203173"/>
                <a:gd name="connsiteY7-96" fmla="*/ 450938 h 616801"/>
                <a:gd name="connsiteX8-97" fmla="*/ 1124718 w 1203173"/>
                <a:gd name="connsiteY8-98" fmla="*/ 595718 h 616801"/>
                <a:gd name="connsiteX9-99" fmla="*/ 1200918 w 1203173"/>
                <a:gd name="connsiteY9-100" fmla="*/ 580478 h 616801"/>
                <a:gd name="connsiteX0-101" fmla="*/ 1200918 w 1203173"/>
                <a:gd name="connsiteY0-102" fmla="*/ 581542 h 617865"/>
                <a:gd name="connsiteX1-103" fmla="*/ 1033278 w 1203173"/>
                <a:gd name="connsiteY1-104" fmla="*/ 307222 h 617865"/>
                <a:gd name="connsiteX2-105" fmla="*/ 705210 w 1203173"/>
                <a:gd name="connsiteY2-106" fmla="*/ 93862 h 617865"/>
                <a:gd name="connsiteX3-107" fmla="*/ 57918 w 1203173"/>
                <a:gd name="connsiteY3-108" fmla="*/ 2422 h 617865"/>
                <a:gd name="connsiteX4-109" fmla="*/ 50298 w 1203173"/>
                <a:gd name="connsiteY4-110" fmla="*/ 40522 h 617865"/>
                <a:gd name="connsiteX5-111" fmla="*/ 226259 w 1203173"/>
                <a:gd name="connsiteY5-112" fmla="*/ 60375 h 617865"/>
                <a:gd name="connsiteX6-113" fmla="*/ 929985 w 1203173"/>
                <a:gd name="connsiteY6-114" fmla="*/ 21982 h 617865"/>
                <a:gd name="connsiteX7-115" fmla="*/ 1040898 w 1203173"/>
                <a:gd name="connsiteY7-116" fmla="*/ 452002 h 617865"/>
                <a:gd name="connsiteX8-117" fmla="*/ 1124718 w 1203173"/>
                <a:gd name="connsiteY8-118" fmla="*/ 596782 h 617865"/>
                <a:gd name="connsiteX9-119" fmla="*/ 1200918 w 1203173"/>
                <a:gd name="connsiteY9-120" fmla="*/ 581542 h 617865"/>
                <a:gd name="connsiteX0-121" fmla="*/ 1200918 w 1203173"/>
                <a:gd name="connsiteY0-122" fmla="*/ 580478 h 616801"/>
                <a:gd name="connsiteX1-123" fmla="*/ 1033278 w 1203173"/>
                <a:gd name="connsiteY1-124" fmla="*/ 306158 h 616801"/>
                <a:gd name="connsiteX2-125" fmla="*/ 705210 w 1203173"/>
                <a:gd name="connsiteY2-126" fmla="*/ 92798 h 616801"/>
                <a:gd name="connsiteX3-127" fmla="*/ 57918 w 1203173"/>
                <a:gd name="connsiteY3-128" fmla="*/ 1358 h 616801"/>
                <a:gd name="connsiteX4-129" fmla="*/ 50298 w 1203173"/>
                <a:gd name="connsiteY4-130" fmla="*/ 39458 h 616801"/>
                <a:gd name="connsiteX5-131" fmla="*/ 226259 w 1203173"/>
                <a:gd name="connsiteY5-132" fmla="*/ 59311 h 616801"/>
                <a:gd name="connsiteX6-133" fmla="*/ 807773 w 1203173"/>
                <a:gd name="connsiteY6-134" fmla="*/ 180325 h 616801"/>
                <a:gd name="connsiteX7-135" fmla="*/ 1040898 w 1203173"/>
                <a:gd name="connsiteY7-136" fmla="*/ 450938 h 616801"/>
                <a:gd name="connsiteX8-137" fmla="*/ 1124718 w 1203173"/>
                <a:gd name="connsiteY8-138" fmla="*/ 595718 h 616801"/>
                <a:gd name="connsiteX9-139" fmla="*/ 1200918 w 1203173"/>
                <a:gd name="connsiteY9-140" fmla="*/ 580478 h 616801"/>
                <a:gd name="connsiteX0-141" fmla="*/ 1212040 w 1214295"/>
                <a:gd name="connsiteY0-142" fmla="*/ 580560 h 616883"/>
                <a:gd name="connsiteX1-143" fmla="*/ 1044400 w 1214295"/>
                <a:gd name="connsiteY1-144" fmla="*/ 306240 h 616883"/>
                <a:gd name="connsiteX2-145" fmla="*/ 716332 w 1214295"/>
                <a:gd name="connsiteY2-146" fmla="*/ 92880 h 616883"/>
                <a:gd name="connsiteX3-147" fmla="*/ 69040 w 1214295"/>
                <a:gd name="connsiteY3-148" fmla="*/ 1440 h 616883"/>
                <a:gd name="connsiteX4-149" fmla="*/ 61420 w 1214295"/>
                <a:gd name="connsiteY4-150" fmla="*/ 39540 h 616883"/>
                <a:gd name="connsiteX5-151" fmla="*/ 449924 w 1214295"/>
                <a:gd name="connsiteY5-152" fmla="*/ 75334 h 616883"/>
                <a:gd name="connsiteX6-153" fmla="*/ 818895 w 1214295"/>
                <a:gd name="connsiteY6-154" fmla="*/ 180407 h 616883"/>
                <a:gd name="connsiteX7-155" fmla="*/ 1052020 w 1214295"/>
                <a:gd name="connsiteY7-156" fmla="*/ 451020 h 616883"/>
                <a:gd name="connsiteX8-157" fmla="*/ 1135840 w 1214295"/>
                <a:gd name="connsiteY8-158" fmla="*/ 595800 h 616883"/>
                <a:gd name="connsiteX9-159" fmla="*/ 1212040 w 1214295"/>
                <a:gd name="connsiteY9-160" fmla="*/ 580560 h 616883"/>
                <a:gd name="connsiteX0-161" fmla="*/ 1212040 w 1214295"/>
                <a:gd name="connsiteY0-162" fmla="*/ 580118 h 616441"/>
                <a:gd name="connsiteX1-163" fmla="*/ 1044400 w 1214295"/>
                <a:gd name="connsiteY1-164" fmla="*/ 305798 h 616441"/>
                <a:gd name="connsiteX2-165" fmla="*/ 716332 w 1214295"/>
                <a:gd name="connsiteY2-166" fmla="*/ 81811 h 616441"/>
                <a:gd name="connsiteX3-167" fmla="*/ 69040 w 1214295"/>
                <a:gd name="connsiteY3-168" fmla="*/ 998 h 616441"/>
                <a:gd name="connsiteX4-169" fmla="*/ 61420 w 1214295"/>
                <a:gd name="connsiteY4-170" fmla="*/ 39098 h 616441"/>
                <a:gd name="connsiteX5-171" fmla="*/ 449924 w 1214295"/>
                <a:gd name="connsiteY5-172" fmla="*/ 74892 h 616441"/>
                <a:gd name="connsiteX6-173" fmla="*/ 818895 w 1214295"/>
                <a:gd name="connsiteY6-174" fmla="*/ 179965 h 616441"/>
                <a:gd name="connsiteX7-175" fmla="*/ 1052020 w 1214295"/>
                <a:gd name="connsiteY7-176" fmla="*/ 450578 h 616441"/>
                <a:gd name="connsiteX8-177" fmla="*/ 1135840 w 1214295"/>
                <a:gd name="connsiteY8-178" fmla="*/ 595358 h 616441"/>
                <a:gd name="connsiteX9-179" fmla="*/ 1212040 w 1214295"/>
                <a:gd name="connsiteY9-180" fmla="*/ 580118 h 616441"/>
                <a:gd name="connsiteX0-181" fmla="*/ 1164292 w 1166547"/>
                <a:gd name="connsiteY0-182" fmla="*/ 733149 h 769472"/>
                <a:gd name="connsiteX1-183" fmla="*/ 996652 w 1166547"/>
                <a:gd name="connsiteY1-184" fmla="*/ 458829 h 769472"/>
                <a:gd name="connsiteX2-185" fmla="*/ 668584 w 1166547"/>
                <a:gd name="connsiteY2-186" fmla="*/ 234842 h 769472"/>
                <a:gd name="connsiteX3-187" fmla="*/ 21292 w 1166547"/>
                <a:gd name="connsiteY3-188" fmla="*/ 154029 h 769472"/>
                <a:gd name="connsiteX4-189" fmla="*/ 178393 w 1166547"/>
                <a:gd name="connsiteY4-190" fmla="*/ 840 h 769472"/>
                <a:gd name="connsiteX5-191" fmla="*/ 402176 w 1166547"/>
                <a:gd name="connsiteY5-192" fmla="*/ 227923 h 769472"/>
                <a:gd name="connsiteX6-193" fmla="*/ 771147 w 1166547"/>
                <a:gd name="connsiteY6-194" fmla="*/ 332996 h 769472"/>
                <a:gd name="connsiteX7-195" fmla="*/ 1004272 w 1166547"/>
                <a:gd name="connsiteY7-196" fmla="*/ 603609 h 769472"/>
                <a:gd name="connsiteX8-197" fmla="*/ 1088092 w 1166547"/>
                <a:gd name="connsiteY8-198" fmla="*/ 748389 h 769472"/>
                <a:gd name="connsiteX9-199" fmla="*/ 1164292 w 1166547"/>
                <a:gd name="connsiteY9-200" fmla="*/ 733149 h 769472"/>
                <a:gd name="connsiteX0-201" fmla="*/ 1158781 w 1161036"/>
                <a:gd name="connsiteY0-202" fmla="*/ 579216 h 615539"/>
                <a:gd name="connsiteX1-203" fmla="*/ 991141 w 1161036"/>
                <a:gd name="connsiteY1-204" fmla="*/ 304896 h 615539"/>
                <a:gd name="connsiteX2-205" fmla="*/ 663073 w 1161036"/>
                <a:gd name="connsiteY2-206" fmla="*/ 80909 h 615539"/>
                <a:gd name="connsiteX3-207" fmla="*/ 15781 w 1161036"/>
                <a:gd name="connsiteY3-208" fmla="*/ 96 h 615539"/>
                <a:gd name="connsiteX4-209" fmla="*/ 215391 w 1161036"/>
                <a:gd name="connsiteY4-210" fmla="*/ 64764 h 615539"/>
                <a:gd name="connsiteX5-211" fmla="*/ 396665 w 1161036"/>
                <a:gd name="connsiteY5-212" fmla="*/ 73990 h 615539"/>
                <a:gd name="connsiteX6-213" fmla="*/ 765636 w 1161036"/>
                <a:gd name="connsiteY6-214" fmla="*/ 179063 h 615539"/>
                <a:gd name="connsiteX7-215" fmla="*/ 998761 w 1161036"/>
                <a:gd name="connsiteY7-216" fmla="*/ 449676 h 615539"/>
                <a:gd name="connsiteX8-217" fmla="*/ 1082581 w 1161036"/>
                <a:gd name="connsiteY8-218" fmla="*/ 594456 h 615539"/>
                <a:gd name="connsiteX9-219" fmla="*/ 1158781 w 1161036"/>
                <a:gd name="connsiteY9-220" fmla="*/ 579216 h 615539"/>
                <a:gd name="connsiteX0-221" fmla="*/ 946853 w 949108"/>
                <a:gd name="connsiteY0-222" fmla="*/ 552709 h 589032"/>
                <a:gd name="connsiteX1-223" fmla="*/ 779213 w 949108"/>
                <a:gd name="connsiteY1-224" fmla="*/ 278389 h 589032"/>
                <a:gd name="connsiteX2-225" fmla="*/ 451145 w 949108"/>
                <a:gd name="connsiteY2-226" fmla="*/ 54402 h 589032"/>
                <a:gd name="connsiteX3-227" fmla="*/ 96099 w 949108"/>
                <a:gd name="connsiteY3-228" fmla="*/ 157 h 589032"/>
                <a:gd name="connsiteX4-229" fmla="*/ 3463 w 949108"/>
                <a:gd name="connsiteY4-230" fmla="*/ 38257 h 589032"/>
                <a:gd name="connsiteX5-231" fmla="*/ 184737 w 949108"/>
                <a:gd name="connsiteY5-232" fmla="*/ 47483 h 589032"/>
                <a:gd name="connsiteX6-233" fmla="*/ 553708 w 949108"/>
                <a:gd name="connsiteY6-234" fmla="*/ 152556 h 589032"/>
                <a:gd name="connsiteX7-235" fmla="*/ 786833 w 949108"/>
                <a:gd name="connsiteY7-236" fmla="*/ 423169 h 589032"/>
                <a:gd name="connsiteX8-237" fmla="*/ 870653 w 949108"/>
                <a:gd name="connsiteY8-238" fmla="*/ 567949 h 589032"/>
                <a:gd name="connsiteX9-239" fmla="*/ 946853 w 949108"/>
                <a:gd name="connsiteY9-240" fmla="*/ 552709 h 589032"/>
                <a:gd name="connsiteX0-241" fmla="*/ 969826 w 972081"/>
                <a:gd name="connsiteY0-242" fmla="*/ 550723 h 587046"/>
                <a:gd name="connsiteX1-243" fmla="*/ 802186 w 972081"/>
                <a:gd name="connsiteY1-244" fmla="*/ 276403 h 587046"/>
                <a:gd name="connsiteX2-245" fmla="*/ 474118 w 972081"/>
                <a:gd name="connsiteY2-246" fmla="*/ 52416 h 587046"/>
                <a:gd name="connsiteX3-247" fmla="*/ 49331 w 972081"/>
                <a:gd name="connsiteY3-248" fmla="*/ 164 h 587046"/>
                <a:gd name="connsiteX4-249" fmla="*/ 26436 w 972081"/>
                <a:gd name="connsiteY4-250" fmla="*/ 36271 h 587046"/>
                <a:gd name="connsiteX5-251" fmla="*/ 207710 w 972081"/>
                <a:gd name="connsiteY5-252" fmla="*/ 45497 h 587046"/>
                <a:gd name="connsiteX6-253" fmla="*/ 576681 w 972081"/>
                <a:gd name="connsiteY6-254" fmla="*/ 150570 h 587046"/>
                <a:gd name="connsiteX7-255" fmla="*/ 809806 w 972081"/>
                <a:gd name="connsiteY7-256" fmla="*/ 421183 h 587046"/>
                <a:gd name="connsiteX8-257" fmla="*/ 893626 w 972081"/>
                <a:gd name="connsiteY8-258" fmla="*/ 565963 h 587046"/>
                <a:gd name="connsiteX9-259" fmla="*/ 969826 w 972081"/>
                <a:gd name="connsiteY9-260" fmla="*/ 550723 h 587046"/>
                <a:gd name="connsiteX0-261" fmla="*/ 1003192 w 1005447"/>
                <a:gd name="connsiteY0-262" fmla="*/ 550774 h 587097"/>
                <a:gd name="connsiteX1-263" fmla="*/ 835552 w 1005447"/>
                <a:gd name="connsiteY1-264" fmla="*/ 276454 h 587097"/>
                <a:gd name="connsiteX2-265" fmla="*/ 507484 w 1005447"/>
                <a:gd name="connsiteY2-266" fmla="*/ 52467 h 587097"/>
                <a:gd name="connsiteX3-267" fmla="*/ 82697 w 1005447"/>
                <a:gd name="connsiteY3-268" fmla="*/ 215 h 587097"/>
                <a:gd name="connsiteX4-269" fmla="*/ 11979 w 1005447"/>
                <a:gd name="connsiteY4-270" fmla="*/ 34330 h 587097"/>
                <a:gd name="connsiteX5-271" fmla="*/ 241076 w 1005447"/>
                <a:gd name="connsiteY5-272" fmla="*/ 45548 h 587097"/>
                <a:gd name="connsiteX6-273" fmla="*/ 610047 w 1005447"/>
                <a:gd name="connsiteY6-274" fmla="*/ 150621 h 587097"/>
                <a:gd name="connsiteX7-275" fmla="*/ 843172 w 1005447"/>
                <a:gd name="connsiteY7-276" fmla="*/ 421234 h 587097"/>
                <a:gd name="connsiteX8-277" fmla="*/ 926992 w 1005447"/>
                <a:gd name="connsiteY8-278" fmla="*/ 566014 h 587097"/>
                <a:gd name="connsiteX9-279" fmla="*/ 1003192 w 1005447"/>
                <a:gd name="connsiteY9-280" fmla="*/ 550774 h 587097"/>
                <a:gd name="connsiteX0-281" fmla="*/ 1003192 w 1005447"/>
                <a:gd name="connsiteY0-282" fmla="*/ 550774 h 587097"/>
                <a:gd name="connsiteX1-283" fmla="*/ 835552 w 1005447"/>
                <a:gd name="connsiteY1-284" fmla="*/ 276454 h 587097"/>
                <a:gd name="connsiteX2-285" fmla="*/ 507484 w 1005447"/>
                <a:gd name="connsiteY2-286" fmla="*/ 52467 h 587097"/>
                <a:gd name="connsiteX3-287" fmla="*/ 82697 w 1005447"/>
                <a:gd name="connsiteY3-288" fmla="*/ 215 h 587097"/>
                <a:gd name="connsiteX4-289" fmla="*/ 11979 w 1005447"/>
                <a:gd name="connsiteY4-290" fmla="*/ 34330 h 587097"/>
                <a:gd name="connsiteX5-291" fmla="*/ 241076 w 1005447"/>
                <a:gd name="connsiteY5-292" fmla="*/ 45548 h 587097"/>
                <a:gd name="connsiteX6-293" fmla="*/ 604069 w 1005447"/>
                <a:gd name="connsiteY6-294" fmla="*/ 158591 h 587097"/>
                <a:gd name="connsiteX7-295" fmla="*/ 843172 w 1005447"/>
                <a:gd name="connsiteY7-296" fmla="*/ 421234 h 587097"/>
                <a:gd name="connsiteX8-297" fmla="*/ 926992 w 1005447"/>
                <a:gd name="connsiteY8-298" fmla="*/ 566014 h 587097"/>
                <a:gd name="connsiteX9-299" fmla="*/ 1003192 w 1005447"/>
                <a:gd name="connsiteY9-300" fmla="*/ 550774 h 587097"/>
                <a:gd name="connsiteX0-301" fmla="*/ 1003192 w 1005667"/>
                <a:gd name="connsiteY0-302" fmla="*/ 550774 h 589628"/>
                <a:gd name="connsiteX1-303" fmla="*/ 835552 w 1005667"/>
                <a:gd name="connsiteY1-304" fmla="*/ 276454 h 589628"/>
                <a:gd name="connsiteX2-305" fmla="*/ 507484 w 1005667"/>
                <a:gd name="connsiteY2-306" fmla="*/ 52467 h 589628"/>
                <a:gd name="connsiteX3-307" fmla="*/ 82697 w 1005667"/>
                <a:gd name="connsiteY3-308" fmla="*/ 215 h 589628"/>
                <a:gd name="connsiteX4-309" fmla="*/ 11979 w 1005667"/>
                <a:gd name="connsiteY4-310" fmla="*/ 34330 h 589628"/>
                <a:gd name="connsiteX5-311" fmla="*/ 241076 w 1005667"/>
                <a:gd name="connsiteY5-312" fmla="*/ 45548 h 589628"/>
                <a:gd name="connsiteX6-313" fmla="*/ 604069 w 1005667"/>
                <a:gd name="connsiteY6-314" fmla="*/ 158591 h 589628"/>
                <a:gd name="connsiteX7-315" fmla="*/ 807305 w 1005667"/>
                <a:gd name="connsiteY7-316" fmla="*/ 345516 h 589628"/>
                <a:gd name="connsiteX8-317" fmla="*/ 926992 w 1005667"/>
                <a:gd name="connsiteY8-318" fmla="*/ 566014 h 589628"/>
                <a:gd name="connsiteX9-319" fmla="*/ 1003192 w 1005667"/>
                <a:gd name="connsiteY9-320" fmla="*/ 550774 h 589628"/>
                <a:gd name="connsiteX0-321" fmla="*/ 1003192 w 1005758"/>
                <a:gd name="connsiteY0-322" fmla="*/ 550774 h 590172"/>
                <a:gd name="connsiteX1-323" fmla="*/ 835552 w 1005758"/>
                <a:gd name="connsiteY1-324" fmla="*/ 276454 h 590172"/>
                <a:gd name="connsiteX2-325" fmla="*/ 507484 w 1005758"/>
                <a:gd name="connsiteY2-326" fmla="*/ 52467 h 590172"/>
                <a:gd name="connsiteX3-327" fmla="*/ 82697 w 1005758"/>
                <a:gd name="connsiteY3-328" fmla="*/ 215 h 590172"/>
                <a:gd name="connsiteX4-329" fmla="*/ 11979 w 1005758"/>
                <a:gd name="connsiteY4-330" fmla="*/ 34330 h 590172"/>
                <a:gd name="connsiteX5-331" fmla="*/ 241076 w 1005758"/>
                <a:gd name="connsiteY5-332" fmla="*/ 45548 h 590172"/>
                <a:gd name="connsiteX6-333" fmla="*/ 604069 w 1005758"/>
                <a:gd name="connsiteY6-334" fmla="*/ 158591 h 590172"/>
                <a:gd name="connsiteX7-335" fmla="*/ 791364 w 1005758"/>
                <a:gd name="connsiteY7-336" fmla="*/ 337546 h 590172"/>
                <a:gd name="connsiteX8-337" fmla="*/ 926992 w 1005758"/>
                <a:gd name="connsiteY8-338" fmla="*/ 566014 h 590172"/>
                <a:gd name="connsiteX9-339" fmla="*/ 1003192 w 1005758"/>
                <a:gd name="connsiteY9-340" fmla="*/ 550774 h 590172"/>
                <a:gd name="connsiteX0-341" fmla="*/ 1003192 w 1005758"/>
                <a:gd name="connsiteY0-342" fmla="*/ 550774 h 590172"/>
                <a:gd name="connsiteX1-343" fmla="*/ 835552 w 1005758"/>
                <a:gd name="connsiteY1-344" fmla="*/ 276454 h 590172"/>
                <a:gd name="connsiteX2-345" fmla="*/ 507484 w 1005758"/>
                <a:gd name="connsiteY2-346" fmla="*/ 52467 h 590172"/>
                <a:gd name="connsiteX3-347" fmla="*/ 82697 w 1005758"/>
                <a:gd name="connsiteY3-348" fmla="*/ 215 h 590172"/>
                <a:gd name="connsiteX4-349" fmla="*/ 11979 w 1005758"/>
                <a:gd name="connsiteY4-350" fmla="*/ 34330 h 590172"/>
                <a:gd name="connsiteX5-351" fmla="*/ 241076 w 1005758"/>
                <a:gd name="connsiteY5-352" fmla="*/ 45548 h 590172"/>
                <a:gd name="connsiteX6-353" fmla="*/ 604069 w 1005758"/>
                <a:gd name="connsiteY6-354" fmla="*/ 158591 h 590172"/>
                <a:gd name="connsiteX7-355" fmla="*/ 791364 w 1005758"/>
                <a:gd name="connsiteY7-356" fmla="*/ 337546 h 590172"/>
                <a:gd name="connsiteX8-357" fmla="*/ 926992 w 1005758"/>
                <a:gd name="connsiteY8-358" fmla="*/ 566014 h 590172"/>
                <a:gd name="connsiteX9-359" fmla="*/ 1003192 w 1005758"/>
                <a:gd name="connsiteY9-360" fmla="*/ 550774 h 590172"/>
                <a:gd name="connsiteX0-361" fmla="*/ 1003192 w 1005758"/>
                <a:gd name="connsiteY0-362" fmla="*/ 550774 h 590172"/>
                <a:gd name="connsiteX1-363" fmla="*/ 835552 w 1005758"/>
                <a:gd name="connsiteY1-364" fmla="*/ 276454 h 590172"/>
                <a:gd name="connsiteX2-365" fmla="*/ 507484 w 1005758"/>
                <a:gd name="connsiteY2-366" fmla="*/ 52467 h 590172"/>
                <a:gd name="connsiteX3-367" fmla="*/ 82697 w 1005758"/>
                <a:gd name="connsiteY3-368" fmla="*/ 215 h 590172"/>
                <a:gd name="connsiteX4-369" fmla="*/ 11979 w 1005758"/>
                <a:gd name="connsiteY4-370" fmla="*/ 34330 h 590172"/>
                <a:gd name="connsiteX5-371" fmla="*/ 241076 w 1005758"/>
                <a:gd name="connsiteY5-372" fmla="*/ 45548 h 590172"/>
                <a:gd name="connsiteX6-373" fmla="*/ 604069 w 1005758"/>
                <a:gd name="connsiteY6-374" fmla="*/ 158591 h 590172"/>
                <a:gd name="connsiteX7-375" fmla="*/ 791364 w 1005758"/>
                <a:gd name="connsiteY7-376" fmla="*/ 337546 h 590172"/>
                <a:gd name="connsiteX8-377" fmla="*/ 926992 w 1005758"/>
                <a:gd name="connsiteY8-378" fmla="*/ 566014 h 590172"/>
                <a:gd name="connsiteX9-379" fmla="*/ 1003192 w 1005758"/>
                <a:gd name="connsiteY9-380" fmla="*/ 550774 h 590172"/>
                <a:gd name="connsiteX0-381" fmla="*/ 1003192 w 1005758"/>
                <a:gd name="connsiteY0-382" fmla="*/ 550774 h 590172"/>
                <a:gd name="connsiteX1-383" fmla="*/ 835552 w 1005758"/>
                <a:gd name="connsiteY1-384" fmla="*/ 276454 h 590172"/>
                <a:gd name="connsiteX2-385" fmla="*/ 507484 w 1005758"/>
                <a:gd name="connsiteY2-386" fmla="*/ 52467 h 590172"/>
                <a:gd name="connsiteX3-387" fmla="*/ 82697 w 1005758"/>
                <a:gd name="connsiteY3-388" fmla="*/ 215 h 590172"/>
                <a:gd name="connsiteX4-389" fmla="*/ 11979 w 1005758"/>
                <a:gd name="connsiteY4-390" fmla="*/ 34330 h 590172"/>
                <a:gd name="connsiteX5-391" fmla="*/ 241076 w 1005758"/>
                <a:gd name="connsiteY5-392" fmla="*/ 45548 h 590172"/>
                <a:gd name="connsiteX6-393" fmla="*/ 604069 w 1005758"/>
                <a:gd name="connsiteY6-394" fmla="*/ 158591 h 590172"/>
                <a:gd name="connsiteX7-395" fmla="*/ 791364 w 1005758"/>
                <a:gd name="connsiteY7-396" fmla="*/ 337546 h 590172"/>
                <a:gd name="connsiteX8-397" fmla="*/ 926992 w 1005758"/>
                <a:gd name="connsiteY8-398" fmla="*/ 566014 h 590172"/>
                <a:gd name="connsiteX9-399" fmla="*/ 1003192 w 1005758"/>
                <a:gd name="connsiteY9-400" fmla="*/ 550774 h 590172"/>
                <a:gd name="connsiteX0-401" fmla="*/ 1003192 w 1005758"/>
                <a:gd name="connsiteY0-402" fmla="*/ 550774 h 590172"/>
                <a:gd name="connsiteX1-403" fmla="*/ 835552 w 1005758"/>
                <a:gd name="connsiteY1-404" fmla="*/ 276454 h 590172"/>
                <a:gd name="connsiteX2-405" fmla="*/ 507484 w 1005758"/>
                <a:gd name="connsiteY2-406" fmla="*/ 52467 h 590172"/>
                <a:gd name="connsiteX3-407" fmla="*/ 82697 w 1005758"/>
                <a:gd name="connsiteY3-408" fmla="*/ 215 h 590172"/>
                <a:gd name="connsiteX4-409" fmla="*/ 11979 w 1005758"/>
                <a:gd name="connsiteY4-410" fmla="*/ 34330 h 590172"/>
                <a:gd name="connsiteX5-411" fmla="*/ 241076 w 1005758"/>
                <a:gd name="connsiteY5-412" fmla="*/ 45548 h 590172"/>
                <a:gd name="connsiteX6-413" fmla="*/ 616025 w 1005758"/>
                <a:gd name="connsiteY6-414" fmla="*/ 158591 h 590172"/>
                <a:gd name="connsiteX7-415" fmla="*/ 791364 w 1005758"/>
                <a:gd name="connsiteY7-416" fmla="*/ 337546 h 590172"/>
                <a:gd name="connsiteX8-417" fmla="*/ 926992 w 1005758"/>
                <a:gd name="connsiteY8-418" fmla="*/ 566014 h 590172"/>
                <a:gd name="connsiteX9-419" fmla="*/ 1003192 w 1005758"/>
                <a:gd name="connsiteY9-420" fmla="*/ 550774 h 590172"/>
                <a:gd name="connsiteX0-421" fmla="*/ 1003192 w 1005603"/>
                <a:gd name="connsiteY0-422" fmla="*/ 550774 h 589628"/>
                <a:gd name="connsiteX1-423" fmla="*/ 835552 w 1005603"/>
                <a:gd name="connsiteY1-424" fmla="*/ 276454 h 589628"/>
                <a:gd name="connsiteX2-425" fmla="*/ 507484 w 1005603"/>
                <a:gd name="connsiteY2-426" fmla="*/ 52467 h 589628"/>
                <a:gd name="connsiteX3-427" fmla="*/ 82697 w 1005603"/>
                <a:gd name="connsiteY3-428" fmla="*/ 215 h 589628"/>
                <a:gd name="connsiteX4-429" fmla="*/ 11979 w 1005603"/>
                <a:gd name="connsiteY4-430" fmla="*/ 34330 h 589628"/>
                <a:gd name="connsiteX5-431" fmla="*/ 241076 w 1005603"/>
                <a:gd name="connsiteY5-432" fmla="*/ 45548 h 589628"/>
                <a:gd name="connsiteX6-433" fmla="*/ 616025 w 1005603"/>
                <a:gd name="connsiteY6-434" fmla="*/ 158591 h 589628"/>
                <a:gd name="connsiteX7-435" fmla="*/ 819261 w 1005603"/>
                <a:gd name="connsiteY7-436" fmla="*/ 345516 h 589628"/>
                <a:gd name="connsiteX8-437" fmla="*/ 926992 w 1005603"/>
                <a:gd name="connsiteY8-438" fmla="*/ 566014 h 589628"/>
                <a:gd name="connsiteX9-439" fmla="*/ 1003192 w 1005603"/>
                <a:gd name="connsiteY9-440" fmla="*/ 550774 h 589628"/>
                <a:gd name="connsiteX0-441" fmla="*/ 1003192 w 1007109"/>
                <a:gd name="connsiteY0-442" fmla="*/ 550774 h 578580"/>
                <a:gd name="connsiteX1-443" fmla="*/ 835552 w 1007109"/>
                <a:gd name="connsiteY1-444" fmla="*/ 276454 h 578580"/>
                <a:gd name="connsiteX2-445" fmla="*/ 507484 w 1007109"/>
                <a:gd name="connsiteY2-446" fmla="*/ 52467 h 578580"/>
                <a:gd name="connsiteX3-447" fmla="*/ 82697 w 1007109"/>
                <a:gd name="connsiteY3-448" fmla="*/ 215 h 578580"/>
                <a:gd name="connsiteX4-449" fmla="*/ 11979 w 1007109"/>
                <a:gd name="connsiteY4-450" fmla="*/ 34330 h 578580"/>
                <a:gd name="connsiteX5-451" fmla="*/ 241076 w 1007109"/>
                <a:gd name="connsiteY5-452" fmla="*/ 45548 h 578580"/>
                <a:gd name="connsiteX6-453" fmla="*/ 616025 w 1007109"/>
                <a:gd name="connsiteY6-454" fmla="*/ 158591 h 578580"/>
                <a:gd name="connsiteX7-455" fmla="*/ 819261 w 1007109"/>
                <a:gd name="connsiteY7-456" fmla="*/ 345516 h 578580"/>
                <a:gd name="connsiteX8-457" fmla="*/ 942933 w 1007109"/>
                <a:gd name="connsiteY8-458" fmla="*/ 546088 h 578580"/>
                <a:gd name="connsiteX9-459" fmla="*/ 1003192 w 1007109"/>
                <a:gd name="connsiteY9-460" fmla="*/ 550774 h 578580"/>
                <a:gd name="connsiteX0-461" fmla="*/ 1003192 w 1007109"/>
                <a:gd name="connsiteY0-462" fmla="*/ 578670 h 598862"/>
                <a:gd name="connsiteX1-463" fmla="*/ 835552 w 1007109"/>
                <a:gd name="connsiteY1-464" fmla="*/ 276454 h 598862"/>
                <a:gd name="connsiteX2-465" fmla="*/ 507484 w 1007109"/>
                <a:gd name="connsiteY2-466" fmla="*/ 52467 h 598862"/>
                <a:gd name="connsiteX3-467" fmla="*/ 82697 w 1007109"/>
                <a:gd name="connsiteY3-468" fmla="*/ 215 h 598862"/>
                <a:gd name="connsiteX4-469" fmla="*/ 11979 w 1007109"/>
                <a:gd name="connsiteY4-470" fmla="*/ 34330 h 598862"/>
                <a:gd name="connsiteX5-471" fmla="*/ 241076 w 1007109"/>
                <a:gd name="connsiteY5-472" fmla="*/ 45548 h 598862"/>
                <a:gd name="connsiteX6-473" fmla="*/ 616025 w 1007109"/>
                <a:gd name="connsiteY6-474" fmla="*/ 158591 h 598862"/>
                <a:gd name="connsiteX7-475" fmla="*/ 819261 w 1007109"/>
                <a:gd name="connsiteY7-476" fmla="*/ 345516 h 598862"/>
                <a:gd name="connsiteX8-477" fmla="*/ 942933 w 1007109"/>
                <a:gd name="connsiteY8-478" fmla="*/ 546088 h 598862"/>
                <a:gd name="connsiteX9-479" fmla="*/ 1003192 w 1007109"/>
                <a:gd name="connsiteY9-480" fmla="*/ 578670 h 598862"/>
                <a:gd name="connsiteX0-481" fmla="*/ 1010513 w 1014430"/>
                <a:gd name="connsiteY0-482" fmla="*/ 578685 h 598877"/>
                <a:gd name="connsiteX1-483" fmla="*/ 842873 w 1014430"/>
                <a:gd name="connsiteY1-484" fmla="*/ 276469 h 598877"/>
                <a:gd name="connsiteX2-485" fmla="*/ 514805 w 1014430"/>
                <a:gd name="connsiteY2-486" fmla="*/ 52482 h 598877"/>
                <a:gd name="connsiteX3-487" fmla="*/ 90018 w 1014430"/>
                <a:gd name="connsiteY3-488" fmla="*/ 230 h 598877"/>
                <a:gd name="connsiteX4-489" fmla="*/ 19300 w 1014430"/>
                <a:gd name="connsiteY4-490" fmla="*/ 34345 h 598877"/>
                <a:gd name="connsiteX5-491" fmla="*/ 348026 w 1014430"/>
                <a:gd name="connsiteY5-492" fmla="*/ 57518 h 598877"/>
                <a:gd name="connsiteX6-493" fmla="*/ 623346 w 1014430"/>
                <a:gd name="connsiteY6-494" fmla="*/ 158606 h 598877"/>
                <a:gd name="connsiteX7-495" fmla="*/ 826582 w 1014430"/>
                <a:gd name="connsiteY7-496" fmla="*/ 345531 h 598877"/>
                <a:gd name="connsiteX8-497" fmla="*/ 950254 w 1014430"/>
                <a:gd name="connsiteY8-498" fmla="*/ 546103 h 598877"/>
                <a:gd name="connsiteX9-499" fmla="*/ 1010513 w 1014430"/>
                <a:gd name="connsiteY9-500" fmla="*/ 578685 h 598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14430" h="598877">
                  <a:moveTo>
                    <a:pt x="1010513" y="578685"/>
                  </a:moveTo>
                  <a:cubicBezTo>
                    <a:pt x="992616" y="533746"/>
                    <a:pt x="925491" y="364169"/>
                    <a:pt x="842873" y="276469"/>
                  </a:cubicBezTo>
                  <a:cubicBezTo>
                    <a:pt x="760255" y="188769"/>
                    <a:pt x="640281" y="98522"/>
                    <a:pt x="514805" y="52482"/>
                  </a:cubicBezTo>
                  <a:cubicBezTo>
                    <a:pt x="389329" y="6442"/>
                    <a:pt x="172602" y="3253"/>
                    <a:pt x="90018" y="230"/>
                  </a:cubicBezTo>
                  <a:cubicBezTo>
                    <a:pt x="7434" y="-2793"/>
                    <a:pt x="-23701" y="24797"/>
                    <a:pt x="19300" y="34345"/>
                  </a:cubicBezTo>
                  <a:cubicBezTo>
                    <a:pt x="62301" y="43893"/>
                    <a:pt x="247352" y="36808"/>
                    <a:pt x="348026" y="57518"/>
                  </a:cubicBezTo>
                  <a:cubicBezTo>
                    <a:pt x="448700" y="78228"/>
                    <a:pt x="543587" y="110604"/>
                    <a:pt x="623346" y="158606"/>
                  </a:cubicBezTo>
                  <a:cubicBezTo>
                    <a:pt x="703105" y="206608"/>
                    <a:pt x="762688" y="263900"/>
                    <a:pt x="826582" y="345531"/>
                  </a:cubicBezTo>
                  <a:cubicBezTo>
                    <a:pt x="894461" y="419191"/>
                    <a:pt x="919599" y="507244"/>
                    <a:pt x="950254" y="546103"/>
                  </a:cubicBezTo>
                  <a:cubicBezTo>
                    <a:pt x="980909" y="584962"/>
                    <a:pt x="1028410" y="623624"/>
                    <a:pt x="1010513" y="578685"/>
                  </a:cubicBezTo>
                  <a:close/>
                </a:path>
              </a:pathLst>
            </a:custGeom>
            <a:solidFill>
              <a:srgbClr val="FB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921D"/>
                </a:solidFill>
              </a:endParaRPr>
            </a:p>
          </p:txBody>
        </p:sp>
        <p:sp>
          <p:nvSpPr>
            <p:cNvPr id="21" name="任意多边形: 形状 20"/>
            <p:cNvSpPr/>
            <p:nvPr/>
          </p:nvSpPr>
          <p:spPr>
            <a:xfrm flipH="1">
              <a:off x="8076754" y="2431549"/>
              <a:ext cx="1191507" cy="235945"/>
            </a:xfrm>
            <a:custGeom>
              <a:avLst/>
              <a:gdLst>
                <a:gd name="connsiteX0" fmla="*/ 1189949 w 1250440"/>
                <a:gd name="connsiteY0" fmla="*/ 76835 h 160730"/>
                <a:gd name="connsiteX1" fmla="*/ 725129 w 1250440"/>
                <a:gd name="connsiteY1" fmla="*/ 15875 h 160730"/>
                <a:gd name="connsiteX2" fmla="*/ 69809 w 1250440"/>
                <a:gd name="connsiteY2" fmla="*/ 635 h 160730"/>
                <a:gd name="connsiteX3" fmla="*/ 31709 w 1250440"/>
                <a:gd name="connsiteY3" fmla="*/ 31115 h 160730"/>
                <a:gd name="connsiteX4" fmla="*/ 184109 w 1250440"/>
                <a:gd name="connsiteY4" fmla="*/ 53975 h 160730"/>
                <a:gd name="connsiteX5" fmla="*/ 610829 w 1250440"/>
                <a:gd name="connsiteY5" fmla="*/ 69215 h 160730"/>
                <a:gd name="connsiteX6" fmla="*/ 1182329 w 1250440"/>
                <a:gd name="connsiteY6" fmla="*/ 160655 h 160730"/>
                <a:gd name="connsiteX7" fmla="*/ 1189949 w 1250440"/>
                <a:gd name="connsiteY7" fmla="*/ 76835 h 160730"/>
                <a:gd name="connsiteX0-1" fmla="*/ 1183241 w 1250252"/>
                <a:gd name="connsiteY0-2" fmla="*/ 157101 h 241021"/>
                <a:gd name="connsiteX1-3" fmla="*/ 615387 w 1250252"/>
                <a:gd name="connsiteY1-4" fmla="*/ 1460 h 241021"/>
                <a:gd name="connsiteX2-5" fmla="*/ 63101 w 1250252"/>
                <a:gd name="connsiteY2-6" fmla="*/ 80901 h 241021"/>
                <a:gd name="connsiteX3-7" fmla="*/ 25001 w 1250252"/>
                <a:gd name="connsiteY3-8" fmla="*/ 111381 h 241021"/>
                <a:gd name="connsiteX4-9" fmla="*/ 177401 w 1250252"/>
                <a:gd name="connsiteY4-10" fmla="*/ 134241 h 241021"/>
                <a:gd name="connsiteX5-11" fmla="*/ 604121 w 1250252"/>
                <a:gd name="connsiteY5-12" fmla="*/ 149481 h 241021"/>
                <a:gd name="connsiteX6-13" fmla="*/ 1175621 w 1250252"/>
                <a:gd name="connsiteY6-14" fmla="*/ 240921 h 241021"/>
                <a:gd name="connsiteX7-15" fmla="*/ 1183241 w 1250252"/>
                <a:gd name="connsiteY7-16" fmla="*/ 157101 h 241021"/>
                <a:gd name="connsiteX0-17" fmla="*/ 1264529 w 1331540"/>
                <a:gd name="connsiteY0-18" fmla="*/ 190134 h 274053"/>
                <a:gd name="connsiteX1-19" fmla="*/ 696675 w 1331540"/>
                <a:gd name="connsiteY1-20" fmla="*/ 34493 h 274053"/>
                <a:gd name="connsiteX2-21" fmla="*/ 35785 w 1331540"/>
                <a:gd name="connsiteY2-22" fmla="*/ 8116 h 274053"/>
                <a:gd name="connsiteX3-23" fmla="*/ 106289 w 1331540"/>
                <a:gd name="connsiteY3-24" fmla="*/ 144414 h 274053"/>
                <a:gd name="connsiteX4-25" fmla="*/ 258689 w 1331540"/>
                <a:gd name="connsiteY4-26" fmla="*/ 167274 h 274053"/>
                <a:gd name="connsiteX5-27" fmla="*/ 685409 w 1331540"/>
                <a:gd name="connsiteY5-28" fmla="*/ 182514 h 274053"/>
                <a:gd name="connsiteX6-29" fmla="*/ 1256909 w 1331540"/>
                <a:gd name="connsiteY6-30" fmla="*/ 273954 h 274053"/>
                <a:gd name="connsiteX7-31" fmla="*/ 1264529 w 1331540"/>
                <a:gd name="connsiteY7-32" fmla="*/ 190134 h 274053"/>
                <a:gd name="connsiteX0-33" fmla="*/ 1272842 w 1339853"/>
                <a:gd name="connsiteY0-34" fmla="*/ 184632 h 268551"/>
                <a:gd name="connsiteX1-35" fmla="*/ 704988 w 1339853"/>
                <a:gd name="connsiteY1-36" fmla="*/ 28991 h 268551"/>
                <a:gd name="connsiteX2-37" fmla="*/ 44098 w 1339853"/>
                <a:gd name="connsiteY2-38" fmla="*/ 2614 h 268551"/>
                <a:gd name="connsiteX3-39" fmla="*/ 83970 w 1339853"/>
                <a:gd name="connsiteY3-40" fmla="*/ 63725 h 268551"/>
                <a:gd name="connsiteX4-41" fmla="*/ 267002 w 1339853"/>
                <a:gd name="connsiteY4-42" fmla="*/ 161772 h 268551"/>
                <a:gd name="connsiteX5-43" fmla="*/ 693722 w 1339853"/>
                <a:gd name="connsiteY5-44" fmla="*/ 177012 h 268551"/>
                <a:gd name="connsiteX6-45" fmla="*/ 1265222 w 1339853"/>
                <a:gd name="connsiteY6-46" fmla="*/ 268452 h 268551"/>
                <a:gd name="connsiteX7-47" fmla="*/ 1272842 w 1339853"/>
                <a:gd name="connsiteY7-48" fmla="*/ 184632 h 268551"/>
                <a:gd name="connsiteX0-49" fmla="*/ 1317291 w 1384302"/>
                <a:gd name="connsiteY0-50" fmla="*/ 187022 h 270941"/>
                <a:gd name="connsiteX1-51" fmla="*/ 749437 w 1384302"/>
                <a:gd name="connsiteY1-52" fmla="*/ 31381 h 270941"/>
                <a:gd name="connsiteX2-53" fmla="*/ 35637 w 1384302"/>
                <a:gd name="connsiteY2-54" fmla="*/ 2219 h 270941"/>
                <a:gd name="connsiteX3-55" fmla="*/ 128419 w 1384302"/>
                <a:gd name="connsiteY3-56" fmla="*/ 66115 h 270941"/>
                <a:gd name="connsiteX4-57" fmla="*/ 311451 w 1384302"/>
                <a:gd name="connsiteY4-58" fmla="*/ 164162 h 270941"/>
                <a:gd name="connsiteX5-59" fmla="*/ 738171 w 1384302"/>
                <a:gd name="connsiteY5-60" fmla="*/ 179402 h 270941"/>
                <a:gd name="connsiteX6-61" fmla="*/ 1309671 w 1384302"/>
                <a:gd name="connsiteY6-62" fmla="*/ 270842 h 270941"/>
                <a:gd name="connsiteX7-63" fmla="*/ 1317291 w 1384302"/>
                <a:gd name="connsiteY7-64" fmla="*/ 187022 h 270941"/>
                <a:gd name="connsiteX0-65" fmla="*/ 1317038 w 1384049"/>
                <a:gd name="connsiteY0-66" fmla="*/ 187022 h 270941"/>
                <a:gd name="connsiteX1-67" fmla="*/ 749184 w 1384049"/>
                <a:gd name="connsiteY1-68" fmla="*/ 31381 h 270941"/>
                <a:gd name="connsiteX2-69" fmla="*/ 35384 w 1384049"/>
                <a:gd name="connsiteY2-70" fmla="*/ 2219 h 270941"/>
                <a:gd name="connsiteX3-71" fmla="*/ 128166 w 1384049"/>
                <a:gd name="connsiteY3-72" fmla="*/ 66115 h 270941"/>
                <a:gd name="connsiteX4-73" fmla="*/ 300059 w 1384049"/>
                <a:gd name="connsiteY4-74" fmla="*/ 75052 h 270941"/>
                <a:gd name="connsiteX5-75" fmla="*/ 737918 w 1384049"/>
                <a:gd name="connsiteY5-76" fmla="*/ 179402 h 270941"/>
                <a:gd name="connsiteX6-77" fmla="*/ 1309418 w 1384049"/>
                <a:gd name="connsiteY6-78" fmla="*/ 270842 h 270941"/>
                <a:gd name="connsiteX7-79" fmla="*/ 1317038 w 1384049"/>
                <a:gd name="connsiteY7-80" fmla="*/ 187022 h 270941"/>
                <a:gd name="connsiteX0-81" fmla="*/ 1322340 w 1389351"/>
                <a:gd name="connsiteY0-82" fmla="*/ 187022 h 270941"/>
                <a:gd name="connsiteX1-83" fmla="*/ 754486 w 1389351"/>
                <a:gd name="connsiteY1-84" fmla="*/ 31381 h 270941"/>
                <a:gd name="connsiteX2-85" fmla="*/ 40686 w 1389351"/>
                <a:gd name="connsiteY2-86" fmla="*/ 2219 h 270941"/>
                <a:gd name="connsiteX3-87" fmla="*/ 111190 w 1389351"/>
                <a:gd name="connsiteY3-88" fmla="*/ 66115 h 270941"/>
                <a:gd name="connsiteX4-89" fmla="*/ 305361 w 1389351"/>
                <a:gd name="connsiteY4-90" fmla="*/ 75052 h 270941"/>
                <a:gd name="connsiteX5-91" fmla="*/ 743220 w 1389351"/>
                <a:gd name="connsiteY5-92" fmla="*/ 179402 h 270941"/>
                <a:gd name="connsiteX6-93" fmla="*/ 1314720 w 1389351"/>
                <a:gd name="connsiteY6-94" fmla="*/ 270842 h 270941"/>
                <a:gd name="connsiteX7-95" fmla="*/ 1322340 w 1389351"/>
                <a:gd name="connsiteY7-96" fmla="*/ 187022 h 270941"/>
                <a:gd name="connsiteX0-97" fmla="*/ 1294922 w 1361933"/>
                <a:gd name="connsiteY0-98" fmla="*/ 190336 h 274255"/>
                <a:gd name="connsiteX1-99" fmla="*/ 727068 w 1361933"/>
                <a:gd name="connsiteY1-100" fmla="*/ 34695 h 274255"/>
                <a:gd name="connsiteX2-101" fmla="*/ 46684 w 1361933"/>
                <a:gd name="connsiteY2-102" fmla="*/ 1821 h 274255"/>
                <a:gd name="connsiteX3-103" fmla="*/ 83772 w 1361933"/>
                <a:gd name="connsiteY3-104" fmla="*/ 69429 h 274255"/>
                <a:gd name="connsiteX4-105" fmla="*/ 277943 w 1361933"/>
                <a:gd name="connsiteY4-106" fmla="*/ 78366 h 274255"/>
                <a:gd name="connsiteX5-107" fmla="*/ 715802 w 1361933"/>
                <a:gd name="connsiteY5-108" fmla="*/ 182716 h 274255"/>
                <a:gd name="connsiteX6-109" fmla="*/ 1287302 w 1361933"/>
                <a:gd name="connsiteY6-110" fmla="*/ 274156 h 274255"/>
                <a:gd name="connsiteX7-111" fmla="*/ 1294922 w 1361933"/>
                <a:gd name="connsiteY7-112" fmla="*/ 190336 h 274255"/>
                <a:gd name="connsiteX0-113" fmla="*/ 1294922 w 1361933"/>
                <a:gd name="connsiteY0-114" fmla="*/ 190336 h 274255"/>
                <a:gd name="connsiteX1-115" fmla="*/ 727068 w 1361933"/>
                <a:gd name="connsiteY1-116" fmla="*/ 34695 h 274255"/>
                <a:gd name="connsiteX2-117" fmla="*/ 46684 w 1361933"/>
                <a:gd name="connsiteY2-118" fmla="*/ 1821 h 274255"/>
                <a:gd name="connsiteX3-119" fmla="*/ 83772 w 1361933"/>
                <a:gd name="connsiteY3-120" fmla="*/ 69429 h 274255"/>
                <a:gd name="connsiteX4-121" fmla="*/ 277943 w 1361933"/>
                <a:gd name="connsiteY4-122" fmla="*/ 78366 h 274255"/>
                <a:gd name="connsiteX5-123" fmla="*/ 715802 w 1361933"/>
                <a:gd name="connsiteY5-124" fmla="*/ 182716 h 274255"/>
                <a:gd name="connsiteX6-125" fmla="*/ 1287302 w 1361933"/>
                <a:gd name="connsiteY6-126" fmla="*/ 274156 h 274255"/>
                <a:gd name="connsiteX7-127" fmla="*/ 1294922 w 1361933"/>
                <a:gd name="connsiteY7-128" fmla="*/ 190336 h 274255"/>
                <a:gd name="connsiteX0-129" fmla="*/ 1337264 w 1404275"/>
                <a:gd name="connsiteY0-130" fmla="*/ 190336 h 274255"/>
                <a:gd name="connsiteX1-131" fmla="*/ 769410 w 1404275"/>
                <a:gd name="connsiteY1-132" fmla="*/ 34695 h 274255"/>
                <a:gd name="connsiteX2-133" fmla="*/ 89026 w 1404275"/>
                <a:gd name="connsiteY2-134" fmla="*/ 1821 h 274255"/>
                <a:gd name="connsiteX3-135" fmla="*/ 126114 w 1404275"/>
                <a:gd name="connsiteY3-136" fmla="*/ 69429 h 274255"/>
                <a:gd name="connsiteX4-137" fmla="*/ 320285 w 1404275"/>
                <a:gd name="connsiteY4-138" fmla="*/ 78366 h 274255"/>
                <a:gd name="connsiteX5-139" fmla="*/ 758144 w 1404275"/>
                <a:gd name="connsiteY5-140" fmla="*/ 182716 h 274255"/>
                <a:gd name="connsiteX6-141" fmla="*/ 1329644 w 1404275"/>
                <a:gd name="connsiteY6-142" fmla="*/ 274156 h 274255"/>
                <a:gd name="connsiteX7-143" fmla="*/ 1337264 w 1404275"/>
                <a:gd name="connsiteY7-144" fmla="*/ 190336 h 274255"/>
                <a:gd name="connsiteX0-145" fmla="*/ 1297041 w 1364052"/>
                <a:gd name="connsiteY0-146" fmla="*/ 190336 h 274255"/>
                <a:gd name="connsiteX1-147" fmla="*/ 729187 w 1364052"/>
                <a:gd name="connsiteY1-148" fmla="*/ 34695 h 274255"/>
                <a:gd name="connsiteX2-149" fmla="*/ 48803 w 1364052"/>
                <a:gd name="connsiteY2-150" fmla="*/ 1821 h 274255"/>
                <a:gd name="connsiteX3-151" fmla="*/ 85891 w 1364052"/>
                <a:gd name="connsiteY3-152" fmla="*/ 69429 h 274255"/>
                <a:gd name="connsiteX4-153" fmla="*/ 339469 w 1364052"/>
                <a:gd name="connsiteY4-154" fmla="*/ 74653 h 274255"/>
                <a:gd name="connsiteX5-155" fmla="*/ 717921 w 1364052"/>
                <a:gd name="connsiteY5-156" fmla="*/ 182716 h 274255"/>
                <a:gd name="connsiteX6-157" fmla="*/ 1289421 w 1364052"/>
                <a:gd name="connsiteY6-158" fmla="*/ 274156 h 274255"/>
                <a:gd name="connsiteX7-159" fmla="*/ 1297041 w 1364052"/>
                <a:gd name="connsiteY7-160" fmla="*/ 190336 h 274255"/>
                <a:gd name="connsiteX0-161" fmla="*/ 1297041 w 1364064"/>
                <a:gd name="connsiteY0-162" fmla="*/ 190336 h 275621"/>
                <a:gd name="connsiteX1-163" fmla="*/ 729187 w 1364064"/>
                <a:gd name="connsiteY1-164" fmla="*/ 34695 h 275621"/>
                <a:gd name="connsiteX2-165" fmla="*/ 48803 w 1364064"/>
                <a:gd name="connsiteY2-166" fmla="*/ 1821 h 275621"/>
                <a:gd name="connsiteX3-167" fmla="*/ 85891 w 1364064"/>
                <a:gd name="connsiteY3-168" fmla="*/ 69429 h 275621"/>
                <a:gd name="connsiteX4-169" fmla="*/ 339469 w 1364064"/>
                <a:gd name="connsiteY4-170" fmla="*/ 74653 h 275621"/>
                <a:gd name="connsiteX5-171" fmla="*/ 725347 w 1364064"/>
                <a:gd name="connsiteY5-172" fmla="*/ 123308 h 275621"/>
                <a:gd name="connsiteX6-173" fmla="*/ 1289421 w 1364064"/>
                <a:gd name="connsiteY6-174" fmla="*/ 274156 h 275621"/>
                <a:gd name="connsiteX7-175" fmla="*/ 1297041 w 1364064"/>
                <a:gd name="connsiteY7-176" fmla="*/ 190336 h 275621"/>
                <a:gd name="connsiteX0-177" fmla="*/ 1297041 w 1360545"/>
                <a:gd name="connsiteY0-178" fmla="*/ 217620 h 310499"/>
                <a:gd name="connsiteX1-179" fmla="*/ 729187 w 1360545"/>
                <a:gd name="connsiteY1-180" fmla="*/ 61979 h 310499"/>
                <a:gd name="connsiteX2-181" fmla="*/ 48803 w 1360545"/>
                <a:gd name="connsiteY2-182" fmla="*/ 29105 h 310499"/>
                <a:gd name="connsiteX3-183" fmla="*/ 85891 w 1360545"/>
                <a:gd name="connsiteY3-184" fmla="*/ 96713 h 310499"/>
                <a:gd name="connsiteX4-185" fmla="*/ 339469 w 1360545"/>
                <a:gd name="connsiteY4-186" fmla="*/ 101937 h 310499"/>
                <a:gd name="connsiteX5-187" fmla="*/ 784754 w 1360545"/>
                <a:gd name="connsiteY5-188" fmla="*/ 2075 h 310499"/>
                <a:gd name="connsiteX6-189" fmla="*/ 1289421 w 1360545"/>
                <a:gd name="connsiteY6-190" fmla="*/ 301440 h 310499"/>
                <a:gd name="connsiteX7-191" fmla="*/ 1297041 w 1360545"/>
                <a:gd name="connsiteY7-192" fmla="*/ 217620 h 310499"/>
                <a:gd name="connsiteX0-193" fmla="*/ 1297041 w 1360113"/>
                <a:gd name="connsiteY0-194" fmla="*/ 190337 h 276844"/>
                <a:gd name="connsiteX1-195" fmla="*/ 729187 w 1360113"/>
                <a:gd name="connsiteY1-196" fmla="*/ 34696 h 276844"/>
                <a:gd name="connsiteX2-197" fmla="*/ 48803 w 1360113"/>
                <a:gd name="connsiteY2-198" fmla="*/ 1822 h 276844"/>
                <a:gd name="connsiteX3-199" fmla="*/ 85891 w 1360113"/>
                <a:gd name="connsiteY3-200" fmla="*/ 69430 h 276844"/>
                <a:gd name="connsiteX4-201" fmla="*/ 339469 w 1360113"/>
                <a:gd name="connsiteY4-202" fmla="*/ 74654 h 276844"/>
                <a:gd name="connsiteX5-203" fmla="*/ 792180 w 1360113"/>
                <a:gd name="connsiteY5-204" fmla="*/ 93606 h 276844"/>
                <a:gd name="connsiteX6-205" fmla="*/ 1289421 w 1360113"/>
                <a:gd name="connsiteY6-206" fmla="*/ 274157 h 276844"/>
                <a:gd name="connsiteX7-207" fmla="*/ 1297041 w 1360113"/>
                <a:gd name="connsiteY7-208" fmla="*/ 190337 h 276844"/>
                <a:gd name="connsiteX0-209" fmla="*/ 1296633 w 1359705"/>
                <a:gd name="connsiteY0-210" fmla="*/ 230895 h 317402"/>
                <a:gd name="connsiteX1-211" fmla="*/ 728779 w 1359705"/>
                <a:gd name="connsiteY1-212" fmla="*/ 75254 h 317402"/>
                <a:gd name="connsiteX2-213" fmla="*/ 48395 w 1359705"/>
                <a:gd name="connsiteY2-214" fmla="*/ 42380 h 317402"/>
                <a:gd name="connsiteX3-215" fmla="*/ 85483 w 1359705"/>
                <a:gd name="connsiteY3-216" fmla="*/ 109988 h 317402"/>
                <a:gd name="connsiteX4-217" fmla="*/ 327922 w 1359705"/>
                <a:gd name="connsiteY4-218" fmla="*/ 111 h 317402"/>
                <a:gd name="connsiteX5-219" fmla="*/ 791772 w 1359705"/>
                <a:gd name="connsiteY5-220" fmla="*/ 134164 h 317402"/>
                <a:gd name="connsiteX6-221" fmla="*/ 1289013 w 1359705"/>
                <a:gd name="connsiteY6-222" fmla="*/ 314715 h 317402"/>
                <a:gd name="connsiteX7-223" fmla="*/ 1296633 w 1359705"/>
                <a:gd name="connsiteY7-224" fmla="*/ 230895 h 317402"/>
                <a:gd name="connsiteX0-225" fmla="*/ 1297314 w 1360386"/>
                <a:gd name="connsiteY0-226" fmla="*/ 190337 h 276844"/>
                <a:gd name="connsiteX1-227" fmla="*/ 729460 w 1360386"/>
                <a:gd name="connsiteY1-228" fmla="*/ 34696 h 276844"/>
                <a:gd name="connsiteX2-229" fmla="*/ 49076 w 1360386"/>
                <a:gd name="connsiteY2-230" fmla="*/ 1822 h 276844"/>
                <a:gd name="connsiteX3-231" fmla="*/ 86164 w 1360386"/>
                <a:gd name="connsiteY3-232" fmla="*/ 69430 h 276844"/>
                <a:gd name="connsiteX4-233" fmla="*/ 347168 w 1360386"/>
                <a:gd name="connsiteY4-234" fmla="*/ 56090 h 276844"/>
                <a:gd name="connsiteX5-235" fmla="*/ 792453 w 1360386"/>
                <a:gd name="connsiteY5-236" fmla="*/ 93606 h 276844"/>
                <a:gd name="connsiteX6-237" fmla="*/ 1289694 w 1360386"/>
                <a:gd name="connsiteY6-238" fmla="*/ 274157 h 276844"/>
                <a:gd name="connsiteX7-239" fmla="*/ 1297314 w 1360386"/>
                <a:gd name="connsiteY7-240" fmla="*/ 190337 h 276844"/>
                <a:gd name="connsiteX0-241" fmla="*/ 1330312 w 1393384"/>
                <a:gd name="connsiteY0-242" fmla="*/ 189414 h 275921"/>
                <a:gd name="connsiteX1-243" fmla="*/ 762458 w 1393384"/>
                <a:gd name="connsiteY1-244" fmla="*/ 33773 h 275921"/>
                <a:gd name="connsiteX2-245" fmla="*/ 82074 w 1393384"/>
                <a:gd name="connsiteY2-246" fmla="*/ 899 h 275921"/>
                <a:gd name="connsiteX3-247" fmla="*/ 44903 w 1393384"/>
                <a:gd name="connsiteY3-248" fmla="*/ 53655 h 275921"/>
                <a:gd name="connsiteX4-249" fmla="*/ 380166 w 1393384"/>
                <a:gd name="connsiteY4-250" fmla="*/ 55167 h 275921"/>
                <a:gd name="connsiteX5-251" fmla="*/ 825451 w 1393384"/>
                <a:gd name="connsiteY5-252" fmla="*/ 92683 h 275921"/>
                <a:gd name="connsiteX6-253" fmla="*/ 1322692 w 1393384"/>
                <a:gd name="connsiteY6-254" fmla="*/ 273234 h 275921"/>
                <a:gd name="connsiteX7-255" fmla="*/ 1330312 w 1393384"/>
                <a:gd name="connsiteY7-256" fmla="*/ 189414 h 2759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393384" h="275921">
                  <a:moveTo>
                    <a:pt x="1330312" y="189414"/>
                  </a:moveTo>
                  <a:cubicBezTo>
                    <a:pt x="1236940" y="149504"/>
                    <a:pt x="970498" y="65192"/>
                    <a:pt x="762458" y="33773"/>
                  </a:cubicBezTo>
                  <a:cubicBezTo>
                    <a:pt x="554418" y="2354"/>
                    <a:pt x="201666" y="-2415"/>
                    <a:pt x="82074" y="899"/>
                  </a:cubicBezTo>
                  <a:cubicBezTo>
                    <a:pt x="-37518" y="4213"/>
                    <a:pt x="-4779" y="44610"/>
                    <a:pt x="44903" y="53655"/>
                  </a:cubicBezTo>
                  <a:cubicBezTo>
                    <a:pt x="94585" y="62700"/>
                    <a:pt x="250075" y="48662"/>
                    <a:pt x="380166" y="55167"/>
                  </a:cubicBezTo>
                  <a:cubicBezTo>
                    <a:pt x="510257" y="61672"/>
                    <a:pt x="659081" y="74903"/>
                    <a:pt x="825451" y="92683"/>
                  </a:cubicBezTo>
                  <a:cubicBezTo>
                    <a:pt x="991821" y="110463"/>
                    <a:pt x="1238548" y="257112"/>
                    <a:pt x="1322692" y="273234"/>
                  </a:cubicBezTo>
                  <a:cubicBezTo>
                    <a:pt x="1406836" y="289356"/>
                    <a:pt x="1423684" y="229324"/>
                    <a:pt x="1330312" y="189414"/>
                  </a:cubicBezTo>
                  <a:close/>
                </a:path>
              </a:pathLst>
            </a:custGeom>
            <a:solidFill>
              <a:srgbClr val="FB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921D"/>
                </a:solidFill>
              </a:endParaRPr>
            </a:p>
          </p:txBody>
        </p:sp>
        <p:sp>
          <p:nvSpPr>
            <p:cNvPr id="22" name="任意多边形: 形状 21"/>
            <p:cNvSpPr/>
            <p:nvPr/>
          </p:nvSpPr>
          <p:spPr>
            <a:xfrm>
              <a:off x="8068557" y="2658678"/>
              <a:ext cx="1403816" cy="433004"/>
            </a:xfrm>
            <a:custGeom>
              <a:avLst/>
              <a:gdLst>
                <a:gd name="connsiteX0" fmla="*/ 51819 w 1438357"/>
                <a:gd name="connsiteY0" fmla="*/ 1188 h 430222"/>
                <a:gd name="connsiteX1" fmla="*/ 328044 w 1438357"/>
                <a:gd name="connsiteY1" fmla="*/ 210738 h 430222"/>
                <a:gd name="connsiteX2" fmla="*/ 937644 w 1438357"/>
                <a:gd name="connsiteY2" fmla="*/ 344088 h 430222"/>
                <a:gd name="connsiteX3" fmla="*/ 1375794 w 1438357"/>
                <a:gd name="connsiteY3" fmla="*/ 382188 h 430222"/>
                <a:gd name="connsiteX4" fmla="*/ 1347219 w 1438357"/>
                <a:gd name="connsiteY4" fmla="*/ 429813 h 430222"/>
                <a:gd name="connsiteX5" fmla="*/ 556644 w 1438357"/>
                <a:gd name="connsiteY5" fmla="*/ 353613 h 430222"/>
                <a:gd name="connsiteX6" fmla="*/ 51819 w 1438357"/>
                <a:gd name="connsiteY6" fmla="*/ 134538 h 430222"/>
                <a:gd name="connsiteX7" fmla="*/ 51819 w 1438357"/>
                <a:gd name="connsiteY7" fmla="*/ 1188 h 430222"/>
                <a:gd name="connsiteX0-1" fmla="*/ 37208 w 1423746"/>
                <a:gd name="connsiteY0-2" fmla="*/ 2132 h 431166"/>
                <a:gd name="connsiteX1-3" fmla="*/ 313433 w 1423746"/>
                <a:gd name="connsiteY1-4" fmla="*/ 211682 h 431166"/>
                <a:gd name="connsiteX2-5" fmla="*/ 923033 w 1423746"/>
                <a:gd name="connsiteY2-6" fmla="*/ 345032 h 431166"/>
                <a:gd name="connsiteX3-7" fmla="*/ 1361183 w 1423746"/>
                <a:gd name="connsiteY3-8" fmla="*/ 383132 h 431166"/>
                <a:gd name="connsiteX4-9" fmla="*/ 1332608 w 1423746"/>
                <a:gd name="connsiteY4-10" fmla="*/ 430757 h 431166"/>
                <a:gd name="connsiteX5-11" fmla="*/ 542033 w 1423746"/>
                <a:gd name="connsiteY5-12" fmla="*/ 354557 h 431166"/>
                <a:gd name="connsiteX6-13" fmla="*/ 61020 w 1423746"/>
                <a:gd name="connsiteY6-14" fmla="*/ 116432 h 431166"/>
                <a:gd name="connsiteX7-15" fmla="*/ 37208 w 1423746"/>
                <a:gd name="connsiteY7-16" fmla="*/ 2132 h 431166"/>
                <a:gd name="connsiteX0-17" fmla="*/ 37806 w 1424344"/>
                <a:gd name="connsiteY0-18" fmla="*/ 1956 h 430990"/>
                <a:gd name="connsiteX1-19" fmla="*/ 323556 w 1424344"/>
                <a:gd name="connsiteY1-20" fmla="*/ 206743 h 430990"/>
                <a:gd name="connsiteX2-21" fmla="*/ 923631 w 1424344"/>
                <a:gd name="connsiteY2-22" fmla="*/ 344856 h 430990"/>
                <a:gd name="connsiteX3-23" fmla="*/ 1361781 w 1424344"/>
                <a:gd name="connsiteY3-24" fmla="*/ 382956 h 430990"/>
                <a:gd name="connsiteX4-25" fmla="*/ 1333206 w 1424344"/>
                <a:gd name="connsiteY4-26" fmla="*/ 430581 h 430990"/>
                <a:gd name="connsiteX5-27" fmla="*/ 542631 w 1424344"/>
                <a:gd name="connsiteY5-28" fmla="*/ 354381 h 430990"/>
                <a:gd name="connsiteX6-29" fmla="*/ 61618 w 1424344"/>
                <a:gd name="connsiteY6-30" fmla="*/ 116256 h 430990"/>
                <a:gd name="connsiteX7-31" fmla="*/ 37806 w 1424344"/>
                <a:gd name="connsiteY7-32" fmla="*/ 1956 h 430990"/>
                <a:gd name="connsiteX0-33" fmla="*/ 37219 w 1422540"/>
                <a:gd name="connsiteY0-34" fmla="*/ 1972 h 431778"/>
                <a:gd name="connsiteX1-35" fmla="*/ 322969 w 1422540"/>
                <a:gd name="connsiteY1-36" fmla="*/ 206759 h 431778"/>
                <a:gd name="connsiteX2-37" fmla="*/ 923044 w 1422540"/>
                <a:gd name="connsiteY2-38" fmla="*/ 344872 h 431778"/>
                <a:gd name="connsiteX3-39" fmla="*/ 1361194 w 1422540"/>
                <a:gd name="connsiteY3-40" fmla="*/ 382972 h 431778"/>
                <a:gd name="connsiteX4-41" fmla="*/ 1332619 w 1422540"/>
                <a:gd name="connsiteY4-42" fmla="*/ 430597 h 431778"/>
                <a:gd name="connsiteX5-43" fmla="*/ 561094 w 1422540"/>
                <a:gd name="connsiteY5-44" fmla="*/ 330584 h 431778"/>
                <a:gd name="connsiteX6-45" fmla="*/ 61031 w 1422540"/>
                <a:gd name="connsiteY6-46" fmla="*/ 116272 h 431778"/>
                <a:gd name="connsiteX7-47" fmla="*/ 37219 w 1422540"/>
                <a:gd name="connsiteY7-48" fmla="*/ 1972 h 431778"/>
                <a:gd name="connsiteX0-49" fmla="*/ 37219 w 1403816"/>
                <a:gd name="connsiteY0-50" fmla="*/ 1972 h 433004"/>
                <a:gd name="connsiteX1-51" fmla="*/ 322969 w 1403816"/>
                <a:gd name="connsiteY1-52" fmla="*/ 206759 h 433004"/>
                <a:gd name="connsiteX2-53" fmla="*/ 923044 w 1403816"/>
                <a:gd name="connsiteY2-54" fmla="*/ 344872 h 433004"/>
                <a:gd name="connsiteX3-55" fmla="*/ 1323094 w 1403816"/>
                <a:gd name="connsiteY3-56" fmla="*/ 397260 h 433004"/>
                <a:gd name="connsiteX4-57" fmla="*/ 1332619 w 1403816"/>
                <a:gd name="connsiteY4-58" fmla="*/ 430597 h 433004"/>
                <a:gd name="connsiteX5-59" fmla="*/ 561094 w 1403816"/>
                <a:gd name="connsiteY5-60" fmla="*/ 330584 h 433004"/>
                <a:gd name="connsiteX6-61" fmla="*/ 61031 w 1403816"/>
                <a:gd name="connsiteY6-62" fmla="*/ 116272 h 433004"/>
                <a:gd name="connsiteX7-63" fmla="*/ 37219 w 1403816"/>
                <a:gd name="connsiteY7-64" fmla="*/ 1972 h 4330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403816" h="433004">
                  <a:moveTo>
                    <a:pt x="37219" y="1972"/>
                  </a:moveTo>
                  <a:cubicBezTo>
                    <a:pt x="80875" y="17053"/>
                    <a:pt x="175332" y="149609"/>
                    <a:pt x="322969" y="206759"/>
                  </a:cubicBezTo>
                  <a:cubicBezTo>
                    <a:pt x="470606" y="263909"/>
                    <a:pt x="756357" y="313122"/>
                    <a:pt x="923044" y="344872"/>
                  </a:cubicBezTo>
                  <a:cubicBezTo>
                    <a:pt x="1089732" y="376622"/>
                    <a:pt x="1254832" y="382973"/>
                    <a:pt x="1323094" y="397260"/>
                  </a:cubicBezTo>
                  <a:cubicBezTo>
                    <a:pt x="1391356" y="411547"/>
                    <a:pt x="1459619" y="441710"/>
                    <a:pt x="1332619" y="430597"/>
                  </a:cubicBezTo>
                  <a:cubicBezTo>
                    <a:pt x="1205619" y="419484"/>
                    <a:pt x="776994" y="379797"/>
                    <a:pt x="561094" y="330584"/>
                  </a:cubicBezTo>
                  <a:cubicBezTo>
                    <a:pt x="345194" y="281372"/>
                    <a:pt x="148343" y="171041"/>
                    <a:pt x="61031" y="116272"/>
                  </a:cubicBezTo>
                  <a:cubicBezTo>
                    <a:pt x="-26281" y="61503"/>
                    <a:pt x="-6437" y="-13109"/>
                    <a:pt x="37219" y="1972"/>
                  </a:cubicBezTo>
                  <a:close/>
                </a:path>
              </a:pathLst>
            </a:custGeom>
            <a:solidFill>
              <a:srgbClr val="FB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921D"/>
                </a:solidFill>
              </a:endParaRPr>
            </a:p>
          </p:txBody>
        </p:sp>
      </p:grpSp>
      <p:grpSp>
        <p:nvGrpSpPr>
          <p:cNvPr id="69" name="组合 68"/>
          <p:cNvGrpSpPr/>
          <p:nvPr/>
        </p:nvGrpSpPr>
        <p:grpSpPr>
          <a:xfrm>
            <a:off x="8042934" y="4101775"/>
            <a:ext cx="1497271" cy="2222137"/>
            <a:chOff x="8042934" y="4101775"/>
            <a:chExt cx="1497271" cy="2222137"/>
          </a:xfrm>
        </p:grpSpPr>
        <p:sp>
          <p:nvSpPr>
            <p:cNvPr id="23" name="任意多边形: 形状 22"/>
            <p:cNvSpPr/>
            <p:nvPr/>
          </p:nvSpPr>
          <p:spPr>
            <a:xfrm>
              <a:off x="8061637" y="4101775"/>
              <a:ext cx="1381185" cy="965611"/>
            </a:xfrm>
            <a:custGeom>
              <a:avLst/>
              <a:gdLst>
                <a:gd name="connsiteX0" fmla="*/ 2863 w 1381185"/>
                <a:gd name="connsiteY0" fmla="*/ 902025 h 965611"/>
                <a:gd name="connsiteX1" fmla="*/ 142563 w 1381185"/>
                <a:gd name="connsiteY1" fmla="*/ 508325 h 965611"/>
                <a:gd name="connsiteX2" fmla="*/ 625163 w 1381185"/>
                <a:gd name="connsiteY2" fmla="*/ 76525 h 965611"/>
                <a:gd name="connsiteX3" fmla="*/ 1323663 w 1381185"/>
                <a:gd name="connsiteY3" fmla="*/ 325 h 965611"/>
                <a:gd name="connsiteX4" fmla="*/ 1285563 w 1381185"/>
                <a:gd name="connsiteY4" fmla="*/ 51125 h 965611"/>
                <a:gd name="connsiteX5" fmla="*/ 841063 w 1381185"/>
                <a:gd name="connsiteY5" fmla="*/ 101925 h 965611"/>
                <a:gd name="connsiteX6" fmla="*/ 472763 w 1381185"/>
                <a:gd name="connsiteY6" fmla="*/ 254325 h 965611"/>
                <a:gd name="connsiteX7" fmla="*/ 104463 w 1381185"/>
                <a:gd name="connsiteY7" fmla="*/ 762325 h 965611"/>
                <a:gd name="connsiteX8" fmla="*/ 53663 w 1381185"/>
                <a:gd name="connsiteY8" fmla="*/ 952825 h 965611"/>
                <a:gd name="connsiteX9" fmla="*/ 2863 w 1381185"/>
                <a:gd name="connsiteY9" fmla="*/ 902025 h 9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85" h="965611">
                  <a:moveTo>
                    <a:pt x="2863" y="902025"/>
                  </a:moveTo>
                  <a:cubicBezTo>
                    <a:pt x="17680" y="827942"/>
                    <a:pt x="38846" y="645908"/>
                    <a:pt x="142563" y="508325"/>
                  </a:cubicBezTo>
                  <a:cubicBezTo>
                    <a:pt x="246280" y="370742"/>
                    <a:pt x="428313" y="161192"/>
                    <a:pt x="625163" y="76525"/>
                  </a:cubicBezTo>
                  <a:cubicBezTo>
                    <a:pt x="822013" y="-8142"/>
                    <a:pt x="1213596" y="4558"/>
                    <a:pt x="1323663" y="325"/>
                  </a:cubicBezTo>
                  <a:cubicBezTo>
                    <a:pt x="1433730" y="-3908"/>
                    <a:pt x="1365996" y="34192"/>
                    <a:pt x="1285563" y="51125"/>
                  </a:cubicBezTo>
                  <a:cubicBezTo>
                    <a:pt x="1205130" y="68058"/>
                    <a:pt x="976530" y="68058"/>
                    <a:pt x="841063" y="101925"/>
                  </a:cubicBezTo>
                  <a:cubicBezTo>
                    <a:pt x="705596" y="135792"/>
                    <a:pt x="595530" y="144258"/>
                    <a:pt x="472763" y="254325"/>
                  </a:cubicBezTo>
                  <a:cubicBezTo>
                    <a:pt x="349996" y="364392"/>
                    <a:pt x="174313" y="645908"/>
                    <a:pt x="104463" y="762325"/>
                  </a:cubicBezTo>
                  <a:cubicBezTo>
                    <a:pt x="34613" y="878742"/>
                    <a:pt x="72713" y="931659"/>
                    <a:pt x="53663" y="952825"/>
                  </a:cubicBezTo>
                  <a:cubicBezTo>
                    <a:pt x="34613" y="973991"/>
                    <a:pt x="-11954" y="976108"/>
                    <a:pt x="2863" y="902025"/>
                  </a:cubicBezTo>
                  <a:close/>
                </a:path>
              </a:pathLst>
            </a:custGeom>
            <a:solidFill>
              <a:srgbClr val="FF3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3B30"/>
                </a:solidFill>
              </a:endParaRPr>
            </a:p>
          </p:txBody>
        </p:sp>
        <p:sp>
          <p:nvSpPr>
            <p:cNvPr id="24" name="任意多边形: 形状 23"/>
            <p:cNvSpPr/>
            <p:nvPr/>
          </p:nvSpPr>
          <p:spPr>
            <a:xfrm>
              <a:off x="8077699" y="4792531"/>
              <a:ext cx="1313334" cy="289853"/>
            </a:xfrm>
            <a:custGeom>
              <a:avLst/>
              <a:gdLst>
                <a:gd name="connsiteX0" fmla="*/ 38627 w 1322636"/>
                <a:gd name="connsiteY0" fmla="*/ 207520 h 286106"/>
                <a:gd name="connsiteX1" fmla="*/ 389147 w 1322636"/>
                <a:gd name="connsiteY1" fmla="*/ 39880 h 286106"/>
                <a:gd name="connsiteX2" fmla="*/ 1242587 w 1322636"/>
                <a:gd name="connsiteY2" fmla="*/ 1780 h 286106"/>
                <a:gd name="connsiteX3" fmla="*/ 1257827 w 1322636"/>
                <a:gd name="connsiteY3" fmla="*/ 77980 h 286106"/>
                <a:gd name="connsiteX4" fmla="*/ 991127 w 1322636"/>
                <a:gd name="connsiteY4" fmla="*/ 70360 h 286106"/>
                <a:gd name="connsiteX5" fmla="*/ 533927 w 1322636"/>
                <a:gd name="connsiteY5" fmla="*/ 93220 h 286106"/>
                <a:gd name="connsiteX6" fmla="*/ 107207 w 1322636"/>
                <a:gd name="connsiteY6" fmla="*/ 253240 h 286106"/>
                <a:gd name="connsiteX7" fmla="*/ 15767 w 1322636"/>
                <a:gd name="connsiteY7" fmla="*/ 283720 h 286106"/>
                <a:gd name="connsiteX8" fmla="*/ 38627 w 1322636"/>
                <a:gd name="connsiteY8" fmla="*/ 207520 h 286106"/>
                <a:gd name="connsiteX0-1" fmla="*/ 38627 w 1322796"/>
                <a:gd name="connsiteY0-2" fmla="*/ 207520 h 286106"/>
                <a:gd name="connsiteX1-3" fmla="*/ 389147 w 1322796"/>
                <a:gd name="connsiteY1-4" fmla="*/ 39880 h 286106"/>
                <a:gd name="connsiteX2-5" fmla="*/ 1242587 w 1322796"/>
                <a:gd name="connsiteY2-6" fmla="*/ 1780 h 286106"/>
                <a:gd name="connsiteX3-7" fmla="*/ 1257827 w 1322796"/>
                <a:gd name="connsiteY3-8" fmla="*/ 77980 h 286106"/>
                <a:gd name="connsiteX4-9" fmla="*/ 987952 w 1322796"/>
                <a:gd name="connsiteY4-10" fmla="*/ 86235 h 286106"/>
                <a:gd name="connsiteX5-11" fmla="*/ 533927 w 1322796"/>
                <a:gd name="connsiteY5-12" fmla="*/ 93220 h 286106"/>
                <a:gd name="connsiteX6-13" fmla="*/ 107207 w 1322796"/>
                <a:gd name="connsiteY6-14" fmla="*/ 253240 h 286106"/>
                <a:gd name="connsiteX7-15" fmla="*/ 15767 w 1322796"/>
                <a:gd name="connsiteY7-16" fmla="*/ 283720 h 286106"/>
                <a:gd name="connsiteX8-17" fmla="*/ 38627 w 1322796"/>
                <a:gd name="connsiteY8-18" fmla="*/ 207520 h 286106"/>
                <a:gd name="connsiteX0-19" fmla="*/ 38627 w 1322796"/>
                <a:gd name="connsiteY0-20" fmla="*/ 207520 h 286106"/>
                <a:gd name="connsiteX1-21" fmla="*/ 389147 w 1322796"/>
                <a:gd name="connsiteY1-22" fmla="*/ 39880 h 286106"/>
                <a:gd name="connsiteX2-23" fmla="*/ 1242587 w 1322796"/>
                <a:gd name="connsiteY2-24" fmla="*/ 1780 h 286106"/>
                <a:gd name="connsiteX3-25" fmla="*/ 1257827 w 1322796"/>
                <a:gd name="connsiteY3-26" fmla="*/ 77980 h 286106"/>
                <a:gd name="connsiteX4-27" fmla="*/ 987952 w 1322796"/>
                <a:gd name="connsiteY4-28" fmla="*/ 86235 h 286106"/>
                <a:gd name="connsiteX5-29" fmla="*/ 543452 w 1322796"/>
                <a:gd name="connsiteY5-30" fmla="*/ 118620 h 286106"/>
                <a:gd name="connsiteX6-31" fmla="*/ 107207 w 1322796"/>
                <a:gd name="connsiteY6-32" fmla="*/ 253240 h 286106"/>
                <a:gd name="connsiteX7-33" fmla="*/ 15767 w 1322796"/>
                <a:gd name="connsiteY7-34" fmla="*/ 283720 h 286106"/>
                <a:gd name="connsiteX8-35" fmla="*/ 38627 w 1322796"/>
                <a:gd name="connsiteY8-36" fmla="*/ 207520 h 286106"/>
                <a:gd name="connsiteX0-37" fmla="*/ 38627 w 1324957"/>
                <a:gd name="connsiteY0-38" fmla="*/ 219575 h 298161"/>
                <a:gd name="connsiteX1-39" fmla="*/ 389147 w 1324957"/>
                <a:gd name="connsiteY1-40" fmla="*/ 51935 h 298161"/>
                <a:gd name="connsiteX2-41" fmla="*/ 1245762 w 1324957"/>
                <a:gd name="connsiteY2-42" fmla="*/ 1135 h 298161"/>
                <a:gd name="connsiteX3-43" fmla="*/ 1257827 w 1324957"/>
                <a:gd name="connsiteY3-44" fmla="*/ 90035 h 298161"/>
                <a:gd name="connsiteX4-45" fmla="*/ 987952 w 1324957"/>
                <a:gd name="connsiteY4-46" fmla="*/ 98290 h 298161"/>
                <a:gd name="connsiteX5-47" fmla="*/ 543452 w 1324957"/>
                <a:gd name="connsiteY5-48" fmla="*/ 130675 h 298161"/>
                <a:gd name="connsiteX6-49" fmla="*/ 107207 w 1324957"/>
                <a:gd name="connsiteY6-50" fmla="*/ 265295 h 298161"/>
                <a:gd name="connsiteX7-51" fmla="*/ 15767 w 1324957"/>
                <a:gd name="connsiteY7-52" fmla="*/ 295775 h 298161"/>
                <a:gd name="connsiteX8-53" fmla="*/ 38627 w 1324957"/>
                <a:gd name="connsiteY8-54" fmla="*/ 219575 h 298161"/>
                <a:gd name="connsiteX0-55" fmla="*/ 38627 w 1297579"/>
                <a:gd name="connsiteY0-56" fmla="*/ 223158 h 301744"/>
                <a:gd name="connsiteX1-57" fmla="*/ 389147 w 1297579"/>
                <a:gd name="connsiteY1-58" fmla="*/ 55518 h 301744"/>
                <a:gd name="connsiteX2-59" fmla="*/ 784752 w 1297579"/>
                <a:gd name="connsiteY2-60" fmla="*/ 16784 h 301744"/>
                <a:gd name="connsiteX3-61" fmla="*/ 1245762 w 1297579"/>
                <a:gd name="connsiteY3-62" fmla="*/ 4718 h 301744"/>
                <a:gd name="connsiteX4-63" fmla="*/ 1257827 w 1297579"/>
                <a:gd name="connsiteY4-64" fmla="*/ 93618 h 301744"/>
                <a:gd name="connsiteX5-65" fmla="*/ 987952 w 1297579"/>
                <a:gd name="connsiteY5-66" fmla="*/ 101873 h 301744"/>
                <a:gd name="connsiteX6-67" fmla="*/ 543452 w 1297579"/>
                <a:gd name="connsiteY6-68" fmla="*/ 134258 h 301744"/>
                <a:gd name="connsiteX7-69" fmla="*/ 107207 w 1297579"/>
                <a:gd name="connsiteY7-70" fmla="*/ 268878 h 301744"/>
                <a:gd name="connsiteX8-71" fmla="*/ 15767 w 1297579"/>
                <a:gd name="connsiteY8-72" fmla="*/ 299358 h 301744"/>
                <a:gd name="connsiteX9" fmla="*/ 38627 w 1297579"/>
                <a:gd name="connsiteY9" fmla="*/ 223158 h 301744"/>
                <a:gd name="connsiteX0-73" fmla="*/ 38627 w 1297579"/>
                <a:gd name="connsiteY0-74" fmla="*/ 225005 h 303591"/>
                <a:gd name="connsiteX1-75" fmla="*/ 389147 w 1297579"/>
                <a:gd name="connsiteY1-76" fmla="*/ 57365 h 303591"/>
                <a:gd name="connsiteX2-77" fmla="*/ 784752 w 1297579"/>
                <a:gd name="connsiteY2-78" fmla="*/ 12281 h 303591"/>
                <a:gd name="connsiteX3-79" fmla="*/ 1245762 w 1297579"/>
                <a:gd name="connsiteY3-80" fmla="*/ 6565 h 303591"/>
                <a:gd name="connsiteX4-81" fmla="*/ 1257827 w 1297579"/>
                <a:gd name="connsiteY4-82" fmla="*/ 95465 h 303591"/>
                <a:gd name="connsiteX5-83" fmla="*/ 987952 w 1297579"/>
                <a:gd name="connsiteY5-84" fmla="*/ 103720 h 303591"/>
                <a:gd name="connsiteX6-85" fmla="*/ 543452 w 1297579"/>
                <a:gd name="connsiteY6-86" fmla="*/ 136105 h 303591"/>
                <a:gd name="connsiteX7-87" fmla="*/ 107207 w 1297579"/>
                <a:gd name="connsiteY7-88" fmla="*/ 270725 h 303591"/>
                <a:gd name="connsiteX8-89" fmla="*/ 15767 w 1297579"/>
                <a:gd name="connsiteY8-90" fmla="*/ 301205 h 303591"/>
                <a:gd name="connsiteX9-91" fmla="*/ 38627 w 1297579"/>
                <a:gd name="connsiteY9-92" fmla="*/ 225005 h 303591"/>
                <a:gd name="connsiteX0-93" fmla="*/ 38422 w 1297374"/>
                <a:gd name="connsiteY0-94" fmla="*/ 225005 h 303591"/>
                <a:gd name="connsiteX1-95" fmla="*/ 385767 w 1297374"/>
                <a:gd name="connsiteY1-96" fmla="*/ 76415 h 303591"/>
                <a:gd name="connsiteX2-97" fmla="*/ 784547 w 1297374"/>
                <a:gd name="connsiteY2-98" fmla="*/ 12281 h 303591"/>
                <a:gd name="connsiteX3-99" fmla="*/ 1245557 w 1297374"/>
                <a:gd name="connsiteY3-100" fmla="*/ 6565 h 303591"/>
                <a:gd name="connsiteX4-101" fmla="*/ 1257622 w 1297374"/>
                <a:gd name="connsiteY4-102" fmla="*/ 95465 h 303591"/>
                <a:gd name="connsiteX5-103" fmla="*/ 987747 w 1297374"/>
                <a:gd name="connsiteY5-104" fmla="*/ 103720 h 303591"/>
                <a:gd name="connsiteX6-105" fmla="*/ 543247 w 1297374"/>
                <a:gd name="connsiteY6-106" fmla="*/ 136105 h 303591"/>
                <a:gd name="connsiteX7-107" fmla="*/ 107002 w 1297374"/>
                <a:gd name="connsiteY7-108" fmla="*/ 270725 h 303591"/>
                <a:gd name="connsiteX8-109" fmla="*/ 15562 w 1297374"/>
                <a:gd name="connsiteY8-110" fmla="*/ 301205 h 303591"/>
                <a:gd name="connsiteX9-111" fmla="*/ 38422 w 1297374"/>
                <a:gd name="connsiteY9-112" fmla="*/ 225005 h 303591"/>
                <a:gd name="connsiteX0-113" fmla="*/ 37603 w 1296555"/>
                <a:gd name="connsiteY0-114" fmla="*/ 225005 h 303591"/>
                <a:gd name="connsiteX1-115" fmla="*/ 372248 w 1296555"/>
                <a:gd name="connsiteY1-116" fmla="*/ 70065 h 303591"/>
                <a:gd name="connsiteX2-117" fmla="*/ 783728 w 1296555"/>
                <a:gd name="connsiteY2-118" fmla="*/ 12281 h 303591"/>
                <a:gd name="connsiteX3-119" fmla="*/ 1244738 w 1296555"/>
                <a:gd name="connsiteY3-120" fmla="*/ 6565 h 303591"/>
                <a:gd name="connsiteX4-121" fmla="*/ 1256803 w 1296555"/>
                <a:gd name="connsiteY4-122" fmla="*/ 95465 h 303591"/>
                <a:gd name="connsiteX5-123" fmla="*/ 986928 w 1296555"/>
                <a:gd name="connsiteY5-124" fmla="*/ 103720 h 303591"/>
                <a:gd name="connsiteX6-125" fmla="*/ 542428 w 1296555"/>
                <a:gd name="connsiteY6-126" fmla="*/ 136105 h 303591"/>
                <a:gd name="connsiteX7-127" fmla="*/ 106183 w 1296555"/>
                <a:gd name="connsiteY7-128" fmla="*/ 270725 h 303591"/>
                <a:gd name="connsiteX8-129" fmla="*/ 14743 w 1296555"/>
                <a:gd name="connsiteY8-130" fmla="*/ 301205 h 303591"/>
                <a:gd name="connsiteX9-131" fmla="*/ 37603 w 1296555"/>
                <a:gd name="connsiteY9-132" fmla="*/ 225005 h 303591"/>
                <a:gd name="connsiteX0-133" fmla="*/ 37603 w 1296763"/>
                <a:gd name="connsiteY0-134" fmla="*/ 223159 h 301745"/>
                <a:gd name="connsiteX1-135" fmla="*/ 372248 w 1296763"/>
                <a:gd name="connsiteY1-136" fmla="*/ 68219 h 301745"/>
                <a:gd name="connsiteX2-137" fmla="*/ 780553 w 1296763"/>
                <a:gd name="connsiteY2-138" fmla="*/ 16785 h 301745"/>
                <a:gd name="connsiteX3-139" fmla="*/ 1244738 w 1296763"/>
                <a:gd name="connsiteY3-140" fmla="*/ 4719 h 301745"/>
                <a:gd name="connsiteX4-141" fmla="*/ 1256803 w 1296763"/>
                <a:gd name="connsiteY4-142" fmla="*/ 93619 h 301745"/>
                <a:gd name="connsiteX5-143" fmla="*/ 986928 w 1296763"/>
                <a:gd name="connsiteY5-144" fmla="*/ 101874 h 301745"/>
                <a:gd name="connsiteX6-145" fmla="*/ 542428 w 1296763"/>
                <a:gd name="connsiteY6-146" fmla="*/ 134259 h 301745"/>
                <a:gd name="connsiteX7-147" fmla="*/ 106183 w 1296763"/>
                <a:gd name="connsiteY7-148" fmla="*/ 268879 h 301745"/>
                <a:gd name="connsiteX8-149" fmla="*/ 14743 w 1296763"/>
                <a:gd name="connsiteY8-150" fmla="*/ 299359 h 301745"/>
                <a:gd name="connsiteX9-151" fmla="*/ 37603 w 1296763"/>
                <a:gd name="connsiteY9-152" fmla="*/ 223159 h 301745"/>
                <a:gd name="connsiteX0-153" fmla="*/ 37603 w 1313334"/>
                <a:gd name="connsiteY0-154" fmla="*/ 211267 h 289853"/>
                <a:gd name="connsiteX1-155" fmla="*/ 372248 w 1313334"/>
                <a:gd name="connsiteY1-156" fmla="*/ 56327 h 289853"/>
                <a:gd name="connsiteX2-157" fmla="*/ 780553 w 1313334"/>
                <a:gd name="connsiteY2-158" fmla="*/ 4893 h 289853"/>
                <a:gd name="connsiteX3-159" fmla="*/ 1270138 w 1313334"/>
                <a:gd name="connsiteY3-160" fmla="*/ 11877 h 289853"/>
                <a:gd name="connsiteX4-161" fmla="*/ 1256803 w 1313334"/>
                <a:gd name="connsiteY4-162" fmla="*/ 81727 h 289853"/>
                <a:gd name="connsiteX5-163" fmla="*/ 986928 w 1313334"/>
                <a:gd name="connsiteY5-164" fmla="*/ 89982 h 289853"/>
                <a:gd name="connsiteX6-165" fmla="*/ 542428 w 1313334"/>
                <a:gd name="connsiteY6-166" fmla="*/ 122367 h 289853"/>
                <a:gd name="connsiteX7-167" fmla="*/ 106183 w 1313334"/>
                <a:gd name="connsiteY7-168" fmla="*/ 256987 h 289853"/>
                <a:gd name="connsiteX8-169" fmla="*/ 14743 w 1313334"/>
                <a:gd name="connsiteY8-170" fmla="*/ 287467 h 289853"/>
                <a:gd name="connsiteX9-171" fmla="*/ 37603 w 1313334"/>
                <a:gd name="connsiteY9-172" fmla="*/ 211267 h 2898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91" y="connsiteY9-92"/>
                </a:cxn>
              </a:cxnLst>
              <a:rect l="l" t="t" r="r" b="b"/>
              <a:pathLst>
                <a:path w="1313334" h="289853">
                  <a:moveTo>
                    <a:pt x="37603" y="211267"/>
                  </a:moveTo>
                  <a:cubicBezTo>
                    <a:pt x="97187" y="172744"/>
                    <a:pt x="248423" y="90723"/>
                    <a:pt x="372248" y="56327"/>
                  </a:cubicBezTo>
                  <a:cubicBezTo>
                    <a:pt x="496073" y="21931"/>
                    <a:pt x="637784" y="13360"/>
                    <a:pt x="780553" y="4893"/>
                  </a:cubicBezTo>
                  <a:cubicBezTo>
                    <a:pt x="923322" y="-3574"/>
                    <a:pt x="1190763" y="-929"/>
                    <a:pt x="1270138" y="11877"/>
                  </a:cubicBezTo>
                  <a:cubicBezTo>
                    <a:pt x="1349513" y="24683"/>
                    <a:pt x="1304005" y="68710"/>
                    <a:pt x="1256803" y="81727"/>
                  </a:cubicBezTo>
                  <a:cubicBezTo>
                    <a:pt x="1209601" y="94744"/>
                    <a:pt x="1105991" y="83209"/>
                    <a:pt x="986928" y="89982"/>
                  </a:cubicBezTo>
                  <a:cubicBezTo>
                    <a:pt x="867866" y="96755"/>
                    <a:pt x="689219" y="94533"/>
                    <a:pt x="542428" y="122367"/>
                  </a:cubicBezTo>
                  <a:cubicBezTo>
                    <a:pt x="395637" y="150201"/>
                    <a:pt x="192543" y="225237"/>
                    <a:pt x="106183" y="256987"/>
                  </a:cubicBezTo>
                  <a:cubicBezTo>
                    <a:pt x="19823" y="288737"/>
                    <a:pt x="24903" y="293817"/>
                    <a:pt x="14743" y="287467"/>
                  </a:cubicBezTo>
                  <a:cubicBezTo>
                    <a:pt x="4583" y="281117"/>
                    <a:pt x="-21981" y="249790"/>
                    <a:pt x="37603" y="211267"/>
                  </a:cubicBezTo>
                  <a:close/>
                </a:path>
              </a:pathLst>
            </a:custGeom>
            <a:solidFill>
              <a:srgbClr val="FF3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3B30"/>
                </a:solidFill>
              </a:endParaRPr>
            </a:p>
          </p:txBody>
        </p:sp>
        <p:sp>
          <p:nvSpPr>
            <p:cNvPr id="25" name="任意多边形: 形状 24"/>
            <p:cNvSpPr/>
            <p:nvPr/>
          </p:nvSpPr>
          <p:spPr>
            <a:xfrm>
              <a:off x="8058492" y="5061021"/>
              <a:ext cx="1352544" cy="417201"/>
            </a:xfrm>
            <a:custGeom>
              <a:avLst/>
              <a:gdLst>
                <a:gd name="connsiteX0" fmla="*/ 64428 w 1352544"/>
                <a:gd name="connsiteY0" fmla="*/ 11359 h 417201"/>
                <a:gd name="connsiteX1" fmla="*/ 285408 w 1352544"/>
                <a:gd name="connsiteY1" fmla="*/ 163759 h 417201"/>
                <a:gd name="connsiteX2" fmla="*/ 620688 w 1352544"/>
                <a:gd name="connsiteY2" fmla="*/ 300919 h 417201"/>
                <a:gd name="connsiteX3" fmla="*/ 1009308 w 1352544"/>
                <a:gd name="connsiteY3" fmla="*/ 323779 h 417201"/>
                <a:gd name="connsiteX4" fmla="*/ 1329348 w 1352544"/>
                <a:gd name="connsiteY4" fmla="*/ 339019 h 417201"/>
                <a:gd name="connsiteX5" fmla="*/ 1276008 w 1352544"/>
                <a:gd name="connsiteY5" fmla="*/ 415219 h 417201"/>
                <a:gd name="connsiteX6" fmla="*/ 864528 w 1352544"/>
                <a:gd name="connsiteY6" fmla="*/ 384739 h 417201"/>
                <a:gd name="connsiteX7" fmla="*/ 338748 w 1352544"/>
                <a:gd name="connsiteY7" fmla="*/ 278059 h 417201"/>
                <a:gd name="connsiteX8" fmla="*/ 18708 w 1352544"/>
                <a:gd name="connsiteY8" fmla="*/ 41839 h 417201"/>
                <a:gd name="connsiteX9" fmla="*/ 64428 w 1352544"/>
                <a:gd name="connsiteY9" fmla="*/ 11359 h 41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2544" h="417201">
                  <a:moveTo>
                    <a:pt x="64428" y="11359"/>
                  </a:moveTo>
                  <a:cubicBezTo>
                    <a:pt x="108878" y="31679"/>
                    <a:pt x="192698" y="115499"/>
                    <a:pt x="285408" y="163759"/>
                  </a:cubicBezTo>
                  <a:cubicBezTo>
                    <a:pt x="378118" y="212019"/>
                    <a:pt x="500038" y="274249"/>
                    <a:pt x="620688" y="300919"/>
                  </a:cubicBezTo>
                  <a:cubicBezTo>
                    <a:pt x="741338" y="327589"/>
                    <a:pt x="1009308" y="323779"/>
                    <a:pt x="1009308" y="323779"/>
                  </a:cubicBezTo>
                  <a:cubicBezTo>
                    <a:pt x="1127418" y="330129"/>
                    <a:pt x="1284898" y="323779"/>
                    <a:pt x="1329348" y="339019"/>
                  </a:cubicBezTo>
                  <a:cubicBezTo>
                    <a:pt x="1373798" y="354259"/>
                    <a:pt x="1353478" y="407599"/>
                    <a:pt x="1276008" y="415219"/>
                  </a:cubicBezTo>
                  <a:cubicBezTo>
                    <a:pt x="1198538" y="422839"/>
                    <a:pt x="1020738" y="407599"/>
                    <a:pt x="864528" y="384739"/>
                  </a:cubicBezTo>
                  <a:cubicBezTo>
                    <a:pt x="708318" y="361879"/>
                    <a:pt x="479718" y="335209"/>
                    <a:pt x="338748" y="278059"/>
                  </a:cubicBezTo>
                  <a:cubicBezTo>
                    <a:pt x="197778" y="220909"/>
                    <a:pt x="64428" y="87559"/>
                    <a:pt x="18708" y="41839"/>
                  </a:cubicBezTo>
                  <a:cubicBezTo>
                    <a:pt x="-27012" y="-3881"/>
                    <a:pt x="19978" y="-8961"/>
                    <a:pt x="64428" y="11359"/>
                  </a:cubicBezTo>
                  <a:close/>
                </a:path>
              </a:pathLst>
            </a:custGeom>
            <a:solidFill>
              <a:srgbClr val="FF3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3B30"/>
                </a:solidFill>
              </a:endParaRPr>
            </a:p>
          </p:txBody>
        </p:sp>
        <p:sp>
          <p:nvSpPr>
            <p:cNvPr id="26" name="任意多边形: 形状 25"/>
            <p:cNvSpPr/>
            <p:nvPr/>
          </p:nvSpPr>
          <p:spPr>
            <a:xfrm>
              <a:off x="8042934" y="5047550"/>
              <a:ext cx="1497271" cy="1276362"/>
            </a:xfrm>
            <a:custGeom>
              <a:avLst/>
              <a:gdLst>
                <a:gd name="connsiteX0" fmla="*/ 64746 w 1497271"/>
                <a:gd name="connsiteY0" fmla="*/ 55310 h 1276362"/>
                <a:gd name="connsiteX1" fmla="*/ 224766 w 1497271"/>
                <a:gd name="connsiteY1" fmla="*/ 466790 h 1276362"/>
                <a:gd name="connsiteX2" fmla="*/ 438126 w 1497271"/>
                <a:gd name="connsiteY2" fmla="*/ 817310 h 1276362"/>
                <a:gd name="connsiteX3" fmla="*/ 758166 w 1497271"/>
                <a:gd name="connsiteY3" fmla="*/ 1099250 h 1276362"/>
                <a:gd name="connsiteX4" fmla="*/ 1443966 w 1497271"/>
                <a:gd name="connsiteY4" fmla="*/ 1236410 h 1276362"/>
                <a:gd name="connsiteX5" fmla="*/ 1390626 w 1497271"/>
                <a:gd name="connsiteY5" fmla="*/ 1274510 h 1276362"/>
                <a:gd name="connsiteX6" fmla="*/ 902946 w 1497271"/>
                <a:gd name="connsiteY6" fmla="*/ 1190690 h 1276362"/>
                <a:gd name="connsiteX7" fmla="*/ 491466 w 1497271"/>
                <a:gd name="connsiteY7" fmla="*/ 984950 h 1276362"/>
                <a:gd name="connsiteX8" fmla="*/ 179046 w 1497271"/>
                <a:gd name="connsiteY8" fmla="*/ 527750 h 1276362"/>
                <a:gd name="connsiteX9" fmla="*/ 3786 w 1497271"/>
                <a:gd name="connsiteY9" fmla="*/ 55310 h 1276362"/>
                <a:gd name="connsiteX10" fmla="*/ 64746 w 1497271"/>
                <a:gd name="connsiteY10" fmla="*/ 55310 h 127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271" h="1276362">
                  <a:moveTo>
                    <a:pt x="64746" y="55310"/>
                  </a:moveTo>
                  <a:cubicBezTo>
                    <a:pt x="101576" y="123890"/>
                    <a:pt x="162536" y="339790"/>
                    <a:pt x="224766" y="466790"/>
                  </a:cubicBezTo>
                  <a:cubicBezTo>
                    <a:pt x="286996" y="593790"/>
                    <a:pt x="349226" y="711900"/>
                    <a:pt x="438126" y="817310"/>
                  </a:cubicBezTo>
                  <a:cubicBezTo>
                    <a:pt x="527026" y="922720"/>
                    <a:pt x="590526" y="1029400"/>
                    <a:pt x="758166" y="1099250"/>
                  </a:cubicBezTo>
                  <a:cubicBezTo>
                    <a:pt x="925806" y="1169100"/>
                    <a:pt x="1338556" y="1207200"/>
                    <a:pt x="1443966" y="1236410"/>
                  </a:cubicBezTo>
                  <a:cubicBezTo>
                    <a:pt x="1549376" y="1265620"/>
                    <a:pt x="1480796" y="1282130"/>
                    <a:pt x="1390626" y="1274510"/>
                  </a:cubicBezTo>
                  <a:cubicBezTo>
                    <a:pt x="1300456" y="1266890"/>
                    <a:pt x="1052806" y="1238950"/>
                    <a:pt x="902946" y="1190690"/>
                  </a:cubicBezTo>
                  <a:cubicBezTo>
                    <a:pt x="753086" y="1142430"/>
                    <a:pt x="612116" y="1095440"/>
                    <a:pt x="491466" y="984950"/>
                  </a:cubicBezTo>
                  <a:cubicBezTo>
                    <a:pt x="370816" y="874460"/>
                    <a:pt x="260326" y="682690"/>
                    <a:pt x="179046" y="527750"/>
                  </a:cubicBezTo>
                  <a:cubicBezTo>
                    <a:pt x="97766" y="372810"/>
                    <a:pt x="20296" y="134050"/>
                    <a:pt x="3786" y="55310"/>
                  </a:cubicBezTo>
                  <a:cubicBezTo>
                    <a:pt x="-12724" y="-23430"/>
                    <a:pt x="27916" y="-13270"/>
                    <a:pt x="64746" y="55310"/>
                  </a:cubicBezTo>
                  <a:close/>
                </a:path>
              </a:pathLst>
            </a:custGeom>
            <a:solidFill>
              <a:srgbClr val="FF3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3B30"/>
                </a:solidFill>
              </a:endParaRPr>
            </a:p>
          </p:txBody>
        </p:sp>
      </p:grpSp>
      <p:grpSp>
        <p:nvGrpSpPr>
          <p:cNvPr id="71" name="组合 70"/>
          <p:cNvGrpSpPr/>
          <p:nvPr/>
        </p:nvGrpSpPr>
        <p:grpSpPr>
          <a:xfrm>
            <a:off x="9324494" y="3548512"/>
            <a:ext cx="1502658" cy="2304950"/>
            <a:chOff x="9324494" y="3548512"/>
            <a:chExt cx="1502658" cy="2304950"/>
          </a:xfrm>
        </p:grpSpPr>
        <p:sp>
          <p:nvSpPr>
            <p:cNvPr id="27" name="任意多边形: 形状 26"/>
            <p:cNvSpPr/>
            <p:nvPr/>
          </p:nvSpPr>
          <p:spPr>
            <a:xfrm flipH="1">
              <a:off x="9370808" y="3548512"/>
              <a:ext cx="1036000" cy="582802"/>
            </a:xfrm>
            <a:custGeom>
              <a:avLst/>
              <a:gdLst>
                <a:gd name="connsiteX0" fmla="*/ 1192506 w 1194761"/>
                <a:gd name="connsiteY0" fmla="*/ 580531 h 616854"/>
                <a:gd name="connsiteX1" fmla="*/ 1024866 w 1194761"/>
                <a:gd name="connsiteY1" fmla="*/ 306211 h 616854"/>
                <a:gd name="connsiteX2" fmla="*/ 590526 w 1194761"/>
                <a:gd name="connsiteY2" fmla="*/ 92851 h 616854"/>
                <a:gd name="connsiteX3" fmla="*/ 49506 w 1194761"/>
                <a:gd name="connsiteY3" fmla="*/ 1411 h 616854"/>
                <a:gd name="connsiteX4" fmla="*/ 41886 w 1194761"/>
                <a:gd name="connsiteY4" fmla="*/ 39511 h 616854"/>
                <a:gd name="connsiteX5" fmla="*/ 201906 w 1194761"/>
                <a:gd name="connsiteY5" fmla="*/ 69991 h 616854"/>
                <a:gd name="connsiteX6" fmla="*/ 613386 w 1194761"/>
                <a:gd name="connsiteY6" fmla="*/ 153811 h 616854"/>
                <a:gd name="connsiteX7" fmla="*/ 1032486 w 1194761"/>
                <a:gd name="connsiteY7" fmla="*/ 450991 h 616854"/>
                <a:gd name="connsiteX8" fmla="*/ 1116306 w 1194761"/>
                <a:gd name="connsiteY8" fmla="*/ 595771 h 616854"/>
                <a:gd name="connsiteX9" fmla="*/ 1192506 w 1194761"/>
                <a:gd name="connsiteY9" fmla="*/ 580531 h 616854"/>
                <a:gd name="connsiteX0-1" fmla="*/ 1200165 w 1202420"/>
                <a:gd name="connsiteY0-2" fmla="*/ 580531 h 616854"/>
                <a:gd name="connsiteX1-3" fmla="*/ 1032525 w 1202420"/>
                <a:gd name="connsiteY1-4" fmla="*/ 306211 h 616854"/>
                <a:gd name="connsiteX2-5" fmla="*/ 704457 w 1202420"/>
                <a:gd name="connsiteY2-6" fmla="*/ 92851 h 616854"/>
                <a:gd name="connsiteX3-7" fmla="*/ 57165 w 1202420"/>
                <a:gd name="connsiteY3-8" fmla="*/ 1411 h 616854"/>
                <a:gd name="connsiteX4-9" fmla="*/ 49545 w 1202420"/>
                <a:gd name="connsiteY4-10" fmla="*/ 39511 h 616854"/>
                <a:gd name="connsiteX5-11" fmla="*/ 209565 w 1202420"/>
                <a:gd name="connsiteY5-12" fmla="*/ 69991 h 616854"/>
                <a:gd name="connsiteX6-13" fmla="*/ 621045 w 1202420"/>
                <a:gd name="connsiteY6-14" fmla="*/ 153811 h 616854"/>
                <a:gd name="connsiteX7-15" fmla="*/ 1040145 w 1202420"/>
                <a:gd name="connsiteY7-16" fmla="*/ 450991 h 616854"/>
                <a:gd name="connsiteX8-17" fmla="*/ 1123965 w 1202420"/>
                <a:gd name="connsiteY8-18" fmla="*/ 595771 h 616854"/>
                <a:gd name="connsiteX9-19" fmla="*/ 1200165 w 1202420"/>
                <a:gd name="connsiteY9-20" fmla="*/ 580531 h 616854"/>
                <a:gd name="connsiteX0-21" fmla="*/ 1200165 w 1202420"/>
                <a:gd name="connsiteY0-22" fmla="*/ 580531 h 616854"/>
                <a:gd name="connsiteX1-23" fmla="*/ 1032525 w 1202420"/>
                <a:gd name="connsiteY1-24" fmla="*/ 306211 h 616854"/>
                <a:gd name="connsiteX2-25" fmla="*/ 704457 w 1202420"/>
                <a:gd name="connsiteY2-26" fmla="*/ 92851 h 616854"/>
                <a:gd name="connsiteX3-27" fmla="*/ 57165 w 1202420"/>
                <a:gd name="connsiteY3-28" fmla="*/ 1411 h 616854"/>
                <a:gd name="connsiteX4-29" fmla="*/ 49545 w 1202420"/>
                <a:gd name="connsiteY4-30" fmla="*/ 39511 h 616854"/>
                <a:gd name="connsiteX5-31" fmla="*/ 209565 w 1202420"/>
                <a:gd name="connsiteY5-32" fmla="*/ 69991 h 616854"/>
                <a:gd name="connsiteX6-33" fmla="*/ 753884 w 1202420"/>
                <a:gd name="connsiteY6-34" fmla="*/ 233514 h 616854"/>
                <a:gd name="connsiteX7-35" fmla="*/ 1040145 w 1202420"/>
                <a:gd name="connsiteY7-36" fmla="*/ 450991 h 616854"/>
                <a:gd name="connsiteX8-37" fmla="*/ 1123965 w 1202420"/>
                <a:gd name="connsiteY8-38" fmla="*/ 595771 h 616854"/>
                <a:gd name="connsiteX9-39" fmla="*/ 1200165 w 1202420"/>
                <a:gd name="connsiteY9-40" fmla="*/ 580531 h 616854"/>
                <a:gd name="connsiteX0-41" fmla="*/ 1200165 w 1202420"/>
                <a:gd name="connsiteY0-42" fmla="*/ 580531 h 616854"/>
                <a:gd name="connsiteX1-43" fmla="*/ 1032525 w 1202420"/>
                <a:gd name="connsiteY1-44" fmla="*/ 306211 h 616854"/>
                <a:gd name="connsiteX2-45" fmla="*/ 704457 w 1202420"/>
                <a:gd name="connsiteY2-46" fmla="*/ 92851 h 616854"/>
                <a:gd name="connsiteX3-47" fmla="*/ 57165 w 1202420"/>
                <a:gd name="connsiteY3-48" fmla="*/ 1411 h 616854"/>
                <a:gd name="connsiteX4-49" fmla="*/ 49545 w 1202420"/>
                <a:gd name="connsiteY4-50" fmla="*/ 39511 h 616854"/>
                <a:gd name="connsiteX5-51" fmla="*/ 209565 w 1202420"/>
                <a:gd name="connsiteY5-52" fmla="*/ 69991 h 616854"/>
                <a:gd name="connsiteX6-53" fmla="*/ 780452 w 1202420"/>
                <a:gd name="connsiteY6-54" fmla="*/ 185692 h 616854"/>
                <a:gd name="connsiteX7-55" fmla="*/ 1040145 w 1202420"/>
                <a:gd name="connsiteY7-56" fmla="*/ 450991 h 616854"/>
                <a:gd name="connsiteX8-57" fmla="*/ 1123965 w 1202420"/>
                <a:gd name="connsiteY8-58" fmla="*/ 595771 h 616854"/>
                <a:gd name="connsiteX9-59" fmla="*/ 1200165 w 1202420"/>
                <a:gd name="connsiteY9-60" fmla="*/ 580531 h 616854"/>
                <a:gd name="connsiteX0-61" fmla="*/ 1200165 w 1202420"/>
                <a:gd name="connsiteY0-62" fmla="*/ 580531 h 616854"/>
                <a:gd name="connsiteX1-63" fmla="*/ 1032525 w 1202420"/>
                <a:gd name="connsiteY1-64" fmla="*/ 306211 h 616854"/>
                <a:gd name="connsiteX2-65" fmla="*/ 704457 w 1202420"/>
                <a:gd name="connsiteY2-66" fmla="*/ 92851 h 616854"/>
                <a:gd name="connsiteX3-67" fmla="*/ 57165 w 1202420"/>
                <a:gd name="connsiteY3-68" fmla="*/ 1411 h 616854"/>
                <a:gd name="connsiteX4-69" fmla="*/ 49545 w 1202420"/>
                <a:gd name="connsiteY4-70" fmla="*/ 39511 h 616854"/>
                <a:gd name="connsiteX5-71" fmla="*/ 209565 w 1202420"/>
                <a:gd name="connsiteY5-72" fmla="*/ 69991 h 616854"/>
                <a:gd name="connsiteX6-73" fmla="*/ 780452 w 1202420"/>
                <a:gd name="connsiteY6-74" fmla="*/ 185692 h 616854"/>
                <a:gd name="connsiteX7-75" fmla="*/ 1040145 w 1202420"/>
                <a:gd name="connsiteY7-76" fmla="*/ 450991 h 616854"/>
                <a:gd name="connsiteX8-77" fmla="*/ 1123965 w 1202420"/>
                <a:gd name="connsiteY8-78" fmla="*/ 595771 h 616854"/>
                <a:gd name="connsiteX9-79" fmla="*/ 1200165 w 1202420"/>
                <a:gd name="connsiteY9-80" fmla="*/ 580531 h 616854"/>
                <a:gd name="connsiteX0-81" fmla="*/ 1200918 w 1203173"/>
                <a:gd name="connsiteY0-82" fmla="*/ 580478 h 616801"/>
                <a:gd name="connsiteX1-83" fmla="*/ 1033278 w 1203173"/>
                <a:gd name="connsiteY1-84" fmla="*/ 306158 h 616801"/>
                <a:gd name="connsiteX2-85" fmla="*/ 705210 w 1203173"/>
                <a:gd name="connsiteY2-86" fmla="*/ 92798 h 616801"/>
                <a:gd name="connsiteX3-87" fmla="*/ 57918 w 1203173"/>
                <a:gd name="connsiteY3-88" fmla="*/ 1358 h 616801"/>
                <a:gd name="connsiteX4-89" fmla="*/ 50298 w 1203173"/>
                <a:gd name="connsiteY4-90" fmla="*/ 39458 h 616801"/>
                <a:gd name="connsiteX5-91" fmla="*/ 226259 w 1203173"/>
                <a:gd name="connsiteY5-92" fmla="*/ 59311 h 616801"/>
                <a:gd name="connsiteX6-93" fmla="*/ 781205 w 1203173"/>
                <a:gd name="connsiteY6-94" fmla="*/ 185639 h 616801"/>
                <a:gd name="connsiteX7-95" fmla="*/ 1040898 w 1203173"/>
                <a:gd name="connsiteY7-96" fmla="*/ 450938 h 616801"/>
                <a:gd name="connsiteX8-97" fmla="*/ 1124718 w 1203173"/>
                <a:gd name="connsiteY8-98" fmla="*/ 595718 h 616801"/>
                <a:gd name="connsiteX9-99" fmla="*/ 1200918 w 1203173"/>
                <a:gd name="connsiteY9-100" fmla="*/ 580478 h 616801"/>
                <a:gd name="connsiteX0-101" fmla="*/ 1200918 w 1203173"/>
                <a:gd name="connsiteY0-102" fmla="*/ 581542 h 617865"/>
                <a:gd name="connsiteX1-103" fmla="*/ 1033278 w 1203173"/>
                <a:gd name="connsiteY1-104" fmla="*/ 307222 h 617865"/>
                <a:gd name="connsiteX2-105" fmla="*/ 705210 w 1203173"/>
                <a:gd name="connsiteY2-106" fmla="*/ 93862 h 617865"/>
                <a:gd name="connsiteX3-107" fmla="*/ 57918 w 1203173"/>
                <a:gd name="connsiteY3-108" fmla="*/ 2422 h 617865"/>
                <a:gd name="connsiteX4-109" fmla="*/ 50298 w 1203173"/>
                <a:gd name="connsiteY4-110" fmla="*/ 40522 h 617865"/>
                <a:gd name="connsiteX5-111" fmla="*/ 226259 w 1203173"/>
                <a:gd name="connsiteY5-112" fmla="*/ 60375 h 617865"/>
                <a:gd name="connsiteX6-113" fmla="*/ 929985 w 1203173"/>
                <a:gd name="connsiteY6-114" fmla="*/ 21982 h 617865"/>
                <a:gd name="connsiteX7-115" fmla="*/ 1040898 w 1203173"/>
                <a:gd name="connsiteY7-116" fmla="*/ 452002 h 617865"/>
                <a:gd name="connsiteX8-117" fmla="*/ 1124718 w 1203173"/>
                <a:gd name="connsiteY8-118" fmla="*/ 596782 h 617865"/>
                <a:gd name="connsiteX9-119" fmla="*/ 1200918 w 1203173"/>
                <a:gd name="connsiteY9-120" fmla="*/ 581542 h 617865"/>
                <a:gd name="connsiteX0-121" fmla="*/ 1200918 w 1203173"/>
                <a:gd name="connsiteY0-122" fmla="*/ 580478 h 616801"/>
                <a:gd name="connsiteX1-123" fmla="*/ 1033278 w 1203173"/>
                <a:gd name="connsiteY1-124" fmla="*/ 306158 h 616801"/>
                <a:gd name="connsiteX2-125" fmla="*/ 705210 w 1203173"/>
                <a:gd name="connsiteY2-126" fmla="*/ 92798 h 616801"/>
                <a:gd name="connsiteX3-127" fmla="*/ 57918 w 1203173"/>
                <a:gd name="connsiteY3-128" fmla="*/ 1358 h 616801"/>
                <a:gd name="connsiteX4-129" fmla="*/ 50298 w 1203173"/>
                <a:gd name="connsiteY4-130" fmla="*/ 39458 h 616801"/>
                <a:gd name="connsiteX5-131" fmla="*/ 226259 w 1203173"/>
                <a:gd name="connsiteY5-132" fmla="*/ 59311 h 616801"/>
                <a:gd name="connsiteX6-133" fmla="*/ 807773 w 1203173"/>
                <a:gd name="connsiteY6-134" fmla="*/ 180325 h 616801"/>
                <a:gd name="connsiteX7-135" fmla="*/ 1040898 w 1203173"/>
                <a:gd name="connsiteY7-136" fmla="*/ 450938 h 616801"/>
                <a:gd name="connsiteX8-137" fmla="*/ 1124718 w 1203173"/>
                <a:gd name="connsiteY8-138" fmla="*/ 595718 h 616801"/>
                <a:gd name="connsiteX9-139" fmla="*/ 1200918 w 1203173"/>
                <a:gd name="connsiteY9-140" fmla="*/ 580478 h 616801"/>
                <a:gd name="connsiteX0-141" fmla="*/ 1212040 w 1214295"/>
                <a:gd name="connsiteY0-142" fmla="*/ 580560 h 616883"/>
                <a:gd name="connsiteX1-143" fmla="*/ 1044400 w 1214295"/>
                <a:gd name="connsiteY1-144" fmla="*/ 306240 h 616883"/>
                <a:gd name="connsiteX2-145" fmla="*/ 716332 w 1214295"/>
                <a:gd name="connsiteY2-146" fmla="*/ 92880 h 616883"/>
                <a:gd name="connsiteX3-147" fmla="*/ 69040 w 1214295"/>
                <a:gd name="connsiteY3-148" fmla="*/ 1440 h 616883"/>
                <a:gd name="connsiteX4-149" fmla="*/ 61420 w 1214295"/>
                <a:gd name="connsiteY4-150" fmla="*/ 39540 h 616883"/>
                <a:gd name="connsiteX5-151" fmla="*/ 449924 w 1214295"/>
                <a:gd name="connsiteY5-152" fmla="*/ 75334 h 616883"/>
                <a:gd name="connsiteX6-153" fmla="*/ 818895 w 1214295"/>
                <a:gd name="connsiteY6-154" fmla="*/ 180407 h 616883"/>
                <a:gd name="connsiteX7-155" fmla="*/ 1052020 w 1214295"/>
                <a:gd name="connsiteY7-156" fmla="*/ 451020 h 616883"/>
                <a:gd name="connsiteX8-157" fmla="*/ 1135840 w 1214295"/>
                <a:gd name="connsiteY8-158" fmla="*/ 595800 h 616883"/>
                <a:gd name="connsiteX9-159" fmla="*/ 1212040 w 1214295"/>
                <a:gd name="connsiteY9-160" fmla="*/ 580560 h 616883"/>
                <a:gd name="connsiteX0-161" fmla="*/ 1212040 w 1214295"/>
                <a:gd name="connsiteY0-162" fmla="*/ 580118 h 616441"/>
                <a:gd name="connsiteX1-163" fmla="*/ 1044400 w 1214295"/>
                <a:gd name="connsiteY1-164" fmla="*/ 305798 h 616441"/>
                <a:gd name="connsiteX2-165" fmla="*/ 716332 w 1214295"/>
                <a:gd name="connsiteY2-166" fmla="*/ 81811 h 616441"/>
                <a:gd name="connsiteX3-167" fmla="*/ 69040 w 1214295"/>
                <a:gd name="connsiteY3-168" fmla="*/ 998 h 616441"/>
                <a:gd name="connsiteX4-169" fmla="*/ 61420 w 1214295"/>
                <a:gd name="connsiteY4-170" fmla="*/ 39098 h 616441"/>
                <a:gd name="connsiteX5-171" fmla="*/ 449924 w 1214295"/>
                <a:gd name="connsiteY5-172" fmla="*/ 74892 h 616441"/>
                <a:gd name="connsiteX6-173" fmla="*/ 818895 w 1214295"/>
                <a:gd name="connsiteY6-174" fmla="*/ 179965 h 616441"/>
                <a:gd name="connsiteX7-175" fmla="*/ 1052020 w 1214295"/>
                <a:gd name="connsiteY7-176" fmla="*/ 450578 h 616441"/>
                <a:gd name="connsiteX8-177" fmla="*/ 1135840 w 1214295"/>
                <a:gd name="connsiteY8-178" fmla="*/ 595358 h 616441"/>
                <a:gd name="connsiteX9-179" fmla="*/ 1212040 w 1214295"/>
                <a:gd name="connsiteY9-180" fmla="*/ 580118 h 616441"/>
                <a:gd name="connsiteX0-181" fmla="*/ 1164292 w 1166547"/>
                <a:gd name="connsiteY0-182" fmla="*/ 733149 h 769472"/>
                <a:gd name="connsiteX1-183" fmla="*/ 996652 w 1166547"/>
                <a:gd name="connsiteY1-184" fmla="*/ 458829 h 769472"/>
                <a:gd name="connsiteX2-185" fmla="*/ 668584 w 1166547"/>
                <a:gd name="connsiteY2-186" fmla="*/ 234842 h 769472"/>
                <a:gd name="connsiteX3-187" fmla="*/ 21292 w 1166547"/>
                <a:gd name="connsiteY3-188" fmla="*/ 154029 h 769472"/>
                <a:gd name="connsiteX4-189" fmla="*/ 178393 w 1166547"/>
                <a:gd name="connsiteY4-190" fmla="*/ 840 h 769472"/>
                <a:gd name="connsiteX5-191" fmla="*/ 402176 w 1166547"/>
                <a:gd name="connsiteY5-192" fmla="*/ 227923 h 769472"/>
                <a:gd name="connsiteX6-193" fmla="*/ 771147 w 1166547"/>
                <a:gd name="connsiteY6-194" fmla="*/ 332996 h 769472"/>
                <a:gd name="connsiteX7-195" fmla="*/ 1004272 w 1166547"/>
                <a:gd name="connsiteY7-196" fmla="*/ 603609 h 769472"/>
                <a:gd name="connsiteX8-197" fmla="*/ 1088092 w 1166547"/>
                <a:gd name="connsiteY8-198" fmla="*/ 748389 h 769472"/>
                <a:gd name="connsiteX9-199" fmla="*/ 1164292 w 1166547"/>
                <a:gd name="connsiteY9-200" fmla="*/ 733149 h 769472"/>
                <a:gd name="connsiteX0-201" fmla="*/ 1158781 w 1161036"/>
                <a:gd name="connsiteY0-202" fmla="*/ 579216 h 615539"/>
                <a:gd name="connsiteX1-203" fmla="*/ 991141 w 1161036"/>
                <a:gd name="connsiteY1-204" fmla="*/ 304896 h 615539"/>
                <a:gd name="connsiteX2-205" fmla="*/ 663073 w 1161036"/>
                <a:gd name="connsiteY2-206" fmla="*/ 80909 h 615539"/>
                <a:gd name="connsiteX3-207" fmla="*/ 15781 w 1161036"/>
                <a:gd name="connsiteY3-208" fmla="*/ 96 h 615539"/>
                <a:gd name="connsiteX4-209" fmla="*/ 215391 w 1161036"/>
                <a:gd name="connsiteY4-210" fmla="*/ 64764 h 615539"/>
                <a:gd name="connsiteX5-211" fmla="*/ 396665 w 1161036"/>
                <a:gd name="connsiteY5-212" fmla="*/ 73990 h 615539"/>
                <a:gd name="connsiteX6-213" fmla="*/ 765636 w 1161036"/>
                <a:gd name="connsiteY6-214" fmla="*/ 179063 h 615539"/>
                <a:gd name="connsiteX7-215" fmla="*/ 998761 w 1161036"/>
                <a:gd name="connsiteY7-216" fmla="*/ 449676 h 615539"/>
                <a:gd name="connsiteX8-217" fmla="*/ 1082581 w 1161036"/>
                <a:gd name="connsiteY8-218" fmla="*/ 594456 h 615539"/>
                <a:gd name="connsiteX9-219" fmla="*/ 1158781 w 1161036"/>
                <a:gd name="connsiteY9-220" fmla="*/ 579216 h 615539"/>
                <a:gd name="connsiteX0-221" fmla="*/ 946853 w 949108"/>
                <a:gd name="connsiteY0-222" fmla="*/ 552709 h 589032"/>
                <a:gd name="connsiteX1-223" fmla="*/ 779213 w 949108"/>
                <a:gd name="connsiteY1-224" fmla="*/ 278389 h 589032"/>
                <a:gd name="connsiteX2-225" fmla="*/ 451145 w 949108"/>
                <a:gd name="connsiteY2-226" fmla="*/ 54402 h 589032"/>
                <a:gd name="connsiteX3-227" fmla="*/ 96099 w 949108"/>
                <a:gd name="connsiteY3-228" fmla="*/ 157 h 589032"/>
                <a:gd name="connsiteX4-229" fmla="*/ 3463 w 949108"/>
                <a:gd name="connsiteY4-230" fmla="*/ 38257 h 589032"/>
                <a:gd name="connsiteX5-231" fmla="*/ 184737 w 949108"/>
                <a:gd name="connsiteY5-232" fmla="*/ 47483 h 589032"/>
                <a:gd name="connsiteX6-233" fmla="*/ 553708 w 949108"/>
                <a:gd name="connsiteY6-234" fmla="*/ 152556 h 589032"/>
                <a:gd name="connsiteX7-235" fmla="*/ 786833 w 949108"/>
                <a:gd name="connsiteY7-236" fmla="*/ 423169 h 589032"/>
                <a:gd name="connsiteX8-237" fmla="*/ 870653 w 949108"/>
                <a:gd name="connsiteY8-238" fmla="*/ 567949 h 589032"/>
                <a:gd name="connsiteX9-239" fmla="*/ 946853 w 949108"/>
                <a:gd name="connsiteY9-240" fmla="*/ 552709 h 589032"/>
                <a:gd name="connsiteX0-241" fmla="*/ 969826 w 972081"/>
                <a:gd name="connsiteY0-242" fmla="*/ 550723 h 587046"/>
                <a:gd name="connsiteX1-243" fmla="*/ 802186 w 972081"/>
                <a:gd name="connsiteY1-244" fmla="*/ 276403 h 587046"/>
                <a:gd name="connsiteX2-245" fmla="*/ 474118 w 972081"/>
                <a:gd name="connsiteY2-246" fmla="*/ 52416 h 587046"/>
                <a:gd name="connsiteX3-247" fmla="*/ 49331 w 972081"/>
                <a:gd name="connsiteY3-248" fmla="*/ 164 h 587046"/>
                <a:gd name="connsiteX4-249" fmla="*/ 26436 w 972081"/>
                <a:gd name="connsiteY4-250" fmla="*/ 36271 h 587046"/>
                <a:gd name="connsiteX5-251" fmla="*/ 207710 w 972081"/>
                <a:gd name="connsiteY5-252" fmla="*/ 45497 h 587046"/>
                <a:gd name="connsiteX6-253" fmla="*/ 576681 w 972081"/>
                <a:gd name="connsiteY6-254" fmla="*/ 150570 h 587046"/>
                <a:gd name="connsiteX7-255" fmla="*/ 809806 w 972081"/>
                <a:gd name="connsiteY7-256" fmla="*/ 421183 h 587046"/>
                <a:gd name="connsiteX8-257" fmla="*/ 893626 w 972081"/>
                <a:gd name="connsiteY8-258" fmla="*/ 565963 h 587046"/>
                <a:gd name="connsiteX9-259" fmla="*/ 969826 w 972081"/>
                <a:gd name="connsiteY9-260" fmla="*/ 550723 h 587046"/>
                <a:gd name="connsiteX0-261" fmla="*/ 1003192 w 1005447"/>
                <a:gd name="connsiteY0-262" fmla="*/ 550774 h 587097"/>
                <a:gd name="connsiteX1-263" fmla="*/ 835552 w 1005447"/>
                <a:gd name="connsiteY1-264" fmla="*/ 276454 h 587097"/>
                <a:gd name="connsiteX2-265" fmla="*/ 507484 w 1005447"/>
                <a:gd name="connsiteY2-266" fmla="*/ 52467 h 587097"/>
                <a:gd name="connsiteX3-267" fmla="*/ 82697 w 1005447"/>
                <a:gd name="connsiteY3-268" fmla="*/ 215 h 587097"/>
                <a:gd name="connsiteX4-269" fmla="*/ 11979 w 1005447"/>
                <a:gd name="connsiteY4-270" fmla="*/ 34330 h 587097"/>
                <a:gd name="connsiteX5-271" fmla="*/ 241076 w 1005447"/>
                <a:gd name="connsiteY5-272" fmla="*/ 45548 h 587097"/>
                <a:gd name="connsiteX6-273" fmla="*/ 610047 w 1005447"/>
                <a:gd name="connsiteY6-274" fmla="*/ 150621 h 587097"/>
                <a:gd name="connsiteX7-275" fmla="*/ 843172 w 1005447"/>
                <a:gd name="connsiteY7-276" fmla="*/ 421234 h 587097"/>
                <a:gd name="connsiteX8-277" fmla="*/ 926992 w 1005447"/>
                <a:gd name="connsiteY8-278" fmla="*/ 566014 h 587097"/>
                <a:gd name="connsiteX9-279" fmla="*/ 1003192 w 1005447"/>
                <a:gd name="connsiteY9-280" fmla="*/ 550774 h 587097"/>
                <a:gd name="connsiteX0-281" fmla="*/ 1003192 w 1005447"/>
                <a:gd name="connsiteY0-282" fmla="*/ 550774 h 587097"/>
                <a:gd name="connsiteX1-283" fmla="*/ 835552 w 1005447"/>
                <a:gd name="connsiteY1-284" fmla="*/ 276454 h 587097"/>
                <a:gd name="connsiteX2-285" fmla="*/ 507484 w 1005447"/>
                <a:gd name="connsiteY2-286" fmla="*/ 52467 h 587097"/>
                <a:gd name="connsiteX3-287" fmla="*/ 82697 w 1005447"/>
                <a:gd name="connsiteY3-288" fmla="*/ 215 h 587097"/>
                <a:gd name="connsiteX4-289" fmla="*/ 11979 w 1005447"/>
                <a:gd name="connsiteY4-290" fmla="*/ 34330 h 587097"/>
                <a:gd name="connsiteX5-291" fmla="*/ 241076 w 1005447"/>
                <a:gd name="connsiteY5-292" fmla="*/ 45548 h 587097"/>
                <a:gd name="connsiteX6-293" fmla="*/ 604069 w 1005447"/>
                <a:gd name="connsiteY6-294" fmla="*/ 158591 h 587097"/>
                <a:gd name="connsiteX7-295" fmla="*/ 843172 w 1005447"/>
                <a:gd name="connsiteY7-296" fmla="*/ 421234 h 587097"/>
                <a:gd name="connsiteX8-297" fmla="*/ 926992 w 1005447"/>
                <a:gd name="connsiteY8-298" fmla="*/ 566014 h 587097"/>
                <a:gd name="connsiteX9-299" fmla="*/ 1003192 w 1005447"/>
                <a:gd name="connsiteY9-300" fmla="*/ 550774 h 587097"/>
                <a:gd name="connsiteX0-301" fmla="*/ 1003192 w 1005667"/>
                <a:gd name="connsiteY0-302" fmla="*/ 550774 h 589628"/>
                <a:gd name="connsiteX1-303" fmla="*/ 835552 w 1005667"/>
                <a:gd name="connsiteY1-304" fmla="*/ 276454 h 589628"/>
                <a:gd name="connsiteX2-305" fmla="*/ 507484 w 1005667"/>
                <a:gd name="connsiteY2-306" fmla="*/ 52467 h 589628"/>
                <a:gd name="connsiteX3-307" fmla="*/ 82697 w 1005667"/>
                <a:gd name="connsiteY3-308" fmla="*/ 215 h 589628"/>
                <a:gd name="connsiteX4-309" fmla="*/ 11979 w 1005667"/>
                <a:gd name="connsiteY4-310" fmla="*/ 34330 h 589628"/>
                <a:gd name="connsiteX5-311" fmla="*/ 241076 w 1005667"/>
                <a:gd name="connsiteY5-312" fmla="*/ 45548 h 589628"/>
                <a:gd name="connsiteX6-313" fmla="*/ 604069 w 1005667"/>
                <a:gd name="connsiteY6-314" fmla="*/ 158591 h 589628"/>
                <a:gd name="connsiteX7-315" fmla="*/ 807305 w 1005667"/>
                <a:gd name="connsiteY7-316" fmla="*/ 345516 h 589628"/>
                <a:gd name="connsiteX8-317" fmla="*/ 926992 w 1005667"/>
                <a:gd name="connsiteY8-318" fmla="*/ 566014 h 589628"/>
                <a:gd name="connsiteX9-319" fmla="*/ 1003192 w 1005667"/>
                <a:gd name="connsiteY9-320" fmla="*/ 550774 h 589628"/>
                <a:gd name="connsiteX0-321" fmla="*/ 1003192 w 1005758"/>
                <a:gd name="connsiteY0-322" fmla="*/ 550774 h 590172"/>
                <a:gd name="connsiteX1-323" fmla="*/ 835552 w 1005758"/>
                <a:gd name="connsiteY1-324" fmla="*/ 276454 h 590172"/>
                <a:gd name="connsiteX2-325" fmla="*/ 507484 w 1005758"/>
                <a:gd name="connsiteY2-326" fmla="*/ 52467 h 590172"/>
                <a:gd name="connsiteX3-327" fmla="*/ 82697 w 1005758"/>
                <a:gd name="connsiteY3-328" fmla="*/ 215 h 590172"/>
                <a:gd name="connsiteX4-329" fmla="*/ 11979 w 1005758"/>
                <a:gd name="connsiteY4-330" fmla="*/ 34330 h 590172"/>
                <a:gd name="connsiteX5-331" fmla="*/ 241076 w 1005758"/>
                <a:gd name="connsiteY5-332" fmla="*/ 45548 h 590172"/>
                <a:gd name="connsiteX6-333" fmla="*/ 604069 w 1005758"/>
                <a:gd name="connsiteY6-334" fmla="*/ 158591 h 590172"/>
                <a:gd name="connsiteX7-335" fmla="*/ 791364 w 1005758"/>
                <a:gd name="connsiteY7-336" fmla="*/ 337546 h 590172"/>
                <a:gd name="connsiteX8-337" fmla="*/ 926992 w 1005758"/>
                <a:gd name="connsiteY8-338" fmla="*/ 566014 h 590172"/>
                <a:gd name="connsiteX9-339" fmla="*/ 1003192 w 1005758"/>
                <a:gd name="connsiteY9-340" fmla="*/ 550774 h 590172"/>
                <a:gd name="connsiteX0-341" fmla="*/ 1003192 w 1005758"/>
                <a:gd name="connsiteY0-342" fmla="*/ 550774 h 590172"/>
                <a:gd name="connsiteX1-343" fmla="*/ 835552 w 1005758"/>
                <a:gd name="connsiteY1-344" fmla="*/ 276454 h 590172"/>
                <a:gd name="connsiteX2-345" fmla="*/ 507484 w 1005758"/>
                <a:gd name="connsiteY2-346" fmla="*/ 52467 h 590172"/>
                <a:gd name="connsiteX3-347" fmla="*/ 82697 w 1005758"/>
                <a:gd name="connsiteY3-348" fmla="*/ 215 h 590172"/>
                <a:gd name="connsiteX4-349" fmla="*/ 11979 w 1005758"/>
                <a:gd name="connsiteY4-350" fmla="*/ 34330 h 590172"/>
                <a:gd name="connsiteX5-351" fmla="*/ 241076 w 1005758"/>
                <a:gd name="connsiteY5-352" fmla="*/ 45548 h 590172"/>
                <a:gd name="connsiteX6-353" fmla="*/ 604069 w 1005758"/>
                <a:gd name="connsiteY6-354" fmla="*/ 158591 h 590172"/>
                <a:gd name="connsiteX7-355" fmla="*/ 791364 w 1005758"/>
                <a:gd name="connsiteY7-356" fmla="*/ 337546 h 590172"/>
                <a:gd name="connsiteX8-357" fmla="*/ 926992 w 1005758"/>
                <a:gd name="connsiteY8-358" fmla="*/ 566014 h 590172"/>
                <a:gd name="connsiteX9-359" fmla="*/ 1003192 w 1005758"/>
                <a:gd name="connsiteY9-360" fmla="*/ 550774 h 590172"/>
                <a:gd name="connsiteX0-361" fmla="*/ 1003192 w 1005758"/>
                <a:gd name="connsiteY0-362" fmla="*/ 550774 h 590172"/>
                <a:gd name="connsiteX1-363" fmla="*/ 835552 w 1005758"/>
                <a:gd name="connsiteY1-364" fmla="*/ 276454 h 590172"/>
                <a:gd name="connsiteX2-365" fmla="*/ 507484 w 1005758"/>
                <a:gd name="connsiteY2-366" fmla="*/ 52467 h 590172"/>
                <a:gd name="connsiteX3-367" fmla="*/ 82697 w 1005758"/>
                <a:gd name="connsiteY3-368" fmla="*/ 215 h 590172"/>
                <a:gd name="connsiteX4-369" fmla="*/ 11979 w 1005758"/>
                <a:gd name="connsiteY4-370" fmla="*/ 34330 h 590172"/>
                <a:gd name="connsiteX5-371" fmla="*/ 241076 w 1005758"/>
                <a:gd name="connsiteY5-372" fmla="*/ 45548 h 590172"/>
                <a:gd name="connsiteX6-373" fmla="*/ 604069 w 1005758"/>
                <a:gd name="connsiteY6-374" fmla="*/ 158591 h 590172"/>
                <a:gd name="connsiteX7-375" fmla="*/ 791364 w 1005758"/>
                <a:gd name="connsiteY7-376" fmla="*/ 337546 h 590172"/>
                <a:gd name="connsiteX8-377" fmla="*/ 926992 w 1005758"/>
                <a:gd name="connsiteY8-378" fmla="*/ 566014 h 590172"/>
                <a:gd name="connsiteX9-379" fmla="*/ 1003192 w 1005758"/>
                <a:gd name="connsiteY9-380" fmla="*/ 550774 h 590172"/>
                <a:gd name="connsiteX0-381" fmla="*/ 1003192 w 1005758"/>
                <a:gd name="connsiteY0-382" fmla="*/ 550774 h 590172"/>
                <a:gd name="connsiteX1-383" fmla="*/ 835552 w 1005758"/>
                <a:gd name="connsiteY1-384" fmla="*/ 276454 h 590172"/>
                <a:gd name="connsiteX2-385" fmla="*/ 507484 w 1005758"/>
                <a:gd name="connsiteY2-386" fmla="*/ 52467 h 590172"/>
                <a:gd name="connsiteX3-387" fmla="*/ 82697 w 1005758"/>
                <a:gd name="connsiteY3-388" fmla="*/ 215 h 590172"/>
                <a:gd name="connsiteX4-389" fmla="*/ 11979 w 1005758"/>
                <a:gd name="connsiteY4-390" fmla="*/ 34330 h 590172"/>
                <a:gd name="connsiteX5-391" fmla="*/ 241076 w 1005758"/>
                <a:gd name="connsiteY5-392" fmla="*/ 45548 h 590172"/>
                <a:gd name="connsiteX6-393" fmla="*/ 604069 w 1005758"/>
                <a:gd name="connsiteY6-394" fmla="*/ 158591 h 590172"/>
                <a:gd name="connsiteX7-395" fmla="*/ 791364 w 1005758"/>
                <a:gd name="connsiteY7-396" fmla="*/ 337546 h 590172"/>
                <a:gd name="connsiteX8-397" fmla="*/ 926992 w 1005758"/>
                <a:gd name="connsiteY8-398" fmla="*/ 566014 h 590172"/>
                <a:gd name="connsiteX9-399" fmla="*/ 1003192 w 1005758"/>
                <a:gd name="connsiteY9-400" fmla="*/ 550774 h 590172"/>
                <a:gd name="connsiteX0-401" fmla="*/ 1003192 w 1009269"/>
                <a:gd name="connsiteY0-402" fmla="*/ 550774 h 578039"/>
                <a:gd name="connsiteX1-403" fmla="*/ 835552 w 1009269"/>
                <a:gd name="connsiteY1-404" fmla="*/ 276454 h 578039"/>
                <a:gd name="connsiteX2-405" fmla="*/ 507484 w 1009269"/>
                <a:gd name="connsiteY2-406" fmla="*/ 52467 h 578039"/>
                <a:gd name="connsiteX3-407" fmla="*/ 82697 w 1009269"/>
                <a:gd name="connsiteY3-408" fmla="*/ 215 h 578039"/>
                <a:gd name="connsiteX4-409" fmla="*/ 11979 w 1009269"/>
                <a:gd name="connsiteY4-410" fmla="*/ 34330 h 578039"/>
                <a:gd name="connsiteX5-411" fmla="*/ 241076 w 1009269"/>
                <a:gd name="connsiteY5-412" fmla="*/ 45548 h 578039"/>
                <a:gd name="connsiteX6-413" fmla="*/ 604069 w 1009269"/>
                <a:gd name="connsiteY6-414" fmla="*/ 158591 h 578039"/>
                <a:gd name="connsiteX7-415" fmla="*/ 791364 w 1009269"/>
                <a:gd name="connsiteY7-416" fmla="*/ 337546 h 578039"/>
                <a:gd name="connsiteX8-417" fmla="*/ 955239 w 1009269"/>
                <a:gd name="connsiteY8-418" fmla="*/ 544044 h 578039"/>
                <a:gd name="connsiteX9-419" fmla="*/ 1003192 w 1009269"/>
                <a:gd name="connsiteY9-420" fmla="*/ 550774 h 578039"/>
                <a:gd name="connsiteX0-421" fmla="*/ 1025163 w 1029640"/>
                <a:gd name="connsiteY0-422" fmla="*/ 560190 h 584484"/>
                <a:gd name="connsiteX1-423" fmla="*/ 835552 w 1029640"/>
                <a:gd name="connsiteY1-424" fmla="*/ 276454 h 584484"/>
                <a:gd name="connsiteX2-425" fmla="*/ 507484 w 1029640"/>
                <a:gd name="connsiteY2-426" fmla="*/ 52467 h 584484"/>
                <a:gd name="connsiteX3-427" fmla="*/ 82697 w 1029640"/>
                <a:gd name="connsiteY3-428" fmla="*/ 215 h 584484"/>
                <a:gd name="connsiteX4-429" fmla="*/ 11979 w 1029640"/>
                <a:gd name="connsiteY4-430" fmla="*/ 34330 h 584484"/>
                <a:gd name="connsiteX5-431" fmla="*/ 241076 w 1029640"/>
                <a:gd name="connsiteY5-432" fmla="*/ 45548 h 584484"/>
                <a:gd name="connsiteX6-433" fmla="*/ 604069 w 1029640"/>
                <a:gd name="connsiteY6-434" fmla="*/ 158591 h 584484"/>
                <a:gd name="connsiteX7-435" fmla="*/ 791364 w 1029640"/>
                <a:gd name="connsiteY7-436" fmla="*/ 337546 h 584484"/>
                <a:gd name="connsiteX8-437" fmla="*/ 955239 w 1029640"/>
                <a:gd name="connsiteY8-438" fmla="*/ 544044 h 584484"/>
                <a:gd name="connsiteX9-439" fmla="*/ 1025163 w 1029640"/>
                <a:gd name="connsiteY9-440" fmla="*/ 560190 h 584484"/>
                <a:gd name="connsiteX0-441" fmla="*/ 1025163 w 1029427"/>
                <a:gd name="connsiteY0-442" fmla="*/ 560190 h 584774"/>
                <a:gd name="connsiteX1-443" fmla="*/ 835552 w 1029427"/>
                <a:gd name="connsiteY1-444" fmla="*/ 276454 h 584774"/>
                <a:gd name="connsiteX2-445" fmla="*/ 507484 w 1029427"/>
                <a:gd name="connsiteY2-446" fmla="*/ 52467 h 584774"/>
                <a:gd name="connsiteX3-447" fmla="*/ 82697 w 1029427"/>
                <a:gd name="connsiteY3-448" fmla="*/ 215 h 584774"/>
                <a:gd name="connsiteX4-449" fmla="*/ 11979 w 1029427"/>
                <a:gd name="connsiteY4-450" fmla="*/ 34330 h 584774"/>
                <a:gd name="connsiteX5-451" fmla="*/ 241076 w 1029427"/>
                <a:gd name="connsiteY5-452" fmla="*/ 45548 h 584774"/>
                <a:gd name="connsiteX6-453" fmla="*/ 604069 w 1029427"/>
                <a:gd name="connsiteY6-454" fmla="*/ 158591 h 584774"/>
                <a:gd name="connsiteX7-455" fmla="*/ 813334 w 1029427"/>
                <a:gd name="connsiteY7-456" fmla="*/ 331269 h 584774"/>
                <a:gd name="connsiteX8-457" fmla="*/ 955239 w 1029427"/>
                <a:gd name="connsiteY8-458" fmla="*/ 544044 h 584774"/>
                <a:gd name="connsiteX9-459" fmla="*/ 1025163 w 1029427"/>
                <a:gd name="connsiteY9-460" fmla="*/ 560190 h 584774"/>
                <a:gd name="connsiteX0-461" fmla="*/ 1024516 w 1028780"/>
                <a:gd name="connsiteY0-462" fmla="*/ 560742 h 585326"/>
                <a:gd name="connsiteX1-463" fmla="*/ 834905 w 1028780"/>
                <a:gd name="connsiteY1-464" fmla="*/ 277006 h 585326"/>
                <a:gd name="connsiteX2-465" fmla="*/ 484867 w 1028780"/>
                <a:gd name="connsiteY2-466" fmla="*/ 71851 h 585326"/>
                <a:gd name="connsiteX3-467" fmla="*/ 82050 w 1028780"/>
                <a:gd name="connsiteY3-468" fmla="*/ 767 h 585326"/>
                <a:gd name="connsiteX4-469" fmla="*/ 11332 w 1028780"/>
                <a:gd name="connsiteY4-470" fmla="*/ 34882 h 585326"/>
                <a:gd name="connsiteX5-471" fmla="*/ 240429 w 1028780"/>
                <a:gd name="connsiteY5-472" fmla="*/ 46100 h 585326"/>
                <a:gd name="connsiteX6-473" fmla="*/ 603422 w 1028780"/>
                <a:gd name="connsiteY6-474" fmla="*/ 159143 h 585326"/>
                <a:gd name="connsiteX7-475" fmla="*/ 812687 w 1028780"/>
                <a:gd name="connsiteY7-476" fmla="*/ 331821 h 585326"/>
                <a:gd name="connsiteX8-477" fmla="*/ 954592 w 1028780"/>
                <a:gd name="connsiteY8-478" fmla="*/ 544596 h 585326"/>
                <a:gd name="connsiteX9-479" fmla="*/ 1024516 w 1028780"/>
                <a:gd name="connsiteY9-480" fmla="*/ 560742 h 585326"/>
                <a:gd name="connsiteX0-481" fmla="*/ 1019853 w 1024117"/>
                <a:gd name="connsiteY0-482" fmla="*/ 551533 h 576117"/>
                <a:gd name="connsiteX1-483" fmla="*/ 830242 w 1024117"/>
                <a:gd name="connsiteY1-484" fmla="*/ 267797 h 576117"/>
                <a:gd name="connsiteX2-485" fmla="*/ 480204 w 1024117"/>
                <a:gd name="connsiteY2-486" fmla="*/ 62642 h 576117"/>
                <a:gd name="connsiteX3-487" fmla="*/ 99357 w 1024117"/>
                <a:gd name="connsiteY3-488" fmla="*/ 974 h 576117"/>
                <a:gd name="connsiteX4-489" fmla="*/ 6669 w 1024117"/>
                <a:gd name="connsiteY4-490" fmla="*/ 25673 h 576117"/>
                <a:gd name="connsiteX5-491" fmla="*/ 235766 w 1024117"/>
                <a:gd name="connsiteY5-492" fmla="*/ 36891 h 576117"/>
                <a:gd name="connsiteX6-493" fmla="*/ 598759 w 1024117"/>
                <a:gd name="connsiteY6-494" fmla="*/ 149934 h 576117"/>
                <a:gd name="connsiteX7-495" fmla="*/ 808024 w 1024117"/>
                <a:gd name="connsiteY7-496" fmla="*/ 322612 h 576117"/>
                <a:gd name="connsiteX8-497" fmla="*/ 949929 w 1024117"/>
                <a:gd name="connsiteY8-498" fmla="*/ 535387 h 576117"/>
                <a:gd name="connsiteX9-499" fmla="*/ 1019853 w 1024117"/>
                <a:gd name="connsiteY9-500" fmla="*/ 551533 h 5761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24117" h="576117">
                  <a:moveTo>
                    <a:pt x="1019853" y="551533"/>
                  </a:moveTo>
                  <a:cubicBezTo>
                    <a:pt x="999905" y="506935"/>
                    <a:pt x="920183" y="349279"/>
                    <a:pt x="830242" y="267797"/>
                  </a:cubicBezTo>
                  <a:cubicBezTo>
                    <a:pt x="740301" y="186315"/>
                    <a:pt x="602018" y="107112"/>
                    <a:pt x="480204" y="62642"/>
                  </a:cubicBezTo>
                  <a:cubicBezTo>
                    <a:pt x="358390" y="18172"/>
                    <a:pt x="178279" y="7135"/>
                    <a:pt x="99357" y="974"/>
                  </a:cubicBezTo>
                  <a:cubicBezTo>
                    <a:pt x="20435" y="-5187"/>
                    <a:pt x="-16066" y="19687"/>
                    <a:pt x="6669" y="25673"/>
                  </a:cubicBezTo>
                  <a:cubicBezTo>
                    <a:pt x="29404" y="31659"/>
                    <a:pt x="137084" y="16181"/>
                    <a:pt x="235766" y="36891"/>
                  </a:cubicBezTo>
                  <a:cubicBezTo>
                    <a:pt x="334448" y="57601"/>
                    <a:pt x="503383" y="102314"/>
                    <a:pt x="598759" y="149934"/>
                  </a:cubicBezTo>
                  <a:cubicBezTo>
                    <a:pt x="694135" y="197554"/>
                    <a:pt x="744130" y="240981"/>
                    <a:pt x="808024" y="322612"/>
                  </a:cubicBezTo>
                  <a:cubicBezTo>
                    <a:pt x="875903" y="396272"/>
                    <a:pt x="914624" y="497234"/>
                    <a:pt x="949929" y="535387"/>
                  </a:cubicBezTo>
                  <a:cubicBezTo>
                    <a:pt x="985234" y="573541"/>
                    <a:pt x="1039801" y="596131"/>
                    <a:pt x="1019853" y="551533"/>
                  </a:cubicBezTo>
                  <a:close/>
                </a:path>
              </a:pathLst>
            </a:custGeom>
            <a:solidFill>
              <a:srgbClr val="FF3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3B30"/>
                </a:solidFill>
              </a:endParaRPr>
            </a:p>
          </p:txBody>
        </p:sp>
        <p:grpSp>
          <p:nvGrpSpPr>
            <p:cNvPr id="70" name="组合 69"/>
            <p:cNvGrpSpPr/>
            <p:nvPr/>
          </p:nvGrpSpPr>
          <p:grpSpPr>
            <a:xfrm>
              <a:off x="9324494" y="4488338"/>
              <a:ext cx="1262430" cy="564798"/>
              <a:chOff x="9324494" y="4488338"/>
              <a:chExt cx="1262430" cy="564798"/>
            </a:xfrm>
          </p:grpSpPr>
          <p:sp>
            <p:nvSpPr>
              <p:cNvPr id="29" name="任意多边形: 形状 28"/>
              <p:cNvSpPr/>
              <p:nvPr/>
            </p:nvSpPr>
            <p:spPr>
              <a:xfrm>
                <a:off x="9331267" y="4488338"/>
                <a:ext cx="1255657" cy="353812"/>
              </a:xfrm>
              <a:custGeom>
                <a:avLst/>
                <a:gdLst>
                  <a:gd name="connsiteX0" fmla="*/ 12758 w 1255657"/>
                  <a:gd name="connsiteY0" fmla="*/ 305912 h 353812"/>
                  <a:gd name="connsiteX1" fmla="*/ 257233 w 1255657"/>
                  <a:gd name="connsiteY1" fmla="*/ 112237 h 353812"/>
                  <a:gd name="connsiteX2" fmla="*/ 622358 w 1255657"/>
                  <a:gd name="connsiteY2" fmla="*/ 23337 h 353812"/>
                  <a:gd name="connsiteX3" fmla="*/ 1174808 w 1255657"/>
                  <a:gd name="connsiteY3" fmla="*/ 1112 h 353812"/>
                  <a:gd name="connsiteX4" fmla="*/ 1216083 w 1255657"/>
                  <a:gd name="connsiteY4" fmla="*/ 48737 h 353812"/>
                  <a:gd name="connsiteX5" fmla="*/ 822383 w 1255657"/>
                  <a:gd name="connsiteY5" fmla="*/ 48737 h 353812"/>
                  <a:gd name="connsiteX6" fmla="*/ 377883 w 1255657"/>
                  <a:gd name="connsiteY6" fmla="*/ 124937 h 353812"/>
                  <a:gd name="connsiteX7" fmla="*/ 73083 w 1255657"/>
                  <a:gd name="connsiteY7" fmla="*/ 337662 h 353812"/>
                  <a:gd name="connsiteX8" fmla="*/ 12758 w 1255657"/>
                  <a:gd name="connsiteY8" fmla="*/ 305912 h 3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657" h="353812">
                    <a:moveTo>
                      <a:pt x="12758" y="305912"/>
                    </a:moveTo>
                    <a:cubicBezTo>
                      <a:pt x="43450" y="268341"/>
                      <a:pt x="155633" y="159333"/>
                      <a:pt x="257233" y="112237"/>
                    </a:cubicBezTo>
                    <a:cubicBezTo>
                      <a:pt x="358833" y="65141"/>
                      <a:pt x="469429" y="41858"/>
                      <a:pt x="622358" y="23337"/>
                    </a:cubicBezTo>
                    <a:cubicBezTo>
                      <a:pt x="775287" y="4816"/>
                      <a:pt x="1075854" y="-3121"/>
                      <a:pt x="1174808" y="1112"/>
                    </a:cubicBezTo>
                    <a:cubicBezTo>
                      <a:pt x="1273762" y="5345"/>
                      <a:pt x="1274821" y="40799"/>
                      <a:pt x="1216083" y="48737"/>
                    </a:cubicBezTo>
                    <a:cubicBezTo>
                      <a:pt x="1157346" y="56674"/>
                      <a:pt x="962083" y="36037"/>
                      <a:pt x="822383" y="48737"/>
                    </a:cubicBezTo>
                    <a:cubicBezTo>
                      <a:pt x="682683" y="61437"/>
                      <a:pt x="502766" y="76783"/>
                      <a:pt x="377883" y="124937"/>
                    </a:cubicBezTo>
                    <a:cubicBezTo>
                      <a:pt x="253000" y="173091"/>
                      <a:pt x="137641" y="301679"/>
                      <a:pt x="73083" y="337662"/>
                    </a:cubicBezTo>
                    <a:cubicBezTo>
                      <a:pt x="8525" y="373645"/>
                      <a:pt x="-17934" y="343483"/>
                      <a:pt x="12758" y="305912"/>
                    </a:cubicBezTo>
                    <a:close/>
                  </a:path>
                </a:pathLst>
              </a:custGeom>
              <a:solidFill>
                <a:srgbClr val="FF3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3B30"/>
                  </a:solidFill>
                </a:endParaRPr>
              </a:p>
            </p:txBody>
          </p:sp>
          <p:sp>
            <p:nvSpPr>
              <p:cNvPr id="30" name="任意多边形: 形状 29"/>
              <p:cNvSpPr/>
              <p:nvPr/>
            </p:nvSpPr>
            <p:spPr>
              <a:xfrm>
                <a:off x="9324494" y="4812621"/>
                <a:ext cx="1222168" cy="240515"/>
              </a:xfrm>
              <a:custGeom>
                <a:avLst/>
                <a:gdLst>
                  <a:gd name="connsiteX0" fmla="*/ 76681 w 1221376"/>
                  <a:gd name="connsiteY0" fmla="*/ 679 h 238967"/>
                  <a:gd name="connsiteX1" fmla="*/ 391006 w 1221376"/>
                  <a:gd name="connsiteY1" fmla="*/ 121329 h 238967"/>
                  <a:gd name="connsiteX2" fmla="*/ 854556 w 1221376"/>
                  <a:gd name="connsiteY2" fmla="*/ 175304 h 238967"/>
                  <a:gd name="connsiteX3" fmla="*/ 1178406 w 1221376"/>
                  <a:gd name="connsiteY3" fmla="*/ 200704 h 238967"/>
                  <a:gd name="connsiteX4" fmla="*/ 1191106 w 1221376"/>
                  <a:gd name="connsiteY4" fmla="*/ 238804 h 238967"/>
                  <a:gd name="connsiteX5" fmla="*/ 930756 w 1221376"/>
                  <a:gd name="connsiteY5" fmla="*/ 213404 h 238967"/>
                  <a:gd name="connsiteX6" fmla="*/ 419581 w 1221376"/>
                  <a:gd name="connsiteY6" fmla="*/ 188004 h 238967"/>
                  <a:gd name="connsiteX7" fmla="*/ 29056 w 1221376"/>
                  <a:gd name="connsiteY7" fmla="*/ 76879 h 238967"/>
                  <a:gd name="connsiteX8" fmla="*/ 76681 w 1221376"/>
                  <a:gd name="connsiteY8" fmla="*/ 679 h 238967"/>
                  <a:gd name="connsiteX0-1" fmla="*/ 76681 w 1221794"/>
                  <a:gd name="connsiteY0-2" fmla="*/ 679 h 240515"/>
                  <a:gd name="connsiteX1-3" fmla="*/ 391006 w 1221794"/>
                  <a:gd name="connsiteY1-4" fmla="*/ 121329 h 240515"/>
                  <a:gd name="connsiteX2-5" fmla="*/ 854556 w 1221794"/>
                  <a:gd name="connsiteY2-6" fmla="*/ 175304 h 240515"/>
                  <a:gd name="connsiteX3-7" fmla="*/ 1178406 w 1221794"/>
                  <a:gd name="connsiteY3-8" fmla="*/ 200704 h 240515"/>
                  <a:gd name="connsiteX4-9" fmla="*/ 1191106 w 1221794"/>
                  <a:gd name="connsiteY4-10" fmla="*/ 238804 h 240515"/>
                  <a:gd name="connsiteX5-11" fmla="*/ 924406 w 1221794"/>
                  <a:gd name="connsiteY5-12" fmla="*/ 229279 h 240515"/>
                  <a:gd name="connsiteX6-13" fmla="*/ 419581 w 1221794"/>
                  <a:gd name="connsiteY6-14" fmla="*/ 188004 h 240515"/>
                  <a:gd name="connsiteX7-15" fmla="*/ 29056 w 1221794"/>
                  <a:gd name="connsiteY7-16" fmla="*/ 76879 h 240515"/>
                  <a:gd name="connsiteX8-17" fmla="*/ 76681 w 1221794"/>
                  <a:gd name="connsiteY8-18" fmla="*/ 679 h 240515"/>
                  <a:gd name="connsiteX0-19" fmla="*/ 76681 w 1222168"/>
                  <a:gd name="connsiteY0-20" fmla="*/ 679 h 240515"/>
                  <a:gd name="connsiteX1-21" fmla="*/ 391006 w 1222168"/>
                  <a:gd name="connsiteY1-22" fmla="*/ 121329 h 240515"/>
                  <a:gd name="connsiteX2-23" fmla="*/ 848206 w 1222168"/>
                  <a:gd name="connsiteY2-24" fmla="*/ 184829 h 240515"/>
                  <a:gd name="connsiteX3-25" fmla="*/ 1178406 w 1222168"/>
                  <a:gd name="connsiteY3-26" fmla="*/ 200704 h 240515"/>
                  <a:gd name="connsiteX4-27" fmla="*/ 1191106 w 1222168"/>
                  <a:gd name="connsiteY4-28" fmla="*/ 238804 h 240515"/>
                  <a:gd name="connsiteX5-29" fmla="*/ 924406 w 1222168"/>
                  <a:gd name="connsiteY5-30" fmla="*/ 229279 h 240515"/>
                  <a:gd name="connsiteX6-31" fmla="*/ 419581 w 1222168"/>
                  <a:gd name="connsiteY6-32" fmla="*/ 188004 h 240515"/>
                  <a:gd name="connsiteX7-33" fmla="*/ 29056 w 1222168"/>
                  <a:gd name="connsiteY7-34" fmla="*/ 76879 h 240515"/>
                  <a:gd name="connsiteX8-35" fmla="*/ 76681 w 1222168"/>
                  <a:gd name="connsiteY8-36" fmla="*/ 679 h 2405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222168" h="240515">
                    <a:moveTo>
                      <a:pt x="76681" y="679"/>
                    </a:moveTo>
                    <a:cubicBezTo>
                      <a:pt x="137006" y="8087"/>
                      <a:pt x="262419" y="90637"/>
                      <a:pt x="391006" y="121329"/>
                    </a:cubicBezTo>
                    <a:cubicBezTo>
                      <a:pt x="519594" y="152021"/>
                      <a:pt x="716973" y="171600"/>
                      <a:pt x="848206" y="184829"/>
                    </a:cubicBezTo>
                    <a:cubicBezTo>
                      <a:pt x="979439" y="198058"/>
                      <a:pt x="1121256" y="191708"/>
                      <a:pt x="1178406" y="200704"/>
                    </a:cubicBezTo>
                    <a:cubicBezTo>
                      <a:pt x="1235556" y="209700"/>
                      <a:pt x="1233439" y="234042"/>
                      <a:pt x="1191106" y="238804"/>
                    </a:cubicBezTo>
                    <a:cubicBezTo>
                      <a:pt x="1148773" y="243566"/>
                      <a:pt x="1052994" y="237746"/>
                      <a:pt x="924406" y="229279"/>
                    </a:cubicBezTo>
                    <a:cubicBezTo>
                      <a:pt x="795818" y="220812"/>
                      <a:pt x="569864" y="210758"/>
                      <a:pt x="419581" y="188004"/>
                    </a:cubicBezTo>
                    <a:cubicBezTo>
                      <a:pt x="269298" y="165250"/>
                      <a:pt x="92027" y="105454"/>
                      <a:pt x="29056" y="76879"/>
                    </a:cubicBezTo>
                    <a:cubicBezTo>
                      <a:pt x="-33915" y="48304"/>
                      <a:pt x="16356" y="-6729"/>
                      <a:pt x="76681" y="679"/>
                    </a:cubicBezTo>
                    <a:close/>
                  </a:path>
                </a:pathLst>
              </a:custGeom>
              <a:solidFill>
                <a:srgbClr val="FF3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3B30"/>
                  </a:solidFill>
                </a:endParaRPr>
              </a:p>
            </p:txBody>
          </p:sp>
        </p:grpSp>
        <p:sp>
          <p:nvSpPr>
            <p:cNvPr id="31" name="任意多边形: 形状 30"/>
            <p:cNvSpPr/>
            <p:nvPr/>
          </p:nvSpPr>
          <p:spPr>
            <a:xfrm>
              <a:off x="9351583" y="5404866"/>
              <a:ext cx="1475569" cy="448596"/>
            </a:xfrm>
            <a:custGeom>
              <a:avLst/>
              <a:gdLst>
                <a:gd name="connsiteX0" fmla="*/ 68642 w 1475569"/>
                <a:gd name="connsiteY0" fmla="*/ 8509 h 448596"/>
                <a:gd name="connsiteX1" fmla="*/ 325817 w 1475569"/>
                <a:gd name="connsiteY1" fmla="*/ 237109 h 448596"/>
                <a:gd name="connsiteX2" fmla="*/ 802067 w 1475569"/>
                <a:gd name="connsiteY2" fmla="*/ 351409 h 448596"/>
                <a:gd name="connsiteX3" fmla="*/ 1354517 w 1475569"/>
                <a:gd name="connsiteY3" fmla="*/ 399034 h 448596"/>
                <a:gd name="connsiteX4" fmla="*/ 1440242 w 1475569"/>
                <a:gd name="connsiteY4" fmla="*/ 446659 h 448596"/>
                <a:gd name="connsiteX5" fmla="*/ 897317 w 1475569"/>
                <a:gd name="connsiteY5" fmla="*/ 427609 h 448596"/>
                <a:gd name="connsiteX6" fmla="*/ 344867 w 1475569"/>
                <a:gd name="connsiteY6" fmla="*/ 322834 h 448596"/>
                <a:gd name="connsiteX7" fmla="*/ 21017 w 1475569"/>
                <a:gd name="connsiteY7" fmla="*/ 75184 h 448596"/>
                <a:gd name="connsiteX8" fmla="*/ 68642 w 1475569"/>
                <a:gd name="connsiteY8" fmla="*/ 8509 h 44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5569" h="448596">
                  <a:moveTo>
                    <a:pt x="68642" y="8509"/>
                  </a:moveTo>
                  <a:cubicBezTo>
                    <a:pt x="119442" y="35496"/>
                    <a:pt x="203580" y="179959"/>
                    <a:pt x="325817" y="237109"/>
                  </a:cubicBezTo>
                  <a:cubicBezTo>
                    <a:pt x="448055" y="294259"/>
                    <a:pt x="630617" y="324422"/>
                    <a:pt x="802067" y="351409"/>
                  </a:cubicBezTo>
                  <a:cubicBezTo>
                    <a:pt x="973517" y="378397"/>
                    <a:pt x="1248155" y="383159"/>
                    <a:pt x="1354517" y="399034"/>
                  </a:cubicBezTo>
                  <a:cubicBezTo>
                    <a:pt x="1460880" y="414909"/>
                    <a:pt x="1516442" y="441897"/>
                    <a:pt x="1440242" y="446659"/>
                  </a:cubicBezTo>
                  <a:cubicBezTo>
                    <a:pt x="1364042" y="451421"/>
                    <a:pt x="1079879" y="448246"/>
                    <a:pt x="897317" y="427609"/>
                  </a:cubicBezTo>
                  <a:cubicBezTo>
                    <a:pt x="714755" y="406972"/>
                    <a:pt x="490917" y="381571"/>
                    <a:pt x="344867" y="322834"/>
                  </a:cubicBezTo>
                  <a:cubicBezTo>
                    <a:pt x="198817" y="264097"/>
                    <a:pt x="70229" y="127571"/>
                    <a:pt x="21017" y="75184"/>
                  </a:cubicBezTo>
                  <a:cubicBezTo>
                    <a:pt x="-28195" y="22797"/>
                    <a:pt x="17842" y="-18478"/>
                    <a:pt x="68642" y="8509"/>
                  </a:cubicBezTo>
                  <a:close/>
                </a:path>
              </a:pathLst>
            </a:custGeom>
            <a:solidFill>
              <a:srgbClr val="FF3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3B30"/>
                </a:solidFill>
              </a:endParaRPr>
            </a:p>
          </p:txBody>
        </p:sp>
      </p:grpSp>
      <p:grpSp>
        <p:nvGrpSpPr>
          <p:cNvPr id="65" name="组合 64"/>
          <p:cNvGrpSpPr/>
          <p:nvPr/>
        </p:nvGrpSpPr>
        <p:grpSpPr>
          <a:xfrm>
            <a:off x="4864100" y="3378623"/>
            <a:ext cx="2286000" cy="1257300"/>
            <a:chOff x="4864100" y="3378623"/>
            <a:chExt cx="2286000" cy="1257300"/>
          </a:xfrm>
        </p:grpSpPr>
        <p:sp>
          <p:nvSpPr>
            <p:cNvPr id="3" name="矩形: 圆角 2"/>
            <p:cNvSpPr/>
            <p:nvPr/>
          </p:nvSpPr>
          <p:spPr>
            <a:xfrm>
              <a:off x="4864100" y="3378623"/>
              <a:ext cx="2286000" cy="1257300"/>
            </a:xfrm>
            <a:prstGeom prst="roundRect">
              <a:avLst/>
            </a:prstGeom>
            <a:solidFill>
              <a:srgbClr val="F45921"/>
            </a:solidFill>
            <a:ln w="190500">
              <a:solidFill>
                <a:srgbClr val="F45921">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5196622" y="3530220"/>
              <a:ext cx="1620957" cy="954107"/>
            </a:xfrm>
            <a:prstGeom prst="rect">
              <a:avLst/>
            </a:prstGeom>
            <a:noFill/>
          </p:spPr>
          <p:txBody>
            <a:bodyPr wrap="none" rtlCol="0">
              <a:spAutoFit/>
            </a:bodyPr>
            <a:lstStyle/>
            <a:p>
              <a:r>
                <a:rPr lang="zh-CN" altLang="en-US" sz="2800" dirty="0">
                  <a:solidFill>
                    <a:schemeClr val="bg1"/>
                  </a:solidFill>
                  <a:latin typeface="+mj-ea"/>
                  <a:ea typeface="+mj-ea"/>
                </a:rPr>
                <a:t>如何绘制</a:t>
              </a:r>
              <a:endParaRPr lang="en-US" altLang="zh-CN" sz="2800" dirty="0">
                <a:solidFill>
                  <a:schemeClr val="bg1"/>
                </a:solidFill>
                <a:latin typeface="+mj-ea"/>
                <a:ea typeface="+mj-ea"/>
              </a:endParaRPr>
            </a:p>
            <a:p>
              <a:r>
                <a:rPr lang="zh-CN" altLang="en-US" sz="2800" dirty="0">
                  <a:solidFill>
                    <a:schemeClr val="bg1"/>
                  </a:solidFill>
                  <a:latin typeface="+mj-ea"/>
                  <a:ea typeface="+mj-ea"/>
                </a:rPr>
                <a:t>思维导图</a:t>
              </a:r>
            </a:p>
          </p:txBody>
        </p:sp>
      </p:grpSp>
      <p:sp>
        <p:nvSpPr>
          <p:cNvPr id="33" name="文本框 32"/>
          <p:cNvSpPr txBox="1"/>
          <p:nvPr/>
        </p:nvSpPr>
        <p:spPr>
          <a:xfrm rot="1216834">
            <a:off x="4196097" y="2520939"/>
            <a:ext cx="800219" cy="461665"/>
          </a:xfrm>
          <a:prstGeom prst="rect">
            <a:avLst/>
          </a:prstGeom>
          <a:noFill/>
        </p:spPr>
        <p:txBody>
          <a:bodyPr wrap="none" rtlCol="0">
            <a:spAutoFit/>
          </a:bodyPr>
          <a:lstStyle/>
          <a:p>
            <a:r>
              <a:rPr lang="zh-CN" altLang="en-US" sz="2400" dirty="0">
                <a:solidFill>
                  <a:srgbClr val="25B476"/>
                </a:solidFill>
                <a:latin typeface="+mj-ea"/>
                <a:ea typeface="+mj-ea"/>
              </a:rPr>
              <a:t>图像</a:t>
            </a:r>
          </a:p>
        </p:txBody>
      </p:sp>
      <p:sp>
        <p:nvSpPr>
          <p:cNvPr id="34" name="文本框 33"/>
          <p:cNvSpPr txBox="1"/>
          <p:nvPr/>
        </p:nvSpPr>
        <p:spPr>
          <a:xfrm rot="19643730">
            <a:off x="6937796" y="2282475"/>
            <a:ext cx="800219" cy="461665"/>
          </a:xfrm>
          <a:prstGeom prst="rect">
            <a:avLst/>
          </a:prstGeom>
          <a:noFill/>
        </p:spPr>
        <p:txBody>
          <a:bodyPr wrap="none" rtlCol="0">
            <a:spAutoFit/>
          </a:bodyPr>
          <a:lstStyle/>
          <a:p>
            <a:r>
              <a:rPr lang="zh-CN" altLang="en-US" sz="2400" dirty="0">
                <a:solidFill>
                  <a:srgbClr val="FB921D"/>
                </a:solidFill>
                <a:latin typeface="+mj-ea"/>
                <a:ea typeface="+mj-ea"/>
              </a:rPr>
              <a:t>纸张</a:t>
            </a:r>
          </a:p>
        </p:txBody>
      </p:sp>
      <p:sp>
        <p:nvSpPr>
          <p:cNvPr id="35" name="文本框 34"/>
          <p:cNvSpPr txBox="1"/>
          <p:nvPr/>
        </p:nvSpPr>
        <p:spPr>
          <a:xfrm rot="1326264">
            <a:off x="7279311" y="4387086"/>
            <a:ext cx="800219" cy="461665"/>
          </a:xfrm>
          <a:prstGeom prst="rect">
            <a:avLst/>
          </a:prstGeom>
          <a:noFill/>
        </p:spPr>
        <p:txBody>
          <a:bodyPr wrap="none" rtlCol="0">
            <a:spAutoFit/>
          </a:bodyPr>
          <a:lstStyle/>
          <a:p>
            <a:r>
              <a:rPr lang="zh-CN" altLang="en-US" sz="2400" dirty="0">
                <a:solidFill>
                  <a:srgbClr val="FF3B30"/>
                </a:solidFill>
                <a:latin typeface="+mj-ea"/>
                <a:ea typeface="+mj-ea"/>
              </a:rPr>
              <a:t>分支</a:t>
            </a:r>
          </a:p>
        </p:txBody>
      </p:sp>
      <p:sp>
        <p:nvSpPr>
          <p:cNvPr id="36" name="文本框 35"/>
          <p:cNvSpPr txBox="1"/>
          <p:nvPr/>
        </p:nvSpPr>
        <p:spPr>
          <a:xfrm rot="19876904">
            <a:off x="3602627" y="4554598"/>
            <a:ext cx="1107996" cy="461665"/>
          </a:xfrm>
          <a:prstGeom prst="rect">
            <a:avLst/>
          </a:prstGeom>
          <a:noFill/>
        </p:spPr>
        <p:txBody>
          <a:bodyPr wrap="none" rtlCol="0">
            <a:spAutoFit/>
          </a:bodyPr>
          <a:lstStyle/>
          <a:p>
            <a:r>
              <a:rPr lang="zh-CN" altLang="en-US" sz="2400" dirty="0">
                <a:solidFill>
                  <a:srgbClr val="02A99F"/>
                </a:solidFill>
                <a:latin typeface="+mj-ea"/>
                <a:ea typeface="+mj-ea"/>
              </a:rPr>
              <a:t>关键词</a:t>
            </a:r>
          </a:p>
        </p:txBody>
      </p:sp>
      <p:sp>
        <p:nvSpPr>
          <p:cNvPr id="37" name="文本框 36"/>
          <p:cNvSpPr txBox="1"/>
          <p:nvPr/>
        </p:nvSpPr>
        <p:spPr>
          <a:xfrm>
            <a:off x="2728425" y="4423973"/>
            <a:ext cx="646331" cy="369332"/>
          </a:xfrm>
          <a:prstGeom prst="rect">
            <a:avLst/>
          </a:prstGeom>
          <a:noFill/>
        </p:spPr>
        <p:txBody>
          <a:bodyPr wrap="none" rtlCol="0">
            <a:spAutoFit/>
          </a:bodyPr>
          <a:lstStyle/>
          <a:p>
            <a:r>
              <a:rPr lang="zh-CN" altLang="en-US" dirty="0">
                <a:solidFill>
                  <a:srgbClr val="02A99F"/>
                </a:solidFill>
                <a:latin typeface="+mn-ea"/>
              </a:rPr>
              <a:t>一个</a:t>
            </a:r>
          </a:p>
        </p:txBody>
      </p:sp>
      <p:sp>
        <p:nvSpPr>
          <p:cNvPr id="38" name="文本框 37"/>
          <p:cNvSpPr txBox="1"/>
          <p:nvPr/>
        </p:nvSpPr>
        <p:spPr>
          <a:xfrm>
            <a:off x="2369896" y="5071924"/>
            <a:ext cx="1107996" cy="369332"/>
          </a:xfrm>
          <a:prstGeom prst="rect">
            <a:avLst/>
          </a:prstGeom>
          <a:noFill/>
        </p:spPr>
        <p:txBody>
          <a:bodyPr wrap="none" rtlCol="0">
            <a:spAutoFit/>
          </a:bodyPr>
          <a:lstStyle/>
          <a:p>
            <a:r>
              <a:rPr lang="zh-CN" altLang="en-US" dirty="0">
                <a:solidFill>
                  <a:srgbClr val="02A99F"/>
                </a:solidFill>
                <a:latin typeface="+mn-ea"/>
              </a:rPr>
              <a:t>概括凝练</a:t>
            </a:r>
          </a:p>
        </p:txBody>
      </p:sp>
      <p:sp>
        <p:nvSpPr>
          <p:cNvPr id="39" name="文本框 38"/>
          <p:cNvSpPr txBox="1"/>
          <p:nvPr/>
        </p:nvSpPr>
        <p:spPr>
          <a:xfrm>
            <a:off x="2625468" y="5733439"/>
            <a:ext cx="646331" cy="369332"/>
          </a:xfrm>
          <a:prstGeom prst="rect">
            <a:avLst/>
          </a:prstGeom>
          <a:noFill/>
        </p:spPr>
        <p:txBody>
          <a:bodyPr wrap="none" rtlCol="0">
            <a:spAutoFit/>
          </a:bodyPr>
          <a:lstStyle/>
          <a:p>
            <a:r>
              <a:rPr lang="zh-CN" altLang="en-US" dirty="0">
                <a:solidFill>
                  <a:srgbClr val="02A99F"/>
                </a:solidFill>
                <a:latin typeface="+mn-ea"/>
              </a:rPr>
              <a:t>工整</a:t>
            </a:r>
          </a:p>
        </p:txBody>
      </p:sp>
      <p:sp>
        <p:nvSpPr>
          <p:cNvPr id="40" name="文本框 39"/>
          <p:cNvSpPr txBox="1"/>
          <p:nvPr/>
        </p:nvSpPr>
        <p:spPr>
          <a:xfrm>
            <a:off x="2736276" y="1890114"/>
            <a:ext cx="646331" cy="369332"/>
          </a:xfrm>
          <a:prstGeom prst="rect">
            <a:avLst/>
          </a:prstGeom>
          <a:noFill/>
        </p:spPr>
        <p:txBody>
          <a:bodyPr wrap="none" rtlCol="0">
            <a:spAutoFit/>
          </a:bodyPr>
          <a:lstStyle/>
          <a:p>
            <a:r>
              <a:rPr lang="zh-CN" altLang="en-US" dirty="0">
                <a:solidFill>
                  <a:srgbClr val="25B476"/>
                </a:solidFill>
                <a:latin typeface="+mn-ea"/>
              </a:rPr>
              <a:t>贴切</a:t>
            </a:r>
          </a:p>
        </p:txBody>
      </p:sp>
      <p:sp>
        <p:nvSpPr>
          <p:cNvPr id="41" name="文本框 40"/>
          <p:cNvSpPr txBox="1"/>
          <p:nvPr/>
        </p:nvSpPr>
        <p:spPr>
          <a:xfrm>
            <a:off x="2637340" y="2343860"/>
            <a:ext cx="646331" cy="369332"/>
          </a:xfrm>
          <a:prstGeom prst="rect">
            <a:avLst/>
          </a:prstGeom>
          <a:noFill/>
        </p:spPr>
        <p:txBody>
          <a:bodyPr wrap="none" rtlCol="0">
            <a:spAutoFit/>
          </a:bodyPr>
          <a:lstStyle/>
          <a:p>
            <a:r>
              <a:rPr lang="zh-CN" altLang="en-US" dirty="0">
                <a:solidFill>
                  <a:srgbClr val="25B476"/>
                </a:solidFill>
                <a:latin typeface="+mn-ea"/>
              </a:rPr>
              <a:t>适量</a:t>
            </a:r>
          </a:p>
        </p:txBody>
      </p:sp>
      <p:sp>
        <p:nvSpPr>
          <p:cNvPr id="42" name="文本框 41"/>
          <p:cNvSpPr txBox="1"/>
          <p:nvPr/>
        </p:nvSpPr>
        <p:spPr>
          <a:xfrm>
            <a:off x="2228850" y="2862203"/>
            <a:ext cx="1107996" cy="369332"/>
          </a:xfrm>
          <a:prstGeom prst="rect">
            <a:avLst/>
          </a:prstGeom>
          <a:noFill/>
        </p:spPr>
        <p:txBody>
          <a:bodyPr wrap="none" rtlCol="0">
            <a:spAutoFit/>
          </a:bodyPr>
          <a:lstStyle/>
          <a:p>
            <a:r>
              <a:rPr lang="zh-CN" altLang="en-US" dirty="0">
                <a:solidFill>
                  <a:srgbClr val="25B476"/>
                </a:solidFill>
                <a:latin typeface="+mn-ea"/>
              </a:rPr>
              <a:t>色彩丰富</a:t>
            </a:r>
          </a:p>
        </p:txBody>
      </p:sp>
      <p:sp>
        <p:nvSpPr>
          <p:cNvPr id="43" name="文本框 42"/>
          <p:cNvSpPr txBox="1"/>
          <p:nvPr/>
        </p:nvSpPr>
        <p:spPr>
          <a:xfrm>
            <a:off x="2183247" y="3369070"/>
            <a:ext cx="1107996" cy="369332"/>
          </a:xfrm>
          <a:prstGeom prst="rect">
            <a:avLst/>
          </a:prstGeom>
          <a:noFill/>
        </p:spPr>
        <p:txBody>
          <a:bodyPr wrap="none" rtlCol="0">
            <a:spAutoFit/>
          </a:bodyPr>
          <a:lstStyle/>
          <a:p>
            <a:r>
              <a:rPr lang="zh-CN" altLang="en-US" dirty="0">
                <a:solidFill>
                  <a:srgbClr val="25B476"/>
                </a:solidFill>
                <a:latin typeface="+mn-ea"/>
              </a:rPr>
              <a:t>生动有趣</a:t>
            </a:r>
          </a:p>
        </p:txBody>
      </p:sp>
      <p:sp>
        <p:nvSpPr>
          <p:cNvPr id="44" name="文本框 43"/>
          <p:cNvSpPr txBox="1"/>
          <p:nvPr/>
        </p:nvSpPr>
        <p:spPr>
          <a:xfrm>
            <a:off x="8411200" y="1589969"/>
            <a:ext cx="646331" cy="369332"/>
          </a:xfrm>
          <a:prstGeom prst="rect">
            <a:avLst/>
          </a:prstGeom>
          <a:noFill/>
        </p:spPr>
        <p:txBody>
          <a:bodyPr wrap="none" rtlCol="0">
            <a:spAutoFit/>
          </a:bodyPr>
          <a:lstStyle/>
          <a:p>
            <a:r>
              <a:rPr lang="zh-CN" altLang="en-US" dirty="0">
                <a:solidFill>
                  <a:srgbClr val="FB921D"/>
                </a:solidFill>
                <a:latin typeface="+mn-ea"/>
              </a:rPr>
              <a:t>白纸</a:t>
            </a:r>
          </a:p>
        </p:txBody>
      </p:sp>
      <p:sp>
        <p:nvSpPr>
          <p:cNvPr id="45" name="文本框 44"/>
          <p:cNvSpPr txBox="1"/>
          <p:nvPr/>
        </p:nvSpPr>
        <p:spPr>
          <a:xfrm>
            <a:off x="8497932" y="2054399"/>
            <a:ext cx="646331" cy="369332"/>
          </a:xfrm>
          <a:prstGeom prst="rect">
            <a:avLst/>
          </a:prstGeom>
          <a:noFill/>
        </p:spPr>
        <p:txBody>
          <a:bodyPr wrap="none" rtlCol="0">
            <a:spAutoFit/>
          </a:bodyPr>
          <a:lstStyle/>
          <a:p>
            <a:r>
              <a:rPr lang="zh-CN" altLang="en-US" dirty="0">
                <a:solidFill>
                  <a:srgbClr val="FB921D"/>
                </a:solidFill>
                <a:latin typeface="+mn-ea"/>
              </a:rPr>
              <a:t>横放</a:t>
            </a:r>
          </a:p>
        </p:txBody>
      </p:sp>
      <p:sp>
        <p:nvSpPr>
          <p:cNvPr id="46" name="文本框 45"/>
          <p:cNvSpPr txBox="1"/>
          <p:nvPr/>
        </p:nvSpPr>
        <p:spPr>
          <a:xfrm>
            <a:off x="9523954" y="4117597"/>
            <a:ext cx="1107996" cy="369332"/>
          </a:xfrm>
          <a:prstGeom prst="rect">
            <a:avLst/>
          </a:prstGeom>
          <a:noFill/>
        </p:spPr>
        <p:txBody>
          <a:bodyPr wrap="none" rtlCol="0">
            <a:spAutoFit/>
          </a:bodyPr>
          <a:lstStyle/>
          <a:p>
            <a:r>
              <a:rPr lang="zh-CN" altLang="en-US" dirty="0">
                <a:solidFill>
                  <a:srgbClr val="FF3B30"/>
                </a:solidFill>
                <a:latin typeface="+mn-ea"/>
              </a:rPr>
              <a:t>由粗到细</a:t>
            </a:r>
          </a:p>
        </p:txBody>
      </p:sp>
      <p:sp>
        <p:nvSpPr>
          <p:cNvPr id="47" name="文本框 46"/>
          <p:cNvSpPr txBox="1"/>
          <p:nvPr/>
        </p:nvSpPr>
        <p:spPr>
          <a:xfrm rot="20698945">
            <a:off x="9266164" y="3256833"/>
            <a:ext cx="1338828" cy="369332"/>
          </a:xfrm>
          <a:prstGeom prst="rect">
            <a:avLst/>
          </a:prstGeom>
          <a:noFill/>
        </p:spPr>
        <p:txBody>
          <a:bodyPr wrap="none" rtlCol="0">
            <a:spAutoFit/>
          </a:bodyPr>
          <a:lstStyle/>
          <a:p>
            <a:r>
              <a:rPr lang="zh-CN" altLang="en-US" dirty="0">
                <a:solidFill>
                  <a:srgbClr val="FF3B30"/>
                </a:solidFill>
                <a:latin typeface="+mn-ea"/>
              </a:rPr>
              <a:t>右上顺时针</a:t>
            </a:r>
          </a:p>
        </p:txBody>
      </p:sp>
      <p:sp>
        <p:nvSpPr>
          <p:cNvPr id="48" name="文本框 47"/>
          <p:cNvSpPr txBox="1"/>
          <p:nvPr/>
        </p:nvSpPr>
        <p:spPr>
          <a:xfrm>
            <a:off x="8594846" y="3699841"/>
            <a:ext cx="646331" cy="369332"/>
          </a:xfrm>
          <a:prstGeom prst="rect">
            <a:avLst/>
          </a:prstGeom>
          <a:noFill/>
        </p:spPr>
        <p:txBody>
          <a:bodyPr wrap="none" rtlCol="0">
            <a:spAutoFit/>
          </a:bodyPr>
          <a:lstStyle/>
          <a:p>
            <a:r>
              <a:rPr lang="zh-CN" altLang="en-US" dirty="0">
                <a:solidFill>
                  <a:srgbClr val="FF3B30"/>
                </a:solidFill>
                <a:latin typeface="+mn-ea"/>
              </a:rPr>
              <a:t>方向</a:t>
            </a:r>
          </a:p>
        </p:txBody>
      </p:sp>
      <p:sp>
        <p:nvSpPr>
          <p:cNvPr id="49" name="文本框 48"/>
          <p:cNvSpPr txBox="1"/>
          <p:nvPr/>
        </p:nvSpPr>
        <p:spPr>
          <a:xfrm>
            <a:off x="8594846" y="4396693"/>
            <a:ext cx="646331" cy="369332"/>
          </a:xfrm>
          <a:prstGeom prst="rect">
            <a:avLst/>
          </a:prstGeom>
          <a:noFill/>
        </p:spPr>
        <p:txBody>
          <a:bodyPr wrap="none" rtlCol="0">
            <a:spAutoFit/>
          </a:bodyPr>
          <a:lstStyle/>
          <a:p>
            <a:r>
              <a:rPr lang="zh-CN" altLang="en-US" dirty="0">
                <a:solidFill>
                  <a:srgbClr val="FF3B30"/>
                </a:solidFill>
                <a:latin typeface="+mn-ea"/>
              </a:rPr>
              <a:t>形状</a:t>
            </a:r>
          </a:p>
        </p:txBody>
      </p:sp>
      <p:sp>
        <p:nvSpPr>
          <p:cNvPr id="50" name="文本框 49"/>
          <p:cNvSpPr txBox="1"/>
          <p:nvPr/>
        </p:nvSpPr>
        <p:spPr>
          <a:xfrm>
            <a:off x="8594846" y="4971425"/>
            <a:ext cx="646331" cy="369332"/>
          </a:xfrm>
          <a:prstGeom prst="rect">
            <a:avLst/>
          </a:prstGeom>
          <a:noFill/>
        </p:spPr>
        <p:txBody>
          <a:bodyPr wrap="none" rtlCol="0">
            <a:spAutoFit/>
          </a:bodyPr>
          <a:lstStyle/>
          <a:p>
            <a:r>
              <a:rPr lang="zh-CN" altLang="en-US" dirty="0">
                <a:solidFill>
                  <a:srgbClr val="FF3B30"/>
                </a:solidFill>
                <a:latin typeface="+mn-ea"/>
              </a:rPr>
              <a:t>颜色</a:t>
            </a:r>
          </a:p>
        </p:txBody>
      </p:sp>
      <p:sp>
        <p:nvSpPr>
          <p:cNvPr id="51" name="文本框 50"/>
          <p:cNvSpPr txBox="1"/>
          <p:nvPr/>
        </p:nvSpPr>
        <p:spPr>
          <a:xfrm rot="1446149">
            <a:off x="8405612" y="5761143"/>
            <a:ext cx="1107996" cy="369332"/>
          </a:xfrm>
          <a:prstGeom prst="rect">
            <a:avLst/>
          </a:prstGeom>
          <a:noFill/>
        </p:spPr>
        <p:txBody>
          <a:bodyPr wrap="none" rtlCol="0">
            <a:spAutoFit/>
          </a:bodyPr>
          <a:lstStyle/>
          <a:p>
            <a:r>
              <a:rPr lang="zh-CN" altLang="en-US" dirty="0">
                <a:solidFill>
                  <a:srgbClr val="FF3B30"/>
                </a:solidFill>
                <a:latin typeface="+mn-ea"/>
              </a:rPr>
              <a:t>层次清晰</a:t>
            </a:r>
          </a:p>
        </p:txBody>
      </p:sp>
      <p:sp>
        <p:nvSpPr>
          <p:cNvPr id="52" name="文本框 51"/>
          <p:cNvSpPr txBox="1"/>
          <p:nvPr/>
        </p:nvSpPr>
        <p:spPr>
          <a:xfrm>
            <a:off x="8378499" y="2606957"/>
            <a:ext cx="1107996" cy="369332"/>
          </a:xfrm>
          <a:prstGeom prst="rect">
            <a:avLst/>
          </a:prstGeom>
          <a:noFill/>
        </p:spPr>
        <p:txBody>
          <a:bodyPr wrap="none" rtlCol="0">
            <a:spAutoFit/>
          </a:bodyPr>
          <a:lstStyle/>
          <a:p>
            <a:r>
              <a:rPr lang="zh-CN" altLang="en-US" dirty="0">
                <a:solidFill>
                  <a:srgbClr val="FB921D"/>
                </a:solidFill>
                <a:latin typeface="+mn-ea"/>
              </a:rPr>
              <a:t>中心开始</a:t>
            </a:r>
          </a:p>
        </p:txBody>
      </p:sp>
      <p:sp>
        <p:nvSpPr>
          <p:cNvPr id="53" name="文本框 52"/>
          <p:cNvSpPr txBox="1"/>
          <p:nvPr/>
        </p:nvSpPr>
        <p:spPr>
          <a:xfrm>
            <a:off x="9624241" y="4613013"/>
            <a:ext cx="1107996" cy="369332"/>
          </a:xfrm>
          <a:prstGeom prst="rect">
            <a:avLst/>
          </a:prstGeom>
          <a:noFill/>
        </p:spPr>
        <p:txBody>
          <a:bodyPr wrap="none" rtlCol="0">
            <a:spAutoFit/>
          </a:bodyPr>
          <a:lstStyle/>
          <a:p>
            <a:r>
              <a:rPr lang="zh-CN" altLang="en-US" dirty="0">
                <a:solidFill>
                  <a:srgbClr val="FF3B30"/>
                </a:solidFill>
                <a:latin typeface="+mn-ea"/>
              </a:rPr>
              <a:t>平滑曲线</a:t>
            </a:r>
          </a:p>
        </p:txBody>
      </p:sp>
      <p:sp>
        <p:nvSpPr>
          <p:cNvPr id="54" name="文本框 53"/>
          <p:cNvSpPr txBox="1"/>
          <p:nvPr/>
        </p:nvSpPr>
        <p:spPr>
          <a:xfrm>
            <a:off x="9624241" y="5287860"/>
            <a:ext cx="2262158" cy="369332"/>
          </a:xfrm>
          <a:prstGeom prst="rect">
            <a:avLst/>
          </a:prstGeom>
          <a:noFill/>
        </p:spPr>
        <p:txBody>
          <a:bodyPr wrap="none" rtlCol="0">
            <a:spAutoFit/>
          </a:bodyPr>
          <a:lstStyle/>
          <a:p>
            <a:r>
              <a:rPr lang="zh-CN" altLang="en-US" dirty="0">
                <a:solidFill>
                  <a:srgbClr val="FF3B30"/>
                </a:solidFill>
                <a:latin typeface="+mn-ea"/>
              </a:rPr>
              <a:t>一个主分支一种颜色</a:t>
            </a:r>
          </a:p>
        </p:txBody>
      </p:sp>
      <p:pic>
        <p:nvPicPr>
          <p:cNvPr id="56" name="图片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4422" y="1579477"/>
            <a:ext cx="836179" cy="836179"/>
          </a:xfrm>
          <a:prstGeom prst="rect">
            <a:avLst/>
          </a:prstGeom>
        </p:spPr>
      </p:pic>
      <p:sp>
        <p:nvSpPr>
          <p:cNvPr id="72" name="文本框 71"/>
          <p:cNvSpPr txBox="1"/>
          <p:nvPr/>
        </p:nvSpPr>
        <p:spPr>
          <a:xfrm>
            <a:off x="2515548" y="7248338"/>
            <a:ext cx="2236510" cy="369332"/>
          </a:xfrm>
          <a:prstGeom prst="rect">
            <a:avLst/>
          </a:prstGeom>
          <a:noFill/>
        </p:spPr>
        <p:txBody>
          <a:bodyPr wrap="none" rtlCol="0">
            <a:spAutoFit/>
          </a:bodyPr>
          <a:lstStyle/>
          <a:p>
            <a:r>
              <a:rPr lang="zh-CN" altLang="en-US" dirty="0">
                <a:solidFill>
                  <a:schemeClr val="tx1">
                    <a:lumMod val="75000"/>
                    <a:lumOff val="25000"/>
                  </a:schemeClr>
                </a:solidFill>
                <a:latin typeface="+mn-ea"/>
              </a:rPr>
              <a:t>延时符</a:t>
            </a:r>
            <a:r>
              <a:rPr lang="en-US" altLang="zh-CN" dirty="0">
                <a:solidFill>
                  <a:schemeClr val="tx1">
                    <a:lumMod val="75000"/>
                    <a:lumOff val="25000"/>
                  </a:schemeClr>
                </a:solidFill>
                <a:latin typeface="+mn-ea"/>
              </a:rPr>
              <a:t>(</a:t>
            </a:r>
            <a:r>
              <a:rPr lang="zh-CN" altLang="en-US" dirty="0">
                <a:solidFill>
                  <a:schemeClr val="tx1">
                    <a:lumMod val="75000"/>
                    <a:lumOff val="25000"/>
                  </a:schemeClr>
                </a:solidFill>
                <a:latin typeface="+mn-ea"/>
              </a:rPr>
              <a:t>演示时删除</a:t>
            </a:r>
            <a:r>
              <a:rPr lang="en-US" altLang="zh-CN" dirty="0">
                <a:solidFill>
                  <a:schemeClr val="tx1">
                    <a:lumMod val="75000"/>
                    <a:lumOff val="25000"/>
                  </a:schemeClr>
                </a:solidFill>
                <a:latin typeface="+mn-ea"/>
              </a:rPr>
              <a:t>)</a:t>
            </a:r>
            <a:endParaRPr lang="zh-CN" altLang="en-US" dirty="0">
              <a:solidFill>
                <a:schemeClr val="tx1">
                  <a:lumMod val="75000"/>
                  <a:lumOff val="25000"/>
                </a:schemeClr>
              </a:solidFill>
              <a:latin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1000" fill="hold"/>
                                        <p:tgtEl>
                                          <p:spTgt spid="65"/>
                                        </p:tgtEl>
                                        <p:attrNameLst>
                                          <p:attrName>ppt_w</p:attrName>
                                        </p:attrNameLst>
                                      </p:cBhvr>
                                      <p:tavLst>
                                        <p:tav tm="0">
                                          <p:val>
                                            <p:fltVal val="0"/>
                                          </p:val>
                                        </p:tav>
                                        <p:tav tm="100000">
                                          <p:val>
                                            <p:strVal val="#ppt_w"/>
                                          </p:val>
                                        </p:tav>
                                      </p:tavLst>
                                    </p:anim>
                                    <p:anim calcmode="lin" valueType="num">
                                      <p:cBhvr>
                                        <p:cTn id="8" dur="1000" fill="hold"/>
                                        <p:tgtEl>
                                          <p:spTgt spid="65"/>
                                        </p:tgtEl>
                                        <p:attrNameLst>
                                          <p:attrName>ppt_h</p:attrName>
                                        </p:attrNameLst>
                                      </p:cBhvr>
                                      <p:tavLst>
                                        <p:tav tm="0">
                                          <p:val>
                                            <p:fltVal val="0"/>
                                          </p:val>
                                        </p:tav>
                                        <p:tav tm="100000">
                                          <p:val>
                                            <p:strVal val="#ppt_h"/>
                                          </p:val>
                                        </p:tav>
                                      </p:tavLst>
                                    </p:anim>
                                    <p:animEffect transition="in" filter="fade">
                                      <p:cBhvr>
                                        <p:cTn id="9" dur="1000"/>
                                        <p:tgtEl>
                                          <p:spTgt spid="65"/>
                                        </p:tgtEl>
                                      </p:cBhvr>
                                    </p:animEffect>
                                  </p:childTnLst>
                                </p:cTn>
                              </p:par>
                              <p:par>
                                <p:cTn id="10" presetID="22" presetClass="entr" presetSubtype="8" fill="hold" grpId="0" nodeType="withEffect">
                                  <p:stCondLst>
                                    <p:cond delay="75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par>
                                <p:cTn id="13" presetID="22" presetClass="entr" presetSubtype="2" fill="hold" grpId="0" nodeType="withEffect">
                                  <p:stCondLst>
                                    <p:cond delay="75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1000"/>
                                        <p:tgtEl>
                                          <p:spTgt spid="11"/>
                                        </p:tgtEl>
                                      </p:cBhvr>
                                    </p:animEffect>
                                  </p:childTnLst>
                                </p:cTn>
                              </p:par>
                              <p:par>
                                <p:cTn id="16" presetID="22" presetClass="entr" presetSubtype="2"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1000"/>
                                        <p:tgtEl>
                                          <p:spTgt spid="10"/>
                                        </p:tgtEl>
                                      </p:cBhvr>
                                    </p:animEffect>
                                  </p:childTnLst>
                                </p:cTn>
                              </p:par>
                              <p:par>
                                <p:cTn id="19" presetID="22" presetClass="entr" presetSubtype="8" fill="hold" grpId="0" nodeType="withEffect">
                                  <p:stCondLst>
                                    <p:cond delay="75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par>
                                <p:cTn id="22" presetID="53" presetClass="entr" presetSubtype="16" fill="hold" grpId="0" nodeType="withEffect">
                                  <p:stCondLst>
                                    <p:cond delay="1250"/>
                                  </p:stCondLst>
                                  <p:childTnLst>
                                    <p:set>
                                      <p:cBhvr>
                                        <p:cTn id="23" dur="1" fill="hold">
                                          <p:stCondLst>
                                            <p:cond delay="0"/>
                                          </p:stCondLst>
                                        </p:cTn>
                                        <p:tgtEl>
                                          <p:spTgt spid="33"/>
                                        </p:tgtEl>
                                        <p:attrNameLst>
                                          <p:attrName>style.visibility</p:attrName>
                                        </p:attrNameLst>
                                      </p:cBhvr>
                                      <p:to>
                                        <p:strVal val="visible"/>
                                      </p:to>
                                    </p:set>
                                    <p:anim calcmode="lin" valueType="num">
                                      <p:cBhvr>
                                        <p:cTn id="24" dur="1000" fill="hold"/>
                                        <p:tgtEl>
                                          <p:spTgt spid="33"/>
                                        </p:tgtEl>
                                        <p:attrNameLst>
                                          <p:attrName>ppt_w</p:attrName>
                                        </p:attrNameLst>
                                      </p:cBhvr>
                                      <p:tavLst>
                                        <p:tav tm="0">
                                          <p:val>
                                            <p:fltVal val="0"/>
                                          </p:val>
                                        </p:tav>
                                        <p:tav tm="100000">
                                          <p:val>
                                            <p:strVal val="#ppt_w"/>
                                          </p:val>
                                        </p:tav>
                                      </p:tavLst>
                                    </p:anim>
                                    <p:anim calcmode="lin" valueType="num">
                                      <p:cBhvr>
                                        <p:cTn id="25" dur="1000" fill="hold"/>
                                        <p:tgtEl>
                                          <p:spTgt spid="33"/>
                                        </p:tgtEl>
                                        <p:attrNameLst>
                                          <p:attrName>ppt_h</p:attrName>
                                        </p:attrNameLst>
                                      </p:cBhvr>
                                      <p:tavLst>
                                        <p:tav tm="0">
                                          <p:val>
                                            <p:fltVal val="0"/>
                                          </p:val>
                                        </p:tav>
                                        <p:tav tm="100000">
                                          <p:val>
                                            <p:strVal val="#ppt_h"/>
                                          </p:val>
                                        </p:tav>
                                      </p:tavLst>
                                    </p:anim>
                                    <p:animEffect transition="in" filter="fade">
                                      <p:cBhvr>
                                        <p:cTn id="26" dur="1000"/>
                                        <p:tgtEl>
                                          <p:spTgt spid="33"/>
                                        </p:tgtEl>
                                      </p:cBhvr>
                                    </p:animEffect>
                                  </p:childTnLst>
                                </p:cTn>
                              </p:par>
                              <p:par>
                                <p:cTn id="27" presetID="53" presetClass="entr" presetSubtype="16" fill="hold" grpId="0" nodeType="withEffect">
                                  <p:stCondLst>
                                    <p:cond delay="1250"/>
                                  </p:stCondLst>
                                  <p:childTnLst>
                                    <p:set>
                                      <p:cBhvr>
                                        <p:cTn id="28" dur="1" fill="hold">
                                          <p:stCondLst>
                                            <p:cond delay="0"/>
                                          </p:stCondLst>
                                        </p:cTn>
                                        <p:tgtEl>
                                          <p:spTgt spid="34"/>
                                        </p:tgtEl>
                                        <p:attrNameLst>
                                          <p:attrName>style.visibility</p:attrName>
                                        </p:attrNameLst>
                                      </p:cBhvr>
                                      <p:to>
                                        <p:strVal val="visible"/>
                                      </p:to>
                                    </p:set>
                                    <p:anim calcmode="lin" valueType="num">
                                      <p:cBhvr>
                                        <p:cTn id="29" dur="1000" fill="hold"/>
                                        <p:tgtEl>
                                          <p:spTgt spid="34"/>
                                        </p:tgtEl>
                                        <p:attrNameLst>
                                          <p:attrName>ppt_w</p:attrName>
                                        </p:attrNameLst>
                                      </p:cBhvr>
                                      <p:tavLst>
                                        <p:tav tm="0">
                                          <p:val>
                                            <p:fltVal val="0"/>
                                          </p:val>
                                        </p:tav>
                                        <p:tav tm="100000">
                                          <p:val>
                                            <p:strVal val="#ppt_w"/>
                                          </p:val>
                                        </p:tav>
                                      </p:tavLst>
                                    </p:anim>
                                    <p:anim calcmode="lin" valueType="num">
                                      <p:cBhvr>
                                        <p:cTn id="30" dur="1000" fill="hold"/>
                                        <p:tgtEl>
                                          <p:spTgt spid="34"/>
                                        </p:tgtEl>
                                        <p:attrNameLst>
                                          <p:attrName>ppt_h</p:attrName>
                                        </p:attrNameLst>
                                      </p:cBhvr>
                                      <p:tavLst>
                                        <p:tav tm="0">
                                          <p:val>
                                            <p:fltVal val="0"/>
                                          </p:val>
                                        </p:tav>
                                        <p:tav tm="100000">
                                          <p:val>
                                            <p:strVal val="#ppt_h"/>
                                          </p:val>
                                        </p:tav>
                                      </p:tavLst>
                                    </p:anim>
                                    <p:animEffect transition="in" filter="fade">
                                      <p:cBhvr>
                                        <p:cTn id="31" dur="1000"/>
                                        <p:tgtEl>
                                          <p:spTgt spid="34"/>
                                        </p:tgtEl>
                                      </p:cBhvr>
                                    </p:animEffect>
                                  </p:childTnLst>
                                </p:cTn>
                              </p:par>
                              <p:par>
                                <p:cTn id="32" presetID="53" presetClass="entr" presetSubtype="16" fill="hold" grpId="0" nodeType="withEffect">
                                  <p:stCondLst>
                                    <p:cond delay="1250"/>
                                  </p:stCondLst>
                                  <p:childTnLst>
                                    <p:set>
                                      <p:cBhvr>
                                        <p:cTn id="33" dur="1" fill="hold">
                                          <p:stCondLst>
                                            <p:cond delay="0"/>
                                          </p:stCondLst>
                                        </p:cTn>
                                        <p:tgtEl>
                                          <p:spTgt spid="36"/>
                                        </p:tgtEl>
                                        <p:attrNameLst>
                                          <p:attrName>style.visibility</p:attrName>
                                        </p:attrNameLst>
                                      </p:cBhvr>
                                      <p:to>
                                        <p:strVal val="visible"/>
                                      </p:to>
                                    </p:set>
                                    <p:anim calcmode="lin" valueType="num">
                                      <p:cBhvr>
                                        <p:cTn id="34" dur="1000" fill="hold"/>
                                        <p:tgtEl>
                                          <p:spTgt spid="36"/>
                                        </p:tgtEl>
                                        <p:attrNameLst>
                                          <p:attrName>ppt_w</p:attrName>
                                        </p:attrNameLst>
                                      </p:cBhvr>
                                      <p:tavLst>
                                        <p:tav tm="0">
                                          <p:val>
                                            <p:fltVal val="0"/>
                                          </p:val>
                                        </p:tav>
                                        <p:tav tm="100000">
                                          <p:val>
                                            <p:strVal val="#ppt_w"/>
                                          </p:val>
                                        </p:tav>
                                      </p:tavLst>
                                    </p:anim>
                                    <p:anim calcmode="lin" valueType="num">
                                      <p:cBhvr>
                                        <p:cTn id="35" dur="1000" fill="hold"/>
                                        <p:tgtEl>
                                          <p:spTgt spid="36"/>
                                        </p:tgtEl>
                                        <p:attrNameLst>
                                          <p:attrName>ppt_h</p:attrName>
                                        </p:attrNameLst>
                                      </p:cBhvr>
                                      <p:tavLst>
                                        <p:tav tm="0">
                                          <p:val>
                                            <p:fltVal val="0"/>
                                          </p:val>
                                        </p:tav>
                                        <p:tav tm="100000">
                                          <p:val>
                                            <p:strVal val="#ppt_h"/>
                                          </p:val>
                                        </p:tav>
                                      </p:tavLst>
                                    </p:anim>
                                    <p:animEffect transition="in" filter="fade">
                                      <p:cBhvr>
                                        <p:cTn id="36" dur="1000"/>
                                        <p:tgtEl>
                                          <p:spTgt spid="36"/>
                                        </p:tgtEl>
                                      </p:cBhvr>
                                    </p:animEffect>
                                  </p:childTnLst>
                                </p:cTn>
                              </p:par>
                              <p:par>
                                <p:cTn id="37" presetID="53" presetClass="entr" presetSubtype="16" fill="hold" grpId="0" nodeType="withEffect">
                                  <p:stCondLst>
                                    <p:cond delay="1250"/>
                                  </p:stCondLst>
                                  <p:childTnLst>
                                    <p:set>
                                      <p:cBhvr>
                                        <p:cTn id="38" dur="1" fill="hold">
                                          <p:stCondLst>
                                            <p:cond delay="0"/>
                                          </p:stCondLst>
                                        </p:cTn>
                                        <p:tgtEl>
                                          <p:spTgt spid="35"/>
                                        </p:tgtEl>
                                        <p:attrNameLst>
                                          <p:attrName>style.visibility</p:attrName>
                                        </p:attrNameLst>
                                      </p:cBhvr>
                                      <p:to>
                                        <p:strVal val="visible"/>
                                      </p:to>
                                    </p:set>
                                    <p:anim calcmode="lin" valueType="num">
                                      <p:cBhvr>
                                        <p:cTn id="39" dur="1000" fill="hold"/>
                                        <p:tgtEl>
                                          <p:spTgt spid="35"/>
                                        </p:tgtEl>
                                        <p:attrNameLst>
                                          <p:attrName>ppt_w</p:attrName>
                                        </p:attrNameLst>
                                      </p:cBhvr>
                                      <p:tavLst>
                                        <p:tav tm="0">
                                          <p:val>
                                            <p:fltVal val="0"/>
                                          </p:val>
                                        </p:tav>
                                        <p:tav tm="100000">
                                          <p:val>
                                            <p:strVal val="#ppt_w"/>
                                          </p:val>
                                        </p:tav>
                                      </p:tavLst>
                                    </p:anim>
                                    <p:anim calcmode="lin" valueType="num">
                                      <p:cBhvr>
                                        <p:cTn id="40" dur="1000" fill="hold"/>
                                        <p:tgtEl>
                                          <p:spTgt spid="35"/>
                                        </p:tgtEl>
                                        <p:attrNameLst>
                                          <p:attrName>ppt_h</p:attrName>
                                        </p:attrNameLst>
                                      </p:cBhvr>
                                      <p:tavLst>
                                        <p:tav tm="0">
                                          <p:val>
                                            <p:fltVal val="0"/>
                                          </p:val>
                                        </p:tav>
                                        <p:tav tm="100000">
                                          <p:val>
                                            <p:strVal val="#ppt_h"/>
                                          </p:val>
                                        </p:tav>
                                      </p:tavLst>
                                    </p:anim>
                                    <p:animEffect transition="in" filter="fade">
                                      <p:cBhvr>
                                        <p:cTn id="41" dur="1000"/>
                                        <p:tgtEl>
                                          <p:spTgt spid="35"/>
                                        </p:tgtEl>
                                      </p:cBhvr>
                                    </p:animEffect>
                                  </p:childTnLst>
                                </p:cTn>
                              </p:par>
                              <p:par>
                                <p:cTn id="42" presetID="10" presetClass="entr" presetSubtype="0" fill="hold" nodeType="withEffect">
                                  <p:stCondLst>
                                    <p:cond delay="175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par>
                                <p:cTn id="45" presetID="10" presetClass="entr" presetSubtype="0" fill="hold" nodeType="withEffect">
                                  <p:stCondLst>
                                    <p:cond delay="175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par>
                                <p:cTn id="48" presetID="10" presetClass="entr" presetSubtype="0" fill="hold" nodeType="withEffect">
                                  <p:stCondLst>
                                    <p:cond delay="175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cTn>
                              </p:par>
                              <p:par>
                                <p:cTn id="51" presetID="10" presetClass="entr" presetSubtype="0" fill="hold" nodeType="withEffect">
                                  <p:stCondLst>
                                    <p:cond delay="175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500"/>
                                        <p:tgtEl>
                                          <p:spTgt spid="64"/>
                                        </p:tgtEl>
                                      </p:cBhvr>
                                    </p:animEffect>
                                  </p:childTnLst>
                                </p:cTn>
                              </p:par>
                              <p:par>
                                <p:cTn id="54" presetID="22" presetClass="entr" presetSubtype="2" fill="hold" nodeType="withEffect">
                                  <p:stCondLst>
                                    <p:cond delay="2250"/>
                                  </p:stCondLst>
                                  <p:childTnLst>
                                    <p:set>
                                      <p:cBhvr>
                                        <p:cTn id="55" dur="1" fill="hold">
                                          <p:stCondLst>
                                            <p:cond delay="0"/>
                                          </p:stCondLst>
                                        </p:cTn>
                                        <p:tgtEl>
                                          <p:spTgt spid="66"/>
                                        </p:tgtEl>
                                        <p:attrNameLst>
                                          <p:attrName>style.visibility</p:attrName>
                                        </p:attrNameLst>
                                      </p:cBhvr>
                                      <p:to>
                                        <p:strVal val="visible"/>
                                      </p:to>
                                    </p:set>
                                    <p:animEffect transition="in" filter="wipe(right)">
                                      <p:cBhvr>
                                        <p:cTn id="56" dur="1000"/>
                                        <p:tgtEl>
                                          <p:spTgt spid="66"/>
                                        </p:tgtEl>
                                      </p:cBhvr>
                                    </p:animEffect>
                                  </p:childTnLst>
                                </p:cTn>
                              </p:par>
                              <p:par>
                                <p:cTn id="57" presetID="22" presetClass="entr" presetSubtype="8" fill="hold" nodeType="withEffect">
                                  <p:stCondLst>
                                    <p:cond delay="2250"/>
                                  </p:stCondLst>
                                  <p:childTnLst>
                                    <p:set>
                                      <p:cBhvr>
                                        <p:cTn id="58" dur="1" fill="hold">
                                          <p:stCondLst>
                                            <p:cond delay="0"/>
                                          </p:stCondLst>
                                        </p:cTn>
                                        <p:tgtEl>
                                          <p:spTgt spid="68"/>
                                        </p:tgtEl>
                                        <p:attrNameLst>
                                          <p:attrName>style.visibility</p:attrName>
                                        </p:attrNameLst>
                                      </p:cBhvr>
                                      <p:to>
                                        <p:strVal val="visible"/>
                                      </p:to>
                                    </p:set>
                                    <p:animEffect transition="in" filter="wipe(left)">
                                      <p:cBhvr>
                                        <p:cTn id="59" dur="1000"/>
                                        <p:tgtEl>
                                          <p:spTgt spid="68"/>
                                        </p:tgtEl>
                                      </p:cBhvr>
                                    </p:animEffect>
                                  </p:childTnLst>
                                </p:cTn>
                              </p:par>
                              <p:par>
                                <p:cTn id="60" presetID="22" presetClass="entr" presetSubtype="8" fill="hold" nodeType="withEffect">
                                  <p:stCondLst>
                                    <p:cond delay="2250"/>
                                  </p:stCondLst>
                                  <p:childTnLst>
                                    <p:set>
                                      <p:cBhvr>
                                        <p:cTn id="61" dur="1" fill="hold">
                                          <p:stCondLst>
                                            <p:cond delay="0"/>
                                          </p:stCondLst>
                                        </p:cTn>
                                        <p:tgtEl>
                                          <p:spTgt spid="69"/>
                                        </p:tgtEl>
                                        <p:attrNameLst>
                                          <p:attrName>style.visibility</p:attrName>
                                        </p:attrNameLst>
                                      </p:cBhvr>
                                      <p:to>
                                        <p:strVal val="visible"/>
                                      </p:to>
                                    </p:set>
                                    <p:animEffect transition="in" filter="wipe(left)">
                                      <p:cBhvr>
                                        <p:cTn id="62" dur="1000"/>
                                        <p:tgtEl>
                                          <p:spTgt spid="69"/>
                                        </p:tgtEl>
                                      </p:cBhvr>
                                    </p:animEffect>
                                  </p:childTnLst>
                                </p:cTn>
                              </p:par>
                              <p:par>
                                <p:cTn id="63" presetID="22" presetClass="entr" presetSubtype="2" fill="hold" nodeType="withEffect">
                                  <p:stCondLst>
                                    <p:cond delay="2250"/>
                                  </p:stCondLst>
                                  <p:childTnLst>
                                    <p:set>
                                      <p:cBhvr>
                                        <p:cTn id="64" dur="1" fill="hold">
                                          <p:stCondLst>
                                            <p:cond delay="0"/>
                                          </p:stCondLst>
                                        </p:cTn>
                                        <p:tgtEl>
                                          <p:spTgt spid="67"/>
                                        </p:tgtEl>
                                        <p:attrNameLst>
                                          <p:attrName>style.visibility</p:attrName>
                                        </p:attrNameLst>
                                      </p:cBhvr>
                                      <p:to>
                                        <p:strVal val="visible"/>
                                      </p:to>
                                    </p:set>
                                    <p:animEffect transition="in" filter="wipe(right)">
                                      <p:cBhvr>
                                        <p:cTn id="65" dur="1000"/>
                                        <p:tgtEl>
                                          <p:spTgt spid="67"/>
                                        </p:tgtEl>
                                      </p:cBhvr>
                                    </p:animEffect>
                                  </p:childTnLst>
                                </p:cTn>
                              </p:par>
                              <p:par>
                                <p:cTn id="66" presetID="53" presetClass="entr" presetSubtype="16" fill="hold" grpId="0" nodeType="withEffect">
                                  <p:stCondLst>
                                    <p:cond delay="2750"/>
                                  </p:stCondLst>
                                  <p:childTnLst>
                                    <p:set>
                                      <p:cBhvr>
                                        <p:cTn id="67" dur="1" fill="hold">
                                          <p:stCondLst>
                                            <p:cond delay="0"/>
                                          </p:stCondLst>
                                        </p:cTn>
                                        <p:tgtEl>
                                          <p:spTgt spid="40"/>
                                        </p:tgtEl>
                                        <p:attrNameLst>
                                          <p:attrName>style.visibility</p:attrName>
                                        </p:attrNameLst>
                                      </p:cBhvr>
                                      <p:to>
                                        <p:strVal val="visible"/>
                                      </p:to>
                                    </p:set>
                                    <p:anim calcmode="lin" valueType="num">
                                      <p:cBhvr>
                                        <p:cTn id="68" dur="1000" fill="hold"/>
                                        <p:tgtEl>
                                          <p:spTgt spid="40"/>
                                        </p:tgtEl>
                                        <p:attrNameLst>
                                          <p:attrName>ppt_w</p:attrName>
                                        </p:attrNameLst>
                                      </p:cBhvr>
                                      <p:tavLst>
                                        <p:tav tm="0">
                                          <p:val>
                                            <p:fltVal val="0"/>
                                          </p:val>
                                        </p:tav>
                                        <p:tav tm="100000">
                                          <p:val>
                                            <p:strVal val="#ppt_w"/>
                                          </p:val>
                                        </p:tav>
                                      </p:tavLst>
                                    </p:anim>
                                    <p:anim calcmode="lin" valueType="num">
                                      <p:cBhvr>
                                        <p:cTn id="69" dur="1000" fill="hold"/>
                                        <p:tgtEl>
                                          <p:spTgt spid="40"/>
                                        </p:tgtEl>
                                        <p:attrNameLst>
                                          <p:attrName>ppt_h</p:attrName>
                                        </p:attrNameLst>
                                      </p:cBhvr>
                                      <p:tavLst>
                                        <p:tav tm="0">
                                          <p:val>
                                            <p:fltVal val="0"/>
                                          </p:val>
                                        </p:tav>
                                        <p:tav tm="100000">
                                          <p:val>
                                            <p:strVal val="#ppt_h"/>
                                          </p:val>
                                        </p:tav>
                                      </p:tavLst>
                                    </p:anim>
                                    <p:animEffect transition="in" filter="fade">
                                      <p:cBhvr>
                                        <p:cTn id="70" dur="1000"/>
                                        <p:tgtEl>
                                          <p:spTgt spid="40"/>
                                        </p:tgtEl>
                                      </p:cBhvr>
                                    </p:animEffect>
                                  </p:childTnLst>
                                </p:cTn>
                              </p:par>
                              <p:par>
                                <p:cTn id="71" presetID="53" presetClass="entr" presetSubtype="16" fill="hold" grpId="0" nodeType="withEffect">
                                  <p:stCondLst>
                                    <p:cond delay="2750"/>
                                  </p:stCondLst>
                                  <p:childTnLst>
                                    <p:set>
                                      <p:cBhvr>
                                        <p:cTn id="72" dur="1" fill="hold">
                                          <p:stCondLst>
                                            <p:cond delay="0"/>
                                          </p:stCondLst>
                                        </p:cTn>
                                        <p:tgtEl>
                                          <p:spTgt spid="41"/>
                                        </p:tgtEl>
                                        <p:attrNameLst>
                                          <p:attrName>style.visibility</p:attrName>
                                        </p:attrNameLst>
                                      </p:cBhvr>
                                      <p:to>
                                        <p:strVal val="visible"/>
                                      </p:to>
                                    </p:set>
                                    <p:anim calcmode="lin" valueType="num">
                                      <p:cBhvr>
                                        <p:cTn id="73" dur="1000" fill="hold"/>
                                        <p:tgtEl>
                                          <p:spTgt spid="41"/>
                                        </p:tgtEl>
                                        <p:attrNameLst>
                                          <p:attrName>ppt_w</p:attrName>
                                        </p:attrNameLst>
                                      </p:cBhvr>
                                      <p:tavLst>
                                        <p:tav tm="0">
                                          <p:val>
                                            <p:fltVal val="0"/>
                                          </p:val>
                                        </p:tav>
                                        <p:tav tm="100000">
                                          <p:val>
                                            <p:strVal val="#ppt_w"/>
                                          </p:val>
                                        </p:tav>
                                      </p:tavLst>
                                    </p:anim>
                                    <p:anim calcmode="lin" valueType="num">
                                      <p:cBhvr>
                                        <p:cTn id="74" dur="1000" fill="hold"/>
                                        <p:tgtEl>
                                          <p:spTgt spid="41"/>
                                        </p:tgtEl>
                                        <p:attrNameLst>
                                          <p:attrName>ppt_h</p:attrName>
                                        </p:attrNameLst>
                                      </p:cBhvr>
                                      <p:tavLst>
                                        <p:tav tm="0">
                                          <p:val>
                                            <p:fltVal val="0"/>
                                          </p:val>
                                        </p:tav>
                                        <p:tav tm="100000">
                                          <p:val>
                                            <p:strVal val="#ppt_h"/>
                                          </p:val>
                                        </p:tav>
                                      </p:tavLst>
                                    </p:anim>
                                    <p:animEffect transition="in" filter="fade">
                                      <p:cBhvr>
                                        <p:cTn id="75" dur="1000"/>
                                        <p:tgtEl>
                                          <p:spTgt spid="41"/>
                                        </p:tgtEl>
                                      </p:cBhvr>
                                    </p:animEffect>
                                  </p:childTnLst>
                                </p:cTn>
                              </p:par>
                              <p:par>
                                <p:cTn id="76" presetID="53" presetClass="entr" presetSubtype="16" fill="hold" grpId="0" nodeType="withEffect">
                                  <p:stCondLst>
                                    <p:cond delay="2750"/>
                                  </p:stCondLst>
                                  <p:childTnLst>
                                    <p:set>
                                      <p:cBhvr>
                                        <p:cTn id="77" dur="1" fill="hold">
                                          <p:stCondLst>
                                            <p:cond delay="0"/>
                                          </p:stCondLst>
                                        </p:cTn>
                                        <p:tgtEl>
                                          <p:spTgt spid="42"/>
                                        </p:tgtEl>
                                        <p:attrNameLst>
                                          <p:attrName>style.visibility</p:attrName>
                                        </p:attrNameLst>
                                      </p:cBhvr>
                                      <p:to>
                                        <p:strVal val="visible"/>
                                      </p:to>
                                    </p:set>
                                    <p:anim calcmode="lin" valueType="num">
                                      <p:cBhvr>
                                        <p:cTn id="78" dur="1000" fill="hold"/>
                                        <p:tgtEl>
                                          <p:spTgt spid="42"/>
                                        </p:tgtEl>
                                        <p:attrNameLst>
                                          <p:attrName>ppt_w</p:attrName>
                                        </p:attrNameLst>
                                      </p:cBhvr>
                                      <p:tavLst>
                                        <p:tav tm="0">
                                          <p:val>
                                            <p:fltVal val="0"/>
                                          </p:val>
                                        </p:tav>
                                        <p:tav tm="100000">
                                          <p:val>
                                            <p:strVal val="#ppt_w"/>
                                          </p:val>
                                        </p:tav>
                                      </p:tavLst>
                                    </p:anim>
                                    <p:anim calcmode="lin" valueType="num">
                                      <p:cBhvr>
                                        <p:cTn id="79" dur="1000" fill="hold"/>
                                        <p:tgtEl>
                                          <p:spTgt spid="42"/>
                                        </p:tgtEl>
                                        <p:attrNameLst>
                                          <p:attrName>ppt_h</p:attrName>
                                        </p:attrNameLst>
                                      </p:cBhvr>
                                      <p:tavLst>
                                        <p:tav tm="0">
                                          <p:val>
                                            <p:fltVal val="0"/>
                                          </p:val>
                                        </p:tav>
                                        <p:tav tm="100000">
                                          <p:val>
                                            <p:strVal val="#ppt_h"/>
                                          </p:val>
                                        </p:tav>
                                      </p:tavLst>
                                    </p:anim>
                                    <p:animEffect transition="in" filter="fade">
                                      <p:cBhvr>
                                        <p:cTn id="80" dur="1000"/>
                                        <p:tgtEl>
                                          <p:spTgt spid="42"/>
                                        </p:tgtEl>
                                      </p:cBhvr>
                                    </p:animEffect>
                                  </p:childTnLst>
                                </p:cTn>
                              </p:par>
                              <p:par>
                                <p:cTn id="81" presetID="53" presetClass="entr" presetSubtype="16" fill="hold" grpId="0" nodeType="withEffect">
                                  <p:stCondLst>
                                    <p:cond delay="2750"/>
                                  </p:stCondLst>
                                  <p:childTnLst>
                                    <p:set>
                                      <p:cBhvr>
                                        <p:cTn id="82" dur="1" fill="hold">
                                          <p:stCondLst>
                                            <p:cond delay="0"/>
                                          </p:stCondLst>
                                        </p:cTn>
                                        <p:tgtEl>
                                          <p:spTgt spid="43"/>
                                        </p:tgtEl>
                                        <p:attrNameLst>
                                          <p:attrName>style.visibility</p:attrName>
                                        </p:attrNameLst>
                                      </p:cBhvr>
                                      <p:to>
                                        <p:strVal val="visible"/>
                                      </p:to>
                                    </p:set>
                                    <p:anim calcmode="lin" valueType="num">
                                      <p:cBhvr>
                                        <p:cTn id="83" dur="1000" fill="hold"/>
                                        <p:tgtEl>
                                          <p:spTgt spid="43"/>
                                        </p:tgtEl>
                                        <p:attrNameLst>
                                          <p:attrName>ppt_w</p:attrName>
                                        </p:attrNameLst>
                                      </p:cBhvr>
                                      <p:tavLst>
                                        <p:tav tm="0">
                                          <p:val>
                                            <p:fltVal val="0"/>
                                          </p:val>
                                        </p:tav>
                                        <p:tav tm="100000">
                                          <p:val>
                                            <p:strVal val="#ppt_w"/>
                                          </p:val>
                                        </p:tav>
                                      </p:tavLst>
                                    </p:anim>
                                    <p:anim calcmode="lin" valueType="num">
                                      <p:cBhvr>
                                        <p:cTn id="84" dur="1000" fill="hold"/>
                                        <p:tgtEl>
                                          <p:spTgt spid="43"/>
                                        </p:tgtEl>
                                        <p:attrNameLst>
                                          <p:attrName>ppt_h</p:attrName>
                                        </p:attrNameLst>
                                      </p:cBhvr>
                                      <p:tavLst>
                                        <p:tav tm="0">
                                          <p:val>
                                            <p:fltVal val="0"/>
                                          </p:val>
                                        </p:tav>
                                        <p:tav tm="100000">
                                          <p:val>
                                            <p:strVal val="#ppt_h"/>
                                          </p:val>
                                        </p:tav>
                                      </p:tavLst>
                                    </p:anim>
                                    <p:animEffect transition="in" filter="fade">
                                      <p:cBhvr>
                                        <p:cTn id="85" dur="1000"/>
                                        <p:tgtEl>
                                          <p:spTgt spid="43"/>
                                        </p:tgtEl>
                                      </p:cBhvr>
                                    </p:animEffect>
                                  </p:childTnLst>
                                </p:cTn>
                              </p:par>
                              <p:par>
                                <p:cTn id="86" presetID="53" presetClass="entr" presetSubtype="16" fill="hold" grpId="0" nodeType="withEffect">
                                  <p:stCondLst>
                                    <p:cond delay="2750"/>
                                  </p:stCondLst>
                                  <p:childTnLst>
                                    <p:set>
                                      <p:cBhvr>
                                        <p:cTn id="87" dur="1" fill="hold">
                                          <p:stCondLst>
                                            <p:cond delay="0"/>
                                          </p:stCondLst>
                                        </p:cTn>
                                        <p:tgtEl>
                                          <p:spTgt spid="44"/>
                                        </p:tgtEl>
                                        <p:attrNameLst>
                                          <p:attrName>style.visibility</p:attrName>
                                        </p:attrNameLst>
                                      </p:cBhvr>
                                      <p:to>
                                        <p:strVal val="visible"/>
                                      </p:to>
                                    </p:set>
                                    <p:anim calcmode="lin" valueType="num">
                                      <p:cBhvr>
                                        <p:cTn id="88" dur="1000" fill="hold"/>
                                        <p:tgtEl>
                                          <p:spTgt spid="44"/>
                                        </p:tgtEl>
                                        <p:attrNameLst>
                                          <p:attrName>ppt_w</p:attrName>
                                        </p:attrNameLst>
                                      </p:cBhvr>
                                      <p:tavLst>
                                        <p:tav tm="0">
                                          <p:val>
                                            <p:fltVal val="0"/>
                                          </p:val>
                                        </p:tav>
                                        <p:tav tm="100000">
                                          <p:val>
                                            <p:strVal val="#ppt_w"/>
                                          </p:val>
                                        </p:tav>
                                      </p:tavLst>
                                    </p:anim>
                                    <p:anim calcmode="lin" valueType="num">
                                      <p:cBhvr>
                                        <p:cTn id="89" dur="1000" fill="hold"/>
                                        <p:tgtEl>
                                          <p:spTgt spid="44"/>
                                        </p:tgtEl>
                                        <p:attrNameLst>
                                          <p:attrName>ppt_h</p:attrName>
                                        </p:attrNameLst>
                                      </p:cBhvr>
                                      <p:tavLst>
                                        <p:tav tm="0">
                                          <p:val>
                                            <p:fltVal val="0"/>
                                          </p:val>
                                        </p:tav>
                                        <p:tav tm="100000">
                                          <p:val>
                                            <p:strVal val="#ppt_h"/>
                                          </p:val>
                                        </p:tav>
                                      </p:tavLst>
                                    </p:anim>
                                    <p:animEffect transition="in" filter="fade">
                                      <p:cBhvr>
                                        <p:cTn id="90" dur="1000"/>
                                        <p:tgtEl>
                                          <p:spTgt spid="44"/>
                                        </p:tgtEl>
                                      </p:cBhvr>
                                    </p:animEffect>
                                  </p:childTnLst>
                                </p:cTn>
                              </p:par>
                              <p:par>
                                <p:cTn id="91" presetID="53" presetClass="entr" presetSubtype="16" fill="hold" grpId="0" nodeType="withEffect">
                                  <p:stCondLst>
                                    <p:cond delay="2750"/>
                                  </p:stCondLst>
                                  <p:childTnLst>
                                    <p:set>
                                      <p:cBhvr>
                                        <p:cTn id="92" dur="1" fill="hold">
                                          <p:stCondLst>
                                            <p:cond delay="0"/>
                                          </p:stCondLst>
                                        </p:cTn>
                                        <p:tgtEl>
                                          <p:spTgt spid="45"/>
                                        </p:tgtEl>
                                        <p:attrNameLst>
                                          <p:attrName>style.visibility</p:attrName>
                                        </p:attrNameLst>
                                      </p:cBhvr>
                                      <p:to>
                                        <p:strVal val="visible"/>
                                      </p:to>
                                    </p:set>
                                    <p:anim calcmode="lin" valueType="num">
                                      <p:cBhvr>
                                        <p:cTn id="93" dur="1000" fill="hold"/>
                                        <p:tgtEl>
                                          <p:spTgt spid="45"/>
                                        </p:tgtEl>
                                        <p:attrNameLst>
                                          <p:attrName>ppt_w</p:attrName>
                                        </p:attrNameLst>
                                      </p:cBhvr>
                                      <p:tavLst>
                                        <p:tav tm="0">
                                          <p:val>
                                            <p:fltVal val="0"/>
                                          </p:val>
                                        </p:tav>
                                        <p:tav tm="100000">
                                          <p:val>
                                            <p:strVal val="#ppt_w"/>
                                          </p:val>
                                        </p:tav>
                                      </p:tavLst>
                                    </p:anim>
                                    <p:anim calcmode="lin" valueType="num">
                                      <p:cBhvr>
                                        <p:cTn id="94" dur="1000" fill="hold"/>
                                        <p:tgtEl>
                                          <p:spTgt spid="45"/>
                                        </p:tgtEl>
                                        <p:attrNameLst>
                                          <p:attrName>ppt_h</p:attrName>
                                        </p:attrNameLst>
                                      </p:cBhvr>
                                      <p:tavLst>
                                        <p:tav tm="0">
                                          <p:val>
                                            <p:fltVal val="0"/>
                                          </p:val>
                                        </p:tav>
                                        <p:tav tm="100000">
                                          <p:val>
                                            <p:strVal val="#ppt_h"/>
                                          </p:val>
                                        </p:tav>
                                      </p:tavLst>
                                    </p:anim>
                                    <p:animEffect transition="in" filter="fade">
                                      <p:cBhvr>
                                        <p:cTn id="95" dur="1000"/>
                                        <p:tgtEl>
                                          <p:spTgt spid="45"/>
                                        </p:tgtEl>
                                      </p:cBhvr>
                                    </p:animEffect>
                                  </p:childTnLst>
                                </p:cTn>
                              </p:par>
                              <p:par>
                                <p:cTn id="96" presetID="53" presetClass="entr" presetSubtype="16" fill="hold" grpId="0" nodeType="withEffect">
                                  <p:stCondLst>
                                    <p:cond delay="2750"/>
                                  </p:stCondLst>
                                  <p:childTnLst>
                                    <p:set>
                                      <p:cBhvr>
                                        <p:cTn id="97" dur="1" fill="hold">
                                          <p:stCondLst>
                                            <p:cond delay="0"/>
                                          </p:stCondLst>
                                        </p:cTn>
                                        <p:tgtEl>
                                          <p:spTgt spid="52"/>
                                        </p:tgtEl>
                                        <p:attrNameLst>
                                          <p:attrName>style.visibility</p:attrName>
                                        </p:attrNameLst>
                                      </p:cBhvr>
                                      <p:to>
                                        <p:strVal val="visible"/>
                                      </p:to>
                                    </p:set>
                                    <p:anim calcmode="lin" valueType="num">
                                      <p:cBhvr>
                                        <p:cTn id="98" dur="1000" fill="hold"/>
                                        <p:tgtEl>
                                          <p:spTgt spid="52"/>
                                        </p:tgtEl>
                                        <p:attrNameLst>
                                          <p:attrName>ppt_w</p:attrName>
                                        </p:attrNameLst>
                                      </p:cBhvr>
                                      <p:tavLst>
                                        <p:tav tm="0">
                                          <p:val>
                                            <p:fltVal val="0"/>
                                          </p:val>
                                        </p:tav>
                                        <p:tav tm="100000">
                                          <p:val>
                                            <p:strVal val="#ppt_w"/>
                                          </p:val>
                                        </p:tav>
                                      </p:tavLst>
                                    </p:anim>
                                    <p:anim calcmode="lin" valueType="num">
                                      <p:cBhvr>
                                        <p:cTn id="99" dur="1000" fill="hold"/>
                                        <p:tgtEl>
                                          <p:spTgt spid="52"/>
                                        </p:tgtEl>
                                        <p:attrNameLst>
                                          <p:attrName>ppt_h</p:attrName>
                                        </p:attrNameLst>
                                      </p:cBhvr>
                                      <p:tavLst>
                                        <p:tav tm="0">
                                          <p:val>
                                            <p:fltVal val="0"/>
                                          </p:val>
                                        </p:tav>
                                        <p:tav tm="100000">
                                          <p:val>
                                            <p:strVal val="#ppt_h"/>
                                          </p:val>
                                        </p:tav>
                                      </p:tavLst>
                                    </p:anim>
                                    <p:animEffect transition="in" filter="fade">
                                      <p:cBhvr>
                                        <p:cTn id="100" dur="1000"/>
                                        <p:tgtEl>
                                          <p:spTgt spid="52"/>
                                        </p:tgtEl>
                                      </p:cBhvr>
                                    </p:animEffect>
                                  </p:childTnLst>
                                </p:cTn>
                              </p:par>
                              <p:par>
                                <p:cTn id="101" presetID="53" presetClass="entr" presetSubtype="16" fill="hold" grpId="0" nodeType="withEffect">
                                  <p:stCondLst>
                                    <p:cond delay="2750"/>
                                  </p:stCondLst>
                                  <p:childTnLst>
                                    <p:set>
                                      <p:cBhvr>
                                        <p:cTn id="102" dur="1" fill="hold">
                                          <p:stCondLst>
                                            <p:cond delay="0"/>
                                          </p:stCondLst>
                                        </p:cTn>
                                        <p:tgtEl>
                                          <p:spTgt spid="37"/>
                                        </p:tgtEl>
                                        <p:attrNameLst>
                                          <p:attrName>style.visibility</p:attrName>
                                        </p:attrNameLst>
                                      </p:cBhvr>
                                      <p:to>
                                        <p:strVal val="visible"/>
                                      </p:to>
                                    </p:set>
                                    <p:anim calcmode="lin" valueType="num">
                                      <p:cBhvr>
                                        <p:cTn id="103" dur="1000" fill="hold"/>
                                        <p:tgtEl>
                                          <p:spTgt spid="37"/>
                                        </p:tgtEl>
                                        <p:attrNameLst>
                                          <p:attrName>ppt_w</p:attrName>
                                        </p:attrNameLst>
                                      </p:cBhvr>
                                      <p:tavLst>
                                        <p:tav tm="0">
                                          <p:val>
                                            <p:fltVal val="0"/>
                                          </p:val>
                                        </p:tav>
                                        <p:tav tm="100000">
                                          <p:val>
                                            <p:strVal val="#ppt_w"/>
                                          </p:val>
                                        </p:tav>
                                      </p:tavLst>
                                    </p:anim>
                                    <p:anim calcmode="lin" valueType="num">
                                      <p:cBhvr>
                                        <p:cTn id="104" dur="1000" fill="hold"/>
                                        <p:tgtEl>
                                          <p:spTgt spid="37"/>
                                        </p:tgtEl>
                                        <p:attrNameLst>
                                          <p:attrName>ppt_h</p:attrName>
                                        </p:attrNameLst>
                                      </p:cBhvr>
                                      <p:tavLst>
                                        <p:tav tm="0">
                                          <p:val>
                                            <p:fltVal val="0"/>
                                          </p:val>
                                        </p:tav>
                                        <p:tav tm="100000">
                                          <p:val>
                                            <p:strVal val="#ppt_h"/>
                                          </p:val>
                                        </p:tav>
                                      </p:tavLst>
                                    </p:anim>
                                    <p:animEffect transition="in" filter="fade">
                                      <p:cBhvr>
                                        <p:cTn id="105" dur="1000"/>
                                        <p:tgtEl>
                                          <p:spTgt spid="37"/>
                                        </p:tgtEl>
                                      </p:cBhvr>
                                    </p:animEffect>
                                  </p:childTnLst>
                                </p:cTn>
                              </p:par>
                              <p:par>
                                <p:cTn id="106" presetID="53" presetClass="entr" presetSubtype="16" fill="hold" grpId="0" nodeType="withEffect">
                                  <p:stCondLst>
                                    <p:cond delay="2750"/>
                                  </p:stCondLst>
                                  <p:childTnLst>
                                    <p:set>
                                      <p:cBhvr>
                                        <p:cTn id="107" dur="1" fill="hold">
                                          <p:stCondLst>
                                            <p:cond delay="0"/>
                                          </p:stCondLst>
                                        </p:cTn>
                                        <p:tgtEl>
                                          <p:spTgt spid="38"/>
                                        </p:tgtEl>
                                        <p:attrNameLst>
                                          <p:attrName>style.visibility</p:attrName>
                                        </p:attrNameLst>
                                      </p:cBhvr>
                                      <p:to>
                                        <p:strVal val="visible"/>
                                      </p:to>
                                    </p:set>
                                    <p:anim calcmode="lin" valueType="num">
                                      <p:cBhvr>
                                        <p:cTn id="108" dur="1000" fill="hold"/>
                                        <p:tgtEl>
                                          <p:spTgt spid="38"/>
                                        </p:tgtEl>
                                        <p:attrNameLst>
                                          <p:attrName>ppt_w</p:attrName>
                                        </p:attrNameLst>
                                      </p:cBhvr>
                                      <p:tavLst>
                                        <p:tav tm="0">
                                          <p:val>
                                            <p:fltVal val="0"/>
                                          </p:val>
                                        </p:tav>
                                        <p:tav tm="100000">
                                          <p:val>
                                            <p:strVal val="#ppt_w"/>
                                          </p:val>
                                        </p:tav>
                                      </p:tavLst>
                                    </p:anim>
                                    <p:anim calcmode="lin" valueType="num">
                                      <p:cBhvr>
                                        <p:cTn id="109" dur="1000" fill="hold"/>
                                        <p:tgtEl>
                                          <p:spTgt spid="38"/>
                                        </p:tgtEl>
                                        <p:attrNameLst>
                                          <p:attrName>ppt_h</p:attrName>
                                        </p:attrNameLst>
                                      </p:cBhvr>
                                      <p:tavLst>
                                        <p:tav tm="0">
                                          <p:val>
                                            <p:fltVal val="0"/>
                                          </p:val>
                                        </p:tav>
                                        <p:tav tm="100000">
                                          <p:val>
                                            <p:strVal val="#ppt_h"/>
                                          </p:val>
                                        </p:tav>
                                      </p:tavLst>
                                    </p:anim>
                                    <p:animEffect transition="in" filter="fade">
                                      <p:cBhvr>
                                        <p:cTn id="110" dur="1000"/>
                                        <p:tgtEl>
                                          <p:spTgt spid="38"/>
                                        </p:tgtEl>
                                      </p:cBhvr>
                                    </p:animEffect>
                                  </p:childTnLst>
                                </p:cTn>
                              </p:par>
                              <p:par>
                                <p:cTn id="111" presetID="53" presetClass="entr" presetSubtype="16" fill="hold" grpId="0" nodeType="withEffect">
                                  <p:stCondLst>
                                    <p:cond delay="2750"/>
                                  </p:stCondLst>
                                  <p:childTnLst>
                                    <p:set>
                                      <p:cBhvr>
                                        <p:cTn id="112" dur="1" fill="hold">
                                          <p:stCondLst>
                                            <p:cond delay="0"/>
                                          </p:stCondLst>
                                        </p:cTn>
                                        <p:tgtEl>
                                          <p:spTgt spid="39"/>
                                        </p:tgtEl>
                                        <p:attrNameLst>
                                          <p:attrName>style.visibility</p:attrName>
                                        </p:attrNameLst>
                                      </p:cBhvr>
                                      <p:to>
                                        <p:strVal val="visible"/>
                                      </p:to>
                                    </p:set>
                                    <p:anim calcmode="lin" valueType="num">
                                      <p:cBhvr>
                                        <p:cTn id="113" dur="1000" fill="hold"/>
                                        <p:tgtEl>
                                          <p:spTgt spid="39"/>
                                        </p:tgtEl>
                                        <p:attrNameLst>
                                          <p:attrName>ppt_w</p:attrName>
                                        </p:attrNameLst>
                                      </p:cBhvr>
                                      <p:tavLst>
                                        <p:tav tm="0">
                                          <p:val>
                                            <p:fltVal val="0"/>
                                          </p:val>
                                        </p:tav>
                                        <p:tav tm="100000">
                                          <p:val>
                                            <p:strVal val="#ppt_w"/>
                                          </p:val>
                                        </p:tav>
                                      </p:tavLst>
                                    </p:anim>
                                    <p:anim calcmode="lin" valueType="num">
                                      <p:cBhvr>
                                        <p:cTn id="114" dur="1000" fill="hold"/>
                                        <p:tgtEl>
                                          <p:spTgt spid="39"/>
                                        </p:tgtEl>
                                        <p:attrNameLst>
                                          <p:attrName>ppt_h</p:attrName>
                                        </p:attrNameLst>
                                      </p:cBhvr>
                                      <p:tavLst>
                                        <p:tav tm="0">
                                          <p:val>
                                            <p:fltVal val="0"/>
                                          </p:val>
                                        </p:tav>
                                        <p:tav tm="100000">
                                          <p:val>
                                            <p:strVal val="#ppt_h"/>
                                          </p:val>
                                        </p:tav>
                                      </p:tavLst>
                                    </p:anim>
                                    <p:animEffect transition="in" filter="fade">
                                      <p:cBhvr>
                                        <p:cTn id="115" dur="1000"/>
                                        <p:tgtEl>
                                          <p:spTgt spid="39"/>
                                        </p:tgtEl>
                                      </p:cBhvr>
                                    </p:animEffect>
                                  </p:childTnLst>
                                </p:cTn>
                              </p:par>
                              <p:par>
                                <p:cTn id="116" presetID="53" presetClass="entr" presetSubtype="16" fill="hold" grpId="0" nodeType="withEffect">
                                  <p:stCondLst>
                                    <p:cond delay="2750"/>
                                  </p:stCondLst>
                                  <p:childTnLst>
                                    <p:set>
                                      <p:cBhvr>
                                        <p:cTn id="117" dur="1" fill="hold">
                                          <p:stCondLst>
                                            <p:cond delay="0"/>
                                          </p:stCondLst>
                                        </p:cTn>
                                        <p:tgtEl>
                                          <p:spTgt spid="48"/>
                                        </p:tgtEl>
                                        <p:attrNameLst>
                                          <p:attrName>style.visibility</p:attrName>
                                        </p:attrNameLst>
                                      </p:cBhvr>
                                      <p:to>
                                        <p:strVal val="visible"/>
                                      </p:to>
                                    </p:set>
                                    <p:anim calcmode="lin" valueType="num">
                                      <p:cBhvr>
                                        <p:cTn id="118" dur="1000" fill="hold"/>
                                        <p:tgtEl>
                                          <p:spTgt spid="48"/>
                                        </p:tgtEl>
                                        <p:attrNameLst>
                                          <p:attrName>ppt_w</p:attrName>
                                        </p:attrNameLst>
                                      </p:cBhvr>
                                      <p:tavLst>
                                        <p:tav tm="0">
                                          <p:val>
                                            <p:fltVal val="0"/>
                                          </p:val>
                                        </p:tav>
                                        <p:tav tm="100000">
                                          <p:val>
                                            <p:strVal val="#ppt_w"/>
                                          </p:val>
                                        </p:tav>
                                      </p:tavLst>
                                    </p:anim>
                                    <p:anim calcmode="lin" valueType="num">
                                      <p:cBhvr>
                                        <p:cTn id="119" dur="1000" fill="hold"/>
                                        <p:tgtEl>
                                          <p:spTgt spid="48"/>
                                        </p:tgtEl>
                                        <p:attrNameLst>
                                          <p:attrName>ppt_h</p:attrName>
                                        </p:attrNameLst>
                                      </p:cBhvr>
                                      <p:tavLst>
                                        <p:tav tm="0">
                                          <p:val>
                                            <p:fltVal val="0"/>
                                          </p:val>
                                        </p:tav>
                                        <p:tav tm="100000">
                                          <p:val>
                                            <p:strVal val="#ppt_h"/>
                                          </p:val>
                                        </p:tav>
                                      </p:tavLst>
                                    </p:anim>
                                    <p:animEffect transition="in" filter="fade">
                                      <p:cBhvr>
                                        <p:cTn id="120" dur="1000"/>
                                        <p:tgtEl>
                                          <p:spTgt spid="48"/>
                                        </p:tgtEl>
                                      </p:cBhvr>
                                    </p:animEffect>
                                  </p:childTnLst>
                                </p:cTn>
                              </p:par>
                              <p:par>
                                <p:cTn id="121" presetID="53" presetClass="entr" presetSubtype="16" fill="hold" grpId="0" nodeType="withEffect">
                                  <p:stCondLst>
                                    <p:cond delay="2750"/>
                                  </p:stCondLst>
                                  <p:childTnLst>
                                    <p:set>
                                      <p:cBhvr>
                                        <p:cTn id="122" dur="1" fill="hold">
                                          <p:stCondLst>
                                            <p:cond delay="0"/>
                                          </p:stCondLst>
                                        </p:cTn>
                                        <p:tgtEl>
                                          <p:spTgt spid="49"/>
                                        </p:tgtEl>
                                        <p:attrNameLst>
                                          <p:attrName>style.visibility</p:attrName>
                                        </p:attrNameLst>
                                      </p:cBhvr>
                                      <p:to>
                                        <p:strVal val="visible"/>
                                      </p:to>
                                    </p:set>
                                    <p:anim calcmode="lin" valueType="num">
                                      <p:cBhvr>
                                        <p:cTn id="123" dur="1000" fill="hold"/>
                                        <p:tgtEl>
                                          <p:spTgt spid="49"/>
                                        </p:tgtEl>
                                        <p:attrNameLst>
                                          <p:attrName>ppt_w</p:attrName>
                                        </p:attrNameLst>
                                      </p:cBhvr>
                                      <p:tavLst>
                                        <p:tav tm="0">
                                          <p:val>
                                            <p:fltVal val="0"/>
                                          </p:val>
                                        </p:tav>
                                        <p:tav tm="100000">
                                          <p:val>
                                            <p:strVal val="#ppt_w"/>
                                          </p:val>
                                        </p:tav>
                                      </p:tavLst>
                                    </p:anim>
                                    <p:anim calcmode="lin" valueType="num">
                                      <p:cBhvr>
                                        <p:cTn id="124" dur="1000" fill="hold"/>
                                        <p:tgtEl>
                                          <p:spTgt spid="49"/>
                                        </p:tgtEl>
                                        <p:attrNameLst>
                                          <p:attrName>ppt_h</p:attrName>
                                        </p:attrNameLst>
                                      </p:cBhvr>
                                      <p:tavLst>
                                        <p:tav tm="0">
                                          <p:val>
                                            <p:fltVal val="0"/>
                                          </p:val>
                                        </p:tav>
                                        <p:tav tm="100000">
                                          <p:val>
                                            <p:strVal val="#ppt_h"/>
                                          </p:val>
                                        </p:tav>
                                      </p:tavLst>
                                    </p:anim>
                                    <p:animEffect transition="in" filter="fade">
                                      <p:cBhvr>
                                        <p:cTn id="125" dur="1000"/>
                                        <p:tgtEl>
                                          <p:spTgt spid="49"/>
                                        </p:tgtEl>
                                      </p:cBhvr>
                                    </p:animEffect>
                                  </p:childTnLst>
                                </p:cTn>
                              </p:par>
                              <p:par>
                                <p:cTn id="126" presetID="53" presetClass="entr" presetSubtype="16" fill="hold" grpId="0" nodeType="withEffect">
                                  <p:stCondLst>
                                    <p:cond delay="2750"/>
                                  </p:stCondLst>
                                  <p:childTnLst>
                                    <p:set>
                                      <p:cBhvr>
                                        <p:cTn id="127" dur="1" fill="hold">
                                          <p:stCondLst>
                                            <p:cond delay="0"/>
                                          </p:stCondLst>
                                        </p:cTn>
                                        <p:tgtEl>
                                          <p:spTgt spid="50"/>
                                        </p:tgtEl>
                                        <p:attrNameLst>
                                          <p:attrName>style.visibility</p:attrName>
                                        </p:attrNameLst>
                                      </p:cBhvr>
                                      <p:to>
                                        <p:strVal val="visible"/>
                                      </p:to>
                                    </p:set>
                                    <p:anim calcmode="lin" valueType="num">
                                      <p:cBhvr>
                                        <p:cTn id="128" dur="1000" fill="hold"/>
                                        <p:tgtEl>
                                          <p:spTgt spid="50"/>
                                        </p:tgtEl>
                                        <p:attrNameLst>
                                          <p:attrName>ppt_w</p:attrName>
                                        </p:attrNameLst>
                                      </p:cBhvr>
                                      <p:tavLst>
                                        <p:tav tm="0">
                                          <p:val>
                                            <p:fltVal val="0"/>
                                          </p:val>
                                        </p:tav>
                                        <p:tav tm="100000">
                                          <p:val>
                                            <p:strVal val="#ppt_w"/>
                                          </p:val>
                                        </p:tav>
                                      </p:tavLst>
                                    </p:anim>
                                    <p:anim calcmode="lin" valueType="num">
                                      <p:cBhvr>
                                        <p:cTn id="129" dur="1000" fill="hold"/>
                                        <p:tgtEl>
                                          <p:spTgt spid="50"/>
                                        </p:tgtEl>
                                        <p:attrNameLst>
                                          <p:attrName>ppt_h</p:attrName>
                                        </p:attrNameLst>
                                      </p:cBhvr>
                                      <p:tavLst>
                                        <p:tav tm="0">
                                          <p:val>
                                            <p:fltVal val="0"/>
                                          </p:val>
                                        </p:tav>
                                        <p:tav tm="100000">
                                          <p:val>
                                            <p:strVal val="#ppt_h"/>
                                          </p:val>
                                        </p:tav>
                                      </p:tavLst>
                                    </p:anim>
                                    <p:animEffect transition="in" filter="fade">
                                      <p:cBhvr>
                                        <p:cTn id="130" dur="1000"/>
                                        <p:tgtEl>
                                          <p:spTgt spid="50"/>
                                        </p:tgtEl>
                                      </p:cBhvr>
                                    </p:animEffect>
                                  </p:childTnLst>
                                </p:cTn>
                              </p:par>
                              <p:par>
                                <p:cTn id="131" presetID="53" presetClass="entr" presetSubtype="16" fill="hold" grpId="0" nodeType="withEffect">
                                  <p:stCondLst>
                                    <p:cond delay="2750"/>
                                  </p:stCondLst>
                                  <p:childTnLst>
                                    <p:set>
                                      <p:cBhvr>
                                        <p:cTn id="132" dur="1" fill="hold">
                                          <p:stCondLst>
                                            <p:cond delay="0"/>
                                          </p:stCondLst>
                                        </p:cTn>
                                        <p:tgtEl>
                                          <p:spTgt spid="51"/>
                                        </p:tgtEl>
                                        <p:attrNameLst>
                                          <p:attrName>style.visibility</p:attrName>
                                        </p:attrNameLst>
                                      </p:cBhvr>
                                      <p:to>
                                        <p:strVal val="visible"/>
                                      </p:to>
                                    </p:set>
                                    <p:anim calcmode="lin" valueType="num">
                                      <p:cBhvr>
                                        <p:cTn id="133" dur="1000" fill="hold"/>
                                        <p:tgtEl>
                                          <p:spTgt spid="51"/>
                                        </p:tgtEl>
                                        <p:attrNameLst>
                                          <p:attrName>ppt_w</p:attrName>
                                        </p:attrNameLst>
                                      </p:cBhvr>
                                      <p:tavLst>
                                        <p:tav tm="0">
                                          <p:val>
                                            <p:fltVal val="0"/>
                                          </p:val>
                                        </p:tav>
                                        <p:tav tm="100000">
                                          <p:val>
                                            <p:strVal val="#ppt_w"/>
                                          </p:val>
                                        </p:tav>
                                      </p:tavLst>
                                    </p:anim>
                                    <p:anim calcmode="lin" valueType="num">
                                      <p:cBhvr>
                                        <p:cTn id="134" dur="1000" fill="hold"/>
                                        <p:tgtEl>
                                          <p:spTgt spid="51"/>
                                        </p:tgtEl>
                                        <p:attrNameLst>
                                          <p:attrName>ppt_h</p:attrName>
                                        </p:attrNameLst>
                                      </p:cBhvr>
                                      <p:tavLst>
                                        <p:tav tm="0">
                                          <p:val>
                                            <p:fltVal val="0"/>
                                          </p:val>
                                        </p:tav>
                                        <p:tav tm="100000">
                                          <p:val>
                                            <p:strVal val="#ppt_h"/>
                                          </p:val>
                                        </p:tav>
                                      </p:tavLst>
                                    </p:anim>
                                    <p:animEffect transition="in" filter="fade">
                                      <p:cBhvr>
                                        <p:cTn id="135" dur="1000"/>
                                        <p:tgtEl>
                                          <p:spTgt spid="51"/>
                                        </p:tgtEl>
                                      </p:cBhvr>
                                    </p:animEffect>
                                  </p:childTnLst>
                                </p:cTn>
                              </p:par>
                              <p:par>
                                <p:cTn id="136" presetID="22" presetClass="entr" presetSubtype="8" fill="hold" nodeType="withEffect">
                                  <p:stCondLst>
                                    <p:cond delay="3250"/>
                                  </p:stCondLst>
                                  <p:childTnLst>
                                    <p:set>
                                      <p:cBhvr>
                                        <p:cTn id="137" dur="1" fill="hold">
                                          <p:stCondLst>
                                            <p:cond delay="0"/>
                                          </p:stCondLst>
                                        </p:cTn>
                                        <p:tgtEl>
                                          <p:spTgt spid="71"/>
                                        </p:tgtEl>
                                        <p:attrNameLst>
                                          <p:attrName>style.visibility</p:attrName>
                                        </p:attrNameLst>
                                      </p:cBhvr>
                                      <p:to>
                                        <p:strVal val="visible"/>
                                      </p:to>
                                    </p:set>
                                    <p:animEffect transition="in" filter="wipe(left)">
                                      <p:cBhvr>
                                        <p:cTn id="138" dur="1000"/>
                                        <p:tgtEl>
                                          <p:spTgt spid="71"/>
                                        </p:tgtEl>
                                      </p:cBhvr>
                                    </p:animEffect>
                                  </p:childTnLst>
                                </p:cTn>
                              </p:par>
                              <p:par>
                                <p:cTn id="139" presetID="53" presetClass="entr" presetSubtype="16" fill="hold" grpId="0" nodeType="withEffect">
                                  <p:stCondLst>
                                    <p:cond delay="3750"/>
                                  </p:stCondLst>
                                  <p:childTnLst>
                                    <p:set>
                                      <p:cBhvr>
                                        <p:cTn id="140" dur="1" fill="hold">
                                          <p:stCondLst>
                                            <p:cond delay="0"/>
                                          </p:stCondLst>
                                        </p:cTn>
                                        <p:tgtEl>
                                          <p:spTgt spid="47"/>
                                        </p:tgtEl>
                                        <p:attrNameLst>
                                          <p:attrName>style.visibility</p:attrName>
                                        </p:attrNameLst>
                                      </p:cBhvr>
                                      <p:to>
                                        <p:strVal val="visible"/>
                                      </p:to>
                                    </p:set>
                                    <p:anim calcmode="lin" valueType="num">
                                      <p:cBhvr>
                                        <p:cTn id="141" dur="1000" fill="hold"/>
                                        <p:tgtEl>
                                          <p:spTgt spid="47"/>
                                        </p:tgtEl>
                                        <p:attrNameLst>
                                          <p:attrName>ppt_w</p:attrName>
                                        </p:attrNameLst>
                                      </p:cBhvr>
                                      <p:tavLst>
                                        <p:tav tm="0">
                                          <p:val>
                                            <p:fltVal val="0"/>
                                          </p:val>
                                        </p:tav>
                                        <p:tav tm="100000">
                                          <p:val>
                                            <p:strVal val="#ppt_w"/>
                                          </p:val>
                                        </p:tav>
                                      </p:tavLst>
                                    </p:anim>
                                    <p:anim calcmode="lin" valueType="num">
                                      <p:cBhvr>
                                        <p:cTn id="142" dur="1000" fill="hold"/>
                                        <p:tgtEl>
                                          <p:spTgt spid="47"/>
                                        </p:tgtEl>
                                        <p:attrNameLst>
                                          <p:attrName>ppt_h</p:attrName>
                                        </p:attrNameLst>
                                      </p:cBhvr>
                                      <p:tavLst>
                                        <p:tav tm="0">
                                          <p:val>
                                            <p:fltVal val="0"/>
                                          </p:val>
                                        </p:tav>
                                        <p:tav tm="100000">
                                          <p:val>
                                            <p:strVal val="#ppt_h"/>
                                          </p:val>
                                        </p:tav>
                                      </p:tavLst>
                                    </p:anim>
                                    <p:animEffect transition="in" filter="fade">
                                      <p:cBhvr>
                                        <p:cTn id="143" dur="1000"/>
                                        <p:tgtEl>
                                          <p:spTgt spid="47"/>
                                        </p:tgtEl>
                                      </p:cBhvr>
                                    </p:animEffect>
                                  </p:childTnLst>
                                </p:cTn>
                              </p:par>
                              <p:par>
                                <p:cTn id="144" presetID="53" presetClass="entr" presetSubtype="16" fill="hold" grpId="0" nodeType="withEffect">
                                  <p:stCondLst>
                                    <p:cond delay="3750"/>
                                  </p:stCondLst>
                                  <p:childTnLst>
                                    <p:set>
                                      <p:cBhvr>
                                        <p:cTn id="145" dur="1" fill="hold">
                                          <p:stCondLst>
                                            <p:cond delay="0"/>
                                          </p:stCondLst>
                                        </p:cTn>
                                        <p:tgtEl>
                                          <p:spTgt spid="46"/>
                                        </p:tgtEl>
                                        <p:attrNameLst>
                                          <p:attrName>style.visibility</p:attrName>
                                        </p:attrNameLst>
                                      </p:cBhvr>
                                      <p:to>
                                        <p:strVal val="visible"/>
                                      </p:to>
                                    </p:set>
                                    <p:anim calcmode="lin" valueType="num">
                                      <p:cBhvr>
                                        <p:cTn id="146" dur="1000" fill="hold"/>
                                        <p:tgtEl>
                                          <p:spTgt spid="46"/>
                                        </p:tgtEl>
                                        <p:attrNameLst>
                                          <p:attrName>ppt_w</p:attrName>
                                        </p:attrNameLst>
                                      </p:cBhvr>
                                      <p:tavLst>
                                        <p:tav tm="0">
                                          <p:val>
                                            <p:fltVal val="0"/>
                                          </p:val>
                                        </p:tav>
                                        <p:tav tm="100000">
                                          <p:val>
                                            <p:strVal val="#ppt_w"/>
                                          </p:val>
                                        </p:tav>
                                      </p:tavLst>
                                    </p:anim>
                                    <p:anim calcmode="lin" valueType="num">
                                      <p:cBhvr>
                                        <p:cTn id="147" dur="1000" fill="hold"/>
                                        <p:tgtEl>
                                          <p:spTgt spid="46"/>
                                        </p:tgtEl>
                                        <p:attrNameLst>
                                          <p:attrName>ppt_h</p:attrName>
                                        </p:attrNameLst>
                                      </p:cBhvr>
                                      <p:tavLst>
                                        <p:tav tm="0">
                                          <p:val>
                                            <p:fltVal val="0"/>
                                          </p:val>
                                        </p:tav>
                                        <p:tav tm="100000">
                                          <p:val>
                                            <p:strVal val="#ppt_h"/>
                                          </p:val>
                                        </p:tav>
                                      </p:tavLst>
                                    </p:anim>
                                    <p:animEffect transition="in" filter="fade">
                                      <p:cBhvr>
                                        <p:cTn id="148" dur="1000"/>
                                        <p:tgtEl>
                                          <p:spTgt spid="46"/>
                                        </p:tgtEl>
                                      </p:cBhvr>
                                    </p:animEffect>
                                  </p:childTnLst>
                                </p:cTn>
                              </p:par>
                              <p:par>
                                <p:cTn id="149" presetID="53" presetClass="entr" presetSubtype="16" fill="hold" grpId="0" nodeType="withEffect">
                                  <p:stCondLst>
                                    <p:cond delay="3750"/>
                                  </p:stCondLst>
                                  <p:childTnLst>
                                    <p:set>
                                      <p:cBhvr>
                                        <p:cTn id="150" dur="1" fill="hold">
                                          <p:stCondLst>
                                            <p:cond delay="0"/>
                                          </p:stCondLst>
                                        </p:cTn>
                                        <p:tgtEl>
                                          <p:spTgt spid="53"/>
                                        </p:tgtEl>
                                        <p:attrNameLst>
                                          <p:attrName>style.visibility</p:attrName>
                                        </p:attrNameLst>
                                      </p:cBhvr>
                                      <p:to>
                                        <p:strVal val="visible"/>
                                      </p:to>
                                    </p:set>
                                    <p:anim calcmode="lin" valueType="num">
                                      <p:cBhvr>
                                        <p:cTn id="151" dur="1000" fill="hold"/>
                                        <p:tgtEl>
                                          <p:spTgt spid="53"/>
                                        </p:tgtEl>
                                        <p:attrNameLst>
                                          <p:attrName>ppt_w</p:attrName>
                                        </p:attrNameLst>
                                      </p:cBhvr>
                                      <p:tavLst>
                                        <p:tav tm="0">
                                          <p:val>
                                            <p:fltVal val="0"/>
                                          </p:val>
                                        </p:tav>
                                        <p:tav tm="100000">
                                          <p:val>
                                            <p:strVal val="#ppt_w"/>
                                          </p:val>
                                        </p:tav>
                                      </p:tavLst>
                                    </p:anim>
                                    <p:anim calcmode="lin" valueType="num">
                                      <p:cBhvr>
                                        <p:cTn id="152" dur="1000" fill="hold"/>
                                        <p:tgtEl>
                                          <p:spTgt spid="53"/>
                                        </p:tgtEl>
                                        <p:attrNameLst>
                                          <p:attrName>ppt_h</p:attrName>
                                        </p:attrNameLst>
                                      </p:cBhvr>
                                      <p:tavLst>
                                        <p:tav tm="0">
                                          <p:val>
                                            <p:fltVal val="0"/>
                                          </p:val>
                                        </p:tav>
                                        <p:tav tm="100000">
                                          <p:val>
                                            <p:strVal val="#ppt_h"/>
                                          </p:val>
                                        </p:tav>
                                      </p:tavLst>
                                    </p:anim>
                                    <p:animEffect transition="in" filter="fade">
                                      <p:cBhvr>
                                        <p:cTn id="153" dur="1000"/>
                                        <p:tgtEl>
                                          <p:spTgt spid="53"/>
                                        </p:tgtEl>
                                      </p:cBhvr>
                                    </p:animEffect>
                                  </p:childTnLst>
                                </p:cTn>
                              </p:par>
                              <p:par>
                                <p:cTn id="154" presetID="53" presetClass="entr" presetSubtype="16" fill="hold" grpId="0" nodeType="withEffect">
                                  <p:stCondLst>
                                    <p:cond delay="3750"/>
                                  </p:stCondLst>
                                  <p:childTnLst>
                                    <p:set>
                                      <p:cBhvr>
                                        <p:cTn id="155" dur="1" fill="hold">
                                          <p:stCondLst>
                                            <p:cond delay="0"/>
                                          </p:stCondLst>
                                        </p:cTn>
                                        <p:tgtEl>
                                          <p:spTgt spid="54"/>
                                        </p:tgtEl>
                                        <p:attrNameLst>
                                          <p:attrName>style.visibility</p:attrName>
                                        </p:attrNameLst>
                                      </p:cBhvr>
                                      <p:to>
                                        <p:strVal val="visible"/>
                                      </p:to>
                                    </p:set>
                                    <p:anim calcmode="lin" valueType="num">
                                      <p:cBhvr>
                                        <p:cTn id="156" dur="1000" fill="hold"/>
                                        <p:tgtEl>
                                          <p:spTgt spid="54"/>
                                        </p:tgtEl>
                                        <p:attrNameLst>
                                          <p:attrName>ppt_w</p:attrName>
                                        </p:attrNameLst>
                                      </p:cBhvr>
                                      <p:tavLst>
                                        <p:tav tm="0">
                                          <p:val>
                                            <p:fltVal val="0"/>
                                          </p:val>
                                        </p:tav>
                                        <p:tav tm="100000">
                                          <p:val>
                                            <p:strVal val="#ppt_w"/>
                                          </p:val>
                                        </p:tav>
                                      </p:tavLst>
                                    </p:anim>
                                    <p:anim calcmode="lin" valueType="num">
                                      <p:cBhvr>
                                        <p:cTn id="157" dur="1000" fill="hold"/>
                                        <p:tgtEl>
                                          <p:spTgt spid="54"/>
                                        </p:tgtEl>
                                        <p:attrNameLst>
                                          <p:attrName>ppt_h</p:attrName>
                                        </p:attrNameLst>
                                      </p:cBhvr>
                                      <p:tavLst>
                                        <p:tav tm="0">
                                          <p:val>
                                            <p:fltVal val="0"/>
                                          </p:val>
                                        </p:tav>
                                        <p:tav tm="100000">
                                          <p:val>
                                            <p:strVal val="#ppt_h"/>
                                          </p:val>
                                        </p:tav>
                                      </p:tavLst>
                                    </p:anim>
                                    <p:animEffect transition="in" filter="fade">
                                      <p:cBhvr>
                                        <p:cTn id="158" dur="1000"/>
                                        <p:tgtEl>
                                          <p:spTgt spid="54"/>
                                        </p:tgtEl>
                                      </p:cBhvr>
                                    </p:animEffect>
                                  </p:childTnLst>
                                </p:cTn>
                              </p:par>
                            </p:childTnLst>
                          </p:cTn>
                        </p:par>
                        <p:par>
                          <p:cTn id="159" fill="hold">
                            <p:stCondLst>
                              <p:cond delay="1000"/>
                            </p:stCondLst>
                            <p:childTnLst>
                              <p:par>
                                <p:cTn id="160" presetID="10" presetClass="entr" presetSubtype="0" fill="hold" grpId="0" nodeType="after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1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7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a:spLocks noChangeAspect="1"/>
          </p:cNvSpPr>
          <p:nvPr/>
        </p:nvSpPr>
        <p:spPr>
          <a:xfrm>
            <a:off x="1593464" y="1803991"/>
            <a:ext cx="2160000" cy="2160000"/>
          </a:xfrm>
          <a:prstGeom prst="roundRect">
            <a:avLst>
              <a:gd name="adj" fmla="val 22308"/>
            </a:avLst>
          </a:prstGeom>
          <a:solidFill>
            <a:srgbClr val="F45921"/>
          </a:solidFill>
          <a:ln w="127000">
            <a:solidFill>
              <a:srgbClr val="F45921">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ts val="5000"/>
              </a:lnSpc>
            </a:pPr>
            <a:r>
              <a:rPr lang="en-US" altLang="zh-CN" sz="4000" dirty="0">
                <a:ea typeface="+mj-ea"/>
              </a:rPr>
              <a:t>MECE</a:t>
            </a:r>
          </a:p>
          <a:p>
            <a:pPr algn="ctr">
              <a:lnSpc>
                <a:spcPts val="5000"/>
              </a:lnSpc>
            </a:pPr>
            <a:r>
              <a:rPr lang="zh-CN" altLang="en-US" sz="4000" dirty="0">
                <a:latin typeface="+mj-ea"/>
                <a:ea typeface="+mj-ea"/>
              </a:rPr>
              <a:t>原则</a:t>
            </a:r>
          </a:p>
        </p:txBody>
      </p:sp>
      <p:sp>
        <p:nvSpPr>
          <p:cNvPr id="2" name="文本占位符 1"/>
          <p:cNvSpPr>
            <a:spLocks noGrp="1"/>
          </p:cNvSpPr>
          <p:nvPr>
            <p:ph type="body" sz="quarter" idx="10"/>
          </p:nvPr>
        </p:nvSpPr>
        <p:spPr/>
        <p:txBody>
          <a:bodyPr/>
          <a:lstStyle/>
          <a:p>
            <a:r>
              <a:rPr lang="zh-CN" altLang="en-US" dirty="0"/>
              <a:t>思维导图的重要规则</a:t>
            </a:r>
          </a:p>
        </p:txBody>
      </p:sp>
      <p:sp>
        <p:nvSpPr>
          <p:cNvPr id="6" name="矩形 5"/>
          <p:cNvSpPr/>
          <p:nvPr/>
        </p:nvSpPr>
        <p:spPr>
          <a:xfrm>
            <a:off x="3038609" y="4680278"/>
            <a:ext cx="7581458" cy="738664"/>
          </a:xfrm>
          <a:prstGeom prst="rect">
            <a:avLst/>
          </a:prstGeom>
        </p:spPr>
        <p:txBody>
          <a:bodyPr wrap="square">
            <a:spAutoFit/>
          </a:bodyPr>
          <a:lstStyle/>
          <a:p>
            <a:r>
              <a:rPr lang="en-US" altLang="zh-CN" sz="1400" dirty="0">
                <a:solidFill>
                  <a:schemeClr val="tx1">
                    <a:lumMod val="75000"/>
                    <a:lumOff val="25000"/>
                  </a:schemeClr>
                </a:solidFill>
                <a:latin typeface="+mn-ea"/>
              </a:rPr>
              <a:t>MECE</a:t>
            </a:r>
            <a:r>
              <a:rPr lang="zh-CN" altLang="en-US" sz="1400" dirty="0">
                <a:solidFill>
                  <a:schemeClr val="tx1">
                    <a:lumMod val="75000"/>
                    <a:lumOff val="25000"/>
                  </a:schemeClr>
                </a:solidFill>
                <a:latin typeface="+mn-ea"/>
              </a:rPr>
              <a:t>原则，念做“</a:t>
            </a:r>
            <a:r>
              <a:rPr lang="en-US" altLang="zh-CN" sz="1400" dirty="0">
                <a:solidFill>
                  <a:schemeClr val="tx1">
                    <a:lumMod val="75000"/>
                    <a:lumOff val="25000"/>
                  </a:schemeClr>
                </a:solidFill>
                <a:latin typeface="+mn-ea"/>
              </a:rPr>
              <a:t>me see”</a:t>
            </a:r>
            <a:r>
              <a:rPr lang="zh-CN" altLang="en-US" sz="1400" dirty="0">
                <a:solidFill>
                  <a:schemeClr val="tx1">
                    <a:lumMod val="75000"/>
                    <a:lumOff val="25000"/>
                  </a:schemeClr>
                </a:solidFill>
                <a:latin typeface="+mn-ea"/>
              </a:rPr>
              <a:t>，意思是彼此独立（</a:t>
            </a:r>
            <a:r>
              <a:rPr lang="en-US" altLang="zh-CN" sz="1400" dirty="0">
                <a:solidFill>
                  <a:schemeClr val="tx1">
                    <a:lumMod val="75000"/>
                    <a:lumOff val="25000"/>
                  </a:schemeClr>
                </a:solidFill>
                <a:latin typeface="+mn-ea"/>
              </a:rPr>
              <a:t>Mutually Exclusive</a:t>
            </a:r>
            <a:r>
              <a:rPr lang="zh-CN" altLang="en-US" sz="1400" dirty="0">
                <a:solidFill>
                  <a:schemeClr val="tx1">
                    <a:lumMod val="75000"/>
                    <a:lumOff val="25000"/>
                  </a:schemeClr>
                </a:solidFill>
                <a:latin typeface="+mn-ea"/>
              </a:rPr>
              <a:t>）、互无遗漏（</a:t>
            </a:r>
            <a:r>
              <a:rPr lang="en-US" altLang="zh-CN" sz="1400" dirty="0">
                <a:solidFill>
                  <a:schemeClr val="tx1">
                    <a:lumMod val="75000"/>
                    <a:lumOff val="25000"/>
                  </a:schemeClr>
                </a:solidFill>
                <a:latin typeface="+mn-ea"/>
              </a:rPr>
              <a:t>Collectively Exhaustive</a:t>
            </a:r>
            <a:r>
              <a:rPr lang="zh-CN" altLang="en-US" sz="1400" dirty="0">
                <a:solidFill>
                  <a:schemeClr val="tx1">
                    <a:lumMod val="75000"/>
                    <a:lumOff val="25000"/>
                  </a:schemeClr>
                </a:solidFill>
                <a:latin typeface="+mn-ea"/>
              </a:rPr>
              <a:t>），是一种把一些事物的集合拆分为彼此独立的子集的分类原则。用</a:t>
            </a:r>
            <a:r>
              <a:rPr lang="en-US" altLang="zh-CN" sz="1400" dirty="0">
                <a:solidFill>
                  <a:schemeClr val="tx1">
                    <a:lumMod val="75000"/>
                    <a:lumOff val="25000"/>
                  </a:schemeClr>
                </a:solidFill>
                <a:latin typeface="+mn-ea"/>
              </a:rPr>
              <a:t>MECE</a:t>
            </a:r>
            <a:r>
              <a:rPr lang="zh-CN" altLang="en-US" sz="1400" dirty="0">
                <a:solidFill>
                  <a:schemeClr val="tx1">
                    <a:lumMod val="75000"/>
                    <a:lumOff val="25000"/>
                  </a:schemeClr>
                </a:solidFill>
                <a:latin typeface="+mn-ea"/>
              </a:rPr>
              <a:t>的好处：不重叠、无遗漏。</a:t>
            </a:r>
          </a:p>
        </p:txBody>
      </p:sp>
      <p:sp>
        <p:nvSpPr>
          <p:cNvPr id="11" name="矩形: 圆角 10"/>
          <p:cNvSpPr>
            <a:spLocks noChangeAspect="1"/>
          </p:cNvSpPr>
          <p:nvPr/>
        </p:nvSpPr>
        <p:spPr>
          <a:xfrm>
            <a:off x="5286000" y="2073991"/>
            <a:ext cx="1620000" cy="1620000"/>
          </a:xfrm>
          <a:prstGeom prst="roundRect">
            <a:avLst>
              <a:gd name="adj" fmla="val 22308"/>
            </a:avLst>
          </a:prstGeom>
          <a:solidFill>
            <a:srgbClr val="25B476"/>
          </a:solidFill>
          <a:ln w="127000">
            <a:solidFill>
              <a:srgbClr val="25B476">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3600" dirty="0">
                <a:solidFill>
                  <a:schemeClr val="bg1"/>
                </a:solidFill>
                <a:ea typeface="+mj-ea"/>
              </a:rPr>
              <a:t>彼此独立</a:t>
            </a:r>
          </a:p>
        </p:txBody>
      </p:sp>
      <p:sp>
        <p:nvSpPr>
          <p:cNvPr id="12" name="矩形: 圆角 11"/>
          <p:cNvSpPr>
            <a:spLocks noChangeAspect="1"/>
          </p:cNvSpPr>
          <p:nvPr/>
        </p:nvSpPr>
        <p:spPr>
          <a:xfrm>
            <a:off x="8438537" y="2073991"/>
            <a:ext cx="1620000" cy="1620000"/>
          </a:xfrm>
          <a:prstGeom prst="roundRect">
            <a:avLst>
              <a:gd name="adj" fmla="val 22308"/>
            </a:avLst>
          </a:prstGeom>
          <a:solidFill>
            <a:srgbClr val="FB921D"/>
          </a:solidFill>
          <a:ln w="127000">
            <a:solidFill>
              <a:srgbClr val="FB921D">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3600" dirty="0">
                <a:solidFill>
                  <a:schemeClr val="bg1"/>
                </a:solidFill>
                <a:ea typeface="+mj-ea"/>
              </a:rPr>
              <a:t>互无遗漏</a:t>
            </a:r>
          </a:p>
        </p:txBody>
      </p:sp>
      <p:sp>
        <p:nvSpPr>
          <p:cNvPr id="15" name="加号 14"/>
          <p:cNvSpPr/>
          <p:nvPr/>
        </p:nvSpPr>
        <p:spPr>
          <a:xfrm>
            <a:off x="7215068" y="2426791"/>
            <a:ext cx="914400" cy="914400"/>
          </a:xfrm>
          <a:prstGeom prst="mathPlu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号 15"/>
          <p:cNvSpPr/>
          <p:nvPr/>
        </p:nvSpPr>
        <p:spPr>
          <a:xfrm>
            <a:off x="4062532" y="2426791"/>
            <a:ext cx="914400" cy="914400"/>
          </a:xfrm>
          <a:prstGeom prst="mathEqual">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矩形 16"/>
          <p:cNvSpPr/>
          <p:nvPr/>
        </p:nvSpPr>
        <p:spPr>
          <a:xfrm>
            <a:off x="4976142" y="3870789"/>
            <a:ext cx="2239716" cy="369332"/>
          </a:xfrm>
          <a:prstGeom prst="rect">
            <a:avLst/>
          </a:prstGeom>
        </p:spPr>
        <p:txBody>
          <a:bodyPr wrap="none">
            <a:spAutoFit/>
          </a:bodyPr>
          <a:lstStyle/>
          <a:p>
            <a:pPr algn="ctr"/>
            <a:r>
              <a:rPr lang="en-US" altLang="zh-CN" dirty="0">
                <a:solidFill>
                  <a:schemeClr val="tx1">
                    <a:lumMod val="75000"/>
                    <a:lumOff val="25000"/>
                  </a:schemeClr>
                </a:solidFill>
                <a:latin typeface="+mn-ea"/>
              </a:rPr>
              <a:t>Mutually Exclusive</a:t>
            </a:r>
            <a:endParaRPr lang="zh-CN" altLang="en-US" dirty="0">
              <a:solidFill>
                <a:schemeClr val="tx1">
                  <a:lumMod val="75000"/>
                  <a:lumOff val="25000"/>
                </a:schemeClr>
              </a:solidFill>
            </a:endParaRPr>
          </a:p>
        </p:txBody>
      </p:sp>
      <p:sp>
        <p:nvSpPr>
          <p:cNvPr id="18" name="矩形 17"/>
          <p:cNvSpPr/>
          <p:nvPr/>
        </p:nvSpPr>
        <p:spPr>
          <a:xfrm>
            <a:off x="7877007" y="3866264"/>
            <a:ext cx="2743060" cy="369332"/>
          </a:xfrm>
          <a:prstGeom prst="rect">
            <a:avLst/>
          </a:prstGeom>
        </p:spPr>
        <p:txBody>
          <a:bodyPr wrap="none">
            <a:spAutoFit/>
          </a:bodyPr>
          <a:lstStyle/>
          <a:p>
            <a:pPr algn="ctr"/>
            <a:r>
              <a:rPr lang="en-US" altLang="zh-CN" dirty="0">
                <a:solidFill>
                  <a:schemeClr val="tx1">
                    <a:lumMod val="75000"/>
                    <a:lumOff val="25000"/>
                  </a:schemeClr>
                </a:solidFill>
                <a:latin typeface="+mn-ea"/>
              </a:rPr>
              <a:t>Collectively Exhaustive</a:t>
            </a:r>
            <a:endParaRPr lang="zh-CN" altLang="en-US" dirty="0">
              <a:solidFill>
                <a:schemeClr val="tx1">
                  <a:lumMod val="75000"/>
                  <a:lumOff val="25000"/>
                </a:schemeClr>
              </a:solidFill>
            </a:endParaRPr>
          </a:p>
        </p:txBody>
      </p:sp>
      <p:sp>
        <p:nvSpPr>
          <p:cNvPr id="19" name="矩形 18"/>
          <p:cNvSpPr/>
          <p:nvPr/>
        </p:nvSpPr>
        <p:spPr>
          <a:xfrm>
            <a:off x="3038608" y="5503591"/>
            <a:ext cx="7581459" cy="738664"/>
          </a:xfrm>
          <a:prstGeom prst="rect">
            <a:avLst/>
          </a:prstGeom>
        </p:spPr>
        <p:txBody>
          <a:bodyPr wrap="square">
            <a:spAutoFit/>
          </a:bodyPr>
          <a:lstStyle/>
          <a:p>
            <a:r>
              <a:rPr lang="zh-CN" altLang="en-US" sz="1400" dirty="0">
                <a:solidFill>
                  <a:schemeClr val="tx1">
                    <a:lumMod val="75000"/>
                    <a:lumOff val="25000"/>
                  </a:schemeClr>
                </a:solidFill>
                <a:latin typeface="+mn-ea"/>
              </a:rPr>
              <a:t>比如说，把人按照年龄分类（假设我们知道这些人的年龄是已知的），这是符合</a:t>
            </a:r>
            <a:r>
              <a:rPr lang="en-US" altLang="zh-CN" sz="1400" dirty="0">
                <a:solidFill>
                  <a:schemeClr val="tx1">
                    <a:lumMod val="75000"/>
                    <a:lumOff val="25000"/>
                  </a:schemeClr>
                </a:solidFill>
                <a:latin typeface="+mn-ea"/>
              </a:rPr>
              <a:t>MECE</a:t>
            </a:r>
            <a:r>
              <a:rPr lang="zh-CN" altLang="en-US" sz="1400" dirty="0">
                <a:solidFill>
                  <a:schemeClr val="tx1">
                    <a:lumMod val="75000"/>
                    <a:lumOff val="25000"/>
                  </a:schemeClr>
                </a:solidFill>
                <a:latin typeface="+mn-ea"/>
              </a:rPr>
              <a:t>原则的。把人按照国籍分类，则不符合</a:t>
            </a:r>
            <a:r>
              <a:rPr lang="en-US" altLang="zh-CN" sz="1400" dirty="0">
                <a:solidFill>
                  <a:schemeClr val="tx1">
                    <a:lumMod val="75000"/>
                    <a:lumOff val="25000"/>
                  </a:schemeClr>
                </a:solidFill>
                <a:latin typeface="+mn-ea"/>
              </a:rPr>
              <a:t>MECE</a:t>
            </a:r>
            <a:r>
              <a:rPr lang="zh-CN" altLang="en-US" sz="1400" dirty="0">
                <a:solidFill>
                  <a:schemeClr val="tx1">
                    <a:lumMod val="75000"/>
                    <a:lumOff val="25000"/>
                  </a:schemeClr>
                </a:solidFill>
                <a:latin typeface="+mn-ea"/>
              </a:rPr>
              <a:t>原则，因为这种分类方法，既不是「彼此独立」的（一些人有双重国籍），也不是「互无遗漏」的（有一些人没有国籍）。</a:t>
            </a:r>
          </a:p>
        </p:txBody>
      </p:sp>
      <p:grpSp>
        <p:nvGrpSpPr>
          <p:cNvPr id="24" name="组合 23"/>
          <p:cNvGrpSpPr/>
          <p:nvPr/>
        </p:nvGrpSpPr>
        <p:grpSpPr>
          <a:xfrm>
            <a:off x="1425666" y="4939645"/>
            <a:ext cx="1261884" cy="1116994"/>
            <a:chOff x="8904241" y="4875274"/>
            <a:chExt cx="1261884" cy="1116994"/>
          </a:xfrm>
        </p:grpSpPr>
        <p:sp>
          <p:nvSpPr>
            <p:cNvPr id="20" name="文本框 19"/>
            <p:cNvSpPr txBox="1"/>
            <p:nvPr/>
          </p:nvSpPr>
          <p:spPr>
            <a:xfrm>
              <a:off x="8904241" y="4875274"/>
              <a:ext cx="1261884" cy="523220"/>
            </a:xfrm>
            <a:prstGeom prst="rect">
              <a:avLst/>
            </a:prstGeom>
            <a:noFill/>
          </p:spPr>
          <p:txBody>
            <a:bodyPr wrap="none" rtlCol="0">
              <a:spAutoFit/>
            </a:bodyPr>
            <a:lstStyle/>
            <a:p>
              <a:r>
                <a:rPr lang="zh-CN" altLang="en-US" sz="2800" dirty="0">
                  <a:solidFill>
                    <a:srgbClr val="F45921"/>
                  </a:solidFill>
                  <a:latin typeface="+mj-ea"/>
                  <a:ea typeface="+mj-ea"/>
                </a:rPr>
                <a:t>不重叠</a:t>
              </a:r>
            </a:p>
          </p:txBody>
        </p:sp>
        <p:sp>
          <p:nvSpPr>
            <p:cNvPr id="21" name="文本框 20"/>
            <p:cNvSpPr txBox="1"/>
            <p:nvPr/>
          </p:nvSpPr>
          <p:spPr>
            <a:xfrm>
              <a:off x="8904241" y="5469048"/>
              <a:ext cx="1261884" cy="523220"/>
            </a:xfrm>
            <a:prstGeom prst="rect">
              <a:avLst/>
            </a:prstGeom>
            <a:noFill/>
          </p:spPr>
          <p:txBody>
            <a:bodyPr wrap="none" rtlCol="0">
              <a:spAutoFit/>
            </a:bodyPr>
            <a:lstStyle/>
            <a:p>
              <a:r>
                <a:rPr lang="zh-CN" altLang="en-US" sz="2800" dirty="0">
                  <a:solidFill>
                    <a:srgbClr val="02A99F"/>
                  </a:solidFill>
                  <a:latin typeface="+mj-ea"/>
                  <a:ea typeface="+mj-ea"/>
                </a:rPr>
                <a:t>无遗漏</a:t>
              </a:r>
            </a:p>
          </p:txBody>
        </p:sp>
      </p:grpSp>
      <p:cxnSp>
        <p:nvCxnSpPr>
          <p:cNvPr id="23" name="直接连接符 22"/>
          <p:cNvCxnSpPr/>
          <p:nvPr/>
        </p:nvCxnSpPr>
        <p:spPr>
          <a:xfrm>
            <a:off x="2863079" y="4754029"/>
            <a:ext cx="0" cy="1488226"/>
          </a:xfrm>
          <a:prstGeom prst="line">
            <a:avLst/>
          </a:prstGeom>
          <a:ln w="6350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515548" y="7248338"/>
            <a:ext cx="2236510" cy="369332"/>
          </a:xfrm>
          <a:prstGeom prst="rect">
            <a:avLst/>
          </a:prstGeom>
          <a:noFill/>
        </p:spPr>
        <p:txBody>
          <a:bodyPr wrap="none" rtlCol="0">
            <a:spAutoFit/>
          </a:bodyPr>
          <a:lstStyle/>
          <a:p>
            <a:r>
              <a:rPr lang="zh-CN" altLang="en-US" dirty="0">
                <a:solidFill>
                  <a:schemeClr val="tx1">
                    <a:lumMod val="75000"/>
                    <a:lumOff val="25000"/>
                  </a:schemeClr>
                </a:solidFill>
                <a:latin typeface="+mn-ea"/>
              </a:rPr>
              <a:t>延时符</a:t>
            </a:r>
            <a:r>
              <a:rPr lang="en-US" altLang="zh-CN" dirty="0">
                <a:solidFill>
                  <a:schemeClr val="tx1">
                    <a:lumMod val="75000"/>
                    <a:lumOff val="25000"/>
                  </a:schemeClr>
                </a:solidFill>
                <a:latin typeface="+mn-ea"/>
              </a:rPr>
              <a:t>(</a:t>
            </a:r>
            <a:r>
              <a:rPr lang="zh-CN" altLang="en-US" dirty="0">
                <a:solidFill>
                  <a:schemeClr val="tx1">
                    <a:lumMod val="75000"/>
                    <a:lumOff val="25000"/>
                  </a:schemeClr>
                </a:solidFill>
                <a:latin typeface="+mn-ea"/>
              </a:rPr>
              <a:t>演示时删除</a:t>
            </a:r>
            <a:r>
              <a:rPr lang="en-US" altLang="zh-CN" dirty="0">
                <a:solidFill>
                  <a:schemeClr val="tx1">
                    <a:lumMod val="75000"/>
                    <a:lumOff val="25000"/>
                  </a:schemeClr>
                </a:solidFill>
                <a:latin typeface="+mn-ea"/>
              </a:rPr>
              <a:t>)</a:t>
            </a:r>
            <a:endParaRPr lang="zh-CN" altLang="en-US" dirty="0">
              <a:solidFill>
                <a:schemeClr val="tx1">
                  <a:lumMod val="75000"/>
                  <a:lumOff val="25000"/>
                </a:schemeClr>
              </a:solidFill>
              <a:latin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par>
                                <p:cTn id="11" presetID="53" presetClass="entr" presetSubtype="16" fill="hold" grpId="0" nodeType="withEffect">
                                  <p:stCondLst>
                                    <p:cond delay="100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grpId="0"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Effect transition="in" filter="fade">
                                      <p:cBhvr>
                                        <p:cTn id="20" dur="1000"/>
                                        <p:tgtEl>
                                          <p:spTgt spid="11"/>
                                        </p:tgtEl>
                                      </p:cBhvr>
                                    </p:animEffect>
                                  </p:childTnLst>
                                </p:cTn>
                              </p:par>
                              <p:par>
                                <p:cTn id="21" presetID="53" presetClass="entr" presetSubtype="16" fill="hold" grpId="0" nodeType="withEffect">
                                  <p:stCondLst>
                                    <p:cond delay="15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Effect transition="in" filter="fade">
                                      <p:cBhvr>
                                        <p:cTn id="25" dur="1000"/>
                                        <p:tgtEl>
                                          <p:spTgt spid="15"/>
                                        </p:tgtEl>
                                      </p:cBhvr>
                                    </p:animEffect>
                                  </p:childTnLst>
                                </p:cTn>
                              </p:par>
                              <p:par>
                                <p:cTn id="26" presetID="53" presetClass="entr" presetSubtype="16" fill="hold" grpId="0" nodeType="withEffect">
                                  <p:stCondLst>
                                    <p:cond delay="150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Effect transition="in" filter="fade">
                                      <p:cBhvr>
                                        <p:cTn id="30" dur="1000"/>
                                        <p:tgtEl>
                                          <p:spTgt spid="12"/>
                                        </p:tgtEl>
                                      </p:cBhvr>
                                    </p:animEffect>
                                  </p:childTnLst>
                                </p:cTn>
                              </p:par>
                              <p:par>
                                <p:cTn id="31" presetID="10" presetClass="entr" presetSubtype="0" fill="hold" grpId="0" nodeType="withEffect">
                                  <p:stCondLst>
                                    <p:cond delay="175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750"/>
                                        <p:tgtEl>
                                          <p:spTgt spid="17"/>
                                        </p:tgtEl>
                                      </p:cBhvr>
                                    </p:animEffect>
                                  </p:childTnLst>
                                </p:cTn>
                              </p:par>
                              <p:par>
                                <p:cTn id="34" presetID="10" presetClass="entr" presetSubtype="0" fill="hold" grpId="0" nodeType="withEffect">
                                  <p:stCondLst>
                                    <p:cond delay="175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750"/>
                                        <p:tgtEl>
                                          <p:spTgt spid="18"/>
                                        </p:tgtEl>
                                      </p:cBhvr>
                                    </p:animEffect>
                                  </p:childTnLst>
                                </p:cTn>
                              </p:par>
                              <p:par>
                                <p:cTn id="37" presetID="42" presetClass="entr" presetSubtype="0" fill="hold" nodeType="withEffect">
                                  <p:stCondLst>
                                    <p:cond delay="225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16" presetClass="entr" presetSubtype="42" fill="hold" nodeType="withEffect">
                                  <p:stCondLst>
                                    <p:cond delay="2750"/>
                                  </p:stCondLst>
                                  <p:childTnLst>
                                    <p:set>
                                      <p:cBhvr>
                                        <p:cTn id="43" dur="1" fill="hold">
                                          <p:stCondLst>
                                            <p:cond delay="0"/>
                                          </p:stCondLst>
                                        </p:cTn>
                                        <p:tgtEl>
                                          <p:spTgt spid="23"/>
                                        </p:tgtEl>
                                        <p:attrNameLst>
                                          <p:attrName>style.visibility</p:attrName>
                                        </p:attrNameLst>
                                      </p:cBhvr>
                                      <p:to>
                                        <p:strVal val="visible"/>
                                      </p:to>
                                    </p:set>
                                    <p:animEffect transition="in" filter="barn(outHorizontal)">
                                      <p:cBhvr>
                                        <p:cTn id="44" dur="500"/>
                                        <p:tgtEl>
                                          <p:spTgt spid="23"/>
                                        </p:tgtEl>
                                      </p:cBhvr>
                                    </p:animEffect>
                                  </p:childTnLst>
                                </p:cTn>
                              </p:par>
                              <p:par>
                                <p:cTn id="45" presetID="22" presetClass="entr" presetSubtype="8" fill="hold" grpId="0" nodeType="withEffect">
                                  <p:stCondLst>
                                    <p:cond delay="275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1000"/>
                                        <p:tgtEl>
                                          <p:spTgt spid="6"/>
                                        </p:tgtEl>
                                      </p:cBhvr>
                                    </p:animEffect>
                                  </p:childTnLst>
                                </p:cTn>
                              </p:par>
                              <p:par>
                                <p:cTn id="48" presetID="22" presetClass="entr" presetSubtype="8" fill="hold" grpId="0" nodeType="withEffect">
                                  <p:stCondLst>
                                    <p:cond delay="27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1000"/>
                                        <p:tgtEl>
                                          <p:spTgt spid="19"/>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1" grpId="0" animBg="1"/>
      <p:bldP spid="12" grpId="0" animBg="1"/>
      <p:bldP spid="15" grpId="0" animBg="1"/>
      <p:bldP spid="16" grpId="0" animBg="1"/>
      <p:bldP spid="17" grpId="0"/>
      <p:bldP spid="18" grpId="0"/>
      <p:bldP spid="19"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547272" y="488673"/>
            <a:ext cx="5097456" cy="6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335" dirty="0">
                <a:solidFill>
                  <a:srgbClr val="333333"/>
                </a:solidFill>
                <a:latin typeface="微软雅黑" panose="020B0503020204020204" pitchFamily="34" charset="-122"/>
                <a:ea typeface="微软雅黑" panose="020B0503020204020204" pitchFamily="34" charset="-122"/>
              </a:rPr>
              <a:t>制作思维导图的常用软件</a:t>
            </a:r>
          </a:p>
        </p:txBody>
      </p:sp>
      <p:sp>
        <p:nvSpPr>
          <p:cNvPr id="42" name="灯片编号占位符 41"/>
          <p:cNvSpPr>
            <a:spLocks noGrp="1"/>
          </p:cNvSpPr>
          <p:nvPr>
            <p:ph type="sldNum" sz="quarter" idx="12"/>
          </p:nvPr>
        </p:nvSpPr>
        <p:spPr/>
        <p:txBody>
          <a:bodyPr/>
          <a:lstStyle/>
          <a:p>
            <a:fld id="{7543FE73-A404-45C1-B77A-6DB3BD9EA953}" type="slidenum">
              <a:rPr lang="zh-CN" altLang="en-US" smtClean="0"/>
              <a:t>22</a:t>
            </a:fld>
            <a:endParaRPr lang="zh-CN" altLang="en-US"/>
          </a:p>
        </p:txBody>
      </p:sp>
      <p:grpSp>
        <p:nvGrpSpPr>
          <p:cNvPr id="39" name="25594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2136201" y="1559138"/>
            <a:ext cx="7785919" cy="3549803"/>
            <a:chOff x="1085201" y="1625145"/>
            <a:chExt cx="9381545" cy="4277290"/>
          </a:xfrm>
        </p:grpSpPr>
        <p:grpSp>
          <p:nvGrpSpPr>
            <p:cNvPr id="40" name="ïṥḻïḑê"/>
            <p:cNvGrpSpPr/>
            <p:nvPr/>
          </p:nvGrpSpPr>
          <p:grpSpPr>
            <a:xfrm>
              <a:off x="4481245" y="2202664"/>
              <a:ext cx="3032113" cy="2740596"/>
              <a:chOff x="4616301" y="2822638"/>
              <a:chExt cx="3032113" cy="2740596"/>
            </a:xfrm>
          </p:grpSpPr>
          <p:sp>
            <p:nvSpPr>
              <p:cNvPr id="73" name="íṡľîdé"/>
              <p:cNvSpPr/>
              <p:nvPr/>
            </p:nvSpPr>
            <p:spPr bwMode="auto">
              <a:xfrm rot="1800000" flipV="1">
                <a:off x="5932675" y="2822638"/>
                <a:ext cx="1615151" cy="634794"/>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121920" tIns="60960" rIns="121920" bIns="60960" numCol="1" anchor="t" anchorCtr="0" compatLnSpc="1">
                <a:normAutofit/>
              </a:bodyPr>
              <a:lstStyle/>
              <a:p>
                <a:endParaRPr lang="en-US" sz="2400" dirty="0"/>
              </a:p>
            </p:txBody>
          </p:sp>
          <p:sp>
            <p:nvSpPr>
              <p:cNvPr id="74" name="ïṣḷidê"/>
              <p:cNvSpPr/>
              <p:nvPr/>
            </p:nvSpPr>
            <p:spPr bwMode="auto">
              <a:xfrm rot="5463362" flipV="1">
                <a:off x="6523442" y="3867084"/>
                <a:ext cx="1615151" cy="634793"/>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121920" tIns="60960" rIns="121920" bIns="60960" numCol="1" anchor="t" anchorCtr="0" compatLnSpc="1">
                <a:normAutofit/>
              </a:bodyPr>
              <a:lstStyle/>
              <a:p>
                <a:endParaRPr lang="en-US" sz="2400" dirty="0"/>
              </a:p>
            </p:txBody>
          </p:sp>
          <p:sp>
            <p:nvSpPr>
              <p:cNvPr id="75" name="îṧļidè"/>
              <p:cNvSpPr/>
              <p:nvPr/>
            </p:nvSpPr>
            <p:spPr bwMode="auto">
              <a:xfrm rot="19736638" flipH="1" flipV="1">
                <a:off x="4732774" y="2833243"/>
                <a:ext cx="1615151" cy="634793"/>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121920" tIns="60960" rIns="121920" bIns="60960" numCol="1" anchor="t" anchorCtr="0" compatLnSpc="1">
                <a:normAutofit/>
              </a:bodyPr>
              <a:lstStyle/>
              <a:p>
                <a:endParaRPr lang="en-US" sz="2400" dirty="0"/>
              </a:p>
            </p:txBody>
          </p:sp>
          <p:sp>
            <p:nvSpPr>
              <p:cNvPr id="76" name="ïṩļïḑé"/>
              <p:cNvSpPr/>
              <p:nvPr/>
            </p:nvSpPr>
            <p:spPr bwMode="auto">
              <a:xfrm rot="1800000">
                <a:off x="4716889" y="4928440"/>
                <a:ext cx="1615151" cy="634794"/>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121920" tIns="60960" rIns="121920" bIns="60960" numCol="1" anchor="t" anchorCtr="0" compatLnSpc="1">
                <a:normAutofit/>
              </a:bodyPr>
              <a:lstStyle/>
              <a:p>
                <a:endParaRPr lang="en-US" sz="2400" dirty="0"/>
              </a:p>
            </p:txBody>
          </p:sp>
          <p:sp>
            <p:nvSpPr>
              <p:cNvPr id="77" name="ïšľîḍê"/>
              <p:cNvSpPr/>
              <p:nvPr/>
            </p:nvSpPr>
            <p:spPr bwMode="auto">
              <a:xfrm rot="19736638">
                <a:off x="5916789" y="4917837"/>
                <a:ext cx="1615151" cy="634793"/>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121920" tIns="60960" rIns="121920" bIns="60960" numCol="1" anchor="t" anchorCtr="0" compatLnSpc="1">
                <a:normAutofit/>
              </a:bodyPr>
              <a:lstStyle/>
              <a:p>
                <a:endParaRPr lang="en-US" sz="2400" dirty="0"/>
              </a:p>
            </p:txBody>
          </p:sp>
          <p:sp>
            <p:nvSpPr>
              <p:cNvPr id="78" name="is1ïḓé"/>
              <p:cNvSpPr/>
              <p:nvPr/>
            </p:nvSpPr>
            <p:spPr bwMode="auto">
              <a:xfrm rot="5463362" flipH="1">
                <a:off x="4126122" y="3883995"/>
                <a:ext cx="1615151" cy="634793"/>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121920" tIns="60960" rIns="121920" bIns="60960" numCol="1" anchor="t" anchorCtr="0" compatLnSpc="1">
                <a:normAutofit/>
              </a:bodyPr>
              <a:lstStyle/>
              <a:p>
                <a:endParaRPr lang="en-US" sz="2400" dirty="0"/>
              </a:p>
            </p:txBody>
          </p:sp>
        </p:grpSp>
        <p:sp>
          <p:nvSpPr>
            <p:cNvPr id="41" name="ísḻiďê"/>
            <p:cNvSpPr/>
            <p:nvPr/>
          </p:nvSpPr>
          <p:spPr>
            <a:xfrm>
              <a:off x="4674371" y="1630746"/>
              <a:ext cx="972995" cy="9729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rmAutofit/>
            </a:bodyPr>
            <a:lstStyle/>
            <a:p>
              <a:pPr algn="ctr"/>
              <a:endParaRPr lang="en-US" sz="2400" dirty="0"/>
            </a:p>
          </p:txBody>
        </p:sp>
        <p:sp>
          <p:nvSpPr>
            <p:cNvPr id="43" name="íśľîḋé"/>
            <p:cNvSpPr/>
            <p:nvPr/>
          </p:nvSpPr>
          <p:spPr>
            <a:xfrm>
              <a:off x="7189708" y="3082977"/>
              <a:ext cx="972995" cy="9729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rmAutofit/>
            </a:bodyPr>
            <a:lstStyle/>
            <a:p>
              <a:pPr algn="ctr"/>
              <a:endParaRPr lang="en-US" sz="2400" dirty="0"/>
            </a:p>
          </p:txBody>
        </p:sp>
        <p:sp>
          <p:nvSpPr>
            <p:cNvPr id="44" name="išľíďé"/>
            <p:cNvSpPr/>
            <p:nvPr/>
          </p:nvSpPr>
          <p:spPr>
            <a:xfrm>
              <a:off x="6355592" y="4527709"/>
              <a:ext cx="972995" cy="972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rmAutofit/>
            </a:bodyPr>
            <a:lstStyle/>
            <a:p>
              <a:pPr algn="ctr"/>
              <a:endParaRPr lang="en-US" sz="2400" dirty="0"/>
            </a:p>
          </p:txBody>
        </p:sp>
        <p:sp>
          <p:nvSpPr>
            <p:cNvPr id="45" name="íṣḻîḑè"/>
            <p:cNvSpPr/>
            <p:nvPr/>
          </p:nvSpPr>
          <p:spPr>
            <a:xfrm>
              <a:off x="3829768" y="3093639"/>
              <a:ext cx="972995" cy="972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rmAutofit/>
            </a:bodyPr>
            <a:lstStyle/>
            <a:p>
              <a:pPr algn="ctr"/>
              <a:endParaRPr lang="en-US" sz="2400" dirty="0"/>
            </a:p>
          </p:txBody>
        </p:sp>
        <p:sp>
          <p:nvSpPr>
            <p:cNvPr id="46" name="islïḋê"/>
            <p:cNvSpPr/>
            <p:nvPr/>
          </p:nvSpPr>
          <p:spPr>
            <a:xfrm>
              <a:off x="6354498" y="1625145"/>
              <a:ext cx="972995" cy="972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rmAutofit/>
            </a:bodyPr>
            <a:lstStyle/>
            <a:p>
              <a:pPr algn="ctr"/>
              <a:endParaRPr lang="en-US" sz="2400" dirty="0"/>
            </a:p>
          </p:txBody>
        </p:sp>
        <p:sp>
          <p:nvSpPr>
            <p:cNvPr id="47" name="ïṧ1ïďê"/>
            <p:cNvSpPr/>
            <p:nvPr/>
          </p:nvSpPr>
          <p:spPr>
            <a:xfrm>
              <a:off x="4661206" y="4558017"/>
              <a:ext cx="972995" cy="9729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rmAutofit/>
            </a:bodyPr>
            <a:lstStyle/>
            <a:p>
              <a:pPr algn="ctr"/>
              <a:endParaRPr lang="en-US" sz="2400" dirty="0"/>
            </a:p>
          </p:txBody>
        </p:sp>
        <p:sp>
          <p:nvSpPr>
            <p:cNvPr id="48" name="îŝļïḍe"/>
            <p:cNvSpPr/>
            <p:nvPr/>
          </p:nvSpPr>
          <p:spPr bwMode="auto">
            <a:xfrm>
              <a:off x="5007443" y="1989227"/>
              <a:ext cx="306850" cy="256032"/>
            </a:xfrm>
            <a:custGeom>
              <a:avLst/>
              <a:gdLst>
                <a:gd name="connsiteX0" fmla="*/ 409335 w 603951"/>
                <a:gd name="connsiteY0" fmla="*/ 174560 h 503930"/>
                <a:gd name="connsiteX1" fmla="*/ 434158 w 603951"/>
                <a:gd name="connsiteY1" fmla="*/ 174560 h 503930"/>
                <a:gd name="connsiteX2" fmla="*/ 434158 w 603951"/>
                <a:gd name="connsiteY2" fmla="*/ 196395 h 503930"/>
                <a:gd name="connsiteX3" fmla="*/ 469904 w 603951"/>
                <a:gd name="connsiteY3" fmla="*/ 204335 h 503930"/>
                <a:gd name="connsiteX4" fmla="*/ 461960 w 603951"/>
                <a:gd name="connsiteY4" fmla="*/ 232125 h 503930"/>
                <a:gd name="connsiteX5" fmla="*/ 427208 w 603951"/>
                <a:gd name="connsiteY5" fmla="*/ 224185 h 503930"/>
                <a:gd name="connsiteX6" fmla="*/ 405363 w 603951"/>
                <a:gd name="connsiteY6" fmla="*/ 238080 h 503930"/>
                <a:gd name="connsiteX7" fmla="*/ 435151 w 603951"/>
                <a:gd name="connsiteY7" fmla="*/ 258922 h 503930"/>
                <a:gd name="connsiteX8" fmla="*/ 476854 w 603951"/>
                <a:gd name="connsiteY8" fmla="*/ 305569 h 503930"/>
                <a:gd name="connsiteX9" fmla="*/ 432172 w 603951"/>
                <a:gd name="connsiteY9" fmla="*/ 351224 h 503930"/>
                <a:gd name="connsiteX10" fmla="*/ 432172 w 603951"/>
                <a:gd name="connsiteY10" fmla="*/ 376036 h 503930"/>
                <a:gd name="connsiteX11" fmla="*/ 408342 w 603951"/>
                <a:gd name="connsiteY11" fmla="*/ 376036 h 503930"/>
                <a:gd name="connsiteX12" fmla="*/ 408342 w 603951"/>
                <a:gd name="connsiteY12" fmla="*/ 353209 h 503930"/>
                <a:gd name="connsiteX13" fmla="*/ 366639 w 603951"/>
                <a:gd name="connsiteY13" fmla="*/ 342291 h 503930"/>
                <a:gd name="connsiteX14" fmla="*/ 373589 w 603951"/>
                <a:gd name="connsiteY14" fmla="*/ 313509 h 503930"/>
                <a:gd name="connsiteX15" fmla="*/ 414300 w 603951"/>
                <a:gd name="connsiteY15" fmla="*/ 324426 h 503930"/>
                <a:gd name="connsiteX16" fmla="*/ 438130 w 603951"/>
                <a:gd name="connsiteY16" fmla="*/ 308546 h 503930"/>
                <a:gd name="connsiteX17" fmla="*/ 412314 w 603951"/>
                <a:gd name="connsiteY17" fmla="*/ 287704 h 503930"/>
                <a:gd name="connsiteX18" fmla="*/ 367632 w 603951"/>
                <a:gd name="connsiteY18" fmla="*/ 242050 h 503930"/>
                <a:gd name="connsiteX19" fmla="*/ 409335 w 603951"/>
                <a:gd name="connsiteY19" fmla="*/ 198380 h 503930"/>
                <a:gd name="connsiteX20" fmla="*/ 23849 w 603951"/>
                <a:gd name="connsiteY20" fmla="*/ 147802 h 503930"/>
                <a:gd name="connsiteX21" fmla="*/ 179857 w 603951"/>
                <a:gd name="connsiteY21" fmla="*/ 147802 h 503930"/>
                <a:gd name="connsiteX22" fmla="*/ 202712 w 603951"/>
                <a:gd name="connsiteY22" fmla="*/ 171610 h 503930"/>
                <a:gd name="connsiteX23" fmla="*/ 202712 w 603951"/>
                <a:gd name="connsiteY23" fmla="*/ 321402 h 503930"/>
                <a:gd name="connsiteX24" fmla="*/ 178864 w 603951"/>
                <a:gd name="connsiteY24" fmla="*/ 345210 h 503930"/>
                <a:gd name="connsiteX25" fmla="*/ 159984 w 603951"/>
                <a:gd name="connsiteY25" fmla="*/ 336282 h 503930"/>
                <a:gd name="connsiteX26" fmla="*/ 151041 w 603951"/>
                <a:gd name="connsiteY26" fmla="*/ 481114 h 503930"/>
                <a:gd name="connsiteX27" fmla="*/ 126198 w 603951"/>
                <a:gd name="connsiteY27" fmla="*/ 503930 h 503930"/>
                <a:gd name="connsiteX28" fmla="*/ 77508 w 603951"/>
                <a:gd name="connsiteY28" fmla="*/ 503930 h 503930"/>
                <a:gd name="connsiteX29" fmla="*/ 52665 w 603951"/>
                <a:gd name="connsiteY29" fmla="*/ 481114 h 503930"/>
                <a:gd name="connsiteX30" fmla="*/ 42729 w 603951"/>
                <a:gd name="connsiteY30" fmla="*/ 336282 h 503930"/>
                <a:gd name="connsiteX31" fmla="*/ 24842 w 603951"/>
                <a:gd name="connsiteY31" fmla="*/ 345210 h 503930"/>
                <a:gd name="connsiteX32" fmla="*/ 994 w 603951"/>
                <a:gd name="connsiteY32" fmla="*/ 321402 h 503930"/>
                <a:gd name="connsiteX33" fmla="*/ 0 w 603951"/>
                <a:gd name="connsiteY33" fmla="*/ 171610 h 503930"/>
                <a:gd name="connsiteX34" fmla="*/ 23849 w 603951"/>
                <a:gd name="connsiteY34" fmla="*/ 147802 h 503930"/>
                <a:gd name="connsiteX35" fmla="*/ 421189 w 603951"/>
                <a:gd name="connsiteY35" fmla="*/ 144915 h 503930"/>
                <a:gd name="connsiteX36" fmla="*/ 291070 w 603951"/>
                <a:gd name="connsiteY36" fmla="*/ 275856 h 503930"/>
                <a:gd name="connsiteX37" fmla="*/ 421189 w 603951"/>
                <a:gd name="connsiteY37" fmla="*/ 405804 h 503930"/>
                <a:gd name="connsiteX38" fmla="*/ 552301 w 603951"/>
                <a:gd name="connsiteY38" fmla="*/ 275856 h 503930"/>
                <a:gd name="connsiteX39" fmla="*/ 421189 w 603951"/>
                <a:gd name="connsiteY39" fmla="*/ 144915 h 503930"/>
                <a:gd name="connsiteX40" fmla="*/ 421189 w 603951"/>
                <a:gd name="connsiteY40" fmla="*/ 93332 h 503930"/>
                <a:gd name="connsiteX41" fmla="*/ 603951 w 603951"/>
                <a:gd name="connsiteY41" fmla="*/ 275856 h 503930"/>
                <a:gd name="connsiteX42" fmla="*/ 421189 w 603951"/>
                <a:gd name="connsiteY42" fmla="*/ 458379 h 503930"/>
                <a:gd name="connsiteX43" fmla="*/ 238427 w 603951"/>
                <a:gd name="connsiteY43" fmla="*/ 275856 h 503930"/>
                <a:gd name="connsiteX44" fmla="*/ 421189 w 603951"/>
                <a:gd name="connsiteY44" fmla="*/ 93332 h 503930"/>
                <a:gd name="connsiteX45" fmla="*/ 101854 w 603951"/>
                <a:gd name="connsiteY45" fmla="*/ 0 h 503930"/>
                <a:gd name="connsiteX46" fmla="*/ 167872 w 603951"/>
                <a:gd name="connsiteY46" fmla="*/ 66018 h 503930"/>
                <a:gd name="connsiteX47" fmla="*/ 101854 w 603951"/>
                <a:gd name="connsiteY47" fmla="*/ 132036 h 503930"/>
                <a:gd name="connsiteX48" fmla="*/ 35836 w 603951"/>
                <a:gd name="connsiteY48" fmla="*/ 66018 h 503930"/>
                <a:gd name="connsiteX49" fmla="*/ 101854 w 603951"/>
                <a:gd name="connsiteY49" fmla="*/ 0 h 50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3951" h="503930">
                  <a:moveTo>
                    <a:pt x="409335" y="174560"/>
                  </a:moveTo>
                  <a:lnTo>
                    <a:pt x="434158" y="174560"/>
                  </a:lnTo>
                  <a:lnTo>
                    <a:pt x="434158" y="196395"/>
                  </a:lnTo>
                  <a:cubicBezTo>
                    <a:pt x="450045" y="197387"/>
                    <a:pt x="461960" y="200365"/>
                    <a:pt x="469904" y="204335"/>
                  </a:cubicBezTo>
                  <a:lnTo>
                    <a:pt x="461960" y="232125"/>
                  </a:lnTo>
                  <a:cubicBezTo>
                    <a:pt x="456003" y="230140"/>
                    <a:pt x="445080" y="224185"/>
                    <a:pt x="427208" y="224185"/>
                  </a:cubicBezTo>
                  <a:cubicBezTo>
                    <a:pt x="410328" y="224185"/>
                    <a:pt x="405363" y="231132"/>
                    <a:pt x="405363" y="238080"/>
                  </a:cubicBezTo>
                  <a:cubicBezTo>
                    <a:pt x="405363" y="246019"/>
                    <a:pt x="414300" y="250982"/>
                    <a:pt x="435151" y="258922"/>
                  </a:cubicBezTo>
                  <a:cubicBezTo>
                    <a:pt x="464939" y="269839"/>
                    <a:pt x="476854" y="283734"/>
                    <a:pt x="476854" y="305569"/>
                  </a:cubicBezTo>
                  <a:cubicBezTo>
                    <a:pt x="476854" y="327404"/>
                    <a:pt x="460967" y="346261"/>
                    <a:pt x="432172" y="351224"/>
                  </a:cubicBezTo>
                  <a:lnTo>
                    <a:pt x="432172" y="376036"/>
                  </a:lnTo>
                  <a:lnTo>
                    <a:pt x="408342" y="376036"/>
                  </a:lnTo>
                  <a:lnTo>
                    <a:pt x="408342" y="353209"/>
                  </a:lnTo>
                  <a:cubicBezTo>
                    <a:pt x="391462" y="352216"/>
                    <a:pt x="375575" y="348246"/>
                    <a:pt x="366639" y="342291"/>
                  </a:cubicBezTo>
                  <a:lnTo>
                    <a:pt x="373589" y="313509"/>
                  </a:lnTo>
                  <a:cubicBezTo>
                    <a:pt x="383519" y="319464"/>
                    <a:pt x="398413" y="324426"/>
                    <a:pt x="414300" y="324426"/>
                  </a:cubicBezTo>
                  <a:cubicBezTo>
                    <a:pt x="429193" y="324426"/>
                    <a:pt x="438130" y="318471"/>
                    <a:pt x="438130" y="308546"/>
                  </a:cubicBezTo>
                  <a:cubicBezTo>
                    <a:pt x="438130" y="299614"/>
                    <a:pt x="430186" y="293659"/>
                    <a:pt x="412314" y="287704"/>
                  </a:cubicBezTo>
                  <a:cubicBezTo>
                    <a:pt x="385505" y="278772"/>
                    <a:pt x="367632" y="265869"/>
                    <a:pt x="367632" y="242050"/>
                  </a:cubicBezTo>
                  <a:cubicBezTo>
                    <a:pt x="367632" y="220215"/>
                    <a:pt x="383519" y="203342"/>
                    <a:pt x="409335" y="198380"/>
                  </a:cubicBezTo>
                  <a:close/>
                  <a:moveTo>
                    <a:pt x="23849" y="147802"/>
                  </a:moveTo>
                  <a:cubicBezTo>
                    <a:pt x="34779" y="147802"/>
                    <a:pt x="178864" y="147802"/>
                    <a:pt x="179857" y="147802"/>
                  </a:cubicBezTo>
                  <a:cubicBezTo>
                    <a:pt x="192775" y="147802"/>
                    <a:pt x="203706" y="158714"/>
                    <a:pt x="202712" y="171610"/>
                  </a:cubicBezTo>
                  <a:lnTo>
                    <a:pt x="202712" y="321402"/>
                  </a:lnTo>
                  <a:cubicBezTo>
                    <a:pt x="202712" y="334298"/>
                    <a:pt x="191782" y="345210"/>
                    <a:pt x="178864" y="345210"/>
                  </a:cubicBezTo>
                  <a:cubicBezTo>
                    <a:pt x="170914" y="345210"/>
                    <a:pt x="164952" y="341242"/>
                    <a:pt x="159984" y="336282"/>
                  </a:cubicBezTo>
                  <a:lnTo>
                    <a:pt x="151041" y="481114"/>
                  </a:lnTo>
                  <a:cubicBezTo>
                    <a:pt x="150047" y="494010"/>
                    <a:pt x="139116" y="503930"/>
                    <a:pt x="126198" y="503930"/>
                  </a:cubicBezTo>
                  <a:lnTo>
                    <a:pt x="77508" y="503930"/>
                  </a:lnTo>
                  <a:cubicBezTo>
                    <a:pt x="63596" y="503930"/>
                    <a:pt x="53659" y="495002"/>
                    <a:pt x="52665" y="481114"/>
                  </a:cubicBezTo>
                  <a:lnTo>
                    <a:pt x="42729" y="336282"/>
                  </a:lnTo>
                  <a:cubicBezTo>
                    <a:pt x="38754" y="341242"/>
                    <a:pt x="31798" y="345210"/>
                    <a:pt x="24842" y="345210"/>
                  </a:cubicBezTo>
                  <a:cubicBezTo>
                    <a:pt x="10931" y="345210"/>
                    <a:pt x="994" y="334298"/>
                    <a:pt x="994" y="321402"/>
                  </a:cubicBezTo>
                  <a:lnTo>
                    <a:pt x="0" y="171610"/>
                  </a:lnTo>
                  <a:cubicBezTo>
                    <a:pt x="0" y="158714"/>
                    <a:pt x="10931" y="147802"/>
                    <a:pt x="23849" y="147802"/>
                  </a:cubicBezTo>
                  <a:close/>
                  <a:moveTo>
                    <a:pt x="421189" y="144915"/>
                  </a:moveTo>
                  <a:cubicBezTo>
                    <a:pt x="349673" y="144915"/>
                    <a:pt x="291070" y="203441"/>
                    <a:pt x="291070" y="275856"/>
                  </a:cubicBezTo>
                  <a:cubicBezTo>
                    <a:pt x="291070" y="347278"/>
                    <a:pt x="349673" y="405804"/>
                    <a:pt x="421189" y="405804"/>
                  </a:cubicBezTo>
                  <a:cubicBezTo>
                    <a:pt x="493698" y="405804"/>
                    <a:pt x="552301" y="347278"/>
                    <a:pt x="552301" y="275856"/>
                  </a:cubicBezTo>
                  <a:cubicBezTo>
                    <a:pt x="552301" y="203441"/>
                    <a:pt x="493698" y="144915"/>
                    <a:pt x="421189" y="144915"/>
                  </a:cubicBezTo>
                  <a:close/>
                  <a:moveTo>
                    <a:pt x="421189" y="93332"/>
                  </a:moveTo>
                  <a:cubicBezTo>
                    <a:pt x="522503" y="93332"/>
                    <a:pt x="603951" y="174674"/>
                    <a:pt x="603951" y="275856"/>
                  </a:cubicBezTo>
                  <a:cubicBezTo>
                    <a:pt x="603951" y="376045"/>
                    <a:pt x="522503" y="458379"/>
                    <a:pt x="421189" y="458379"/>
                  </a:cubicBezTo>
                  <a:cubicBezTo>
                    <a:pt x="320869" y="458379"/>
                    <a:pt x="238427" y="376045"/>
                    <a:pt x="238427" y="275856"/>
                  </a:cubicBezTo>
                  <a:cubicBezTo>
                    <a:pt x="238427" y="174674"/>
                    <a:pt x="320869" y="93332"/>
                    <a:pt x="421189" y="93332"/>
                  </a:cubicBezTo>
                  <a:close/>
                  <a:moveTo>
                    <a:pt x="101854" y="0"/>
                  </a:moveTo>
                  <a:cubicBezTo>
                    <a:pt x="138315" y="0"/>
                    <a:pt x="167872" y="29557"/>
                    <a:pt x="167872" y="66018"/>
                  </a:cubicBezTo>
                  <a:cubicBezTo>
                    <a:pt x="167872" y="102479"/>
                    <a:pt x="138315" y="132036"/>
                    <a:pt x="101854" y="132036"/>
                  </a:cubicBezTo>
                  <a:cubicBezTo>
                    <a:pt x="65393" y="132036"/>
                    <a:pt x="35836" y="102479"/>
                    <a:pt x="35836" y="66018"/>
                  </a:cubicBezTo>
                  <a:cubicBezTo>
                    <a:pt x="35836" y="29557"/>
                    <a:pt x="65393" y="0"/>
                    <a:pt x="101854" y="0"/>
                  </a:cubicBezTo>
                  <a:close/>
                </a:path>
              </a:pathLst>
            </a:custGeom>
            <a:solidFill>
              <a:schemeClr val="bg1"/>
            </a:solidFill>
            <a:ln>
              <a:noFill/>
            </a:ln>
          </p:spPr>
          <p:txBody>
            <a:bodyPr/>
            <a:lstStyle/>
            <a:p>
              <a:endParaRPr lang="zh-CN" altLang="en-US" sz="2400"/>
            </a:p>
          </p:txBody>
        </p:sp>
        <p:sp>
          <p:nvSpPr>
            <p:cNvPr id="49" name="iśļïḑé"/>
            <p:cNvSpPr/>
            <p:nvPr/>
          </p:nvSpPr>
          <p:spPr bwMode="auto">
            <a:xfrm>
              <a:off x="6687570" y="1960181"/>
              <a:ext cx="306850" cy="302923"/>
            </a:xfrm>
            <a:custGeom>
              <a:avLst/>
              <a:gdLst>
                <a:gd name="T0" fmla="*/ 126 w 351"/>
                <a:gd name="T1" fmla="*/ 270 h 347"/>
                <a:gd name="T2" fmla="*/ 100 w 351"/>
                <a:gd name="T3" fmla="*/ 270 h 347"/>
                <a:gd name="T4" fmla="*/ 133 w 351"/>
                <a:gd name="T5" fmla="*/ 238 h 347"/>
                <a:gd name="T6" fmla="*/ 89 w 351"/>
                <a:gd name="T7" fmla="*/ 245 h 347"/>
                <a:gd name="T8" fmla="*/ 48 w 351"/>
                <a:gd name="T9" fmla="*/ 222 h 347"/>
                <a:gd name="T10" fmla="*/ 0 w 351"/>
                <a:gd name="T11" fmla="*/ 270 h 347"/>
                <a:gd name="T12" fmla="*/ 14 w 351"/>
                <a:gd name="T13" fmla="*/ 303 h 347"/>
                <a:gd name="T14" fmla="*/ 6 w 351"/>
                <a:gd name="T15" fmla="*/ 347 h 347"/>
                <a:gd name="T16" fmla="*/ 166 w 351"/>
                <a:gd name="T17" fmla="*/ 347 h 347"/>
                <a:gd name="T18" fmla="*/ 108 w 351"/>
                <a:gd name="T19" fmla="*/ 289 h 347"/>
                <a:gd name="T20" fmla="*/ 126 w 351"/>
                <a:gd name="T21" fmla="*/ 270 h 347"/>
                <a:gd name="T22" fmla="*/ 48 w 351"/>
                <a:gd name="T23" fmla="*/ 236 h 347"/>
                <a:gd name="T24" fmla="*/ 75 w 351"/>
                <a:gd name="T25" fmla="*/ 250 h 347"/>
                <a:gd name="T26" fmla="*/ 82 w 351"/>
                <a:gd name="T27" fmla="*/ 270 h 347"/>
                <a:gd name="T28" fmla="*/ 48 w 351"/>
                <a:gd name="T29" fmla="*/ 304 h 347"/>
                <a:gd name="T30" fmla="*/ 20 w 351"/>
                <a:gd name="T31" fmla="*/ 290 h 347"/>
                <a:gd name="T32" fmla="*/ 13 w 351"/>
                <a:gd name="T33" fmla="*/ 270 h 347"/>
                <a:gd name="T34" fmla="*/ 48 w 351"/>
                <a:gd name="T35" fmla="*/ 236 h 347"/>
                <a:gd name="T36" fmla="*/ 351 w 351"/>
                <a:gd name="T37" fmla="*/ 347 h 347"/>
                <a:gd name="T38" fmla="*/ 190 w 351"/>
                <a:gd name="T39" fmla="*/ 347 h 347"/>
                <a:gd name="T40" fmla="*/ 248 w 351"/>
                <a:gd name="T41" fmla="*/ 289 h 347"/>
                <a:gd name="T42" fmla="*/ 230 w 351"/>
                <a:gd name="T43" fmla="*/ 270 h 347"/>
                <a:gd name="T44" fmla="*/ 256 w 351"/>
                <a:gd name="T45" fmla="*/ 270 h 347"/>
                <a:gd name="T46" fmla="*/ 223 w 351"/>
                <a:gd name="T47" fmla="*/ 238 h 347"/>
                <a:gd name="T48" fmla="*/ 351 w 351"/>
                <a:gd name="T49" fmla="*/ 347 h 347"/>
                <a:gd name="T50" fmla="*/ 191 w 351"/>
                <a:gd name="T51" fmla="*/ 88 h 347"/>
                <a:gd name="T52" fmla="*/ 114 w 351"/>
                <a:gd name="T53" fmla="*/ 122 h 347"/>
                <a:gd name="T54" fmla="*/ 113 w 351"/>
                <a:gd name="T55" fmla="*/ 122 h 347"/>
                <a:gd name="T56" fmla="*/ 149 w 351"/>
                <a:gd name="T57" fmla="*/ 210 h 347"/>
                <a:gd name="T58" fmla="*/ 72 w 351"/>
                <a:gd name="T59" fmla="*/ 210 h 347"/>
                <a:gd name="T60" fmla="*/ 72 w 351"/>
                <a:gd name="T61" fmla="*/ 124 h 347"/>
                <a:gd name="T62" fmla="*/ 178 w 351"/>
                <a:gd name="T63" fmla="*/ 0 h 347"/>
                <a:gd name="T64" fmla="*/ 285 w 351"/>
                <a:gd name="T65" fmla="*/ 124 h 347"/>
                <a:gd name="T66" fmla="*/ 285 w 351"/>
                <a:gd name="T67" fmla="*/ 210 h 347"/>
                <a:gd name="T68" fmla="*/ 207 w 351"/>
                <a:gd name="T69" fmla="*/ 210 h 347"/>
                <a:gd name="T70" fmla="*/ 244 w 351"/>
                <a:gd name="T71" fmla="*/ 119 h 347"/>
                <a:gd name="T72" fmla="*/ 191 w 351"/>
                <a:gd name="T73" fmla="*/ 88 h 347"/>
                <a:gd name="T74" fmla="*/ 20 w 351"/>
                <a:gd name="T75" fmla="*/ 277 h 347"/>
                <a:gd name="T76" fmla="*/ 20 w 351"/>
                <a:gd name="T77" fmla="*/ 270 h 347"/>
                <a:gd name="T78" fmla="*/ 20 w 351"/>
                <a:gd name="T79" fmla="*/ 263 h 347"/>
                <a:gd name="T80" fmla="*/ 47 w 351"/>
                <a:gd name="T81" fmla="*/ 263 h 347"/>
                <a:gd name="T82" fmla="*/ 76 w 351"/>
                <a:gd name="T83" fmla="*/ 263 h 347"/>
                <a:gd name="T84" fmla="*/ 76 w 351"/>
                <a:gd name="T85" fmla="*/ 270 h 347"/>
                <a:gd name="T86" fmla="*/ 76 w 351"/>
                <a:gd name="T87" fmla="*/ 277 h 347"/>
                <a:gd name="T88" fmla="*/ 31 w 351"/>
                <a:gd name="T89" fmla="*/ 277 h 347"/>
                <a:gd name="T90" fmla="*/ 20 w 351"/>
                <a:gd name="T91" fmla="*/ 2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1" h="347">
                  <a:moveTo>
                    <a:pt x="126" y="270"/>
                  </a:moveTo>
                  <a:lnTo>
                    <a:pt x="100" y="270"/>
                  </a:lnTo>
                  <a:lnTo>
                    <a:pt x="133" y="238"/>
                  </a:lnTo>
                  <a:cubicBezTo>
                    <a:pt x="117" y="239"/>
                    <a:pt x="102" y="242"/>
                    <a:pt x="89" y="245"/>
                  </a:cubicBezTo>
                  <a:cubicBezTo>
                    <a:pt x="80" y="232"/>
                    <a:pt x="65" y="222"/>
                    <a:pt x="48" y="222"/>
                  </a:cubicBezTo>
                  <a:cubicBezTo>
                    <a:pt x="21" y="222"/>
                    <a:pt x="0" y="244"/>
                    <a:pt x="0" y="270"/>
                  </a:cubicBezTo>
                  <a:cubicBezTo>
                    <a:pt x="0" y="283"/>
                    <a:pt x="5" y="295"/>
                    <a:pt x="14" y="303"/>
                  </a:cubicBezTo>
                  <a:cubicBezTo>
                    <a:pt x="8" y="316"/>
                    <a:pt x="6" y="330"/>
                    <a:pt x="6" y="347"/>
                  </a:cubicBezTo>
                  <a:lnTo>
                    <a:pt x="166" y="347"/>
                  </a:lnTo>
                  <a:lnTo>
                    <a:pt x="108" y="289"/>
                  </a:lnTo>
                  <a:lnTo>
                    <a:pt x="126" y="270"/>
                  </a:lnTo>
                  <a:close/>
                  <a:moveTo>
                    <a:pt x="48" y="236"/>
                  </a:moveTo>
                  <a:cubicBezTo>
                    <a:pt x="59" y="236"/>
                    <a:pt x="69" y="241"/>
                    <a:pt x="75" y="250"/>
                  </a:cubicBezTo>
                  <a:cubicBezTo>
                    <a:pt x="80" y="255"/>
                    <a:pt x="82" y="262"/>
                    <a:pt x="82" y="270"/>
                  </a:cubicBezTo>
                  <a:cubicBezTo>
                    <a:pt x="82" y="289"/>
                    <a:pt x="67" y="304"/>
                    <a:pt x="48" y="304"/>
                  </a:cubicBezTo>
                  <a:cubicBezTo>
                    <a:pt x="36" y="304"/>
                    <a:pt x="26" y="299"/>
                    <a:pt x="20" y="290"/>
                  </a:cubicBezTo>
                  <a:cubicBezTo>
                    <a:pt x="16" y="285"/>
                    <a:pt x="13" y="278"/>
                    <a:pt x="13" y="270"/>
                  </a:cubicBezTo>
                  <a:cubicBezTo>
                    <a:pt x="13" y="251"/>
                    <a:pt x="29" y="236"/>
                    <a:pt x="48" y="236"/>
                  </a:cubicBezTo>
                  <a:close/>
                  <a:moveTo>
                    <a:pt x="351" y="347"/>
                  </a:moveTo>
                  <a:lnTo>
                    <a:pt x="190" y="347"/>
                  </a:lnTo>
                  <a:lnTo>
                    <a:pt x="248" y="289"/>
                  </a:lnTo>
                  <a:lnTo>
                    <a:pt x="230" y="270"/>
                  </a:lnTo>
                  <a:lnTo>
                    <a:pt x="256" y="270"/>
                  </a:lnTo>
                  <a:lnTo>
                    <a:pt x="223" y="238"/>
                  </a:lnTo>
                  <a:cubicBezTo>
                    <a:pt x="297" y="245"/>
                    <a:pt x="351" y="273"/>
                    <a:pt x="351" y="347"/>
                  </a:cubicBezTo>
                  <a:close/>
                  <a:moveTo>
                    <a:pt x="191" y="88"/>
                  </a:moveTo>
                  <a:cubicBezTo>
                    <a:pt x="176" y="109"/>
                    <a:pt x="147" y="122"/>
                    <a:pt x="114" y="122"/>
                  </a:cubicBezTo>
                  <a:lnTo>
                    <a:pt x="113" y="122"/>
                  </a:lnTo>
                  <a:cubicBezTo>
                    <a:pt x="116" y="154"/>
                    <a:pt x="130" y="191"/>
                    <a:pt x="149" y="210"/>
                  </a:cubicBezTo>
                  <a:lnTo>
                    <a:pt x="72" y="210"/>
                  </a:lnTo>
                  <a:lnTo>
                    <a:pt x="72" y="124"/>
                  </a:lnTo>
                  <a:cubicBezTo>
                    <a:pt x="72" y="34"/>
                    <a:pt x="119" y="0"/>
                    <a:pt x="178" y="0"/>
                  </a:cubicBezTo>
                  <a:cubicBezTo>
                    <a:pt x="237" y="0"/>
                    <a:pt x="285" y="34"/>
                    <a:pt x="285" y="124"/>
                  </a:cubicBezTo>
                  <a:lnTo>
                    <a:pt x="285" y="210"/>
                  </a:lnTo>
                  <a:lnTo>
                    <a:pt x="207" y="210"/>
                  </a:lnTo>
                  <a:cubicBezTo>
                    <a:pt x="227" y="190"/>
                    <a:pt x="241" y="152"/>
                    <a:pt x="244" y="119"/>
                  </a:cubicBezTo>
                  <a:cubicBezTo>
                    <a:pt x="221" y="114"/>
                    <a:pt x="203" y="103"/>
                    <a:pt x="191" y="88"/>
                  </a:cubicBezTo>
                  <a:close/>
                  <a:moveTo>
                    <a:pt x="20" y="277"/>
                  </a:moveTo>
                  <a:lnTo>
                    <a:pt x="20" y="270"/>
                  </a:lnTo>
                  <a:lnTo>
                    <a:pt x="20" y="263"/>
                  </a:lnTo>
                  <a:lnTo>
                    <a:pt x="47" y="263"/>
                  </a:lnTo>
                  <a:lnTo>
                    <a:pt x="76" y="263"/>
                  </a:lnTo>
                  <a:lnTo>
                    <a:pt x="76" y="270"/>
                  </a:lnTo>
                  <a:lnTo>
                    <a:pt x="76" y="277"/>
                  </a:lnTo>
                  <a:lnTo>
                    <a:pt x="31" y="277"/>
                  </a:lnTo>
                  <a:lnTo>
                    <a:pt x="20" y="277"/>
                  </a:lnTo>
                  <a:close/>
                </a:path>
              </a:pathLst>
            </a:custGeom>
            <a:solidFill>
              <a:schemeClr val="bg1"/>
            </a:solidFill>
            <a:ln>
              <a:noFill/>
            </a:ln>
          </p:spPr>
          <p:txBody>
            <a:bodyPr wrap="square" lIns="121920" tIns="60960" rIns="121920" bIns="60960">
              <a:normAutofit fontScale="40000" lnSpcReduction="20000"/>
            </a:bodyPr>
            <a:lstStyle/>
            <a:p>
              <a:endParaRPr lang="zh-CN" altLang="en-US" sz="2400"/>
            </a:p>
          </p:txBody>
        </p:sp>
        <p:sp>
          <p:nvSpPr>
            <p:cNvPr id="50" name="íṣlîḓe"/>
            <p:cNvSpPr/>
            <p:nvPr/>
          </p:nvSpPr>
          <p:spPr bwMode="auto">
            <a:xfrm>
              <a:off x="4206964" y="3426711"/>
              <a:ext cx="218603" cy="306850"/>
            </a:xfrm>
            <a:custGeom>
              <a:avLst/>
              <a:gdLst>
                <a:gd name="connsiteX0" fmla="*/ 57923 w 432989"/>
                <a:gd name="connsiteY0" fmla="*/ 117774 h 607780"/>
                <a:gd name="connsiteX1" fmla="*/ 82032 w 432989"/>
                <a:gd name="connsiteY1" fmla="*/ 117774 h 607780"/>
                <a:gd name="connsiteX2" fmla="*/ 112044 w 432989"/>
                <a:gd name="connsiteY2" fmla="*/ 197793 h 607780"/>
                <a:gd name="connsiteX3" fmla="*/ 105742 w 432989"/>
                <a:gd name="connsiteY3" fmla="*/ 163828 h 607780"/>
                <a:gd name="connsiteX4" fmla="*/ 106742 w 432989"/>
                <a:gd name="connsiteY4" fmla="*/ 157034 h 607780"/>
                <a:gd name="connsiteX5" fmla="*/ 116546 w 432989"/>
                <a:gd name="connsiteY5" fmla="*/ 139152 h 607780"/>
                <a:gd name="connsiteX6" fmla="*/ 107843 w 432989"/>
                <a:gd name="connsiteY6" fmla="*/ 123368 h 607780"/>
                <a:gd name="connsiteX7" fmla="*/ 107943 w 432989"/>
                <a:gd name="connsiteY7" fmla="*/ 119872 h 607780"/>
                <a:gd name="connsiteX8" fmla="*/ 110944 w 432989"/>
                <a:gd name="connsiteY8" fmla="*/ 117774 h 607780"/>
                <a:gd name="connsiteX9" fmla="*/ 134854 w 432989"/>
                <a:gd name="connsiteY9" fmla="*/ 117774 h 607780"/>
                <a:gd name="connsiteX10" fmla="*/ 137855 w 432989"/>
                <a:gd name="connsiteY10" fmla="*/ 119872 h 607780"/>
                <a:gd name="connsiteX11" fmla="*/ 137955 w 432989"/>
                <a:gd name="connsiteY11" fmla="*/ 123368 h 607780"/>
                <a:gd name="connsiteX12" fmla="*/ 129251 w 432989"/>
                <a:gd name="connsiteY12" fmla="*/ 139152 h 607780"/>
                <a:gd name="connsiteX13" fmla="*/ 139055 w 432989"/>
                <a:gd name="connsiteY13" fmla="*/ 156935 h 607780"/>
                <a:gd name="connsiteX14" fmla="*/ 140056 w 432989"/>
                <a:gd name="connsiteY14" fmla="*/ 163828 h 607780"/>
                <a:gd name="connsiteX15" fmla="*/ 132853 w 432989"/>
                <a:gd name="connsiteY15" fmla="*/ 197793 h 607780"/>
                <a:gd name="connsiteX16" fmla="*/ 163765 w 432989"/>
                <a:gd name="connsiteY16" fmla="*/ 117774 h 607780"/>
                <a:gd name="connsiteX17" fmla="*/ 187474 w 432989"/>
                <a:gd name="connsiteY17" fmla="*/ 117774 h 607780"/>
                <a:gd name="connsiteX18" fmla="*/ 244397 w 432989"/>
                <a:gd name="connsiteY18" fmla="*/ 174417 h 607780"/>
                <a:gd name="connsiteX19" fmla="*/ 244697 w 432989"/>
                <a:gd name="connsiteY19" fmla="*/ 219372 h 607780"/>
                <a:gd name="connsiteX20" fmla="*/ 293417 w 432989"/>
                <a:gd name="connsiteY20" fmla="*/ 189202 h 607780"/>
                <a:gd name="connsiteX21" fmla="*/ 326630 w 432989"/>
                <a:gd name="connsiteY21" fmla="*/ 196894 h 607780"/>
                <a:gd name="connsiteX22" fmla="*/ 318827 w 432989"/>
                <a:gd name="connsiteY22" fmla="*/ 230061 h 607780"/>
                <a:gd name="connsiteX23" fmla="*/ 233493 w 432989"/>
                <a:gd name="connsiteY23" fmla="*/ 282908 h 607780"/>
                <a:gd name="connsiteX24" fmla="*/ 196678 w 432989"/>
                <a:gd name="connsiteY24" fmla="*/ 262628 h 607780"/>
                <a:gd name="connsiteX25" fmla="*/ 196278 w 432989"/>
                <a:gd name="connsiteY25" fmla="*/ 174717 h 607780"/>
                <a:gd name="connsiteX26" fmla="*/ 196278 w 432989"/>
                <a:gd name="connsiteY26" fmla="*/ 174517 h 607780"/>
                <a:gd name="connsiteX27" fmla="*/ 191176 w 432989"/>
                <a:gd name="connsiteY27" fmla="*/ 169522 h 607780"/>
                <a:gd name="connsiteX28" fmla="*/ 186174 w 432989"/>
                <a:gd name="connsiteY28" fmla="*/ 174517 h 607780"/>
                <a:gd name="connsiteX29" fmla="*/ 186674 w 432989"/>
                <a:gd name="connsiteY29" fmla="*/ 578909 h 607780"/>
                <a:gd name="connsiteX30" fmla="*/ 157863 w 432989"/>
                <a:gd name="connsiteY30" fmla="*/ 607780 h 607780"/>
                <a:gd name="connsiteX31" fmla="*/ 128951 w 432989"/>
                <a:gd name="connsiteY31" fmla="*/ 578909 h 607780"/>
                <a:gd name="connsiteX32" fmla="*/ 128951 w 432989"/>
                <a:gd name="connsiteY32" fmla="*/ 354535 h 607780"/>
                <a:gd name="connsiteX33" fmla="*/ 122649 w 432989"/>
                <a:gd name="connsiteY33" fmla="*/ 348242 h 607780"/>
                <a:gd name="connsiteX34" fmla="*/ 116446 w 432989"/>
                <a:gd name="connsiteY34" fmla="*/ 354535 h 607780"/>
                <a:gd name="connsiteX35" fmla="*/ 116446 w 432989"/>
                <a:gd name="connsiteY35" fmla="*/ 578909 h 607780"/>
                <a:gd name="connsiteX36" fmla="*/ 87535 w 432989"/>
                <a:gd name="connsiteY36" fmla="*/ 607780 h 607780"/>
                <a:gd name="connsiteX37" fmla="*/ 58623 w 432989"/>
                <a:gd name="connsiteY37" fmla="*/ 578909 h 607780"/>
                <a:gd name="connsiteX38" fmla="*/ 58623 w 432989"/>
                <a:gd name="connsiteY38" fmla="*/ 174717 h 607780"/>
                <a:gd name="connsiteX39" fmla="*/ 53921 w 432989"/>
                <a:gd name="connsiteY39" fmla="*/ 169921 h 607780"/>
                <a:gd name="connsiteX40" fmla="*/ 49119 w 432989"/>
                <a:gd name="connsiteY40" fmla="*/ 174717 h 607780"/>
                <a:gd name="connsiteX41" fmla="*/ 48219 w 432989"/>
                <a:gd name="connsiteY41" fmla="*/ 351339 h 607780"/>
                <a:gd name="connsiteX42" fmla="*/ 24109 w 432989"/>
                <a:gd name="connsiteY42" fmla="*/ 375314 h 607780"/>
                <a:gd name="connsiteX43" fmla="*/ 24009 w 432989"/>
                <a:gd name="connsiteY43" fmla="*/ 375314 h 607780"/>
                <a:gd name="connsiteX44" fmla="*/ 0 w 432989"/>
                <a:gd name="connsiteY44" fmla="*/ 351139 h 607780"/>
                <a:gd name="connsiteX45" fmla="*/ 900 w 432989"/>
                <a:gd name="connsiteY45" fmla="*/ 174417 h 607780"/>
                <a:gd name="connsiteX46" fmla="*/ 57923 w 432989"/>
                <a:gd name="connsiteY46" fmla="*/ 117774 h 607780"/>
                <a:gd name="connsiteX47" fmla="*/ 389860 w 432989"/>
                <a:gd name="connsiteY47" fmla="*/ 115295 h 607780"/>
                <a:gd name="connsiteX48" fmla="*/ 389860 w 432989"/>
                <a:gd name="connsiteY48" fmla="*/ 134778 h 607780"/>
                <a:gd name="connsiteX49" fmla="*/ 393062 w 432989"/>
                <a:gd name="connsiteY49" fmla="*/ 117194 h 607780"/>
                <a:gd name="connsiteX50" fmla="*/ 389860 w 432989"/>
                <a:gd name="connsiteY50" fmla="*/ 115295 h 607780"/>
                <a:gd name="connsiteX51" fmla="*/ 363141 w 432989"/>
                <a:gd name="connsiteY51" fmla="*/ 51853 h 607780"/>
                <a:gd name="connsiteX52" fmla="*/ 363141 w 432989"/>
                <a:gd name="connsiteY52" fmla="*/ 70236 h 607780"/>
                <a:gd name="connsiteX53" fmla="*/ 122643 w 432989"/>
                <a:gd name="connsiteY53" fmla="*/ 2329 h 607780"/>
                <a:gd name="connsiteX54" fmla="*/ 172533 w 432989"/>
                <a:gd name="connsiteY54" fmla="*/ 52113 h 607780"/>
                <a:gd name="connsiteX55" fmla="*/ 122643 w 432989"/>
                <a:gd name="connsiteY55" fmla="*/ 101897 h 607780"/>
                <a:gd name="connsiteX56" fmla="*/ 72753 w 432989"/>
                <a:gd name="connsiteY56" fmla="*/ 52113 h 607780"/>
                <a:gd name="connsiteX57" fmla="*/ 122643 w 432989"/>
                <a:gd name="connsiteY57" fmla="*/ 2329 h 607780"/>
                <a:gd name="connsiteX58" fmla="*/ 376550 w 432989"/>
                <a:gd name="connsiteY58" fmla="*/ 0 h 607780"/>
                <a:gd name="connsiteX59" fmla="*/ 389860 w 432989"/>
                <a:gd name="connsiteY59" fmla="*/ 13288 h 607780"/>
                <a:gd name="connsiteX60" fmla="*/ 389860 w 432989"/>
                <a:gd name="connsiteY60" fmla="*/ 20781 h 607780"/>
                <a:gd name="connsiteX61" fmla="*/ 414176 w 432989"/>
                <a:gd name="connsiteY61" fmla="*/ 28174 h 607780"/>
                <a:gd name="connsiteX62" fmla="*/ 422482 w 432989"/>
                <a:gd name="connsiteY62" fmla="*/ 36966 h 607780"/>
                <a:gd name="connsiteX63" fmla="*/ 421581 w 432989"/>
                <a:gd name="connsiteY63" fmla="*/ 48956 h 607780"/>
                <a:gd name="connsiteX64" fmla="*/ 401768 w 432989"/>
                <a:gd name="connsiteY64" fmla="*/ 55749 h 607780"/>
                <a:gd name="connsiteX65" fmla="*/ 389860 w 432989"/>
                <a:gd name="connsiteY65" fmla="*/ 51353 h 607780"/>
                <a:gd name="connsiteX66" fmla="*/ 389860 w 432989"/>
                <a:gd name="connsiteY66" fmla="*/ 79128 h 607780"/>
                <a:gd name="connsiteX67" fmla="*/ 432989 w 432989"/>
                <a:gd name="connsiteY67" fmla="*/ 122089 h 607780"/>
                <a:gd name="connsiteX68" fmla="*/ 389860 w 432989"/>
                <a:gd name="connsiteY68" fmla="*/ 165250 h 607780"/>
                <a:gd name="connsiteX69" fmla="*/ 389860 w 432989"/>
                <a:gd name="connsiteY69" fmla="*/ 177139 h 607780"/>
                <a:gd name="connsiteX70" fmla="*/ 376550 w 432989"/>
                <a:gd name="connsiteY70" fmla="*/ 190527 h 607780"/>
                <a:gd name="connsiteX71" fmla="*/ 363141 w 432989"/>
                <a:gd name="connsiteY71" fmla="*/ 177139 h 607780"/>
                <a:gd name="connsiteX72" fmla="*/ 363141 w 432989"/>
                <a:gd name="connsiteY72" fmla="*/ 164750 h 607780"/>
                <a:gd name="connsiteX73" fmla="*/ 332220 w 432989"/>
                <a:gd name="connsiteY73" fmla="*/ 156058 h 607780"/>
                <a:gd name="connsiteX74" fmla="*/ 323814 w 432989"/>
                <a:gd name="connsiteY74" fmla="*/ 147066 h 607780"/>
                <a:gd name="connsiteX75" fmla="*/ 324515 w 432989"/>
                <a:gd name="connsiteY75" fmla="*/ 134778 h 607780"/>
                <a:gd name="connsiteX76" fmla="*/ 345729 w 432989"/>
                <a:gd name="connsiteY76" fmla="*/ 127484 h 607780"/>
                <a:gd name="connsiteX77" fmla="*/ 363141 w 432989"/>
                <a:gd name="connsiteY77" fmla="*/ 133878 h 607780"/>
                <a:gd name="connsiteX78" fmla="*/ 363141 w 432989"/>
                <a:gd name="connsiteY78" fmla="*/ 106204 h 607780"/>
                <a:gd name="connsiteX79" fmla="*/ 323914 w 432989"/>
                <a:gd name="connsiteY79" fmla="*/ 66340 h 607780"/>
                <a:gd name="connsiteX80" fmla="*/ 363141 w 432989"/>
                <a:gd name="connsiteY80" fmla="*/ 21181 h 607780"/>
                <a:gd name="connsiteX81" fmla="*/ 363141 w 432989"/>
                <a:gd name="connsiteY81" fmla="*/ 13288 h 607780"/>
                <a:gd name="connsiteX82" fmla="*/ 376550 w 432989"/>
                <a:gd name="connsiteY82" fmla="*/ 0 h 60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32989" h="607780">
                  <a:moveTo>
                    <a:pt x="57923" y="117774"/>
                  </a:moveTo>
                  <a:lnTo>
                    <a:pt x="82032" y="117774"/>
                  </a:lnTo>
                  <a:cubicBezTo>
                    <a:pt x="85234" y="126066"/>
                    <a:pt x="108643" y="189002"/>
                    <a:pt x="112044" y="197793"/>
                  </a:cubicBezTo>
                  <a:lnTo>
                    <a:pt x="105742" y="163828"/>
                  </a:lnTo>
                  <a:cubicBezTo>
                    <a:pt x="105242" y="161430"/>
                    <a:pt x="105642" y="159032"/>
                    <a:pt x="106742" y="157034"/>
                  </a:cubicBezTo>
                  <a:lnTo>
                    <a:pt x="116546" y="139152"/>
                  </a:lnTo>
                  <a:lnTo>
                    <a:pt x="107843" y="123368"/>
                  </a:lnTo>
                  <a:cubicBezTo>
                    <a:pt x="107243" y="122269"/>
                    <a:pt x="107343" y="120971"/>
                    <a:pt x="107943" y="119872"/>
                  </a:cubicBezTo>
                  <a:cubicBezTo>
                    <a:pt x="108543" y="118773"/>
                    <a:pt x="109744" y="117774"/>
                    <a:pt x="110944" y="117774"/>
                  </a:cubicBezTo>
                  <a:lnTo>
                    <a:pt x="134854" y="117774"/>
                  </a:lnTo>
                  <a:cubicBezTo>
                    <a:pt x="136054" y="117774"/>
                    <a:pt x="137254" y="118773"/>
                    <a:pt x="137855" y="119872"/>
                  </a:cubicBezTo>
                  <a:cubicBezTo>
                    <a:pt x="138555" y="120971"/>
                    <a:pt x="138555" y="122269"/>
                    <a:pt x="137955" y="123368"/>
                  </a:cubicBezTo>
                  <a:lnTo>
                    <a:pt x="129251" y="139152"/>
                  </a:lnTo>
                  <a:lnTo>
                    <a:pt x="139055" y="156935"/>
                  </a:lnTo>
                  <a:cubicBezTo>
                    <a:pt x="140256" y="159032"/>
                    <a:pt x="140556" y="161530"/>
                    <a:pt x="140056" y="163828"/>
                  </a:cubicBezTo>
                  <a:lnTo>
                    <a:pt x="132853" y="197793"/>
                  </a:lnTo>
                  <a:cubicBezTo>
                    <a:pt x="137455" y="186105"/>
                    <a:pt x="159263" y="129462"/>
                    <a:pt x="163765" y="117774"/>
                  </a:cubicBezTo>
                  <a:lnTo>
                    <a:pt x="187474" y="117774"/>
                  </a:lnTo>
                  <a:cubicBezTo>
                    <a:pt x="218687" y="117774"/>
                    <a:pt x="244297" y="143248"/>
                    <a:pt x="244397" y="174417"/>
                  </a:cubicBezTo>
                  <a:lnTo>
                    <a:pt x="244697" y="219372"/>
                  </a:lnTo>
                  <a:lnTo>
                    <a:pt x="293417" y="189202"/>
                  </a:lnTo>
                  <a:cubicBezTo>
                    <a:pt x="304721" y="182109"/>
                    <a:pt x="319627" y="185606"/>
                    <a:pt x="326630" y="196894"/>
                  </a:cubicBezTo>
                  <a:cubicBezTo>
                    <a:pt x="333633" y="208183"/>
                    <a:pt x="330132" y="222968"/>
                    <a:pt x="318827" y="230061"/>
                  </a:cubicBezTo>
                  <a:lnTo>
                    <a:pt x="233493" y="282908"/>
                  </a:lnTo>
                  <a:cubicBezTo>
                    <a:pt x="217687" y="292798"/>
                    <a:pt x="196778" y="281509"/>
                    <a:pt x="196678" y="262628"/>
                  </a:cubicBezTo>
                  <a:lnTo>
                    <a:pt x="196278" y="174717"/>
                  </a:lnTo>
                  <a:lnTo>
                    <a:pt x="196278" y="174517"/>
                  </a:lnTo>
                  <a:cubicBezTo>
                    <a:pt x="196278" y="171720"/>
                    <a:pt x="193977" y="169522"/>
                    <a:pt x="191176" y="169522"/>
                  </a:cubicBezTo>
                  <a:cubicBezTo>
                    <a:pt x="188475" y="169522"/>
                    <a:pt x="186174" y="171820"/>
                    <a:pt x="186174" y="174517"/>
                  </a:cubicBezTo>
                  <a:lnTo>
                    <a:pt x="186674" y="578909"/>
                  </a:lnTo>
                  <a:cubicBezTo>
                    <a:pt x="186674" y="594893"/>
                    <a:pt x="173769" y="607780"/>
                    <a:pt x="157863" y="607780"/>
                  </a:cubicBezTo>
                  <a:cubicBezTo>
                    <a:pt x="141856" y="607780"/>
                    <a:pt x="128951" y="594893"/>
                    <a:pt x="128951" y="578909"/>
                  </a:cubicBezTo>
                  <a:lnTo>
                    <a:pt x="128951" y="354535"/>
                  </a:lnTo>
                  <a:cubicBezTo>
                    <a:pt x="128951" y="351039"/>
                    <a:pt x="126150" y="348242"/>
                    <a:pt x="122649" y="348242"/>
                  </a:cubicBezTo>
                  <a:cubicBezTo>
                    <a:pt x="119247" y="348242"/>
                    <a:pt x="116446" y="351039"/>
                    <a:pt x="116446" y="354535"/>
                  </a:cubicBezTo>
                  <a:lnTo>
                    <a:pt x="116446" y="578909"/>
                  </a:lnTo>
                  <a:cubicBezTo>
                    <a:pt x="116446" y="594893"/>
                    <a:pt x="103541" y="607780"/>
                    <a:pt x="87535" y="607780"/>
                  </a:cubicBezTo>
                  <a:cubicBezTo>
                    <a:pt x="71628" y="607780"/>
                    <a:pt x="58623" y="594893"/>
                    <a:pt x="58623" y="578909"/>
                  </a:cubicBezTo>
                  <a:lnTo>
                    <a:pt x="58623" y="174717"/>
                  </a:lnTo>
                  <a:cubicBezTo>
                    <a:pt x="58623" y="172119"/>
                    <a:pt x="56522" y="169921"/>
                    <a:pt x="53921" y="169921"/>
                  </a:cubicBezTo>
                  <a:cubicBezTo>
                    <a:pt x="51220" y="169921"/>
                    <a:pt x="49119" y="172019"/>
                    <a:pt x="49119" y="174717"/>
                  </a:cubicBezTo>
                  <a:lnTo>
                    <a:pt x="48219" y="351339"/>
                  </a:lnTo>
                  <a:cubicBezTo>
                    <a:pt x="48119" y="364625"/>
                    <a:pt x="37315" y="375314"/>
                    <a:pt x="24109" y="375314"/>
                  </a:cubicBezTo>
                  <a:lnTo>
                    <a:pt x="24009" y="375314"/>
                  </a:lnTo>
                  <a:cubicBezTo>
                    <a:pt x="10704" y="375214"/>
                    <a:pt x="0" y="364425"/>
                    <a:pt x="0" y="351139"/>
                  </a:cubicBezTo>
                  <a:lnTo>
                    <a:pt x="900" y="174417"/>
                  </a:lnTo>
                  <a:cubicBezTo>
                    <a:pt x="1100" y="143248"/>
                    <a:pt x="26610" y="117774"/>
                    <a:pt x="57923" y="117774"/>
                  </a:cubicBezTo>
                  <a:close/>
                  <a:moveTo>
                    <a:pt x="389860" y="115295"/>
                  </a:moveTo>
                  <a:lnTo>
                    <a:pt x="389860" y="134778"/>
                  </a:lnTo>
                  <a:cubicBezTo>
                    <a:pt x="399666" y="131581"/>
                    <a:pt x="398966" y="121290"/>
                    <a:pt x="393062" y="117194"/>
                  </a:cubicBezTo>
                  <a:cubicBezTo>
                    <a:pt x="392161" y="116494"/>
                    <a:pt x="391060" y="115895"/>
                    <a:pt x="389860" y="115295"/>
                  </a:cubicBezTo>
                  <a:close/>
                  <a:moveTo>
                    <a:pt x="363141" y="51853"/>
                  </a:moveTo>
                  <a:cubicBezTo>
                    <a:pt x="356837" y="55550"/>
                    <a:pt x="355736" y="65341"/>
                    <a:pt x="363141" y="70236"/>
                  </a:cubicBezTo>
                  <a:close/>
                  <a:moveTo>
                    <a:pt x="122643" y="2329"/>
                  </a:moveTo>
                  <a:cubicBezTo>
                    <a:pt x="150196" y="2329"/>
                    <a:pt x="172533" y="24618"/>
                    <a:pt x="172533" y="52113"/>
                  </a:cubicBezTo>
                  <a:cubicBezTo>
                    <a:pt x="172533" y="79608"/>
                    <a:pt x="150196" y="101897"/>
                    <a:pt x="122643" y="101897"/>
                  </a:cubicBezTo>
                  <a:cubicBezTo>
                    <a:pt x="95090" y="101897"/>
                    <a:pt x="72753" y="79608"/>
                    <a:pt x="72753" y="52113"/>
                  </a:cubicBezTo>
                  <a:cubicBezTo>
                    <a:pt x="72753" y="24618"/>
                    <a:pt x="95090" y="2329"/>
                    <a:pt x="122643" y="2329"/>
                  </a:cubicBezTo>
                  <a:close/>
                  <a:moveTo>
                    <a:pt x="376550" y="0"/>
                  </a:moveTo>
                  <a:cubicBezTo>
                    <a:pt x="383855" y="0"/>
                    <a:pt x="389860" y="5995"/>
                    <a:pt x="389860" y="13288"/>
                  </a:cubicBezTo>
                  <a:lnTo>
                    <a:pt x="389860" y="20781"/>
                  </a:lnTo>
                  <a:cubicBezTo>
                    <a:pt x="397965" y="22080"/>
                    <a:pt x="406271" y="24778"/>
                    <a:pt x="414176" y="28174"/>
                  </a:cubicBezTo>
                  <a:cubicBezTo>
                    <a:pt x="418079" y="29873"/>
                    <a:pt x="421081" y="33070"/>
                    <a:pt x="422482" y="36966"/>
                  </a:cubicBezTo>
                  <a:cubicBezTo>
                    <a:pt x="423783" y="40963"/>
                    <a:pt x="423483" y="45259"/>
                    <a:pt x="421581" y="48956"/>
                  </a:cubicBezTo>
                  <a:cubicBezTo>
                    <a:pt x="417779" y="56049"/>
                    <a:pt x="409073" y="59046"/>
                    <a:pt x="401768" y="55749"/>
                  </a:cubicBezTo>
                  <a:cubicBezTo>
                    <a:pt x="398065" y="54051"/>
                    <a:pt x="393862" y="52452"/>
                    <a:pt x="389860" y="51353"/>
                  </a:cubicBezTo>
                  <a:lnTo>
                    <a:pt x="389860" y="79128"/>
                  </a:lnTo>
                  <a:cubicBezTo>
                    <a:pt x="414477" y="86122"/>
                    <a:pt x="432989" y="94614"/>
                    <a:pt x="432989" y="122089"/>
                  </a:cubicBezTo>
                  <a:cubicBezTo>
                    <a:pt x="432989" y="148465"/>
                    <a:pt x="415677" y="162353"/>
                    <a:pt x="389860" y="165250"/>
                  </a:cubicBezTo>
                  <a:lnTo>
                    <a:pt x="389860" y="177139"/>
                  </a:lnTo>
                  <a:cubicBezTo>
                    <a:pt x="389860" y="184532"/>
                    <a:pt x="383855" y="190527"/>
                    <a:pt x="376550" y="190527"/>
                  </a:cubicBezTo>
                  <a:cubicBezTo>
                    <a:pt x="369145" y="190527"/>
                    <a:pt x="363141" y="184532"/>
                    <a:pt x="363141" y="177139"/>
                  </a:cubicBezTo>
                  <a:lnTo>
                    <a:pt x="363141" y="164750"/>
                  </a:lnTo>
                  <a:cubicBezTo>
                    <a:pt x="352834" y="163252"/>
                    <a:pt x="342127" y="160354"/>
                    <a:pt x="332220" y="156058"/>
                  </a:cubicBezTo>
                  <a:cubicBezTo>
                    <a:pt x="328317" y="154260"/>
                    <a:pt x="325215" y="151063"/>
                    <a:pt x="323814" y="147066"/>
                  </a:cubicBezTo>
                  <a:cubicBezTo>
                    <a:pt x="322413" y="143070"/>
                    <a:pt x="322613" y="138574"/>
                    <a:pt x="324515" y="134778"/>
                  </a:cubicBezTo>
                  <a:cubicBezTo>
                    <a:pt x="328417" y="127085"/>
                    <a:pt x="337824" y="123788"/>
                    <a:pt x="345729" y="127484"/>
                  </a:cubicBezTo>
                  <a:cubicBezTo>
                    <a:pt x="351133" y="129982"/>
                    <a:pt x="357437" y="132380"/>
                    <a:pt x="363141" y="133878"/>
                  </a:cubicBezTo>
                  <a:lnTo>
                    <a:pt x="363141" y="106204"/>
                  </a:lnTo>
                  <a:cubicBezTo>
                    <a:pt x="339725" y="99310"/>
                    <a:pt x="323914" y="89918"/>
                    <a:pt x="323914" y="66340"/>
                  </a:cubicBezTo>
                  <a:cubicBezTo>
                    <a:pt x="323914" y="44260"/>
                    <a:pt x="337123" y="26376"/>
                    <a:pt x="363141" y="21181"/>
                  </a:cubicBezTo>
                  <a:lnTo>
                    <a:pt x="363141" y="13288"/>
                  </a:lnTo>
                  <a:cubicBezTo>
                    <a:pt x="363141" y="5995"/>
                    <a:pt x="369145" y="0"/>
                    <a:pt x="376550" y="0"/>
                  </a:cubicBezTo>
                  <a:close/>
                </a:path>
              </a:pathLst>
            </a:custGeom>
            <a:solidFill>
              <a:schemeClr val="bg1"/>
            </a:solidFill>
            <a:ln>
              <a:noFill/>
            </a:ln>
          </p:spPr>
          <p:txBody>
            <a:bodyPr wrap="square" lIns="121920" tIns="60960" rIns="121920" bIns="60960">
              <a:normAutofit fontScale="40000" lnSpcReduction="20000"/>
            </a:bodyPr>
            <a:lstStyle/>
            <a:p>
              <a:endParaRPr lang="zh-CN" altLang="en-US" sz="2400"/>
            </a:p>
          </p:txBody>
        </p:sp>
        <p:sp>
          <p:nvSpPr>
            <p:cNvPr id="51" name="ïṥļîdê"/>
            <p:cNvSpPr/>
            <p:nvPr/>
          </p:nvSpPr>
          <p:spPr bwMode="auto">
            <a:xfrm>
              <a:off x="7522781" y="3429208"/>
              <a:ext cx="306850" cy="301857"/>
            </a:xfrm>
            <a:custGeom>
              <a:avLst/>
              <a:gdLst>
                <a:gd name="T0" fmla="*/ 1792 w 2164"/>
                <a:gd name="T1" fmla="*/ 1458 h 2132"/>
                <a:gd name="T2" fmla="*/ 1242 w 2164"/>
                <a:gd name="T3" fmla="*/ 1126 h 2132"/>
                <a:gd name="T4" fmla="*/ 1546 w 2164"/>
                <a:gd name="T5" fmla="*/ 550 h 2132"/>
                <a:gd name="T6" fmla="*/ 996 w 2164"/>
                <a:gd name="T7" fmla="*/ 0 h 2132"/>
                <a:gd name="T8" fmla="*/ 446 w 2164"/>
                <a:gd name="T9" fmla="*/ 550 h 2132"/>
                <a:gd name="T10" fmla="*/ 750 w 2164"/>
                <a:gd name="T11" fmla="*/ 1126 h 2132"/>
                <a:gd name="T12" fmla="*/ 0 w 2164"/>
                <a:gd name="T13" fmla="*/ 1886 h 2132"/>
                <a:gd name="T14" fmla="*/ 996 w 2164"/>
                <a:gd name="T15" fmla="*/ 2132 h 2132"/>
                <a:gd name="T16" fmla="*/ 717 w 2164"/>
                <a:gd name="T17" fmla="*/ 1853 h 2132"/>
                <a:gd name="T18" fmla="*/ 952 w 2164"/>
                <a:gd name="T19" fmla="*/ 1285 h 2132"/>
                <a:gd name="T20" fmla="*/ 950 w 2164"/>
                <a:gd name="T21" fmla="*/ 1285 h 2132"/>
                <a:gd name="T22" fmla="*/ 858 w 2164"/>
                <a:gd name="T23" fmla="*/ 1181 h 2132"/>
                <a:gd name="T24" fmla="*/ 996 w 2164"/>
                <a:gd name="T25" fmla="*/ 1206 h 2132"/>
                <a:gd name="T26" fmla="*/ 1134 w 2164"/>
                <a:gd name="T27" fmla="*/ 1181 h 2132"/>
                <a:gd name="T28" fmla="*/ 1043 w 2164"/>
                <a:gd name="T29" fmla="*/ 1285 h 2132"/>
                <a:gd name="T30" fmla="*/ 1040 w 2164"/>
                <a:gd name="T31" fmla="*/ 1285 h 2132"/>
                <a:gd name="T32" fmla="*/ 1262 w 2164"/>
                <a:gd name="T33" fmla="*/ 1822 h 2132"/>
                <a:gd name="T34" fmla="*/ 1262 w 2164"/>
                <a:gd name="T35" fmla="*/ 1866 h 2132"/>
                <a:gd name="T36" fmla="*/ 996 w 2164"/>
                <a:gd name="T37" fmla="*/ 2132 h 2132"/>
                <a:gd name="T38" fmla="*/ 1500 w 2164"/>
                <a:gd name="T39" fmla="*/ 2102 h 2132"/>
                <a:gd name="T40" fmla="*/ 2164 w 2164"/>
                <a:gd name="T41" fmla="*/ 2102 h 2132"/>
                <a:gd name="T42" fmla="*/ 2164 w 2164"/>
                <a:gd name="T43" fmla="*/ 1586 h 2132"/>
                <a:gd name="T44" fmla="*/ 2164 w 2164"/>
                <a:gd name="T45" fmla="*/ 1458 h 2132"/>
                <a:gd name="T46" fmla="*/ 1792 w 2164"/>
                <a:gd name="T47" fmla="*/ 1458 h 2132"/>
                <a:gd name="T48" fmla="*/ 2081 w 2164"/>
                <a:gd name="T49" fmla="*/ 2019 h 2132"/>
                <a:gd name="T50" fmla="*/ 1345 w 2164"/>
                <a:gd name="T51" fmla="*/ 2019 h 2132"/>
                <a:gd name="T52" fmla="*/ 1345 w 2164"/>
                <a:gd name="T53" fmla="*/ 1612 h 2132"/>
                <a:gd name="T54" fmla="*/ 1713 w 2164"/>
                <a:gd name="T55" fmla="*/ 1851 h 2132"/>
                <a:gd name="T56" fmla="*/ 2080 w 2164"/>
                <a:gd name="T57" fmla="*/ 1612 h 2132"/>
                <a:gd name="T58" fmla="*/ 2080 w 2164"/>
                <a:gd name="T59" fmla="*/ 2019 h 2132"/>
                <a:gd name="T60" fmla="*/ 2081 w 2164"/>
                <a:gd name="T61" fmla="*/ 2019 h 2132"/>
                <a:gd name="T62" fmla="*/ 1713 w 2164"/>
                <a:gd name="T63" fmla="*/ 1780 h 2132"/>
                <a:gd name="T64" fmla="*/ 1346 w 2164"/>
                <a:gd name="T65" fmla="*/ 1541 h 2132"/>
                <a:gd name="T66" fmla="*/ 2081 w 2164"/>
                <a:gd name="T67" fmla="*/ 1541 h 2132"/>
                <a:gd name="T68" fmla="*/ 1713 w 2164"/>
                <a:gd name="T69" fmla="*/ 1780 h 2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4" h="2132">
                  <a:moveTo>
                    <a:pt x="1792" y="1458"/>
                  </a:moveTo>
                  <a:cubicBezTo>
                    <a:pt x="1657" y="1310"/>
                    <a:pt x="1465" y="1182"/>
                    <a:pt x="1242" y="1126"/>
                  </a:cubicBezTo>
                  <a:cubicBezTo>
                    <a:pt x="1422" y="1004"/>
                    <a:pt x="1546" y="765"/>
                    <a:pt x="1546" y="550"/>
                  </a:cubicBezTo>
                  <a:cubicBezTo>
                    <a:pt x="1546" y="246"/>
                    <a:pt x="1300" y="0"/>
                    <a:pt x="996" y="0"/>
                  </a:cubicBezTo>
                  <a:cubicBezTo>
                    <a:pt x="692" y="0"/>
                    <a:pt x="446" y="246"/>
                    <a:pt x="446" y="550"/>
                  </a:cubicBezTo>
                  <a:cubicBezTo>
                    <a:pt x="446" y="765"/>
                    <a:pt x="570" y="1004"/>
                    <a:pt x="750" y="1126"/>
                  </a:cubicBezTo>
                  <a:cubicBezTo>
                    <a:pt x="319" y="1235"/>
                    <a:pt x="0" y="1609"/>
                    <a:pt x="0" y="1886"/>
                  </a:cubicBezTo>
                  <a:cubicBezTo>
                    <a:pt x="0" y="2050"/>
                    <a:pt x="498" y="2132"/>
                    <a:pt x="996" y="2132"/>
                  </a:cubicBezTo>
                  <a:lnTo>
                    <a:pt x="717" y="1853"/>
                  </a:lnTo>
                  <a:lnTo>
                    <a:pt x="952" y="1285"/>
                  </a:lnTo>
                  <a:lnTo>
                    <a:pt x="950" y="1285"/>
                  </a:lnTo>
                  <a:lnTo>
                    <a:pt x="858" y="1181"/>
                  </a:lnTo>
                  <a:cubicBezTo>
                    <a:pt x="903" y="1196"/>
                    <a:pt x="949" y="1206"/>
                    <a:pt x="996" y="1206"/>
                  </a:cubicBezTo>
                  <a:cubicBezTo>
                    <a:pt x="1044" y="1206"/>
                    <a:pt x="1090" y="1196"/>
                    <a:pt x="1134" y="1181"/>
                  </a:cubicBezTo>
                  <a:lnTo>
                    <a:pt x="1043" y="1285"/>
                  </a:lnTo>
                  <a:lnTo>
                    <a:pt x="1040" y="1285"/>
                  </a:lnTo>
                  <a:lnTo>
                    <a:pt x="1262" y="1822"/>
                  </a:lnTo>
                  <a:lnTo>
                    <a:pt x="1262" y="1866"/>
                  </a:lnTo>
                  <a:lnTo>
                    <a:pt x="996" y="2132"/>
                  </a:lnTo>
                  <a:cubicBezTo>
                    <a:pt x="1171" y="2132"/>
                    <a:pt x="1346" y="2122"/>
                    <a:pt x="1500" y="2102"/>
                  </a:cubicBezTo>
                  <a:lnTo>
                    <a:pt x="2164" y="2102"/>
                  </a:lnTo>
                  <a:lnTo>
                    <a:pt x="2164" y="1586"/>
                  </a:lnTo>
                  <a:lnTo>
                    <a:pt x="2164" y="1458"/>
                  </a:lnTo>
                  <a:lnTo>
                    <a:pt x="1792" y="1458"/>
                  </a:lnTo>
                  <a:close/>
                  <a:moveTo>
                    <a:pt x="2081" y="2019"/>
                  </a:moveTo>
                  <a:lnTo>
                    <a:pt x="1345" y="2019"/>
                  </a:lnTo>
                  <a:lnTo>
                    <a:pt x="1345" y="1612"/>
                  </a:lnTo>
                  <a:lnTo>
                    <a:pt x="1713" y="1851"/>
                  </a:lnTo>
                  <a:lnTo>
                    <a:pt x="2080" y="1612"/>
                  </a:lnTo>
                  <a:lnTo>
                    <a:pt x="2080" y="2019"/>
                  </a:lnTo>
                  <a:lnTo>
                    <a:pt x="2081" y="2019"/>
                  </a:lnTo>
                  <a:close/>
                  <a:moveTo>
                    <a:pt x="1713" y="1780"/>
                  </a:moveTo>
                  <a:lnTo>
                    <a:pt x="1346" y="1541"/>
                  </a:lnTo>
                  <a:lnTo>
                    <a:pt x="2081" y="1541"/>
                  </a:lnTo>
                  <a:lnTo>
                    <a:pt x="1713" y="1780"/>
                  </a:lnTo>
                  <a:close/>
                </a:path>
              </a:pathLst>
            </a:custGeom>
            <a:solidFill>
              <a:schemeClr val="bg1"/>
            </a:solidFill>
            <a:ln>
              <a:noFill/>
            </a:ln>
          </p:spPr>
          <p:txBody>
            <a:bodyPr wrap="square" lIns="121920" tIns="60960" rIns="121920" bIns="60960">
              <a:normAutofit fontScale="4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400"/>
            </a:p>
          </p:txBody>
        </p:sp>
        <p:sp>
          <p:nvSpPr>
            <p:cNvPr id="52" name="îṩ1îďè"/>
            <p:cNvSpPr/>
            <p:nvPr/>
          </p:nvSpPr>
          <p:spPr bwMode="auto">
            <a:xfrm>
              <a:off x="5088099" y="4860781"/>
              <a:ext cx="145539" cy="306850"/>
            </a:xfrm>
            <a:custGeom>
              <a:avLst/>
              <a:gdLst>
                <a:gd name="T0" fmla="*/ 1424 w 5053"/>
                <a:gd name="T1" fmla="*/ 1130 h 10667"/>
                <a:gd name="T2" fmla="*/ 2548 w 5053"/>
                <a:gd name="T3" fmla="*/ 0 h 10667"/>
                <a:gd name="T4" fmla="*/ 3671 w 5053"/>
                <a:gd name="T5" fmla="*/ 1130 h 10667"/>
                <a:gd name="T6" fmla="*/ 2548 w 5053"/>
                <a:gd name="T7" fmla="*/ 2260 h 10667"/>
                <a:gd name="T8" fmla="*/ 1424 w 5053"/>
                <a:gd name="T9" fmla="*/ 1130 h 10667"/>
                <a:gd name="T10" fmla="*/ 3718 w 5053"/>
                <a:gd name="T11" fmla="*/ 6726 h 10667"/>
                <a:gd name="T12" fmla="*/ 3936 w 5053"/>
                <a:gd name="T13" fmla="*/ 10114 h 10667"/>
                <a:gd name="T14" fmla="*/ 3454 w 5053"/>
                <a:gd name="T15" fmla="*/ 10666 h 10667"/>
                <a:gd name="T16" fmla="*/ 3420 w 5053"/>
                <a:gd name="T17" fmla="*/ 10667 h 10667"/>
                <a:gd name="T18" fmla="*/ 2905 w 5053"/>
                <a:gd name="T19" fmla="*/ 10181 h 10667"/>
                <a:gd name="T20" fmla="*/ 2675 w 5053"/>
                <a:gd name="T21" fmla="*/ 6596 h 10667"/>
                <a:gd name="T22" fmla="*/ 2562 w 5053"/>
                <a:gd name="T23" fmla="*/ 6584 h 10667"/>
                <a:gd name="T24" fmla="*/ 2452 w 5053"/>
                <a:gd name="T25" fmla="*/ 6604 h 10667"/>
                <a:gd name="T26" fmla="*/ 2203 w 5053"/>
                <a:gd name="T27" fmla="*/ 10152 h 10667"/>
                <a:gd name="T28" fmla="*/ 1688 w 5053"/>
                <a:gd name="T29" fmla="*/ 10635 h 10667"/>
                <a:gd name="T30" fmla="*/ 1651 w 5053"/>
                <a:gd name="T31" fmla="*/ 10633 h 10667"/>
                <a:gd name="T32" fmla="*/ 1173 w 5053"/>
                <a:gd name="T33" fmla="*/ 10079 h 10667"/>
                <a:gd name="T34" fmla="*/ 1404 w 5053"/>
                <a:gd name="T35" fmla="*/ 6796 h 10667"/>
                <a:gd name="T36" fmla="*/ 1387 w 5053"/>
                <a:gd name="T37" fmla="*/ 6783 h 10667"/>
                <a:gd name="T38" fmla="*/ 1280 w 5053"/>
                <a:gd name="T39" fmla="*/ 6665 h 10667"/>
                <a:gd name="T40" fmla="*/ 237 w 5053"/>
                <a:gd name="T41" fmla="*/ 4389 h 10667"/>
                <a:gd name="T42" fmla="*/ 1113 w 5053"/>
                <a:gd name="T43" fmla="*/ 2926 h 10667"/>
                <a:gd name="T44" fmla="*/ 1887 w 5053"/>
                <a:gd name="T45" fmla="*/ 2464 h 10667"/>
                <a:gd name="T46" fmla="*/ 2443 w 5053"/>
                <a:gd name="T47" fmla="*/ 2376 h 10667"/>
                <a:gd name="T48" fmla="*/ 2080 w 5053"/>
                <a:gd name="T49" fmla="*/ 5437 h 10667"/>
                <a:gd name="T50" fmla="*/ 2558 w 5053"/>
                <a:gd name="T51" fmla="*/ 5931 h 10667"/>
                <a:gd name="T52" fmla="*/ 2977 w 5053"/>
                <a:gd name="T53" fmla="*/ 5437 h 10667"/>
                <a:gd name="T54" fmla="*/ 2687 w 5053"/>
                <a:gd name="T55" fmla="*/ 2375 h 10667"/>
                <a:gd name="T56" fmla="*/ 3240 w 5053"/>
                <a:gd name="T57" fmla="*/ 2483 h 10667"/>
                <a:gd name="T58" fmla="*/ 3939 w 5053"/>
                <a:gd name="T59" fmla="*/ 2926 h 10667"/>
                <a:gd name="T60" fmla="*/ 4815 w 5053"/>
                <a:gd name="T61" fmla="*/ 4389 h 10667"/>
                <a:gd name="T62" fmla="*/ 3773 w 5053"/>
                <a:gd name="T63" fmla="*/ 6665 h 10667"/>
                <a:gd name="T64" fmla="*/ 3718 w 5053"/>
                <a:gd name="T65" fmla="*/ 6726 h 10667"/>
                <a:gd name="T66" fmla="*/ 1590 w 5053"/>
                <a:gd name="T67" fmla="*/ 3583 h 10667"/>
                <a:gd name="T68" fmla="*/ 1005 w 5053"/>
                <a:gd name="T69" fmla="*/ 4602 h 10667"/>
                <a:gd name="T70" fmla="*/ 1482 w 5053"/>
                <a:gd name="T71" fmla="*/ 5681 h 10667"/>
                <a:gd name="T72" fmla="*/ 1490 w 5053"/>
                <a:gd name="T73" fmla="*/ 5574 h 10667"/>
                <a:gd name="T74" fmla="*/ 1499 w 5053"/>
                <a:gd name="T75" fmla="*/ 5519 h 10667"/>
                <a:gd name="T76" fmla="*/ 1590 w 5053"/>
                <a:gd name="T77" fmla="*/ 3583 h 10667"/>
                <a:gd name="T78" fmla="*/ 3640 w 5053"/>
                <a:gd name="T79" fmla="*/ 5593 h 10667"/>
                <a:gd name="T80" fmla="*/ 4048 w 5053"/>
                <a:gd name="T81" fmla="*/ 4602 h 10667"/>
                <a:gd name="T82" fmla="*/ 3507 w 5053"/>
                <a:gd name="T83" fmla="*/ 3634 h 10667"/>
                <a:gd name="T84" fmla="*/ 3640 w 5053"/>
                <a:gd name="T85" fmla="*/ 5593 h 10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3" h="10667">
                  <a:moveTo>
                    <a:pt x="1424" y="1130"/>
                  </a:moveTo>
                  <a:cubicBezTo>
                    <a:pt x="1424" y="506"/>
                    <a:pt x="1927" y="0"/>
                    <a:pt x="2548" y="0"/>
                  </a:cubicBezTo>
                  <a:cubicBezTo>
                    <a:pt x="3168" y="0"/>
                    <a:pt x="3671" y="506"/>
                    <a:pt x="3671" y="1130"/>
                  </a:cubicBezTo>
                  <a:cubicBezTo>
                    <a:pt x="3671" y="1754"/>
                    <a:pt x="3168" y="2260"/>
                    <a:pt x="2548" y="2260"/>
                  </a:cubicBezTo>
                  <a:cubicBezTo>
                    <a:pt x="1927" y="2260"/>
                    <a:pt x="1424" y="1754"/>
                    <a:pt x="1424" y="1130"/>
                  </a:cubicBezTo>
                  <a:close/>
                  <a:moveTo>
                    <a:pt x="3718" y="6726"/>
                  </a:moveTo>
                  <a:lnTo>
                    <a:pt x="3936" y="10114"/>
                  </a:lnTo>
                  <a:cubicBezTo>
                    <a:pt x="3954" y="10400"/>
                    <a:pt x="3738" y="10647"/>
                    <a:pt x="3454" y="10666"/>
                  </a:cubicBezTo>
                  <a:cubicBezTo>
                    <a:pt x="3443" y="10666"/>
                    <a:pt x="3431" y="10667"/>
                    <a:pt x="3420" y="10667"/>
                  </a:cubicBezTo>
                  <a:cubicBezTo>
                    <a:pt x="3150" y="10667"/>
                    <a:pt x="2923" y="10456"/>
                    <a:pt x="2905" y="10181"/>
                  </a:cubicBezTo>
                  <a:lnTo>
                    <a:pt x="2675" y="6596"/>
                  </a:lnTo>
                  <a:cubicBezTo>
                    <a:pt x="2637" y="6591"/>
                    <a:pt x="2600" y="6584"/>
                    <a:pt x="2562" y="6584"/>
                  </a:cubicBezTo>
                  <a:cubicBezTo>
                    <a:pt x="2529" y="6584"/>
                    <a:pt x="2491" y="6594"/>
                    <a:pt x="2452" y="6604"/>
                  </a:cubicBezTo>
                  <a:lnTo>
                    <a:pt x="2203" y="10152"/>
                  </a:lnTo>
                  <a:cubicBezTo>
                    <a:pt x="2183" y="10426"/>
                    <a:pt x="1957" y="10635"/>
                    <a:pt x="1688" y="10635"/>
                  </a:cubicBezTo>
                  <a:cubicBezTo>
                    <a:pt x="1676" y="10635"/>
                    <a:pt x="1664" y="10634"/>
                    <a:pt x="1651" y="10633"/>
                  </a:cubicBezTo>
                  <a:cubicBezTo>
                    <a:pt x="1367" y="10613"/>
                    <a:pt x="1153" y="10365"/>
                    <a:pt x="1173" y="10079"/>
                  </a:cubicBezTo>
                  <a:lnTo>
                    <a:pt x="1404" y="6796"/>
                  </a:lnTo>
                  <a:cubicBezTo>
                    <a:pt x="1399" y="6791"/>
                    <a:pt x="1392" y="6789"/>
                    <a:pt x="1387" y="6783"/>
                  </a:cubicBezTo>
                  <a:lnTo>
                    <a:pt x="1280" y="6665"/>
                  </a:lnTo>
                  <a:cubicBezTo>
                    <a:pt x="770" y="6103"/>
                    <a:pt x="0" y="5254"/>
                    <a:pt x="237" y="4389"/>
                  </a:cubicBezTo>
                  <a:cubicBezTo>
                    <a:pt x="370" y="3905"/>
                    <a:pt x="739" y="3290"/>
                    <a:pt x="1113" y="2926"/>
                  </a:cubicBezTo>
                  <a:cubicBezTo>
                    <a:pt x="1327" y="2718"/>
                    <a:pt x="1604" y="2551"/>
                    <a:pt x="1887" y="2464"/>
                  </a:cubicBezTo>
                  <a:cubicBezTo>
                    <a:pt x="2067" y="2409"/>
                    <a:pt x="2255" y="2382"/>
                    <a:pt x="2443" y="2376"/>
                  </a:cubicBezTo>
                  <a:lnTo>
                    <a:pt x="2080" y="5437"/>
                  </a:lnTo>
                  <a:lnTo>
                    <a:pt x="2558" y="5931"/>
                  </a:lnTo>
                  <a:lnTo>
                    <a:pt x="2977" y="5437"/>
                  </a:lnTo>
                  <a:lnTo>
                    <a:pt x="2687" y="2375"/>
                  </a:lnTo>
                  <a:cubicBezTo>
                    <a:pt x="2874" y="2388"/>
                    <a:pt x="3062" y="2422"/>
                    <a:pt x="3240" y="2483"/>
                  </a:cubicBezTo>
                  <a:cubicBezTo>
                    <a:pt x="3493" y="2569"/>
                    <a:pt x="3749" y="2740"/>
                    <a:pt x="3939" y="2926"/>
                  </a:cubicBezTo>
                  <a:cubicBezTo>
                    <a:pt x="4314" y="3290"/>
                    <a:pt x="4682" y="3905"/>
                    <a:pt x="4815" y="4389"/>
                  </a:cubicBezTo>
                  <a:cubicBezTo>
                    <a:pt x="5053" y="5254"/>
                    <a:pt x="4282" y="6103"/>
                    <a:pt x="3773" y="6665"/>
                  </a:cubicBezTo>
                  <a:lnTo>
                    <a:pt x="3718" y="6726"/>
                  </a:lnTo>
                  <a:close/>
                  <a:moveTo>
                    <a:pt x="1590" y="3583"/>
                  </a:moveTo>
                  <a:cubicBezTo>
                    <a:pt x="1342" y="3858"/>
                    <a:pt x="1091" y="4291"/>
                    <a:pt x="1005" y="4602"/>
                  </a:cubicBezTo>
                  <a:cubicBezTo>
                    <a:pt x="923" y="4901"/>
                    <a:pt x="1193" y="5323"/>
                    <a:pt x="1482" y="5681"/>
                  </a:cubicBezTo>
                  <a:lnTo>
                    <a:pt x="1490" y="5574"/>
                  </a:lnTo>
                  <a:cubicBezTo>
                    <a:pt x="1491" y="5555"/>
                    <a:pt x="1496" y="5537"/>
                    <a:pt x="1499" y="5519"/>
                  </a:cubicBezTo>
                  <a:cubicBezTo>
                    <a:pt x="1533" y="4734"/>
                    <a:pt x="1571" y="3968"/>
                    <a:pt x="1590" y="3583"/>
                  </a:cubicBezTo>
                  <a:close/>
                  <a:moveTo>
                    <a:pt x="3640" y="5593"/>
                  </a:moveTo>
                  <a:cubicBezTo>
                    <a:pt x="3901" y="5255"/>
                    <a:pt x="4123" y="4877"/>
                    <a:pt x="4048" y="4602"/>
                  </a:cubicBezTo>
                  <a:cubicBezTo>
                    <a:pt x="3967" y="4309"/>
                    <a:pt x="3740" y="3909"/>
                    <a:pt x="3507" y="3634"/>
                  </a:cubicBezTo>
                  <a:cubicBezTo>
                    <a:pt x="3546" y="4105"/>
                    <a:pt x="3611" y="4948"/>
                    <a:pt x="3640" y="5593"/>
                  </a:cubicBezTo>
                  <a:close/>
                </a:path>
              </a:pathLst>
            </a:custGeom>
            <a:solidFill>
              <a:schemeClr val="bg1"/>
            </a:solidFill>
            <a:ln>
              <a:noFill/>
            </a:ln>
          </p:spPr>
          <p:txBody>
            <a:bodyPr wrap="square" lIns="121920" tIns="60960" rIns="121920" bIns="60960">
              <a:normAutofit fontScale="40000" lnSpcReduction="20000"/>
            </a:bodyPr>
            <a:lstStyle/>
            <a:p>
              <a:endParaRPr lang="zh-CN" altLang="en-US" sz="2400"/>
            </a:p>
          </p:txBody>
        </p:sp>
        <p:sp>
          <p:nvSpPr>
            <p:cNvPr id="53" name="ísḻíďe"/>
            <p:cNvSpPr/>
            <p:nvPr/>
          </p:nvSpPr>
          <p:spPr bwMode="auto">
            <a:xfrm>
              <a:off x="6687570" y="4868080"/>
              <a:ext cx="306850" cy="292251"/>
            </a:xfrm>
            <a:custGeom>
              <a:avLst/>
              <a:gdLst>
                <a:gd name="connsiteX0" fmla="*/ 84646 w 608725"/>
                <a:gd name="connsiteY0" fmla="*/ 529469 h 579764"/>
                <a:gd name="connsiteX1" fmla="*/ 75216 w 608725"/>
                <a:gd name="connsiteY1" fmla="*/ 543941 h 579764"/>
                <a:gd name="connsiteX2" fmla="*/ 89610 w 608725"/>
                <a:gd name="connsiteY2" fmla="*/ 553358 h 579764"/>
                <a:gd name="connsiteX3" fmla="*/ 99040 w 608725"/>
                <a:gd name="connsiteY3" fmla="*/ 538985 h 579764"/>
                <a:gd name="connsiteX4" fmla="*/ 84646 w 608725"/>
                <a:gd name="connsiteY4" fmla="*/ 529469 h 579764"/>
                <a:gd name="connsiteX5" fmla="*/ 455951 w 608725"/>
                <a:gd name="connsiteY5" fmla="*/ 488242 h 579764"/>
                <a:gd name="connsiteX6" fmla="*/ 512338 w 608725"/>
                <a:gd name="connsiteY6" fmla="*/ 488242 h 579764"/>
                <a:gd name="connsiteX7" fmla="*/ 525541 w 608725"/>
                <a:gd name="connsiteY7" fmla="*/ 546252 h 579764"/>
                <a:gd name="connsiteX8" fmla="*/ 504793 w 608725"/>
                <a:gd name="connsiteY8" fmla="*/ 579075 h 579764"/>
                <a:gd name="connsiteX9" fmla="*/ 471934 w 608725"/>
                <a:gd name="connsiteY9" fmla="*/ 558350 h 579764"/>
                <a:gd name="connsiteX10" fmla="*/ 553328 w 608725"/>
                <a:gd name="connsiteY10" fmla="*/ 304772 h 579764"/>
                <a:gd name="connsiteX11" fmla="*/ 562462 w 608725"/>
                <a:gd name="connsiteY11" fmla="*/ 317160 h 579764"/>
                <a:gd name="connsiteX12" fmla="*/ 562462 w 608725"/>
                <a:gd name="connsiteY12" fmla="*/ 350362 h 579764"/>
                <a:gd name="connsiteX13" fmla="*/ 592841 w 608725"/>
                <a:gd name="connsiteY13" fmla="*/ 350362 h 579764"/>
                <a:gd name="connsiteX14" fmla="*/ 608725 w 608725"/>
                <a:gd name="connsiteY14" fmla="*/ 366318 h 579764"/>
                <a:gd name="connsiteX15" fmla="*/ 608725 w 608725"/>
                <a:gd name="connsiteY15" fmla="*/ 452740 h 579764"/>
                <a:gd name="connsiteX16" fmla="*/ 592841 w 608725"/>
                <a:gd name="connsiteY16" fmla="*/ 468696 h 579764"/>
                <a:gd name="connsiteX17" fmla="*/ 434294 w 608725"/>
                <a:gd name="connsiteY17" fmla="*/ 468696 h 579764"/>
                <a:gd name="connsiteX18" fmla="*/ 418410 w 608725"/>
                <a:gd name="connsiteY18" fmla="*/ 452740 h 579764"/>
                <a:gd name="connsiteX19" fmla="*/ 418410 w 608725"/>
                <a:gd name="connsiteY19" fmla="*/ 366318 h 579764"/>
                <a:gd name="connsiteX20" fmla="*/ 434294 w 608725"/>
                <a:gd name="connsiteY20" fmla="*/ 350362 h 579764"/>
                <a:gd name="connsiteX21" fmla="*/ 464673 w 608725"/>
                <a:gd name="connsiteY21" fmla="*/ 350362 h 579764"/>
                <a:gd name="connsiteX22" fmla="*/ 464673 w 608725"/>
                <a:gd name="connsiteY22" fmla="*/ 323702 h 579764"/>
                <a:gd name="connsiteX23" fmla="*/ 490783 w 608725"/>
                <a:gd name="connsiteY23" fmla="*/ 335297 h 579764"/>
                <a:gd name="connsiteX24" fmla="*/ 490783 w 608725"/>
                <a:gd name="connsiteY24" fmla="*/ 350362 h 579764"/>
                <a:gd name="connsiteX25" fmla="*/ 536352 w 608725"/>
                <a:gd name="connsiteY25" fmla="*/ 350362 h 579764"/>
                <a:gd name="connsiteX26" fmla="*/ 536352 w 608725"/>
                <a:gd name="connsiteY26" fmla="*/ 330639 h 579764"/>
                <a:gd name="connsiteX27" fmla="*/ 550648 w 608725"/>
                <a:gd name="connsiteY27" fmla="*/ 312899 h 579764"/>
                <a:gd name="connsiteX28" fmla="*/ 553328 w 608725"/>
                <a:gd name="connsiteY28" fmla="*/ 304772 h 579764"/>
                <a:gd name="connsiteX29" fmla="*/ 376986 w 608725"/>
                <a:gd name="connsiteY29" fmla="*/ 115620 h 579764"/>
                <a:gd name="connsiteX30" fmla="*/ 437738 w 608725"/>
                <a:gd name="connsiteY30" fmla="*/ 120874 h 579764"/>
                <a:gd name="connsiteX31" fmla="*/ 468808 w 608725"/>
                <a:gd name="connsiteY31" fmla="*/ 157748 h 579764"/>
                <a:gd name="connsiteX32" fmla="*/ 463050 w 608725"/>
                <a:gd name="connsiteY32" fmla="*/ 224559 h 579764"/>
                <a:gd name="connsiteX33" fmla="*/ 432079 w 608725"/>
                <a:gd name="connsiteY33" fmla="*/ 155766 h 579764"/>
                <a:gd name="connsiteX34" fmla="*/ 446572 w 608725"/>
                <a:gd name="connsiteY34" fmla="*/ 241509 h 579764"/>
                <a:gd name="connsiteX35" fmla="*/ 518938 w 608725"/>
                <a:gd name="connsiteY35" fmla="*/ 273725 h 579764"/>
                <a:gd name="connsiteX36" fmla="*/ 528368 w 608725"/>
                <a:gd name="connsiteY36" fmla="*/ 307626 h 579764"/>
                <a:gd name="connsiteX37" fmla="*/ 500275 w 608725"/>
                <a:gd name="connsiteY37" fmla="*/ 315457 h 579764"/>
                <a:gd name="connsiteX38" fmla="*/ 416693 w 608725"/>
                <a:gd name="connsiteY38" fmla="*/ 278285 h 579764"/>
                <a:gd name="connsiteX39" fmla="*/ 403391 w 608725"/>
                <a:gd name="connsiteY39" fmla="*/ 261235 h 579764"/>
                <a:gd name="connsiteX40" fmla="*/ 387409 w 608725"/>
                <a:gd name="connsiteY40" fmla="*/ 166471 h 579764"/>
                <a:gd name="connsiteX41" fmla="*/ 381453 w 608725"/>
                <a:gd name="connsiteY41" fmla="*/ 259848 h 579764"/>
                <a:gd name="connsiteX42" fmla="*/ 407759 w 608725"/>
                <a:gd name="connsiteY42" fmla="*/ 298308 h 579764"/>
                <a:gd name="connsiteX43" fmla="*/ 445083 w 608725"/>
                <a:gd name="connsiteY43" fmla="*/ 314961 h 579764"/>
                <a:gd name="connsiteX44" fmla="*/ 444984 w 608725"/>
                <a:gd name="connsiteY44" fmla="*/ 330821 h 579764"/>
                <a:gd name="connsiteX45" fmla="*/ 434263 w 608725"/>
                <a:gd name="connsiteY45" fmla="*/ 330821 h 579764"/>
                <a:gd name="connsiteX46" fmla="*/ 405674 w 608725"/>
                <a:gd name="connsiteY46" fmla="*/ 345294 h 579764"/>
                <a:gd name="connsiteX47" fmla="*/ 397435 w 608725"/>
                <a:gd name="connsiteY47" fmla="*/ 327253 h 579764"/>
                <a:gd name="connsiteX48" fmla="*/ 382942 w 608725"/>
                <a:gd name="connsiteY48" fmla="*/ 325964 h 579764"/>
                <a:gd name="connsiteX49" fmla="*/ 398527 w 608725"/>
                <a:gd name="connsiteY49" fmla="*/ 425288 h 579764"/>
                <a:gd name="connsiteX50" fmla="*/ 397138 w 608725"/>
                <a:gd name="connsiteY50" fmla="*/ 439166 h 579764"/>
                <a:gd name="connsiteX51" fmla="*/ 350780 w 608725"/>
                <a:gd name="connsiteY51" fmla="*/ 561982 h 579764"/>
                <a:gd name="connsiteX52" fmla="*/ 315342 w 608725"/>
                <a:gd name="connsiteY52" fmla="*/ 577941 h 579764"/>
                <a:gd name="connsiteX53" fmla="*/ 299360 w 608725"/>
                <a:gd name="connsiteY53" fmla="*/ 542553 h 579764"/>
                <a:gd name="connsiteX54" fmla="*/ 343136 w 608725"/>
                <a:gd name="connsiteY54" fmla="*/ 426577 h 579764"/>
                <a:gd name="connsiteX55" fmla="*/ 326758 w 608725"/>
                <a:gd name="connsiteY55" fmla="*/ 322198 h 579764"/>
                <a:gd name="connsiteX56" fmla="*/ 334500 w 608725"/>
                <a:gd name="connsiteY56" fmla="*/ 211474 h 579764"/>
                <a:gd name="connsiteX57" fmla="*/ 317327 w 608725"/>
                <a:gd name="connsiteY57" fmla="*/ 226343 h 579764"/>
                <a:gd name="connsiteX58" fmla="*/ 266503 w 608725"/>
                <a:gd name="connsiteY58" fmla="*/ 309311 h 579764"/>
                <a:gd name="connsiteX59" fmla="*/ 250719 w 608725"/>
                <a:gd name="connsiteY59" fmla="*/ 319918 h 579764"/>
                <a:gd name="connsiteX60" fmla="*/ 119191 w 608725"/>
                <a:gd name="connsiteY60" fmla="*/ 520448 h 579764"/>
                <a:gd name="connsiteX61" fmla="*/ 124651 w 608725"/>
                <a:gd name="connsiteY61" fmla="*/ 533731 h 579764"/>
                <a:gd name="connsiteX62" fmla="*/ 94871 w 608725"/>
                <a:gd name="connsiteY62" fmla="*/ 578932 h 579764"/>
                <a:gd name="connsiteX63" fmla="*/ 49605 w 608725"/>
                <a:gd name="connsiteY63" fmla="*/ 549195 h 579764"/>
                <a:gd name="connsiteX64" fmla="*/ 49407 w 608725"/>
                <a:gd name="connsiteY64" fmla="*/ 534723 h 579764"/>
                <a:gd name="connsiteX65" fmla="*/ 9799 w 608725"/>
                <a:gd name="connsiteY65" fmla="*/ 508653 h 579764"/>
                <a:gd name="connsiteX66" fmla="*/ 3546 w 608725"/>
                <a:gd name="connsiteY66" fmla="*/ 478618 h 579764"/>
                <a:gd name="connsiteX67" fmla="*/ 124750 w 608725"/>
                <a:gd name="connsiteY67" fmla="*/ 293451 h 579764"/>
                <a:gd name="connsiteX68" fmla="*/ 154927 w 608725"/>
                <a:gd name="connsiteY68" fmla="*/ 287206 h 579764"/>
                <a:gd name="connsiteX69" fmla="*/ 214983 w 608725"/>
                <a:gd name="connsiteY69" fmla="*/ 326658 h 579764"/>
                <a:gd name="connsiteX70" fmla="*/ 226995 w 608725"/>
                <a:gd name="connsiteY70" fmla="*/ 308518 h 579764"/>
                <a:gd name="connsiteX71" fmla="*/ 227392 w 608725"/>
                <a:gd name="connsiteY71" fmla="*/ 285521 h 579764"/>
                <a:gd name="connsiteX72" fmla="*/ 280102 w 608725"/>
                <a:gd name="connsiteY72" fmla="*/ 199480 h 579764"/>
                <a:gd name="connsiteX73" fmla="*/ 284768 w 608725"/>
                <a:gd name="connsiteY73" fmla="*/ 194028 h 579764"/>
                <a:gd name="connsiteX74" fmla="*/ 340059 w 608725"/>
                <a:gd name="connsiteY74" fmla="*/ 146349 h 579764"/>
                <a:gd name="connsiteX75" fmla="*/ 376986 w 608725"/>
                <a:gd name="connsiteY75" fmla="*/ 115620 h 579764"/>
                <a:gd name="connsiteX76" fmla="*/ 421974 w 608725"/>
                <a:gd name="connsiteY76" fmla="*/ 0 h 579764"/>
                <a:gd name="connsiteX77" fmla="*/ 472534 w 608725"/>
                <a:gd name="connsiteY77" fmla="*/ 50525 h 579764"/>
                <a:gd name="connsiteX78" fmla="*/ 421974 w 608725"/>
                <a:gd name="connsiteY78" fmla="*/ 101050 h 579764"/>
                <a:gd name="connsiteX79" fmla="*/ 371414 w 608725"/>
                <a:gd name="connsiteY79" fmla="*/ 50525 h 579764"/>
                <a:gd name="connsiteX80" fmla="*/ 421974 w 608725"/>
                <a:gd name="connsiteY80" fmla="*/ 0 h 57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8725" h="579764">
                  <a:moveTo>
                    <a:pt x="84646" y="529469"/>
                  </a:moveTo>
                  <a:cubicBezTo>
                    <a:pt x="78095" y="530857"/>
                    <a:pt x="73826" y="537300"/>
                    <a:pt x="75216" y="543941"/>
                  </a:cubicBezTo>
                  <a:cubicBezTo>
                    <a:pt x="76507" y="550285"/>
                    <a:pt x="82860" y="554746"/>
                    <a:pt x="89610" y="553358"/>
                  </a:cubicBezTo>
                  <a:cubicBezTo>
                    <a:pt x="96261" y="551970"/>
                    <a:pt x="100430" y="545527"/>
                    <a:pt x="99040" y="538985"/>
                  </a:cubicBezTo>
                  <a:cubicBezTo>
                    <a:pt x="97750" y="532542"/>
                    <a:pt x="91396" y="528081"/>
                    <a:pt x="84646" y="529469"/>
                  </a:cubicBezTo>
                  <a:close/>
                  <a:moveTo>
                    <a:pt x="455951" y="488242"/>
                  </a:moveTo>
                  <a:lnTo>
                    <a:pt x="512338" y="488242"/>
                  </a:lnTo>
                  <a:lnTo>
                    <a:pt x="525541" y="546252"/>
                  </a:lnTo>
                  <a:cubicBezTo>
                    <a:pt x="528916" y="561028"/>
                    <a:pt x="519584" y="575704"/>
                    <a:pt x="504793" y="579075"/>
                  </a:cubicBezTo>
                  <a:cubicBezTo>
                    <a:pt x="490001" y="582447"/>
                    <a:pt x="475309" y="573126"/>
                    <a:pt x="471934" y="558350"/>
                  </a:cubicBezTo>
                  <a:close/>
                  <a:moveTo>
                    <a:pt x="553328" y="304772"/>
                  </a:moveTo>
                  <a:cubicBezTo>
                    <a:pt x="558689" y="306457"/>
                    <a:pt x="562462" y="311313"/>
                    <a:pt x="562462" y="317160"/>
                  </a:cubicBezTo>
                  <a:lnTo>
                    <a:pt x="562462" y="350362"/>
                  </a:lnTo>
                  <a:lnTo>
                    <a:pt x="592841" y="350362"/>
                  </a:lnTo>
                  <a:cubicBezTo>
                    <a:pt x="601378" y="350362"/>
                    <a:pt x="608725" y="357398"/>
                    <a:pt x="608725" y="366318"/>
                  </a:cubicBezTo>
                  <a:lnTo>
                    <a:pt x="608725" y="452740"/>
                  </a:lnTo>
                  <a:cubicBezTo>
                    <a:pt x="608725" y="461560"/>
                    <a:pt x="601577" y="468696"/>
                    <a:pt x="592841" y="468696"/>
                  </a:cubicBezTo>
                  <a:lnTo>
                    <a:pt x="434294" y="468696"/>
                  </a:lnTo>
                  <a:cubicBezTo>
                    <a:pt x="425558" y="468696"/>
                    <a:pt x="418410" y="461560"/>
                    <a:pt x="418410" y="452740"/>
                  </a:cubicBezTo>
                  <a:lnTo>
                    <a:pt x="418410" y="366318"/>
                  </a:lnTo>
                  <a:cubicBezTo>
                    <a:pt x="418410" y="357497"/>
                    <a:pt x="425558" y="350362"/>
                    <a:pt x="434294" y="350362"/>
                  </a:cubicBezTo>
                  <a:lnTo>
                    <a:pt x="464673" y="350362"/>
                  </a:lnTo>
                  <a:lnTo>
                    <a:pt x="464673" y="323702"/>
                  </a:lnTo>
                  <a:lnTo>
                    <a:pt x="490783" y="335297"/>
                  </a:lnTo>
                  <a:lnTo>
                    <a:pt x="490783" y="350362"/>
                  </a:lnTo>
                  <a:lnTo>
                    <a:pt x="536352" y="350362"/>
                  </a:lnTo>
                  <a:lnTo>
                    <a:pt x="536352" y="330639"/>
                  </a:lnTo>
                  <a:cubicBezTo>
                    <a:pt x="542408" y="326080"/>
                    <a:pt x="547371" y="320035"/>
                    <a:pt x="550648" y="312899"/>
                  </a:cubicBezTo>
                  <a:cubicBezTo>
                    <a:pt x="551839" y="310223"/>
                    <a:pt x="552732" y="307547"/>
                    <a:pt x="553328" y="304772"/>
                  </a:cubicBezTo>
                  <a:close/>
                  <a:moveTo>
                    <a:pt x="376986" y="115620"/>
                  </a:moveTo>
                  <a:lnTo>
                    <a:pt x="437738" y="120874"/>
                  </a:lnTo>
                  <a:cubicBezTo>
                    <a:pt x="456499" y="122460"/>
                    <a:pt x="470396" y="139014"/>
                    <a:pt x="468808" y="157748"/>
                  </a:cubicBezTo>
                  <a:lnTo>
                    <a:pt x="463050" y="224559"/>
                  </a:lnTo>
                  <a:lnTo>
                    <a:pt x="432079" y="155766"/>
                  </a:lnTo>
                  <a:lnTo>
                    <a:pt x="446572" y="241509"/>
                  </a:lnTo>
                  <a:lnTo>
                    <a:pt x="518938" y="273725"/>
                  </a:lnTo>
                  <a:cubicBezTo>
                    <a:pt x="531842" y="279474"/>
                    <a:pt x="536607" y="295731"/>
                    <a:pt x="528368" y="307626"/>
                  </a:cubicBezTo>
                  <a:cubicBezTo>
                    <a:pt x="522213" y="316547"/>
                    <a:pt x="510401" y="320017"/>
                    <a:pt x="500275" y="315457"/>
                  </a:cubicBezTo>
                  <a:lnTo>
                    <a:pt x="416693" y="278285"/>
                  </a:lnTo>
                  <a:cubicBezTo>
                    <a:pt x="409645" y="275212"/>
                    <a:pt x="404682" y="268769"/>
                    <a:pt x="403391" y="261235"/>
                  </a:cubicBezTo>
                  <a:lnTo>
                    <a:pt x="387409" y="166471"/>
                  </a:lnTo>
                  <a:lnTo>
                    <a:pt x="381453" y="259848"/>
                  </a:lnTo>
                  <a:cubicBezTo>
                    <a:pt x="380758" y="271049"/>
                    <a:pt x="389097" y="290081"/>
                    <a:pt x="407759" y="298308"/>
                  </a:cubicBezTo>
                  <a:lnTo>
                    <a:pt x="445083" y="314961"/>
                  </a:lnTo>
                  <a:cubicBezTo>
                    <a:pt x="444984" y="316646"/>
                    <a:pt x="444984" y="315853"/>
                    <a:pt x="444984" y="330821"/>
                  </a:cubicBezTo>
                  <a:cubicBezTo>
                    <a:pt x="441013" y="330821"/>
                    <a:pt x="438432" y="330821"/>
                    <a:pt x="434263" y="330821"/>
                  </a:cubicBezTo>
                  <a:cubicBezTo>
                    <a:pt x="422550" y="330821"/>
                    <a:pt x="412127" y="336571"/>
                    <a:pt x="405674" y="345294"/>
                  </a:cubicBezTo>
                  <a:lnTo>
                    <a:pt x="397435" y="327253"/>
                  </a:lnTo>
                  <a:lnTo>
                    <a:pt x="382942" y="325964"/>
                  </a:lnTo>
                  <a:lnTo>
                    <a:pt x="398527" y="425288"/>
                  </a:lnTo>
                  <a:cubicBezTo>
                    <a:pt x="399321" y="430343"/>
                    <a:pt x="398626" y="435101"/>
                    <a:pt x="397138" y="439166"/>
                  </a:cubicBezTo>
                  <a:lnTo>
                    <a:pt x="350780" y="561982"/>
                  </a:lnTo>
                  <a:cubicBezTo>
                    <a:pt x="345420" y="576157"/>
                    <a:pt x="329537" y="583294"/>
                    <a:pt x="315342" y="577941"/>
                  </a:cubicBezTo>
                  <a:cubicBezTo>
                    <a:pt x="301147" y="572588"/>
                    <a:pt x="294000" y="556728"/>
                    <a:pt x="299360" y="542553"/>
                  </a:cubicBezTo>
                  <a:lnTo>
                    <a:pt x="343136" y="426577"/>
                  </a:lnTo>
                  <a:lnTo>
                    <a:pt x="326758" y="322198"/>
                  </a:lnTo>
                  <a:cubicBezTo>
                    <a:pt x="326658" y="321900"/>
                    <a:pt x="334500" y="211474"/>
                    <a:pt x="334500" y="211474"/>
                  </a:cubicBezTo>
                  <a:lnTo>
                    <a:pt x="317327" y="226343"/>
                  </a:lnTo>
                  <a:lnTo>
                    <a:pt x="266503" y="309311"/>
                  </a:lnTo>
                  <a:cubicBezTo>
                    <a:pt x="262830" y="315259"/>
                    <a:pt x="256973" y="318926"/>
                    <a:pt x="250719" y="319918"/>
                  </a:cubicBezTo>
                  <a:cubicBezTo>
                    <a:pt x="187089" y="416565"/>
                    <a:pt x="209027" y="383160"/>
                    <a:pt x="119191" y="520448"/>
                  </a:cubicBezTo>
                  <a:cubicBezTo>
                    <a:pt x="121772" y="524413"/>
                    <a:pt x="123658" y="528874"/>
                    <a:pt x="124651" y="533731"/>
                  </a:cubicBezTo>
                  <a:cubicBezTo>
                    <a:pt x="128919" y="554448"/>
                    <a:pt x="115618" y="574670"/>
                    <a:pt x="94871" y="578932"/>
                  </a:cubicBezTo>
                  <a:cubicBezTo>
                    <a:pt x="73926" y="583294"/>
                    <a:pt x="53874" y="569516"/>
                    <a:pt x="49605" y="549195"/>
                  </a:cubicBezTo>
                  <a:cubicBezTo>
                    <a:pt x="48613" y="544338"/>
                    <a:pt x="48513" y="539481"/>
                    <a:pt x="49407" y="534723"/>
                  </a:cubicBezTo>
                  <a:lnTo>
                    <a:pt x="9799" y="508653"/>
                  </a:lnTo>
                  <a:cubicBezTo>
                    <a:pt x="-227" y="502110"/>
                    <a:pt x="-3006" y="488629"/>
                    <a:pt x="3546" y="478618"/>
                  </a:cubicBezTo>
                  <a:lnTo>
                    <a:pt x="124750" y="293451"/>
                  </a:lnTo>
                  <a:cubicBezTo>
                    <a:pt x="131401" y="283439"/>
                    <a:pt x="144901" y="280565"/>
                    <a:pt x="154927" y="287206"/>
                  </a:cubicBezTo>
                  <a:lnTo>
                    <a:pt x="214983" y="326658"/>
                  </a:lnTo>
                  <a:lnTo>
                    <a:pt x="226995" y="308518"/>
                  </a:lnTo>
                  <a:cubicBezTo>
                    <a:pt x="223123" y="301579"/>
                    <a:pt x="223024" y="292757"/>
                    <a:pt x="227392" y="285521"/>
                  </a:cubicBezTo>
                  <a:lnTo>
                    <a:pt x="280102" y="199480"/>
                  </a:lnTo>
                  <a:cubicBezTo>
                    <a:pt x="281393" y="197399"/>
                    <a:pt x="282882" y="195614"/>
                    <a:pt x="284768" y="194028"/>
                  </a:cubicBezTo>
                  <a:lnTo>
                    <a:pt x="340059" y="146349"/>
                  </a:lnTo>
                  <a:cubicBezTo>
                    <a:pt x="341846" y="127812"/>
                    <a:pt x="358324" y="114034"/>
                    <a:pt x="376986" y="115620"/>
                  </a:cubicBezTo>
                  <a:close/>
                  <a:moveTo>
                    <a:pt x="421974" y="0"/>
                  </a:moveTo>
                  <a:cubicBezTo>
                    <a:pt x="449898" y="0"/>
                    <a:pt x="472534" y="22621"/>
                    <a:pt x="472534" y="50525"/>
                  </a:cubicBezTo>
                  <a:cubicBezTo>
                    <a:pt x="472534" y="78429"/>
                    <a:pt x="449898" y="101050"/>
                    <a:pt x="421974" y="101050"/>
                  </a:cubicBezTo>
                  <a:cubicBezTo>
                    <a:pt x="394050" y="101050"/>
                    <a:pt x="371414" y="78429"/>
                    <a:pt x="371414" y="50525"/>
                  </a:cubicBezTo>
                  <a:cubicBezTo>
                    <a:pt x="371414" y="22621"/>
                    <a:pt x="394050" y="0"/>
                    <a:pt x="421974" y="0"/>
                  </a:cubicBezTo>
                  <a:close/>
                </a:path>
              </a:pathLst>
            </a:custGeom>
            <a:solidFill>
              <a:schemeClr val="bg1"/>
            </a:solidFill>
            <a:ln>
              <a:noFill/>
            </a:ln>
          </p:spPr>
          <p:txBody>
            <a:bodyPr wrap="square" lIns="121920" tIns="60960" rIns="121920" bIns="60960">
              <a:normAutofit fontScale="32500" lnSpcReduction="20000"/>
            </a:bodyPr>
            <a:lstStyle/>
            <a:p>
              <a:endParaRPr lang="zh-CN" altLang="en-US" sz="2400"/>
            </a:p>
          </p:txBody>
        </p:sp>
        <p:sp>
          <p:nvSpPr>
            <p:cNvPr id="72" name="î$1ïḋè"/>
            <p:cNvSpPr/>
            <p:nvPr/>
          </p:nvSpPr>
          <p:spPr>
            <a:xfrm>
              <a:off x="7522781" y="1772730"/>
              <a:ext cx="2578030" cy="523578"/>
            </a:xfrm>
            <a:prstGeom prst="rect">
              <a:avLst/>
            </a:prstGeom>
            <a:noFill/>
          </p:spPr>
          <p:txBody>
            <a:bodyPr wrap="square" lIns="121920" tIns="60960" rIns="121920" bIns="60960" anchor="b">
              <a:noAutofit/>
            </a:bodyPr>
            <a:lstStyle/>
            <a:p>
              <a:pPr defTabSz="1219200">
                <a:defRPr/>
              </a:pPr>
              <a:r>
                <a:rPr lang="en-US" altLang="zh-CN" sz="2665" b="1" dirty="0" err="1"/>
                <a:t>XMind</a:t>
              </a:r>
              <a:endParaRPr lang="zh-CN" altLang="en-US" sz="2665" b="1" dirty="0"/>
            </a:p>
          </p:txBody>
        </p:sp>
        <p:sp>
          <p:nvSpPr>
            <p:cNvPr id="70" name="iṣľiḍè"/>
            <p:cNvSpPr/>
            <p:nvPr/>
          </p:nvSpPr>
          <p:spPr>
            <a:xfrm>
              <a:off x="1612212" y="1658745"/>
              <a:ext cx="2872609" cy="552367"/>
            </a:xfrm>
            <a:prstGeom prst="rect">
              <a:avLst/>
            </a:prstGeom>
            <a:noFill/>
          </p:spPr>
          <p:txBody>
            <a:bodyPr wrap="square" lIns="121920" tIns="60960" rIns="121920" bIns="60960" anchor="b">
              <a:noAutofit/>
            </a:bodyPr>
            <a:lstStyle/>
            <a:p>
              <a:pPr algn="r" defTabSz="1219200">
                <a:spcBef>
                  <a:spcPct val="0"/>
                </a:spcBef>
                <a:defRPr/>
              </a:pPr>
              <a:r>
                <a:rPr lang="en-US" altLang="zh-CN" sz="2665" b="1" dirty="0"/>
                <a:t>MindManager</a:t>
              </a:r>
              <a:endParaRPr lang="zh-CN" altLang="en-US" sz="2665" b="1" dirty="0"/>
            </a:p>
          </p:txBody>
        </p:sp>
        <p:sp>
          <p:nvSpPr>
            <p:cNvPr id="68" name="ïsḻíďê"/>
            <p:cNvSpPr/>
            <p:nvPr/>
          </p:nvSpPr>
          <p:spPr>
            <a:xfrm>
              <a:off x="2096341" y="4538568"/>
              <a:ext cx="2578030" cy="1296644"/>
            </a:xfrm>
            <a:prstGeom prst="rect">
              <a:avLst/>
            </a:prstGeom>
            <a:noFill/>
          </p:spPr>
          <p:txBody>
            <a:bodyPr wrap="square" lIns="121920" tIns="60960" rIns="121920" bIns="60960" anchor="b">
              <a:noAutofit/>
            </a:bodyPr>
            <a:lstStyle/>
            <a:p>
              <a:pPr algn="ctr" defTabSz="1219200">
                <a:defRPr/>
              </a:pPr>
              <a:r>
                <a:rPr lang="zh-CN" altLang="en-US" sz="2665" b="1" dirty="0"/>
                <a:t>印象笔记（思维导图）</a:t>
              </a:r>
            </a:p>
          </p:txBody>
        </p:sp>
        <p:sp>
          <p:nvSpPr>
            <p:cNvPr id="66" name="íṩḻîde"/>
            <p:cNvSpPr/>
            <p:nvPr/>
          </p:nvSpPr>
          <p:spPr>
            <a:xfrm>
              <a:off x="7888716" y="3394432"/>
              <a:ext cx="2578030" cy="532317"/>
            </a:xfrm>
            <a:prstGeom prst="rect">
              <a:avLst/>
            </a:prstGeom>
            <a:noFill/>
          </p:spPr>
          <p:txBody>
            <a:bodyPr wrap="square" lIns="121920" tIns="60960" rIns="121920" bIns="60960" anchor="b">
              <a:noAutofit/>
            </a:bodyPr>
            <a:lstStyle/>
            <a:p>
              <a:pPr algn="r" defTabSz="1219200">
                <a:defRPr/>
              </a:pPr>
              <a:r>
                <a:rPr lang="zh-CN" altLang="en-US" sz="2665" b="1" dirty="0"/>
                <a:t>百度脑图</a:t>
              </a:r>
              <a:r>
                <a:rPr lang="en-US" altLang="zh-CN" sz="2665" b="1" dirty="0"/>
                <a:t> </a:t>
              </a:r>
              <a:endParaRPr lang="zh-CN" altLang="en-US" sz="2665" b="1" dirty="0"/>
            </a:p>
          </p:txBody>
        </p:sp>
        <p:sp>
          <p:nvSpPr>
            <p:cNvPr id="64" name="ïṣḷiďè"/>
            <p:cNvSpPr/>
            <p:nvPr/>
          </p:nvSpPr>
          <p:spPr>
            <a:xfrm>
              <a:off x="1085201" y="3282950"/>
              <a:ext cx="2578030" cy="594370"/>
            </a:xfrm>
            <a:prstGeom prst="rect">
              <a:avLst/>
            </a:prstGeom>
            <a:noFill/>
          </p:spPr>
          <p:txBody>
            <a:bodyPr wrap="square" lIns="121920" tIns="60960" rIns="121920" bIns="60960" anchor="b">
              <a:noAutofit/>
            </a:bodyPr>
            <a:lstStyle/>
            <a:p>
              <a:pPr algn="r" defTabSz="1219200">
                <a:defRPr/>
              </a:pPr>
              <a:r>
                <a:rPr lang="zh-CN" altLang="en-US" sz="2665" b="1" dirty="0"/>
                <a:t>幕布</a:t>
              </a:r>
            </a:p>
          </p:txBody>
        </p:sp>
        <p:sp>
          <p:nvSpPr>
            <p:cNvPr id="62" name="ísḻïḑe"/>
            <p:cNvSpPr/>
            <p:nvPr/>
          </p:nvSpPr>
          <p:spPr>
            <a:xfrm>
              <a:off x="7776845" y="4705107"/>
              <a:ext cx="2578030" cy="1197328"/>
            </a:xfrm>
            <a:prstGeom prst="rect">
              <a:avLst/>
            </a:prstGeom>
            <a:noFill/>
          </p:spPr>
          <p:txBody>
            <a:bodyPr wrap="square" lIns="121920" tIns="60960" rIns="121920" bIns="60960" anchor="b">
              <a:noAutofit/>
            </a:bodyPr>
            <a:lstStyle/>
            <a:p>
              <a:pPr algn="ctr" defTabSz="1219200">
                <a:defRPr/>
              </a:pPr>
              <a:r>
                <a:rPr lang="zh-CN" altLang="en-US" sz="2665" b="1" dirty="0"/>
                <a:t>石墨文档（思维导图）</a:t>
              </a:r>
            </a:p>
          </p:txBody>
        </p:sp>
      </p:grpSp>
      <p:cxnSp>
        <p:nvCxnSpPr>
          <p:cNvPr id="2" name="直接连接符 1"/>
          <p:cNvCxnSpPr/>
          <p:nvPr/>
        </p:nvCxnSpPr>
        <p:spPr>
          <a:xfrm>
            <a:off x="5826000" y="1152525"/>
            <a:ext cx="540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灯片编号占位符 41"/>
          <p:cNvSpPr>
            <a:spLocks noGrp="1"/>
          </p:cNvSpPr>
          <p:nvPr>
            <p:ph type="sldNum" sz="quarter" idx="12"/>
          </p:nvPr>
        </p:nvSpPr>
        <p:spPr/>
        <p:txBody>
          <a:bodyPr/>
          <a:lstStyle/>
          <a:p>
            <a:fld id="{7543FE73-A404-45C1-B77A-6DB3BD9EA953}" type="slidenum">
              <a:rPr lang="zh-CN" altLang="en-US" smtClean="0"/>
              <a:t>23</a:t>
            </a:fld>
            <a:endParaRPr lang="zh-CN" altLang="en-US"/>
          </a:p>
        </p:txBody>
      </p:sp>
      <p:pic>
        <p:nvPicPr>
          <p:cNvPr id="2" name="图片 1"/>
          <p:cNvPicPr>
            <a:picLocks noChangeAspect="1"/>
          </p:cNvPicPr>
          <p:nvPr/>
        </p:nvPicPr>
        <p:blipFill>
          <a:blip r:embed="rId3"/>
          <a:stretch>
            <a:fillRect/>
          </a:stretch>
        </p:blipFill>
        <p:spPr>
          <a:xfrm>
            <a:off x="143339" y="740702"/>
            <a:ext cx="10913612" cy="5798212"/>
          </a:xfrm>
          <a:prstGeom prst="rect">
            <a:avLst/>
          </a:prstGeom>
        </p:spPr>
      </p:pic>
      <p:cxnSp>
        <p:nvCxnSpPr>
          <p:cNvPr id="5" name="直接箭头连接符 4"/>
          <p:cNvCxnSpPr/>
          <p:nvPr/>
        </p:nvCxnSpPr>
        <p:spPr>
          <a:xfrm flipH="1">
            <a:off x="1328212" y="650744"/>
            <a:ext cx="768085" cy="204128"/>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6" name="文本框 5"/>
          <p:cNvSpPr txBox="1"/>
          <p:nvPr/>
        </p:nvSpPr>
        <p:spPr>
          <a:xfrm>
            <a:off x="2009105" y="322450"/>
            <a:ext cx="1918795" cy="328231"/>
          </a:xfrm>
          <a:prstGeom prst="rect">
            <a:avLst/>
          </a:prstGeom>
          <a:noFill/>
        </p:spPr>
        <p:txBody>
          <a:bodyPr wrap="none" lIns="0" tIns="0" rIns="0" bIns="0" rtlCol="0">
            <a:spAutoFit/>
          </a:bodyPr>
          <a:lstStyle/>
          <a:p>
            <a:r>
              <a:rPr lang="zh-CN" altLang="en-US" sz="2135" b="1" dirty="0">
                <a:solidFill>
                  <a:srgbClr val="FF0000"/>
                </a:solidFill>
                <a:latin typeface="微软雅黑" panose="020B0503020204020204" pitchFamily="34" charset="-122"/>
                <a:ea typeface="微软雅黑" panose="020B0503020204020204" pitchFamily="34" charset="-122"/>
              </a:rPr>
              <a:t>快速访问工具栏</a:t>
            </a:r>
          </a:p>
        </p:txBody>
      </p:sp>
      <p:cxnSp>
        <p:nvCxnSpPr>
          <p:cNvPr id="9" name="直接箭头连接符 8"/>
          <p:cNvCxnSpPr/>
          <p:nvPr/>
        </p:nvCxnSpPr>
        <p:spPr>
          <a:xfrm flipH="1">
            <a:off x="4111979" y="1124744"/>
            <a:ext cx="831893"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2" name="文本框 11"/>
          <p:cNvSpPr txBox="1"/>
          <p:nvPr/>
        </p:nvSpPr>
        <p:spPr>
          <a:xfrm>
            <a:off x="5039883" y="932724"/>
            <a:ext cx="822341" cy="328231"/>
          </a:xfrm>
          <a:prstGeom prst="rect">
            <a:avLst/>
          </a:prstGeom>
          <a:noFill/>
        </p:spPr>
        <p:txBody>
          <a:bodyPr wrap="none" lIns="0" tIns="0" rIns="0" bIns="0" rtlCol="0">
            <a:spAutoFit/>
          </a:bodyPr>
          <a:lstStyle/>
          <a:p>
            <a:r>
              <a:rPr lang="zh-CN" altLang="en-US" sz="2135" b="1" dirty="0">
                <a:solidFill>
                  <a:srgbClr val="FF0000"/>
                </a:solidFill>
                <a:latin typeface="微软雅黑" panose="020B0503020204020204" pitchFamily="34" charset="-122"/>
                <a:ea typeface="微软雅黑" panose="020B0503020204020204" pitchFamily="34" charset="-122"/>
              </a:rPr>
              <a:t>菜单栏</a:t>
            </a:r>
          </a:p>
        </p:txBody>
      </p:sp>
      <p:cxnSp>
        <p:nvCxnSpPr>
          <p:cNvPr id="14" name="直接箭头连接符 13"/>
          <p:cNvCxnSpPr/>
          <p:nvPr/>
        </p:nvCxnSpPr>
        <p:spPr>
          <a:xfrm flipV="1">
            <a:off x="1007435" y="1700808"/>
            <a:ext cx="1001669" cy="28803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6" name="文本框 15"/>
          <p:cNvSpPr txBox="1"/>
          <p:nvPr/>
        </p:nvSpPr>
        <p:spPr>
          <a:xfrm>
            <a:off x="-33666" y="1824693"/>
            <a:ext cx="822341" cy="328231"/>
          </a:xfrm>
          <a:prstGeom prst="rect">
            <a:avLst/>
          </a:prstGeom>
          <a:noFill/>
        </p:spPr>
        <p:txBody>
          <a:bodyPr wrap="none" lIns="0" tIns="0" rIns="0" bIns="0" rtlCol="0">
            <a:spAutoFit/>
          </a:bodyPr>
          <a:lstStyle/>
          <a:p>
            <a:r>
              <a:rPr lang="zh-CN" altLang="en-US" sz="2135" b="1">
                <a:solidFill>
                  <a:srgbClr val="FF0000"/>
                </a:solidFill>
                <a:latin typeface="微软雅黑" panose="020B0503020204020204" pitchFamily="34" charset="-122"/>
                <a:ea typeface="微软雅黑" panose="020B0503020204020204" pitchFamily="34" charset="-122"/>
              </a:rPr>
              <a:t>功能区</a:t>
            </a:r>
            <a:endParaRPr lang="zh-CN" altLang="en-US" sz="2135" b="1" dirty="0">
              <a:solidFill>
                <a:srgbClr val="FF0000"/>
              </a:solidFill>
              <a:latin typeface="微软雅黑" panose="020B0503020204020204" pitchFamily="34" charset="-122"/>
              <a:ea typeface="微软雅黑" panose="020B0503020204020204" pitchFamily="34" charset="-122"/>
            </a:endParaRPr>
          </a:p>
        </p:txBody>
      </p:sp>
      <p:cxnSp>
        <p:nvCxnSpPr>
          <p:cNvPr id="18" name="直接箭头连接符 17"/>
          <p:cNvCxnSpPr/>
          <p:nvPr/>
        </p:nvCxnSpPr>
        <p:spPr>
          <a:xfrm>
            <a:off x="787071" y="5880299"/>
            <a:ext cx="288032" cy="365125"/>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9" name="文本框 18"/>
          <p:cNvSpPr txBox="1"/>
          <p:nvPr/>
        </p:nvSpPr>
        <p:spPr>
          <a:xfrm>
            <a:off x="323487" y="5552005"/>
            <a:ext cx="1370568" cy="328231"/>
          </a:xfrm>
          <a:prstGeom prst="rect">
            <a:avLst/>
          </a:prstGeom>
          <a:noFill/>
        </p:spPr>
        <p:txBody>
          <a:bodyPr wrap="none" lIns="0" tIns="0" rIns="0" bIns="0" rtlCol="0">
            <a:spAutoFit/>
          </a:bodyPr>
          <a:lstStyle/>
          <a:p>
            <a:r>
              <a:rPr lang="zh-CN" altLang="en-US" sz="2135" b="1" dirty="0">
                <a:solidFill>
                  <a:srgbClr val="FF0000"/>
                </a:solidFill>
                <a:latin typeface="微软雅黑" panose="020B0503020204020204" pitchFamily="34" charset="-122"/>
                <a:ea typeface="微软雅黑" panose="020B0503020204020204" pitchFamily="34" charset="-122"/>
              </a:rPr>
              <a:t>工作薄标签</a:t>
            </a:r>
            <a:endParaRPr lang="en-US" altLang="zh-CN" sz="2135" b="1" dirty="0">
              <a:solidFill>
                <a:srgbClr val="FF0000"/>
              </a:solidFill>
              <a:latin typeface="微软雅黑" panose="020B0503020204020204" pitchFamily="34" charset="-122"/>
              <a:ea typeface="微软雅黑" panose="020B0503020204020204" pitchFamily="34" charset="-122"/>
            </a:endParaRPr>
          </a:p>
        </p:txBody>
      </p:sp>
      <p:cxnSp>
        <p:nvCxnSpPr>
          <p:cNvPr id="21" name="直接箭头连接符 20"/>
          <p:cNvCxnSpPr/>
          <p:nvPr/>
        </p:nvCxnSpPr>
        <p:spPr>
          <a:xfrm flipV="1">
            <a:off x="9744405" y="3236978"/>
            <a:ext cx="960107" cy="1"/>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3" name="文本框 22"/>
          <p:cNvSpPr txBox="1"/>
          <p:nvPr/>
        </p:nvSpPr>
        <p:spPr>
          <a:xfrm>
            <a:off x="8561585" y="3072830"/>
            <a:ext cx="1096454" cy="328231"/>
          </a:xfrm>
          <a:prstGeom prst="rect">
            <a:avLst/>
          </a:prstGeom>
          <a:noFill/>
        </p:spPr>
        <p:txBody>
          <a:bodyPr wrap="none" lIns="0" tIns="0" rIns="0" bIns="0" rtlCol="0">
            <a:spAutoFit/>
          </a:bodyPr>
          <a:lstStyle/>
          <a:p>
            <a:r>
              <a:rPr lang="zh-CN" altLang="en-US" sz="2135" b="1" dirty="0">
                <a:solidFill>
                  <a:srgbClr val="FF0000"/>
                </a:solidFill>
                <a:latin typeface="微软雅黑" panose="020B0503020204020204" pitchFamily="34" charset="-122"/>
                <a:ea typeface="微软雅黑" panose="020B0503020204020204" pitchFamily="34" charset="-122"/>
              </a:rPr>
              <a:t>任务面版</a:t>
            </a:r>
          </a:p>
        </p:txBody>
      </p:sp>
      <p:cxnSp>
        <p:nvCxnSpPr>
          <p:cNvPr id="25" name="直接箭头连接符 24"/>
          <p:cNvCxnSpPr/>
          <p:nvPr/>
        </p:nvCxnSpPr>
        <p:spPr>
          <a:xfrm>
            <a:off x="8610600" y="5880299"/>
            <a:ext cx="0" cy="47605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6" name="文本框 25"/>
          <p:cNvSpPr txBox="1"/>
          <p:nvPr/>
        </p:nvSpPr>
        <p:spPr>
          <a:xfrm>
            <a:off x="8112225" y="5445225"/>
            <a:ext cx="822341" cy="328231"/>
          </a:xfrm>
          <a:prstGeom prst="rect">
            <a:avLst/>
          </a:prstGeom>
          <a:noFill/>
        </p:spPr>
        <p:txBody>
          <a:bodyPr wrap="none" lIns="0" tIns="0" rIns="0" bIns="0" rtlCol="0">
            <a:spAutoFit/>
          </a:bodyPr>
          <a:lstStyle/>
          <a:p>
            <a:r>
              <a:rPr lang="zh-CN" altLang="en-US" sz="2135" b="1" dirty="0">
                <a:solidFill>
                  <a:srgbClr val="FF0000"/>
                </a:solidFill>
                <a:latin typeface="微软雅黑" panose="020B0503020204020204" pitchFamily="34" charset="-122"/>
                <a:ea typeface="微软雅黑" panose="020B0503020204020204" pitchFamily="34" charset="-122"/>
              </a:rPr>
              <a:t>状态栏</a:t>
            </a:r>
          </a:p>
        </p:txBody>
      </p:sp>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灯片编号占位符 41"/>
          <p:cNvSpPr>
            <a:spLocks noGrp="1"/>
          </p:cNvSpPr>
          <p:nvPr>
            <p:ph type="sldNum" sz="quarter" idx="12"/>
          </p:nvPr>
        </p:nvSpPr>
        <p:spPr/>
        <p:txBody>
          <a:bodyPr/>
          <a:lstStyle/>
          <a:p>
            <a:fld id="{7543FE73-A404-45C1-B77A-6DB3BD9EA953}" type="slidenum">
              <a:rPr lang="zh-CN" altLang="en-US" smtClean="0"/>
              <a:t>24</a:t>
            </a:fld>
            <a:endParaRPr lang="zh-CN" altLang="en-US"/>
          </a:p>
        </p:txBody>
      </p:sp>
      <p:pic>
        <p:nvPicPr>
          <p:cNvPr id="3" name="图片 2"/>
          <p:cNvPicPr>
            <a:picLocks noChangeAspect="1"/>
          </p:cNvPicPr>
          <p:nvPr/>
        </p:nvPicPr>
        <p:blipFill rotWithShape="1">
          <a:blip r:embed="rId3"/>
          <a:srcRect r="22885"/>
          <a:stretch>
            <a:fillRect/>
          </a:stretch>
        </p:blipFill>
        <p:spPr>
          <a:xfrm>
            <a:off x="543801" y="2276873"/>
            <a:ext cx="10465163" cy="1763332"/>
          </a:xfrm>
          <a:prstGeom prst="rect">
            <a:avLst/>
          </a:prstGeom>
        </p:spPr>
      </p:pic>
      <p:pic>
        <p:nvPicPr>
          <p:cNvPr id="2" name="图片 1"/>
          <p:cNvPicPr>
            <a:picLocks noChangeAspect="1"/>
          </p:cNvPicPr>
          <p:nvPr/>
        </p:nvPicPr>
        <p:blipFill>
          <a:blip r:embed="rId4"/>
          <a:stretch>
            <a:fillRect/>
          </a:stretch>
        </p:blipFill>
        <p:spPr>
          <a:xfrm>
            <a:off x="543801" y="164638"/>
            <a:ext cx="10465163" cy="1624241"/>
          </a:xfrm>
          <a:prstGeom prst="rect">
            <a:avLst/>
          </a:prstGeom>
        </p:spPr>
      </p:pic>
      <p:pic>
        <p:nvPicPr>
          <p:cNvPr id="4" name="图片 3"/>
          <p:cNvPicPr>
            <a:picLocks noChangeAspect="1"/>
          </p:cNvPicPr>
          <p:nvPr/>
        </p:nvPicPr>
        <p:blipFill>
          <a:blip r:embed="rId5"/>
          <a:stretch>
            <a:fillRect/>
          </a:stretch>
        </p:blipFill>
        <p:spPr>
          <a:xfrm>
            <a:off x="543801" y="4614661"/>
            <a:ext cx="10465163" cy="17416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383699" y="256574"/>
            <a:ext cx="54246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b="1" dirty="0"/>
              <a:t>新建</a:t>
            </a:r>
            <a:r>
              <a:rPr lang="en-US" altLang="zh-CN" sz="2665" b="1" dirty="0"/>
              <a:t>MindManager</a:t>
            </a:r>
            <a:r>
              <a:rPr lang="zh-CN" altLang="en-US" sz="2665" b="1" dirty="0"/>
              <a:t>项目步骤</a:t>
            </a:r>
            <a:endParaRPr lang="zh-CN" altLang="en-US" sz="2665" dirty="0"/>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42" name="灯片编号占位符 41"/>
          <p:cNvSpPr>
            <a:spLocks noGrp="1"/>
          </p:cNvSpPr>
          <p:nvPr>
            <p:ph type="sldNum" sz="quarter" idx="12"/>
          </p:nvPr>
        </p:nvSpPr>
        <p:spPr/>
        <p:txBody>
          <a:bodyPr/>
          <a:lstStyle/>
          <a:p>
            <a:fld id="{7543FE73-A404-45C1-B77A-6DB3BD9EA953}" type="slidenum">
              <a:rPr lang="zh-CN" altLang="en-US" smtClean="0"/>
              <a:t>25</a:t>
            </a:fld>
            <a:endParaRPr lang="zh-CN" altLang="en-US"/>
          </a:p>
        </p:txBody>
      </p:sp>
      <p:sp>
        <p:nvSpPr>
          <p:cNvPr id="2" name="文本框 1"/>
          <p:cNvSpPr txBox="1"/>
          <p:nvPr/>
        </p:nvSpPr>
        <p:spPr>
          <a:xfrm>
            <a:off x="1127448" y="932723"/>
            <a:ext cx="9865096" cy="926792"/>
          </a:xfrm>
          <a:prstGeom prst="rect">
            <a:avLst/>
          </a:prstGeom>
          <a:noFill/>
        </p:spPr>
        <p:txBody>
          <a:bodyPr wrap="square" lIns="0" tIns="0" rIns="0" bIns="0" rtlCol="0">
            <a:spAutoFit/>
          </a:bodyPr>
          <a:lstStyle/>
          <a:p>
            <a:pPr>
              <a:lnSpc>
                <a:spcPct val="150000"/>
              </a:lnSpc>
            </a:pPr>
            <a:r>
              <a:rPr lang="zh-CN" altLang="en-US" sz="2135" dirty="0">
                <a:latin typeface="+mn-ea"/>
              </a:rPr>
              <a:t>第一步：软件会自动进入新建</a:t>
            </a:r>
            <a:r>
              <a:rPr lang="en-US" altLang="zh-CN" sz="2135" dirty="0">
                <a:latin typeface="+mn-ea"/>
              </a:rPr>
              <a:t>-&gt;</a:t>
            </a:r>
            <a:r>
              <a:rPr lang="zh-CN" altLang="en-US" sz="2135" dirty="0">
                <a:latin typeface="+mn-ea"/>
              </a:rPr>
              <a:t>模板主页，你可以选择空白模板或者本地模板。</a:t>
            </a:r>
          </a:p>
          <a:p>
            <a:pPr>
              <a:lnSpc>
                <a:spcPct val="150000"/>
              </a:lnSpc>
            </a:pPr>
            <a:r>
              <a:rPr lang="zh-CN" altLang="en-US" sz="2135" dirty="0">
                <a:latin typeface="+mn-ea"/>
              </a:rPr>
              <a:t>备注：若模板格式不是自己想要的，你可以右上角添加模板</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2" y="1917609"/>
            <a:ext cx="7025680" cy="48639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383699" y="256574"/>
            <a:ext cx="54246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b="1" dirty="0"/>
              <a:t>新建</a:t>
            </a:r>
            <a:r>
              <a:rPr lang="en-US" altLang="zh-CN" sz="2665" b="1" dirty="0"/>
              <a:t>MindManager</a:t>
            </a:r>
            <a:r>
              <a:rPr lang="zh-CN" altLang="en-US" sz="2665" b="1" dirty="0"/>
              <a:t>项目步骤</a:t>
            </a:r>
            <a:endParaRPr lang="zh-CN" altLang="en-US" sz="2665" dirty="0"/>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42" name="灯片编号占位符 41"/>
          <p:cNvSpPr>
            <a:spLocks noGrp="1"/>
          </p:cNvSpPr>
          <p:nvPr>
            <p:ph type="sldNum" sz="quarter" idx="12"/>
          </p:nvPr>
        </p:nvSpPr>
        <p:spPr/>
        <p:txBody>
          <a:bodyPr/>
          <a:lstStyle/>
          <a:p>
            <a:fld id="{7543FE73-A404-45C1-B77A-6DB3BD9EA953}" type="slidenum">
              <a:rPr lang="zh-CN" altLang="en-US" smtClean="0"/>
              <a:t>26</a:t>
            </a:fld>
            <a:endParaRPr lang="zh-CN" altLang="en-US"/>
          </a:p>
        </p:txBody>
      </p:sp>
      <p:pic>
        <p:nvPicPr>
          <p:cNvPr id="3" name="图片 2"/>
          <p:cNvPicPr>
            <a:picLocks noChangeAspect="1"/>
          </p:cNvPicPr>
          <p:nvPr/>
        </p:nvPicPr>
        <p:blipFill>
          <a:blip r:embed="rId3"/>
          <a:stretch>
            <a:fillRect/>
          </a:stretch>
        </p:blipFill>
        <p:spPr>
          <a:xfrm>
            <a:off x="1822652" y="1412776"/>
            <a:ext cx="8546696" cy="47491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383699" y="256574"/>
            <a:ext cx="54246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b="1" dirty="0"/>
              <a:t>新建</a:t>
            </a:r>
            <a:r>
              <a:rPr lang="en-US" altLang="zh-CN" sz="2665" b="1" dirty="0"/>
              <a:t>MindManager</a:t>
            </a:r>
            <a:r>
              <a:rPr lang="zh-CN" altLang="en-US" sz="2665" b="1" dirty="0"/>
              <a:t>项目步骤</a:t>
            </a:r>
            <a:endParaRPr lang="zh-CN" altLang="en-US" sz="2665" dirty="0"/>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42" name="灯片编号占位符 41"/>
          <p:cNvSpPr>
            <a:spLocks noGrp="1"/>
          </p:cNvSpPr>
          <p:nvPr>
            <p:ph type="sldNum" sz="quarter" idx="12"/>
          </p:nvPr>
        </p:nvSpPr>
        <p:spPr/>
        <p:txBody>
          <a:bodyPr/>
          <a:lstStyle/>
          <a:p>
            <a:fld id="{7543FE73-A404-45C1-B77A-6DB3BD9EA953}" type="slidenum">
              <a:rPr lang="zh-CN" altLang="en-US" smtClean="0"/>
              <a:t>27</a:t>
            </a:fld>
            <a:endParaRPr lang="zh-CN" altLang="en-US"/>
          </a:p>
        </p:txBody>
      </p:sp>
      <p:sp>
        <p:nvSpPr>
          <p:cNvPr id="2" name="文本框 1"/>
          <p:cNvSpPr txBox="1"/>
          <p:nvPr/>
        </p:nvSpPr>
        <p:spPr>
          <a:xfrm>
            <a:off x="1775520" y="1316765"/>
            <a:ext cx="9865096" cy="4456476"/>
          </a:xfrm>
          <a:prstGeom prst="rect">
            <a:avLst/>
          </a:prstGeom>
          <a:noFill/>
        </p:spPr>
        <p:txBody>
          <a:bodyPr wrap="square" lIns="0" tIns="0" rIns="0" bIns="0" rtlCol="0">
            <a:spAutoFit/>
          </a:bodyPr>
          <a:lstStyle/>
          <a:p>
            <a:pPr>
              <a:lnSpc>
                <a:spcPct val="200000"/>
              </a:lnSpc>
            </a:pPr>
            <a:r>
              <a:rPr lang="zh-CN" altLang="en-US" sz="2135" dirty="0">
                <a:latin typeface="+mn-ea"/>
              </a:rPr>
              <a:t>第二步 添加主题</a:t>
            </a:r>
            <a:r>
              <a:rPr lang="en-US" altLang="zh-CN" sz="2135" dirty="0">
                <a:latin typeface="+mn-ea"/>
              </a:rPr>
              <a:t>(</a:t>
            </a:r>
            <a:r>
              <a:rPr lang="zh-CN" altLang="en-US" sz="2135" dirty="0">
                <a:latin typeface="+mn-ea"/>
              </a:rPr>
              <a:t>多种方法，任君选择）</a:t>
            </a:r>
            <a:endParaRPr lang="en-US" altLang="zh-CN" sz="2135" dirty="0">
              <a:latin typeface="+mn-ea"/>
            </a:endParaRPr>
          </a:p>
          <a:p>
            <a:pPr marL="381000" indent="-381000">
              <a:lnSpc>
                <a:spcPct val="200000"/>
              </a:lnSpc>
              <a:buFont typeface="Arial" panose="020B0604020202020204" pitchFamily="34" charset="0"/>
              <a:buChar char="•"/>
            </a:pPr>
            <a:r>
              <a:rPr lang="en-US" altLang="zh-CN" sz="1865" dirty="0"/>
              <a:t>1.</a:t>
            </a:r>
            <a:r>
              <a:rPr lang="zh-CN" altLang="en-US" sz="1865" dirty="0"/>
              <a:t>我以创建</a:t>
            </a:r>
            <a:r>
              <a:rPr lang="en-US" altLang="zh-CN" sz="1865" dirty="0"/>
              <a:t>-&gt;</a:t>
            </a:r>
            <a:r>
              <a:rPr lang="zh-CN" altLang="en-US" sz="1865" dirty="0"/>
              <a:t>右侧导图为例，插入副主题</a:t>
            </a:r>
            <a:r>
              <a:rPr lang="en-US" altLang="zh-CN" sz="1865" dirty="0"/>
              <a:t>(Insert</a:t>
            </a:r>
            <a:r>
              <a:rPr lang="zh-CN" altLang="en-US" sz="1865" dirty="0"/>
              <a:t>或者</a:t>
            </a:r>
            <a:r>
              <a:rPr lang="en-US" altLang="zh-CN" sz="1865" dirty="0" err="1"/>
              <a:t>Ctrl+Enter</a:t>
            </a:r>
            <a:r>
              <a:rPr lang="en-US" altLang="zh-CN" sz="1865" dirty="0"/>
              <a:t>)</a:t>
            </a:r>
            <a:r>
              <a:rPr lang="zh-CN" altLang="en-US" sz="1865" dirty="0"/>
              <a:t>可迅速添加父主题。每个方向都有快捷键，具体可见下图。</a:t>
            </a:r>
          </a:p>
          <a:p>
            <a:pPr marL="381000" indent="-381000">
              <a:lnSpc>
                <a:spcPct val="200000"/>
              </a:lnSpc>
              <a:buFont typeface="Arial" panose="020B0604020202020204" pitchFamily="34" charset="0"/>
              <a:buChar char="•"/>
            </a:pPr>
            <a:r>
              <a:rPr lang="en-US" altLang="zh-CN" sz="1865" dirty="0"/>
              <a:t>2.</a:t>
            </a:r>
            <a:r>
              <a:rPr lang="zh-CN" altLang="en-US" sz="1865" dirty="0"/>
              <a:t>主题四周都有加号，可直接点击，选择在哪个方向添加主题。</a:t>
            </a:r>
          </a:p>
          <a:p>
            <a:pPr marL="381000" indent="-381000">
              <a:lnSpc>
                <a:spcPct val="200000"/>
              </a:lnSpc>
              <a:buFont typeface="Arial" panose="020B0604020202020204" pitchFamily="34" charset="0"/>
              <a:buChar char="•"/>
            </a:pPr>
            <a:r>
              <a:rPr lang="en-US" altLang="zh-CN" sz="1865" dirty="0"/>
              <a:t>3.</a:t>
            </a:r>
            <a:r>
              <a:rPr lang="zh-CN" altLang="en-US" sz="1865" dirty="0"/>
              <a:t>右击主题，插入→主题</a:t>
            </a:r>
            <a:r>
              <a:rPr lang="en-US" altLang="zh-CN" sz="1865" dirty="0"/>
              <a:t>/</a:t>
            </a:r>
            <a:r>
              <a:rPr lang="zh-CN" altLang="en-US" sz="1865" dirty="0"/>
              <a:t>副主题</a:t>
            </a:r>
            <a:r>
              <a:rPr lang="en-US" altLang="zh-CN" sz="1865" dirty="0"/>
              <a:t>/...</a:t>
            </a:r>
          </a:p>
          <a:p>
            <a:pPr marL="381000" indent="-381000">
              <a:lnSpc>
                <a:spcPct val="200000"/>
              </a:lnSpc>
              <a:buFont typeface="Arial" panose="020B0604020202020204" pitchFamily="34" charset="0"/>
              <a:buChar char="•"/>
            </a:pPr>
            <a:r>
              <a:rPr lang="en-US" altLang="zh-CN" sz="1865" dirty="0"/>
              <a:t>4.</a:t>
            </a:r>
            <a:r>
              <a:rPr lang="zh-CN" altLang="en-US" sz="1865" dirty="0"/>
              <a:t>菜单栏</a:t>
            </a:r>
            <a:r>
              <a:rPr lang="en-US" altLang="zh-CN" sz="1865" dirty="0"/>
              <a:t>-&gt;</a:t>
            </a:r>
            <a:r>
              <a:rPr lang="zh-CN" altLang="en-US" sz="1865" dirty="0"/>
              <a:t>插入</a:t>
            </a:r>
            <a:r>
              <a:rPr lang="en-US" altLang="zh-CN" sz="1865" dirty="0"/>
              <a:t>-&gt;</a:t>
            </a:r>
            <a:r>
              <a:rPr lang="zh-CN" altLang="en-US" sz="1865" dirty="0"/>
              <a:t>添加主题（新主题</a:t>
            </a:r>
            <a:r>
              <a:rPr lang="en-US" altLang="zh-CN" sz="1865" dirty="0"/>
              <a:t>/</a:t>
            </a:r>
            <a:r>
              <a:rPr lang="zh-CN" altLang="en-US" sz="1865" dirty="0"/>
              <a:t>新副标题</a:t>
            </a:r>
            <a:r>
              <a:rPr lang="en-US" altLang="zh-CN" sz="1865" dirty="0"/>
              <a:t>/</a:t>
            </a:r>
            <a:r>
              <a:rPr lang="zh-CN" altLang="en-US" sz="1865" dirty="0"/>
              <a:t>浮动</a:t>
            </a:r>
            <a:r>
              <a:rPr lang="en-US" altLang="zh-CN" sz="1865" dirty="0"/>
              <a:t>/</a:t>
            </a:r>
            <a:r>
              <a:rPr lang="zh-CN" altLang="en-US" sz="1865" dirty="0"/>
              <a:t>标注）</a:t>
            </a:r>
          </a:p>
          <a:p>
            <a:pPr>
              <a:lnSpc>
                <a:spcPct val="150000"/>
              </a:lnSpc>
            </a:pPr>
            <a:endParaRPr lang="en-US" altLang="zh-CN" sz="2135" dirty="0">
              <a:latin typeface="+mn-ea"/>
            </a:endParaRPr>
          </a:p>
          <a:p>
            <a:pPr>
              <a:lnSpc>
                <a:spcPct val="150000"/>
              </a:lnSpc>
            </a:pPr>
            <a:endParaRPr lang="zh-CN" altLang="en-US" sz="2135" dirty="0">
              <a:latin typeface="+mn-ea"/>
            </a:endParaRPr>
          </a:p>
        </p:txBody>
      </p:sp>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383699" y="256574"/>
            <a:ext cx="54246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b="1" dirty="0"/>
              <a:t>新建</a:t>
            </a:r>
            <a:r>
              <a:rPr lang="en-US" altLang="zh-CN" sz="2665" b="1" dirty="0"/>
              <a:t>MindManager</a:t>
            </a:r>
            <a:r>
              <a:rPr lang="zh-CN" altLang="en-US" sz="2665" b="1" dirty="0"/>
              <a:t>项目步骤</a:t>
            </a:r>
            <a:endParaRPr lang="zh-CN" altLang="en-US" sz="2665" dirty="0"/>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42" name="灯片编号占位符 41"/>
          <p:cNvSpPr>
            <a:spLocks noGrp="1"/>
          </p:cNvSpPr>
          <p:nvPr>
            <p:ph type="sldNum" sz="quarter" idx="12"/>
          </p:nvPr>
        </p:nvSpPr>
        <p:spPr/>
        <p:txBody>
          <a:bodyPr/>
          <a:lstStyle/>
          <a:p>
            <a:fld id="{7543FE73-A404-45C1-B77A-6DB3BD9EA953}" type="slidenum">
              <a:rPr lang="zh-CN" altLang="en-US" smtClean="0"/>
              <a:t>28</a:t>
            </a:fld>
            <a:endParaRPr lang="zh-CN" altLang="en-US"/>
          </a:p>
        </p:txBody>
      </p:sp>
      <p:pic>
        <p:nvPicPr>
          <p:cNvPr id="3" name="图片 2"/>
          <p:cNvPicPr>
            <a:picLocks noChangeAspect="1"/>
          </p:cNvPicPr>
          <p:nvPr/>
        </p:nvPicPr>
        <p:blipFill>
          <a:blip r:embed="rId3"/>
          <a:stretch>
            <a:fillRect/>
          </a:stretch>
        </p:blipFill>
        <p:spPr>
          <a:xfrm>
            <a:off x="2434806" y="1100534"/>
            <a:ext cx="7322391" cy="52558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383699" y="256574"/>
            <a:ext cx="54246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b="1" dirty="0"/>
              <a:t>新建</a:t>
            </a:r>
            <a:r>
              <a:rPr lang="en-US" altLang="zh-CN" sz="2665" b="1" dirty="0"/>
              <a:t>MindManager</a:t>
            </a:r>
            <a:r>
              <a:rPr lang="zh-CN" altLang="en-US" sz="2665" b="1" dirty="0"/>
              <a:t>项目步骤</a:t>
            </a:r>
            <a:endParaRPr lang="zh-CN" altLang="en-US" sz="2665"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986" y="1976712"/>
            <a:ext cx="3702215" cy="5118629"/>
          </a:xfrm>
          <a:prstGeom prst="rect">
            <a:avLst/>
          </a:prstGeom>
        </p:spPr>
      </p:pic>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42" name="灯片编号占位符 41"/>
          <p:cNvSpPr>
            <a:spLocks noGrp="1"/>
          </p:cNvSpPr>
          <p:nvPr>
            <p:ph type="sldNum" sz="quarter" idx="12"/>
          </p:nvPr>
        </p:nvSpPr>
        <p:spPr/>
        <p:txBody>
          <a:bodyPr/>
          <a:lstStyle/>
          <a:p>
            <a:fld id="{7543FE73-A404-45C1-B77A-6DB3BD9EA953}" type="slidenum">
              <a:rPr lang="zh-CN" altLang="en-US" smtClean="0"/>
              <a:t>29</a:t>
            </a:fld>
            <a:endParaRPr lang="zh-CN" altLang="en-US"/>
          </a:p>
        </p:txBody>
      </p:sp>
      <p:sp>
        <p:nvSpPr>
          <p:cNvPr id="2" name="文本框 1"/>
          <p:cNvSpPr txBox="1"/>
          <p:nvPr/>
        </p:nvSpPr>
        <p:spPr>
          <a:xfrm>
            <a:off x="505944" y="877054"/>
            <a:ext cx="9865096" cy="1911549"/>
          </a:xfrm>
          <a:prstGeom prst="rect">
            <a:avLst/>
          </a:prstGeom>
          <a:noFill/>
        </p:spPr>
        <p:txBody>
          <a:bodyPr wrap="square" lIns="0" tIns="0" rIns="0" bIns="0" rtlCol="0">
            <a:spAutoFit/>
          </a:bodyPr>
          <a:lstStyle/>
          <a:p>
            <a:pPr>
              <a:lnSpc>
                <a:spcPct val="150000"/>
              </a:lnSpc>
            </a:pPr>
            <a:r>
              <a:rPr lang="zh-CN" altLang="en-US" sz="2135" b="1" dirty="0"/>
              <a:t>第三步 添加主题信息</a:t>
            </a:r>
            <a:r>
              <a:rPr lang="en-US" altLang="zh-CN" sz="2135" b="1" dirty="0"/>
              <a:t>(</a:t>
            </a:r>
            <a:r>
              <a:rPr lang="zh-CN" altLang="en-US" sz="2135" b="1" dirty="0"/>
              <a:t>多种方法，任君选择</a:t>
            </a:r>
            <a:r>
              <a:rPr lang="en-US" altLang="zh-CN" sz="2135" b="1" dirty="0"/>
              <a:t>)</a:t>
            </a:r>
          </a:p>
          <a:p>
            <a:pPr>
              <a:lnSpc>
                <a:spcPct val="150000"/>
              </a:lnSpc>
            </a:pPr>
            <a:r>
              <a:rPr lang="en-US" altLang="zh-CN" sz="2135" dirty="0"/>
              <a:t>1. </a:t>
            </a:r>
            <a:r>
              <a:rPr lang="zh-CN" altLang="en-US" sz="2135" dirty="0"/>
              <a:t>菜单栏</a:t>
            </a:r>
            <a:r>
              <a:rPr lang="en-US" altLang="zh-CN" sz="2135" dirty="0"/>
              <a:t>-&gt;</a:t>
            </a:r>
            <a:r>
              <a:rPr lang="zh-CN" altLang="en-US" sz="2135" dirty="0"/>
              <a:t>插入</a:t>
            </a:r>
            <a:r>
              <a:rPr lang="en-US" altLang="zh-CN" sz="2135" dirty="0"/>
              <a:t>-&gt;</a:t>
            </a:r>
            <a:r>
              <a:rPr lang="zh-CN" altLang="en-US" sz="2135" dirty="0"/>
              <a:t>主题元素（可以为主题添加超链接、附件、标签等）</a:t>
            </a:r>
            <a:br>
              <a:rPr lang="zh-CN" altLang="en-US" sz="2135" dirty="0"/>
            </a:br>
            <a:r>
              <a:rPr lang="en-US" altLang="zh-CN" sz="2135" dirty="0"/>
              <a:t>2.</a:t>
            </a:r>
            <a:r>
              <a:rPr lang="zh-CN" altLang="en-US" sz="2135" dirty="0"/>
              <a:t>右击主题，选择需要的主题元素添加即可。</a:t>
            </a:r>
            <a:endParaRPr lang="en-US" altLang="zh-CN" sz="2135" dirty="0">
              <a:latin typeface="+mn-ea"/>
            </a:endParaRPr>
          </a:p>
          <a:p>
            <a:pPr>
              <a:lnSpc>
                <a:spcPct val="150000"/>
              </a:lnSpc>
            </a:pPr>
            <a:endParaRPr lang="zh-CN" altLang="en-US" sz="2135" dirty="0">
              <a:latin typeface="+mn-ea"/>
            </a:endParaRPr>
          </a:p>
        </p:txBody>
      </p:sp>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21451" y="2276874"/>
            <a:ext cx="4493538" cy="1979901"/>
          </a:xfrm>
          <a:prstGeom prst="rect">
            <a:avLst/>
          </a:prstGeom>
          <a:noFill/>
        </p:spPr>
        <p:txBody>
          <a:bodyPr wrap="none" rtlCol="0">
            <a:spAutoFit/>
          </a:bodyPr>
          <a:lstStyle/>
          <a:p>
            <a:pPr marL="0" lvl="1"/>
            <a:r>
              <a:rPr lang="zh-CN" altLang="en-US" sz="1865" b="1" dirty="0">
                <a:solidFill>
                  <a:srgbClr val="080808"/>
                </a:solidFill>
                <a:latin typeface="微软雅黑" panose="020B0503020204020204" pitchFamily="34" charset="-122"/>
                <a:ea typeface="微软雅黑" panose="020B0503020204020204" pitchFamily="34" charset="-122"/>
              </a:rPr>
              <a:t> </a:t>
            </a:r>
            <a:r>
              <a:rPr lang="zh-CN" altLang="en-US" sz="3735" b="1" dirty="0">
                <a:solidFill>
                  <a:srgbClr val="080808"/>
                </a:solidFill>
                <a:latin typeface="微软雅黑" panose="020B0503020204020204" pitchFamily="34" charset="-122"/>
                <a:ea typeface="微软雅黑" panose="020B0503020204020204" pitchFamily="34" charset="-122"/>
              </a:rPr>
              <a:t>第一部分</a:t>
            </a:r>
            <a:endParaRPr lang="en-US" altLang="zh-CN" sz="3735" b="1" dirty="0">
              <a:solidFill>
                <a:srgbClr val="080808"/>
              </a:solidFill>
              <a:latin typeface="微软雅黑" panose="020B0503020204020204" pitchFamily="34" charset="-122"/>
              <a:ea typeface="微软雅黑" panose="020B0503020204020204" pitchFamily="34" charset="-122"/>
            </a:endParaRPr>
          </a:p>
          <a:p>
            <a:pPr marL="0" lvl="1"/>
            <a:endParaRPr lang="en-US" altLang="zh-CN" sz="3735" b="1" dirty="0">
              <a:solidFill>
                <a:srgbClr val="080808"/>
              </a:solidFill>
              <a:latin typeface="微软雅黑" panose="020B0503020204020204" pitchFamily="34" charset="-122"/>
              <a:ea typeface="微软雅黑" panose="020B0503020204020204" pitchFamily="34" charset="-122"/>
            </a:endParaRPr>
          </a:p>
          <a:p>
            <a:pPr marL="0" lvl="1"/>
            <a:r>
              <a:rPr lang="zh-CN" altLang="en-US" sz="4800" b="1" dirty="0">
                <a:solidFill>
                  <a:srgbClr val="E6571E"/>
                </a:solidFill>
                <a:latin typeface="微软雅黑" panose="020B0503020204020204" pitchFamily="34" charset="-122"/>
                <a:ea typeface="微软雅黑" panose="020B0503020204020204" pitchFamily="34" charset="-122"/>
              </a:rPr>
              <a:t>什么是思维导图</a:t>
            </a:r>
          </a:p>
        </p:txBody>
      </p:sp>
      <p:cxnSp>
        <p:nvCxnSpPr>
          <p:cNvPr id="13" name="直接连接符 12"/>
          <p:cNvCxnSpPr/>
          <p:nvPr/>
        </p:nvCxnSpPr>
        <p:spPr>
          <a:xfrm flipV="1">
            <a:off x="3633416" y="2180861"/>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876085" y="4306308"/>
            <a:ext cx="1203796" cy="328231"/>
          </a:xfrm>
          <a:prstGeom prst="rect">
            <a:avLst/>
          </a:prstGeom>
          <a:noFill/>
        </p:spPr>
        <p:txBody>
          <a:bodyPr wrap="square" lIns="0" tIns="0" rIns="0" bIns="0" rtlCol="0">
            <a:spAutoFit/>
          </a:bodyPr>
          <a:lstStyle/>
          <a:p>
            <a:r>
              <a:rPr lang="en-US" altLang="zh-CN" sz="2135" dirty="0">
                <a:solidFill>
                  <a:srgbClr val="080808"/>
                </a:solidFill>
                <a:latin typeface="微软雅黑" panose="020B0503020204020204" pitchFamily="34" charset="-122"/>
                <a:ea typeface="微软雅黑" panose="020B0503020204020204" pitchFamily="34" charset="-122"/>
              </a:rPr>
              <a:t>PART 01</a:t>
            </a:r>
          </a:p>
        </p:txBody>
      </p:sp>
      <p:grpSp>
        <p:nvGrpSpPr>
          <p:cNvPr id="16" name="组合 15"/>
          <p:cNvGrpSpPr/>
          <p:nvPr/>
        </p:nvGrpSpPr>
        <p:grpSpPr>
          <a:xfrm>
            <a:off x="1617196" y="2276877"/>
            <a:ext cx="1596233" cy="1596233"/>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grpSp>
      <p:sp>
        <p:nvSpPr>
          <p:cNvPr id="75" name="TextBox 13"/>
          <p:cNvSpPr txBox="1"/>
          <p:nvPr/>
        </p:nvSpPr>
        <p:spPr>
          <a:xfrm>
            <a:off x="1911340" y="2562031"/>
            <a:ext cx="1203796" cy="1025987"/>
          </a:xfrm>
          <a:prstGeom prst="rect">
            <a:avLst/>
          </a:prstGeom>
          <a:noFill/>
        </p:spPr>
        <p:txBody>
          <a:bodyPr wrap="square" lIns="0" tIns="0" rIns="0" bIns="0" rtlCol="0">
            <a:spAutoFit/>
          </a:bodyPr>
          <a:lstStyle/>
          <a:p>
            <a:r>
              <a:rPr lang="en-US" altLang="zh-CN" sz="6665" b="1" dirty="0">
                <a:solidFill>
                  <a:srgbClr val="E6571E"/>
                </a:solidFill>
                <a:latin typeface="微软雅黑" panose="020B0503020204020204" pitchFamily="34" charset="-122"/>
                <a:ea typeface="微软雅黑" panose="020B0503020204020204" pitchFamily="34" charset="-122"/>
              </a:rPr>
              <a:t>01</a:t>
            </a:r>
            <a:endParaRPr lang="zh-CN" altLang="en-US" sz="6665" b="1" dirty="0">
              <a:solidFill>
                <a:srgbClr val="E6571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left)">
                                      <p:cBhvr>
                                        <p:cTn id="15" dur="500"/>
                                        <p:tgtEl>
                                          <p:spTgt spid="75"/>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7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383699" y="256574"/>
            <a:ext cx="54246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b="1" dirty="0"/>
              <a:t>新建</a:t>
            </a:r>
            <a:r>
              <a:rPr lang="en-US" altLang="zh-CN" sz="2665" b="1" dirty="0"/>
              <a:t>MindManager</a:t>
            </a:r>
            <a:r>
              <a:rPr lang="zh-CN" altLang="en-US" sz="2665" b="1" dirty="0"/>
              <a:t>项目步骤</a:t>
            </a:r>
            <a:endParaRPr lang="zh-CN" altLang="en-US" sz="2665" dirty="0"/>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42" name="灯片编号占位符 41"/>
          <p:cNvSpPr>
            <a:spLocks noGrp="1"/>
          </p:cNvSpPr>
          <p:nvPr>
            <p:ph type="sldNum" sz="quarter" idx="12"/>
          </p:nvPr>
        </p:nvSpPr>
        <p:spPr/>
        <p:txBody>
          <a:bodyPr/>
          <a:lstStyle/>
          <a:p>
            <a:fld id="{7543FE73-A404-45C1-B77A-6DB3BD9EA953}" type="slidenum">
              <a:rPr lang="zh-CN" altLang="en-US" smtClean="0"/>
              <a:t>30</a:t>
            </a:fld>
            <a:endParaRPr lang="zh-CN" altLang="en-US"/>
          </a:p>
        </p:txBody>
      </p:sp>
      <p:sp>
        <p:nvSpPr>
          <p:cNvPr id="2" name="文本框 1"/>
          <p:cNvSpPr txBox="1"/>
          <p:nvPr/>
        </p:nvSpPr>
        <p:spPr>
          <a:xfrm>
            <a:off x="505944" y="877054"/>
            <a:ext cx="10847856" cy="2409506"/>
          </a:xfrm>
          <a:prstGeom prst="rect">
            <a:avLst/>
          </a:prstGeom>
          <a:noFill/>
        </p:spPr>
        <p:txBody>
          <a:bodyPr wrap="square" lIns="0" tIns="0" rIns="0" bIns="0" rtlCol="0">
            <a:spAutoFit/>
          </a:bodyPr>
          <a:lstStyle/>
          <a:p>
            <a:pPr>
              <a:lnSpc>
                <a:spcPct val="150000"/>
              </a:lnSpc>
            </a:pPr>
            <a:r>
              <a:rPr lang="zh-CN" altLang="en-US" sz="2135" b="1" dirty="0"/>
              <a:t>第四步 添加主题信息的可视化关系</a:t>
            </a:r>
            <a:r>
              <a:rPr lang="en-US" altLang="zh-CN" sz="2135" b="1" dirty="0"/>
              <a:t>(</a:t>
            </a:r>
            <a:r>
              <a:rPr lang="zh-CN" altLang="en-US" sz="2135" b="1" dirty="0"/>
              <a:t>多种方法，任君选择</a:t>
            </a:r>
            <a:r>
              <a:rPr lang="en-US" altLang="zh-CN" sz="2135" b="1" dirty="0"/>
              <a:t>)</a:t>
            </a:r>
          </a:p>
          <a:p>
            <a:pPr>
              <a:lnSpc>
                <a:spcPct val="150000"/>
              </a:lnSpc>
            </a:pPr>
            <a:r>
              <a:rPr lang="en-US" altLang="zh-CN" sz="2135" dirty="0"/>
              <a:t>1. </a:t>
            </a:r>
            <a:r>
              <a:rPr lang="zh-CN" altLang="en-US" sz="2135" dirty="0"/>
              <a:t>菜单栏</a:t>
            </a:r>
            <a:r>
              <a:rPr lang="en-US" altLang="zh-CN" sz="2135" dirty="0"/>
              <a:t>-&gt;</a:t>
            </a:r>
            <a:r>
              <a:rPr lang="zh-CN" altLang="en-US" sz="2135" dirty="0"/>
              <a:t>插入</a:t>
            </a:r>
            <a:r>
              <a:rPr lang="en-US" altLang="zh-CN" sz="2135" dirty="0"/>
              <a:t>-&gt;</a:t>
            </a:r>
            <a:r>
              <a:rPr lang="zh-CN" altLang="en-US" sz="2135" dirty="0"/>
              <a:t>导图对象或者标记。</a:t>
            </a:r>
          </a:p>
          <a:p>
            <a:pPr>
              <a:lnSpc>
                <a:spcPct val="150000"/>
              </a:lnSpc>
            </a:pPr>
            <a:r>
              <a:rPr lang="zh-CN" altLang="en-US" sz="2135" dirty="0"/>
              <a:t>可以为主题添加特殊标记来对主题进行编码和分类、使用箭头展现主题之间的关系、使用分界线功能环绕主题组或者使用图像说明导图。</a:t>
            </a:r>
            <a:br>
              <a:rPr lang="zh-CN" altLang="en-US" sz="2135" dirty="0"/>
            </a:br>
            <a:r>
              <a:rPr lang="en-US" altLang="zh-CN" sz="2135" dirty="0"/>
              <a:t>2.</a:t>
            </a:r>
            <a:r>
              <a:rPr lang="zh-CN" altLang="en-US" sz="2135" dirty="0"/>
              <a:t>右击主题，选择需要的图标对象等对主题进行关联。</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1" y="3770174"/>
            <a:ext cx="12192000" cy="20809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213131" y="241448"/>
            <a:ext cx="54246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b="1" dirty="0"/>
              <a:t>导图优化</a:t>
            </a:r>
            <a:r>
              <a:rPr lang="en-US" altLang="zh-CN" sz="2665" b="1" dirty="0"/>
              <a:t>——</a:t>
            </a:r>
            <a:r>
              <a:rPr lang="zh-CN" altLang="en-US" sz="2665" b="1" dirty="0"/>
              <a:t>边界</a:t>
            </a:r>
            <a:endParaRPr lang="zh-CN" altLang="en-US" sz="2665" dirty="0"/>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42" name="灯片编号占位符 41"/>
          <p:cNvSpPr>
            <a:spLocks noGrp="1"/>
          </p:cNvSpPr>
          <p:nvPr>
            <p:ph type="sldNum" sz="quarter" idx="12"/>
          </p:nvPr>
        </p:nvSpPr>
        <p:spPr/>
        <p:txBody>
          <a:bodyPr/>
          <a:lstStyle/>
          <a:p>
            <a:fld id="{7543FE73-A404-45C1-B77A-6DB3BD9EA953}" type="slidenum">
              <a:rPr lang="zh-CN" altLang="en-US" smtClean="0"/>
              <a:t>31</a:t>
            </a:fld>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403" y="1205761"/>
            <a:ext cx="4608512" cy="4781215"/>
          </a:xfrm>
          <a:prstGeom prst="rect">
            <a:avLst/>
          </a:prstGeom>
        </p:spPr>
      </p:pic>
      <p:sp>
        <p:nvSpPr>
          <p:cNvPr id="6" name="文本框 5"/>
          <p:cNvSpPr txBox="1"/>
          <p:nvPr/>
        </p:nvSpPr>
        <p:spPr>
          <a:xfrm>
            <a:off x="5814898" y="1205762"/>
            <a:ext cx="5591405" cy="4759636"/>
          </a:xfrm>
          <a:prstGeom prst="rect">
            <a:avLst/>
          </a:prstGeom>
          <a:noFill/>
        </p:spPr>
        <p:txBody>
          <a:bodyPr wrap="square" lIns="0" tIns="0" rIns="0" bIns="0" rtlCol="0">
            <a:spAutoFit/>
          </a:bodyPr>
          <a:lstStyle/>
          <a:p>
            <a:pPr>
              <a:lnSpc>
                <a:spcPct val="150000"/>
              </a:lnSpc>
            </a:pPr>
            <a:r>
              <a:rPr lang="zh-CN" altLang="en-US" sz="2135" dirty="0">
                <a:latin typeface="+mn-ea"/>
              </a:rPr>
              <a:t>如果在</a:t>
            </a:r>
            <a:r>
              <a:rPr lang="en-US" altLang="zh-CN" sz="2135" dirty="0" err="1">
                <a:solidFill>
                  <a:schemeClr val="tx1">
                    <a:lumMod val="95000"/>
                    <a:lumOff val="5000"/>
                  </a:schemeClr>
                </a:solidFill>
                <a:latin typeface="+mn-ea"/>
              </a:rPr>
              <a:t>MindManger</a:t>
            </a:r>
            <a:r>
              <a:rPr lang="zh-CN" altLang="en-US" sz="2135" dirty="0">
                <a:latin typeface="+mn-ea"/>
              </a:rPr>
              <a:t>制作思维导图时，你需要一个“框”来划分圈定某些信息，那一定就是</a:t>
            </a:r>
            <a:r>
              <a:rPr lang="en-US" altLang="zh-CN" sz="2135" dirty="0">
                <a:latin typeface="+mn-ea"/>
              </a:rPr>
              <a:t>MindManager</a:t>
            </a:r>
            <a:r>
              <a:rPr lang="zh-CN" altLang="en-US" sz="2135" dirty="0">
                <a:latin typeface="+mn-ea"/>
              </a:rPr>
              <a:t>中的“边界”。</a:t>
            </a:r>
            <a:r>
              <a:rPr lang="en-US" altLang="zh-CN" sz="2135" dirty="0">
                <a:latin typeface="+mn-ea"/>
              </a:rPr>
              <a:t>MindManager</a:t>
            </a:r>
            <a:r>
              <a:rPr lang="zh-CN" altLang="en-US" sz="2135" dirty="0">
                <a:latin typeface="+mn-ea"/>
              </a:rPr>
              <a:t>中，边界线的作用有两点：一、利用边界线圈定主题、划定界限；二、通过改变边界线的颜色和粗细美化导图。</a:t>
            </a:r>
          </a:p>
          <a:p>
            <a:pPr>
              <a:lnSpc>
                <a:spcPct val="150000"/>
              </a:lnSpc>
            </a:pPr>
            <a:r>
              <a:rPr lang="en-US" altLang="zh-CN" sz="2135" dirty="0">
                <a:latin typeface="+mn-ea"/>
              </a:rPr>
              <a:t>MindManager</a:t>
            </a:r>
            <a:r>
              <a:rPr lang="zh-CN" altLang="en-US" sz="2135" dirty="0">
                <a:latin typeface="+mn-ea"/>
              </a:rPr>
              <a:t>中，“边界”功能下有两种选择，一种是全闭合式的框，一种则是具有概括含义的摘要。</a:t>
            </a:r>
          </a:p>
          <a:p>
            <a:endParaRPr lang="zh-CN" altLang="en-US" sz="2135" b="1" dirty="0">
              <a:solidFill>
                <a:schemeClr val="accent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383699" y="256574"/>
            <a:ext cx="54246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b="1" dirty="0"/>
              <a:t>新建</a:t>
            </a:r>
            <a:r>
              <a:rPr lang="en-US" altLang="zh-CN" sz="2665" b="1" dirty="0"/>
              <a:t>MindManager</a:t>
            </a:r>
            <a:r>
              <a:rPr lang="zh-CN" altLang="en-US" sz="2665" b="1" dirty="0"/>
              <a:t>项目步骤</a:t>
            </a:r>
            <a:endParaRPr lang="zh-CN" altLang="en-US" sz="2665" dirty="0"/>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42" name="灯片编号占位符 41"/>
          <p:cNvSpPr>
            <a:spLocks noGrp="1"/>
          </p:cNvSpPr>
          <p:nvPr>
            <p:ph type="sldNum" sz="quarter" idx="12"/>
          </p:nvPr>
        </p:nvSpPr>
        <p:spPr/>
        <p:txBody>
          <a:bodyPr/>
          <a:lstStyle/>
          <a:p>
            <a:fld id="{7543FE73-A404-45C1-B77A-6DB3BD9EA953}" type="slidenum">
              <a:rPr lang="zh-CN" altLang="en-US" smtClean="0"/>
              <a:t>32</a:t>
            </a:fld>
            <a:endParaRPr lang="zh-CN" altLang="en-US"/>
          </a:p>
        </p:txBody>
      </p:sp>
      <p:sp>
        <p:nvSpPr>
          <p:cNvPr id="4" name="Rectangle 1"/>
          <p:cNvSpPr>
            <a:spLocks noChangeArrowheads="1"/>
          </p:cNvSpPr>
          <p:nvPr/>
        </p:nvSpPr>
        <p:spPr bwMode="auto">
          <a:xfrm>
            <a:off x="239349" y="1455113"/>
            <a:ext cx="11809312" cy="162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spAutoFit/>
          </a:bodyPr>
          <a:lstStyle>
            <a:lvl1pPr indent="1333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77800" defTabSz="1219200" fontAlgn="base">
              <a:lnSpc>
                <a:spcPct val="150000"/>
              </a:lnSpc>
              <a:spcBef>
                <a:spcPct val="0"/>
              </a:spcBef>
              <a:spcAft>
                <a:spcPct val="0"/>
              </a:spcAft>
            </a:pPr>
            <a:r>
              <a:rPr lang="zh-CN" altLang="zh-CN" sz="2135" b="1" dirty="0">
                <a:latin typeface="Calibri" panose="020F0502020204030204" charset="0"/>
              </a:rPr>
              <a:t>第五步 调整导图格式</a:t>
            </a:r>
          </a:p>
          <a:p>
            <a:pPr indent="177800" defTabSz="1219200" fontAlgn="base">
              <a:lnSpc>
                <a:spcPct val="150000"/>
              </a:lnSpc>
              <a:spcBef>
                <a:spcPct val="0"/>
              </a:spcBef>
              <a:spcAft>
                <a:spcPct val="0"/>
              </a:spcAft>
            </a:pPr>
            <a:r>
              <a:rPr lang="zh-CN" altLang="zh-CN" sz="1865" dirty="0">
                <a:latin typeface="Calibri" panose="020F0502020204030204" charset="0"/>
              </a:rPr>
              <a:t>1. 菜单栏-&gt;设计</a:t>
            </a:r>
          </a:p>
          <a:p>
            <a:pPr indent="177800" defTabSz="1219200" fontAlgn="base">
              <a:lnSpc>
                <a:spcPct val="150000"/>
              </a:lnSpc>
              <a:spcBef>
                <a:spcPct val="0"/>
              </a:spcBef>
              <a:spcAft>
                <a:spcPct val="0"/>
              </a:spcAft>
            </a:pPr>
            <a:r>
              <a:rPr lang="zh-CN" altLang="zh-CN" sz="1865" dirty="0">
                <a:latin typeface="Calibri" panose="020F0502020204030204" charset="0"/>
              </a:rPr>
              <a:t>可以使用样式、格式及字体调整整个导图的格式，不论是整体样式风格或者单独主题的格式，都可以自己选择。</a:t>
            </a:r>
          </a:p>
          <a:p>
            <a:pPr indent="177800" defTabSz="1219200" fontAlgn="base">
              <a:lnSpc>
                <a:spcPct val="150000"/>
              </a:lnSpc>
              <a:spcBef>
                <a:spcPct val="0"/>
              </a:spcBef>
              <a:spcAft>
                <a:spcPct val="0"/>
              </a:spcAft>
            </a:pPr>
            <a:r>
              <a:rPr lang="zh-CN" altLang="zh-CN" sz="1335" dirty="0">
                <a:solidFill>
                  <a:srgbClr val="333333"/>
                </a:solidFill>
                <a:cs typeface="Arial" panose="020B0604020202020204" pitchFamily="34" charset="0"/>
              </a:rPr>
              <a:t>  </a:t>
            </a:r>
            <a:endParaRPr lang="zh-CN" altLang="zh-CN" sz="7200" dirty="0">
              <a:solidFill>
                <a:srgbClr val="333333"/>
              </a:solidFill>
              <a:cs typeface="Arial" panose="020B0604020202020204" pitchFamily="34" charset="0"/>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 y="3429001"/>
            <a:ext cx="11468100" cy="1816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383699" y="256574"/>
            <a:ext cx="54246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b="1" dirty="0"/>
              <a:t>新建</a:t>
            </a:r>
            <a:r>
              <a:rPr lang="en-US" altLang="zh-CN" sz="2665" b="1" dirty="0"/>
              <a:t>MindManager</a:t>
            </a:r>
            <a:r>
              <a:rPr lang="zh-CN" altLang="en-US" sz="2665" b="1" dirty="0"/>
              <a:t>项目步骤</a:t>
            </a:r>
            <a:endParaRPr lang="zh-CN" altLang="en-US" sz="2665" dirty="0"/>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42" name="灯片编号占位符 41"/>
          <p:cNvSpPr>
            <a:spLocks noGrp="1"/>
          </p:cNvSpPr>
          <p:nvPr>
            <p:ph type="sldNum" sz="quarter" idx="12"/>
          </p:nvPr>
        </p:nvSpPr>
        <p:spPr/>
        <p:txBody>
          <a:bodyPr/>
          <a:lstStyle/>
          <a:p>
            <a:fld id="{7543FE73-A404-45C1-B77A-6DB3BD9EA953}" type="slidenum">
              <a:rPr lang="zh-CN" altLang="en-US" smtClean="0"/>
              <a:t>33</a:t>
            </a:fld>
            <a:endParaRPr lang="zh-CN" altLang="en-US"/>
          </a:p>
        </p:txBody>
      </p:sp>
      <p:sp>
        <p:nvSpPr>
          <p:cNvPr id="5" name="AutoShape 2" descr="https://mmbiz.qpic.cn/mmbiz_png/Q9oFb2gY5P8gOfyVJ7ECAOArBQMHNXtcfpSnSMTqEe1SG5l5bYHCKPYE3K4P7X5Vhf0BhHcPwD0llvTt3UvdWw/640?wx_fmt=png&amp;tp=webp&amp;wxfrom=5&amp;wx_lazy=1&amp;wx_co=1"/>
          <p:cNvSpPr>
            <a:spLocks noChangeAspect="1" noChangeArrowheads="1"/>
          </p:cNvSpPr>
          <p:nvPr/>
        </p:nvSpPr>
        <p:spPr bwMode="auto">
          <a:xfrm>
            <a:off x="143339" y="3044957"/>
            <a:ext cx="7289800" cy="1600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zh-CN" altLang="en-US" sz="2400"/>
          </a:p>
        </p:txBody>
      </p:sp>
      <p:sp>
        <p:nvSpPr>
          <p:cNvPr id="6" name="文本框 5"/>
          <p:cNvSpPr txBox="1"/>
          <p:nvPr/>
        </p:nvSpPr>
        <p:spPr>
          <a:xfrm>
            <a:off x="2639616" y="1418582"/>
            <a:ext cx="3640779" cy="656462"/>
          </a:xfrm>
          <a:prstGeom prst="rect">
            <a:avLst/>
          </a:prstGeom>
          <a:noFill/>
        </p:spPr>
        <p:txBody>
          <a:bodyPr wrap="square" lIns="0" tIns="0" rIns="0" bIns="0" rtlCol="0">
            <a:spAutoFit/>
          </a:bodyPr>
          <a:lstStyle/>
          <a:p>
            <a:r>
              <a:rPr lang="zh-CN" altLang="en-US" sz="2135" b="1" dirty="0">
                <a:solidFill>
                  <a:srgbClr val="444444"/>
                </a:solidFill>
                <a:latin typeface="微软雅黑" panose="020B0503020204020204" pitchFamily="34" charset="-122"/>
                <a:ea typeface="微软雅黑" panose="020B0503020204020204" pitchFamily="34" charset="-122"/>
              </a:rPr>
              <a:t>第六步：</a:t>
            </a:r>
            <a:r>
              <a:rPr lang="zh-CN" altLang="zh-CN" sz="2135" b="1" dirty="0">
                <a:solidFill>
                  <a:srgbClr val="444444"/>
                </a:solidFill>
                <a:latin typeface="微软雅黑" panose="020B0503020204020204" pitchFamily="34" charset="-122"/>
                <a:ea typeface="微软雅黑" panose="020B0503020204020204" pitchFamily="34" charset="-122"/>
              </a:rPr>
              <a:t>导图检查与保存</a:t>
            </a:r>
            <a:endParaRPr lang="zh-CN" altLang="zh-CN" sz="1865" dirty="0">
              <a:solidFill>
                <a:srgbClr val="444444"/>
              </a:solidFill>
              <a:latin typeface="微软雅黑" panose="020B0503020204020204" pitchFamily="34" charset="-122"/>
              <a:ea typeface="微软雅黑" panose="020B0503020204020204" pitchFamily="34" charset="-122"/>
            </a:endParaRPr>
          </a:p>
          <a:p>
            <a:endParaRPr lang="zh-CN" altLang="en-US" sz="2135" b="1" dirty="0">
              <a:solidFill>
                <a:schemeClr val="accent6"/>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508713" y="1901059"/>
            <a:ext cx="9868086" cy="1312988"/>
          </a:xfrm>
          <a:prstGeom prst="rect">
            <a:avLst/>
          </a:prstGeom>
          <a:noFill/>
        </p:spPr>
        <p:txBody>
          <a:bodyPr wrap="none" lIns="0" tIns="0" rIns="0" bIns="0" rtlCol="0">
            <a:spAutoFit/>
          </a:bodyPr>
          <a:lstStyle/>
          <a:p>
            <a:pPr>
              <a:lnSpc>
                <a:spcPct val="150000"/>
              </a:lnSpc>
            </a:pPr>
            <a:r>
              <a:rPr lang="zh-CN" altLang="en-US" sz="2135" dirty="0">
                <a:latin typeface="+mn-ea"/>
              </a:rPr>
              <a:t>方法：菜单栏</a:t>
            </a:r>
            <a:r>
              <a:rPr lang="en-US" altLang="zh-CN" sz="2135" dirty="0">
                <a:latin typeface="+mn-ea"/>
              </a:rPr>
              <a:t>-&gt;</a:t>
            </a:r>
            <a:r>
              <a:rPr lang="zh-CN" altLang="en-US" sz="2135" dirty="0">
                <a:latin typeface="+mn-ea"/>
              </a:rPr>
              <a:t>审阅</a:t>
            </a:r>
          </a:p>
          <a:p>
            <a:pPr>
              <a:lnSpc>
                <a:spcPct val="150000"/>
              </a:lnSpc>
            </a:pPr>
            <a:r>
              <a:rPr lang="zh-CN" altLang="en-US" sz="2135" dirty="0">
                <a:latin typeface="+mn-ea"/>
              </a:rPr>
              <a:t>最终确认导图内容的拼写检查、检查导图中的链接及编辑导图属性，并保存导图。</a:t>
            </a:r>
          </a:p>
          <a:p>
            <a:endParaRPr lang="zh-CN" altLang="en-US" sz="2135" b="1" dirty="0">
              <a:solidFill>
                <a:schemeClr val="accent6"/>
              </a:solidFill>
              <a:latin typeface="+mn-ea"/>
            </a:endParaRPr>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b="32543"/>
          <a:stretch>
            <a:fillRect/>
          </a:stretch>
        </p:blipFill>
        <p:spPr>
          <a:xfrm>
            <a:off x="292994" y="3521229"/>
            <a:ext cx="11606013" cy="16738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383699" y="256574"/>
            <a:ext cx="54246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b="1" dirty="0"/>
              <a:t>实用技巧</a:t>
            </a:r>
            <a:r>
              <a:rPr lang="en-US" altLang="zh-CN" sz="2665" b="1" dirty="0"/>
              <a:t>——</a:t>
            </a:r>
            <a:r>
              <a:rPr lang="zh-CN" altLang="en-US" sz="2665" b="1" dirty="0"/>
              <a:t>统一调整模版</a:t>
            </a:r>
            <a:endParaRPr lang="zh-CN" altLang="en-US" sz="2665" dirty="0"/>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42" name="灯片编号占位符 41"/>
          <p:cNvSpPr>
            <a:spLocks noGrp="1"/>
          </p:cNvSpPr>
          <p:nvPr>
            <p:ph type="sldNum" sz="quarter" idx="12"/>
          </p:nvPr>
        </p:nvSpPr>
        <p:spPr/>
        <p:txBody>
          <a:bodyPr/>
          <a:lstStyle/>
          <a:p>
            <a:fld id="{7543FE73-A404-45C1-B77A-6DB3BD9EA953}" type="slidenum">
              <a:rPr lang="zh-CN" altLang="en-US" smtClean="0"/>
              <a:t>34</a:t>
            </a:fld>
            <a:endParaRPr lang="zh-CN" altLang="en-US"/>
          </a:p>
        </p:txBody>
      </p:sp>
      <p:pic>
        <p:nvPicPr>
          <p:cNvPr id="2" name="图片 1"/>
          <p:cNvPicPr>
            <a:picLocks noChangeAspect="1"/>
          </p:cNvPicPr>
          <p:nvPr/>
        </p:nvPicPr>
        <p:blipFill>
          <a:blip r:embed="rId3"/>
          <a:stretch>
            <a:fillRect/>
          </a:stretch>
        </p:blipFill>
        <p:spPr>
          <a:xfrm>
            <a:off x="1665068" y="1203411"/>
            <a:ext cx="8861864" cy="4634016"/>
          </a:xfrm>
          <a:prstGeom prst="rect">
            <a:avLst/>
          </a:prstGeom>
        </p:spPr>
      </p:pic>
      <p:sp>
        <p:nvSpPr>
          <p:cNvPr id="3" name="文本框 2"/>
          <p:cNvSpPr txBox="1"/>
          <p:nvPr/>
        </p:nvSpPr>
        <p:spPr>
          <a:xfrm>
            <a:off x="3296088" y="6213310"/>
            <a:ext cx="5607304" cy="328231"/>
          </a:xfrm>
          <a:prstGeom prst="rect">
            <a:avLst/>
          </a:prstGeom>
          <a:noFill/>
        </p:spPr>
        <p:txBody>
          <a:bodyPr wrap="none" lIns="0" tIns="0" rIns="0" bIns="0" rtlCol="0">
            <a:spAutoFit/>
          </a:bodyPr>
          <a:lstStyle/>
          <a:p>
            <a:r>
              <a:rPr lang="zh-CN" altLang="en-US" sz="2135" b="1" dirty="0">
                <a:solidFill>
                  <a:schemeClr val="accent6"/>
                </a:solidFill>
                <a:latin typeface="微软雅黑" panose="020B0503020204020204" pitchFamily="34" charset="-122"/>
                <a:ea typeface="微软雅黑" panose="020B0503020204020204" pitchFamily="34" charset="-122"/>
              </a:rPr>
              <a:t>菜单栏</a:t>
            </a:r>
            <a:r>
              <a:rPr lang="en-US" altLang="zh-CN" sz="2135" b="1" dirty="0">
                <a:solidFill>
                  <a:schemeClr val="accent6"/>
                </a:solidFill>
                <a:latin typeface="微软雅黑" panose="020B0503020204020204" pitchFamily="34" charset="-122"/>
                <a:ea typeface="微软雅黑" panose="020B0503020204020204" pitchFamily="34" charset="-122"/>
              </a:rPr>
              <a:t>——</a:t>
            </a:r>
            <a:r>
              <a:rPr lang="zh-CN" altLang="en-US" sz="2135" b="1" dirty="0">
                <a:solidFill>
                  <a:schemeClr val="accent6"/>
                </a:solidFill>
                <a:latin typeface="微软雅黑" panose="020B0503020204020204" pitchFamily="34" charset="-122"/>
                <a:ea typeface="微软雅黑" panose="020B0503020204020204" pitchFamily="34" charset="-122"/>
              </a:rPr>
              <a:t>设计</a:t>
            </a:r>
            <a:r>
              <a:rPr lang="en-US" altLang="zh-CN" sz="2135" b="1" dirty="0">
                <a:solidFill>
                  <a:schemeClr val="accent6"/>
                </a:solidFill>
                <a:latin typeface="微软雅黑" panose="020B0503020204020204" pitchFamily="34" charset="-122"/>
                <a:ea typeface="微软雅黑" panose="020B0503020204020204" pitchFamily="34" charset="-122"/>
              </a:rPr>
              <a:t>——</a:t>
            </a:r>
            <a:r>
              <a:rPr lang="zh-CN" altLang="en-US" sz="2135" b="1" dirty="0">
                <a:solidFill>
                  <a:schemeClr val="accent6"/>
                </a:solidFill>
                <a:latin typeface="微软雅黑" panose="020B0503020204020204" pitchFamily="34" charset="-122"/>
                <a:ea typeface="微软雅黑" panose="020B0503020204020204" pitchFamily="34" charset="-122"/>
              </a:rPr>
              <a:t>编辑主题</a:t>
            </a:r>
            <a:r>
              <a:rPr lang="en-US" altLang="zh-CN" sz="2135" b="1" dirty="0">
                <a:solidFill>
                  <a:schemeClr val="accent6"/>
                </a:solidFill>
                <a:latin typeface="微软雅黑" panose="020B0503020204020204" pitchFamily="34" charset="-122"/>
                <a:ea typeface="微软雅黑" panose="020B0503020204020204" pitchFamily="34" charset="-122"/>
              </a:rPr>
              <a:t>——</a:t>
            </a:r>
            <a:r>
              <a:rPr lang="zh-CN" altLang="en-US" sz="2135" b="1" dirty="0">
                <a:solidFill>
                  <a:schemeClr val="accent6"/>
                </a:solidFill>
                <a:latin typeface="微软雅黑" panose="020B0503020204020204" pitchFamily="34" charset="-122"/>
                <a:ea typeface="微软雅黑" panose="020B0503020204020204" pitchFamily="34" charset="-122"/>
              </a:rPr>
              <a:t>高级编辑器</a:t>
            </a:r>
          </a:p>
        </p:txBody>
      </p:sp>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35896" y="2276873"/>
            <a:ext cx="5109091" cy="19799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0" lvl="1"/>
            <a:r>
              <a:rPr lang="zh-CN" altLang="en-US" sz="1865" b="1" dirty="0">
                <a:solidFill>
                  <a:srgbClr val="080808"/>
                </a:solidFill>
                <a:latin typeface="微软雅黑" panose="020B0503020204020204" pitchFamily="34" charset="-122"/>
                <a:ea typeface="微软雅黑" panose="020B0503020204020204" pitchFamily="34" charset="-122"/>
              </a:rPr>
              <a:t> </a:t>
            </a:r>
            <a:r>
              <a:rPr lang="zh-CN" altLang="en-US" sz="3735" b="1" dirty="0">
                <a:solidFill>
                  <a:srgbClr val="080808"/>
                </a:solidFill>
                <a:latin typeface="微软雅黑" panose="020B0503020204020204" pitchFamily="34" charset="-122"/>
                <a:ea typeface="微软雅黑" panose="020B0503020204020204" pitchFamily="34" charset="-122"/>
              </a:rPr>
              <a:t>第四部分</a:t>
            </a:r>
            <a:endParaRPr lang="en-US" altLang="zh-CN" sz="3735" b="1" dirty="0">
              <a:solidFill>
                <a:srgbClr val="080808"/>
              </a:solidFill>
              <a:latin typeface="微软雅黑" panose="020B0503020204020204" pitchFamily="34" charset="-122"/>
              <a:ea typeface="微软雅黑" panose="020B0503020204020204" pitchFamily="34" charset="-122"/>
            </a:endParaRPr>
          </a:p>
          <a:p>
            <a:pPr marL="0" lvl="1"/>
            <a:endParaRPr lang="en-US" altLang="zh-CN" sz="3735" b="1" dirty="0">
              <a:solidFill>
                <a:srgbClr val="080808"/>
              </a:solidFill>
              <a:latin typeface="微软雅黑" panose="020B0503020204020204" pitchFamily="34" charset="-122"/>
              <a:ea typeface="微软雅黑" panose="020B0503020204020204" pitchFamily="34" charset="-122"/>
            </a:endParaRPr>
          </a:p>
          <a:p>
            <a:pPr marL="0" lvl="1"/>
            <a:r>
              <a:rPr lang="zh-CN" altLang="en-US" sz="4800" b="1" dirty="0">
                <a:solidFill>
                  <a:srgbClr val="E6571E"/>
                </a:solidFill>
                <a:latin typeface="微软雅黑" panose="020B0503020204020204" pitchFamily="34" charset="-122"/>
                <a:ea typeface="微软雅黑" panose="020B0503020204020204" pitchFamily="34" charset="-122"/>
              </a:rPr>
              <a:t>软件通数据库介绍</a:t>
            </a:r>
            <a:endParaRPr lang="zh-CN" altLang="zh-CN" sz="4800" b="1" dirty="0">
              <a:solidFill>
                <a:srgbClr val="E6571E"/>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4847861" y="2180861"/>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90528" y="4306307"/>
            <a:ext cx="1203795" cy="328231"/>
          </a:xfrm>
          <a:prstGeom prst="rect">
            <a:avLst/>
          </a:prstGeom>
          <a:noFill/>
        </p:spPr>
        <p:txBody>
          <a:bodyPr wrap="square" lIns="0" tIns="0" rIns="0" bIns="0" rtlCol="0">
            <a:spAutoFit/>
          </a:bodyPr>
          <a:lstStyle/>
          <a:p>
            <a:r>
              <a:rPr lang="en-US" altLang="zh-CN" sz="2135" dirty="0">
                <a:solidFill>
                  <a:srgbClr val="080808"/>
                </a:solidFill>
                <a:latin typeface="微软雅黑" panose="020B0503020204020204" pitchFamily="34" charset="-122"/>
                <a:ea typeface="微软雅黑" panose="020B0503020204020204" pitchFamily="34" charset="-122"/>
              </a:rPr>
              <a:t>PART 04</a:t>
            </a:r>
          </a:p>
        </p:txBody>
      </p:sp>
      <p:grpSp>
        <p:nvGrpSpPr>
          <p:cNvPr id="16" name="组合 15"/>
          <p:cNvGrpSpPr/>
          <p:nvPr/>
        </p:nvGrpSpPr>
        <p:grpSpPr>
          <a:xfrm>
            <a:off x="2831638" y="2276876"/>
            <a:ext cx="1596233" cy="1596233"/>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grpSp>
      <p:sp>
        <p:nvSpPr>
          <p:cNvPr id="75" name="TextBox 13"/>
          <p:cNvSpPr txBox="1"/>
          <p:nvPr/>
        </p:nvSpPr>
        <p:spPr>
          <a:xfrm>
            <a:off x="3125784" y="2562029"/>
            <a:ext cx="1203795" cy="1025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r>
              <a:rPr lang="en-US" altLang="zh-CN" sz="6665" b="1" dirty="0">
                <a:solidFill>
                  <a:srgbClr val="E6571E"/>
                </a:solidFill>
                <a:latin typeface="微软雅黑" panose="020B0503020204020204" pitchFamily="34" charset="-122"/>
                <a:ea typeface="微软雅黑" panose="020B0503020204020204" pitchFamily="34" charset="-122"/>
              </a:rPr>
              <a:t>04</a:t>
            </a:r>
            <a:endParaRPr lang="zh-CN" altLang="en-US" sz="6665" b="1" dirty="0">
              <a:solidFill>
                <a:srgbClr val="E6571E"/>
              </a:solidFill>
              <a:latin typeface="微软雅黑" panose="020B0503020204020204" pitchFamily="34" charset="-122"/>
              <a:ea typeface="微软雅黑" panose="020B0503020204020204" pitchFamily="34" charset="-122"/>
            </a:endParaRPr>
          </a:p>
        </p:txBody>
      </p:sp>
      <p:pic>
        <p:nvPicPr>
          <p:cNvPr id="23" name="wec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3333" y="-1693333"/>
            <a:ext cx="169333" cy="169333"/>
          </a:xfrm>
          <a:prstGeom prst="rect">
            <a:avLst/>
          </a:prstGeom>
        </p:spPr>
      </p:pic>
      <p:pic>
        <p:nvPicPr>
          <p:cNvPr id="24" name="wec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3333" y="-1693333"/>
            <a:ext cx="169333" cy="169333"/>
          </a:xfrm>
          <a:prstGeom prst="rect">
            <a:avLst/>
          </a:prstGeom>
        </p:spPr>
      </p:pic>
      <p:pic>
        <p:nvPicPr>
          <p:cNvPr id="25" name="wec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3333" y="-1693333"/>
            <a:ext cx="169333" cy="169333"/>
          </a:xfrm>
          <a:prstGeom prst="rect">
            <a:avLst/>
          </a:prstGeom>
        </p:spPr>
      </p:pic>
      <p:pic>
        <p:nvPicPr>
          <p:cNvPr id="26" name="wec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3333" y="-1693333"/>
            <a:ext cx="169333" cy="169333"/>
          </a:xfrm>
          <a:prstGeom prst="rect">
            <a:avLst/>
          </a:prstGeom>
        </p:spPr>
      </p:pic>
      <p:pic>
        <p:nvPicPr>
          <p:cNvPr id="27" name="wec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3333" y="-1693333"/>
            <a:ext cx="169333" cy="169333"/>
          </a:xfrm>
          <a:prstGeom prst="rect">
            <a:avLst/>
          </a:prstGeom>
        </p:spPr>
      </p:pic>
      <p:pic>
        <p:nvPicPr>
          <p:cNvPr id="28" name="wec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3333" y="-1693333"/>
            <a:ext cx="169333" cy="169333"/>
          </a:xfrm>
          <a:prstGeom prst="rect">
            <a:avLst/>
          </a:prstGeom>
        </p:spPr>
      </p:pic>
      <p:pic>
        <p:nvPicPr>
          <p:cNvPr id="29" name="wec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3333" y="-1693333"/>
            <a:ext cx="169333" cy="169333"/>
          </a:xfrm>
          <a:prstGeom prst="rect">
            <a:avLst/>
          </a:prstGeom>
        </p:spPr>
      </p:pic>
      <p:pic>
        <p:nvPicPr>
          <p:cNvPr id="30" name="wec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3333" y="-1693333"/>
            <a:ext cx="169333" cy="169333"/>
          </a:xfrm>
          <a:prstGeom prst="rect">
            <a:avLst/>
          </a:prstGeom>
        </p:spPr>
      </p:pic>
      <p:pic>
        <p:nvPicPr>
          <p:cNvPr id="31" name="wec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3333" y="-1693333"/>
            <a:ext cx="169333" cy="169333"/>
          </a:xfrm>
          <a:prstGeom prst="rect">
            <a:avLst/>
          </a:prstGeom>
        </p:spPr>
      </p:pic>
      <p:pic>
        <p:nvPicPr>
          <p:cNvPr id="32" name="wec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3333" y="-1693333"/>
            <a:ext cx="169333" cy="169333"/>
          </a:xfrm>
          <a:prstGeom prst="rect">
            <a:avLst/>
          </a:prstGeom>
        </p:spPr>
      </p:pic>
      <p:pic>
        <p:nvPicPr>
          <p:cNvPr id="33" name="wec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3333" y="-1693333"/>
            <a:ext cx="169333" cy="1693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left)">
                                      <p:cBhvr>
                                        <p:cTn id="15" dur="500"/>
                                        <p:tgtEl>
                                          <p:spTgt spid="75"/>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par>
                                <p:cTn id="27" presetID="1" presetClass="mediacall" presetSubtype="0" fill="hold" nodeType="withEffect">
                                  <p:stCondLst>
                                    <p:cond delay="250"/>
                                  </p:stCondLst>
                                  <p:childTnLst>
                                    <p:cmd type="call" cmd="playFrom(0.0)">
                                      <p:cBhvr>
                                        <p:cTn id="28" dur="453" fill="hold"/>
                                        <p:tgtEl>
                                          <p:spTgt spid="23"/>
                                        </p:tgtEl>
                                      </p:cBhvr>
                                    </p:cmd>
                                  </p:childTnLst>
                                </p:cTn>
                              </p:par>
                              <p:par>
                                <p:cTn id="29" presetID="1" presetClass="mediacall" presetSubtype="0" fill="hold" nodeType="withEffect">
                                  <p:stCondLst>
                                    <p:cond delay="250"/>
                                  </p:stCondLst>
                                  <p:childTnLst>
                                    <p:cmd type="call" cmd="playFrom(0.0)">
                                      <p:cBhvr>
                                        <p:cTn id="30" dur="453" fill="hold"/>
                                        <p:tgtEl>
                                          <p:spTgt spid="24"/>
                                        </p:tgtEl>
                                      </p:cBhvr>
                                    </p:cmd>
                                  </p:childTnLst>
                                </p:cTn>
                              </p:par>
                              <p:par>
                                <p:cTn id="31" presetID="1" presetClass="mediacall" presetSubtype="0" fill="hold" nodeType="withEffect">
                                  <p:stCondLst>
                                    <p:cond delay="250"/>
                                  </p:stCondLst>
                                  <p:childTnLst>
                                    <p:cmd type="call" cmd="playFrom(0.0)">
                                      <p:cBhvr>
                                        <p:cTn id="32" dur="453" fill="hold"/>
                                        <p:tgtEl>
                                          <p:spTgt spid="25"/>
                                        </p:tgtEl>
                                      </p:cBhvr>
                                    </p:cmd>
                                  </p:childTnLst>
                                </p:cTn>
                              </p:par>
                              <p:par>
                                <p:cTn id="33" presetID="1" presetClass="mediacall" presetSubtype="0" fill="hold" nodeType="withEffect">
                                  <p:stCondLst>
                                    <p:cond delay="250"/>
                                  </p:stCondLst>
                                  <p:childTnLst>
                                    <p:cmd type="call" cmd="playFrom(0.0)">
                                      <p:cBhvr>
                                        <p:cTn id="34" dur="453" fill="hold"/>
                                        <p:tgtEl>
                                          <p:spTgt spid="26"/>
                                        </p:tgtEl>
                                      </p:cBhvr>
                                    </p:cmd>
                                  </p:childTnLst>
                                </p:cTn>
                              </p:par>
                              <p:par>
                                <p:cTn id="35" presetID="1" presetClass="mediacall" presetSubtype="0" fill="hold" nodeType="withEffect">
                                  <p:stCondLst>
                                    <p:cond delay="250"/>
                                  </p:stCondLst>
                                  <p:childTnLst>
                                    <p:cmd type="call" cmd="playFrom(0.0)">
                                      <p:cBhvr>
                                        <p:cTn id="36" dur="453" fill="hold"/>
                                        <p:tgtEl>
                                          <p:spTgt spid="27"/>
                                        </p:tgtEl>
                                      </p:cBhvr>
                                    </p:cmd>
                                  </p:childTnLst>
                                </p:cTn>
                              </p:par>
                              <p:par>
                                <p:cTn id="37" presetID="1" presetClass="mediacall" presetSubtype="0" fill="hold" nodeType="withEffect">
                                  <p:stCondLst>
                                    <p:cond delay="250"/>
                                  </p:stCondLst>
                                  <p:childTnLst>
                                    <p:cmd type="call" cmd="playFrom(0.0)">
                                      <p:cBhvr>
                                        <p:cTn id="38" dur="453" fill="hold"/>
                                        <p:tgtEl>
                                          <p:spTgt spid="28"/>
                                        </p:tgtEl>
                                      </p:cBhvr>
                                    </p:cmd>
                                  </p:childTnLst>
                                </p:cTn>
                              </p:par>
                              <p:par>
                                <p:cTn id="39" presetID="1" presetClass="mediacall" presetSubtype="0" fill="hold" nodeType="withEffect">
                                  <p:stCondLst>
                                    <p:cond delay="250"/>
                                  </p:stCondLst>
                                  <p:childTnLst>
                                    <p:cmd type="call" cmd="playFrom(0.0)">
                                      <p:cBhvr>
                                        <p:cTn id="40" dur="453" fill="hold"/>
                                        <p:tgtEl>
                                          <p:spTgt spid="29"/>
                                        </p:tgtEl>
                                      </p:cBhvr>
                                    </p:cmd>
                                  </p:childTnLst>
                                </p:cTn>
                              </p:par>
                              <p:par>
                                <p:cTn id="41" presetID="1" presetClass="mediacall" presetSubtype="0" fill="hold" nodeType="withEffect">
                                  <p:stCondLst>
                                    <p:cond delay="250"/>
                                  </p:stCondLst>
                                  <p:childTnLst>
                                    <p:cmd type="call" cmd="playFrom(0.0)">
                                      <p:cBhvr>
                                        <p:cTn id="42" dur="453" fill="hold"/>
                                        <p:tgtEl>
                                          <p:spTgt spid="30"/>
                                        </p:tgtEl>
                                      </p:cBhvr>
                                    </p:cmd>
                                  </p:childTnLst>
                                </p:cTn>
                              </p:par>
                              <p:par>
                                <p:cTn id="43" presetID="1" presetClass="mediacall" presetSubtype="0" fill="hold" nodeType="withEffect">
                                  <p:stCondLst>
                                    <p:cond delay="250"/>
                                  </p:stCondLst>
                                  <p:childTnLst>
                                    <p:cmd type="call" cmd="playFrom(0.0)">
                                      <p:cBhvr>
                                        <p:cTn id="44" dur="453" fill="hold"/>
                                        <p:tgtEl>
                                          <p:spTgt spid="31"/>
                                        </p:tgtEl>
                                      </p:cBhvr>
                                    </p:cmd>
                                  </p:childTnLst>
                                </p:cTn>
                              </p:par>
                              <p:par>
                                <p:cTn id="45" presetID="1" presetClass="mediacall" presetSubtype="0" fill="hold" nodeType="withEffect">
                                  <p:stCondLst>
                                    <p:cond delay="250"/>
                                  </p:stCondLst>
                                  <p:childTnLst>
                                    <p:cmd type="call" cmd="playFrom(0.0)">
                                      <p:cBhvr>
                                        <p:cTn id="46" dur="453" fill="hold"/>
                                        <p:tgtEl>
                                          <p:spTgt spid="32"/>
                                        </p:tgtEl>
                                      </p:cBhvr>
                                    </p:cmd>
                                  </p:childTnLst>
                                </p:cTn>
                              </p:par>
                              <p:par>
                                <p:cTn id="47" presetID="1" presetClass="mediacall" presetSubtype="0" fill="hold" nodeType="withEffect">
                                  <p:stCondLst>
                                    <p:cond delay="250"/>
                                  </p:stCondLst>
                                  <p:childTnLst>
                                    <p:cmd type="call" cmd="playFrom(0.0)">
                                      <p:cBhvr>
                                        <p:cTn id="48" dur="453"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453" fill="hold"/>
                                        <p:tgtEl>
                                          <p:spTgt spid="23"/>
                                        </p:tgtEl>
                                      </p:cBhvr>
                                    </p:cmd>
                                  </p:childTnLst>
                                </p:cTn>
                              </p:par>
                            </p:childTnLst>
                          </p:cTn>
                        </p:par>
                      </p:childTnLst>
                    </p:cTn>
                  </p:par>
                </p:childTnLst>
              </p:cTn>
              <p:nextCondLst>
                <p:cond evt="onClick" delay="0">
                  <p:tgtEl>
                    <p:spTgt spid="23"/>
                  </p:tgtEl>
                </p:cond>
              </p:nextCondLst>
            </p:seq>
            <p:audio>
              <p:cMediaNode vol="80000">
                <p:cTn id="54" fill="hold" display="0">
                  <p:stCondLst>
                    <p:cond delay="indefinite"/>
                  </p:stCondLst>
                  <p:endCondLst>
                    <p:cond evt="onStopAudio" delay="0">
                      <p:tgtEl>
                        <p:sldTgt/>
                      </p:tgtEl>
                    </p:cond>
                  </p:endCondLst>
                </p:cTn>
                <p:tgtEl>
                  <p:spTgt spid="23"/>
                </p:tgtEl>
              </p:cMediaNode>
            </p:audio>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453" fill="hold"/>
                                        <p:tgtEl>
                                          <p:spTgt spid="24"/>
                                        </p:tgtEl>
                                      </p:cBhvr>
                                    </p:cmd>
                                  </p:childTnLst>
                                </p:cTn>
                              </p:par>
                            </p:childTnLst>
                          </p:cTn>
                        </p:par>
                      </p:childTnLst>
                    </p:cTn>
                  </p:par>
                </p:childTnLst>
              </p:cTn>
              <p:nextCondLst>
                <p:cond evt="onClick" delay="0">
                  <p:tgtEl>
                    <p:spTgt spid="24"/>
                  </p:tgtEl>
                </p:cond>
              </p:nextCondLst>
            </p:seq>
            <p:audio>
              <p:cMediaNode vol="80000">
                <p:cTn id="60" fill="hold" display="0">
                  <p:stCondLst>
                    <p:cond delay="indefinite"/>
                  </p:stCondLst>
                  <p:endCondLst>
                    <p:cond evt="onStopAudio" delay="0">
                      <p:tgtEl>
                        <p:sldTgt/>
                      </p:tgtEl>
                    </p:cond>
                  </p:endCondLst>
                </p:cTn>
                <p:tgtEl>
                  <p:spTgt spid="24"/>
                </p:tgtEl>
              </p:cMediaNode>
            </p:audio>
            <p:seq concurrent="1" nextAc="seek">
              <p:cTn id="61" restart="whenNotActive" fill="hold" evtFilter="cancelBubble" nodeType="interactiveSeq">
                <p:stCondLst>
                  <p:cond evt="onClick" delay="0">
                    <p:tgtEl>
                      <p:spTgt spid="25"/>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53" fill="hold"/>
                                        <p:tgtEl>
                                          <p:spTgt spid="25"/>
                                        </p:tgtEl>
                                      </p:cBhvr>
                                    </p:cmd>
                                  </p:childTnLst>
                                </p:cTn>
                              </p:par>
                            </p:childTnLst>
                          </p:cTn>
                        </p:par>
                      </p:childTnLst>
                    </p:cTn>
                  </p:par>
                </p:childTnLst>
              </p:cTn>
              <p:nextCondLst>
                <p:cond evt="onClick" delay="0">
                  <p:tgtEl>
                    <p:spTgt spid="25"/>
                  </p:tgtEl>
                </p:cond>
              </p:nextCondLst>
            </p:seq>
            <p:audio>
              <p:cMediaNode vol="80000">
                <p:cTn id="66" fill="hold" display="0">
                  <p:stCondLst>
                    <p:cond delay="indefinite"/>
                  </p:stCondLst>
                  <p:endCondLst>
                    <p:cond evt="onStopAudio" delay="0">
                      <p:tgtEl>
                        <p:sldTgt/>
                      </p:tgtEl>
                    </p:cond>
                  </p:endCondLst>
                </p:cTn>
                <p:tgtEl>
                  <p:spTgt spid="25"/>
                </p:tgtEl>
              </p:cMediaNode>
            </p:audio>
            <p:seq concurrent="1" nextAc="seek">
              <p:cTn id="67" restart="whenNotActive" fill="hold" evtFilter="cancelBubble" nodeType="interactiveSeq">
                <p:stCondLst>
                  <p:cond evt="onClick" delay="0">
                    <p:tgtEl>
                      <p:spTgt spid="26"/>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453" fill="hold"/>
                                        <p:tgtEl>
                                          <p:spTgt spid="26"/>
                                        </p:tgtEl>
                                      </p:cBhvr>
                                    </p:cmd>
                                  </p:childTnLst>
                                </p:cTn>
                              </p:par>
                            </p:childTnLst>
                          </p:cTn>
                        </p:par>
                      </p:childTnLst>
                    </p:cTn>
                  </p:par>
                </p:childTnLst>
              </p:cTn>
              <p:nextCondLst>
                <p:cond evt="onClick" delay="0">
                  <p:tgtEl>
                    <p:spTgt spid="26"/>
                  </p:tgtEl>
                </p:cond>
              </p:nextCondLst>
            </p:seq>
            <p:audio>
              <p:cMediaNode vol="80000">
                <p:cTn id="72" fill="hold" display="0">
                  <p:stCondLst>
                    <p:cond delay="indefinite"/>
                  </p:stCondLst>
                  <p:endCondLst>
                    <p:cond evt="onStopAudio" delay="0">
                      <p:tgtEl>
                        <p:sldTgt/>
                      </p:tgtEl>
                    </p:cond>
                  </p:endCondLst>
                </p:cTn>
                <p:tgtEl>
                  <p:spTgt spid="26"/>
                </p:tgtEl>
              </p:cMediaNode>
            </p:audio>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53" fill="hold"/>
                                        <p:tgtEl>
                                          <p:spTgt spid="27"/>
                                        </p:tgtEl>
                                      </p:cBhvr>
                                    </p:cmd>
                                  </p:childTnLst>
                                </p:cTn>
                              </p:par>
                            </p:childTnLst>
                          </p:cTn>
                        </p:par>
                      </p:childTnLst>
                    </p:cTn>
                  </p:par>
                </p:childTnLst>
              </p:cTn>
              <p:nextCondLst>
                <p:cond evt="onClick" delay="0">
                  <p:tgtEl>
                    <p:spTgt spid="27"/>
                  </p:tgtEl>
                </p:cond>
              </p:nextCondLst>
            </p:seq>
            <p:audio>
              <p:cMediaNode vol="80000">
                <p:cTn id="78" fill="hold" display="0">
                  <p:stCondLst>
                    <p:cond delay="indefinite"/>
                  </p:stCondLst>
                  <p:endCondLst>
                    <p:cond evt="onStopAudio" delay="0">
                      <p:tgtEl>
                        <p:sldTgt/>
                      </p:tgtEl>
                    </p:cond>
                  </p:endCondLst>
                </p:cTn>
                <p:tgtEl>
                  <p:spTgt spid="27"/>
                </p:tgtEl>
              </p:cMediaNode>
            </p:audio>
            <p:seq concurrent="1" nextAc="seek">
              <p:cTn id="79" restart="whenNotActive" fill="hold" evtFilter="cancelBubble" nodeType="interactiveSeq">
                <p:stCondLst>
                  <p:cond evt="onClick" delay="0">
                    <p:tgtEl>
                      <p:spTgt spid="28"/>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453" fill="hold"/>
                                        <p:tgtEl>
                                          <p:spTgt spid="28"/>
                                        </p:tgtEl>
                                      </p:cBhvr>
                                    </p:cmd>
                                  </p:childTnLst>
                                </p:cTn>
                              </p:par>
                            </p:childTnLst>
                          </p:cTn>
                        </p:par>
                      </p:childTnLst>
                    </p:cTn>
                  </p:par>
                </p:childTnLst>
              </p:cTn>
              <p:nextCondLst>
                <p:cond evt="onClick" delay="0">
                  <p:tgtEl>
                    <p:spTgt spid="28"/>
                  </p:tgtEl>
                </p:cond>
              </p:nextCondLst>
            </p:seq>
            <p:audio>
              <p:cMediaNode vol="80000">
                <p:cTn id="84" fill="hold" display="0">
                  <p:stCondLst>
                    <p:cond delay="indefinite"/>
                  </p:stCondLst>
                  <p:endCondLst>
                    <p:cond evt="onStopAudio" delay="0">
                      <p:tgtEl>
                        <p:sldTgt/>
                      </p:tgtEl>
                    </p:cond>
                  </p:endCondLst>
                </p:cTn>
                <p:tgtEl>
                  <p:spTgt spid="28"/>
                </p:tgtEl>
              </p:cMediaNode>
            </p:audio>
            <p:seq concurrent="1" nextAc="seek">
              <p:cTn id="85" restart="whenNotActive" fill="hold" evtFilter="cancelBubble" nodeType="interactiveSeq">
                <p:stCondLst>
                  <p:cond evt="onClick" delay="0">
                    <p:tgtEl>
                      <p:spTgt spid="29"/>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453" fill="hold"/>
                                        <p:tgtEl>
                                          <p:spTgt spid="29"/>
                                        </p:tgtEl>
                                      </p:cBhvr>
                                    </p:cmd>
                                  </p:childTnLst>
                                </p:cTn>
                              </p:par>
                            </p:childTnLst>
                          </p:cTn>
                        </p:par>
                      </p:childTnLst>
                    </p:cTn>
                  </p:par>
                </p:childTnLst>
              </p:cTn>
              <p:nextCondLst>
                <p:cond evt="onClick" delay="0">
                  <p:tgtEl>
                    <p:spTgt spid="29"/>
                  </p:tgtEl>
                </p:cond>
              </p:nextCondLst>
            </p:seq>
            <p:audio>
              <p:cMediaNode vol="80000">
                <p:cTn id="90" fill="hold" display="0">
                  <p:stCondLst>
                    <p:cond delay="indefinite"/>
                  </p:stCondLst>
                  <p:endCondLst>
                    <p:cond evt="onStopAudio" delay="0">
                      <p:tgtEl>
                        <p:sldTgt/>
                      </p:tgtEl>
                    </p:cond>
                  </p:endCondLst>
                </p:cTn>
                <p:tgtEl>
                  <p:spTgt spid="29"/>
                </p:tgtEl>
              </p:cMediaNode>
            </p:audio>
            <p:seq concurrent="1" nextAc="seek">
              <p:cTn id="91" restart="whenNotActive" fill="hold" evtFilter="cancelBubble" nodeType="interactiveSeq">
                <p:stCondLst>
                  <p:cond evt="onClick" delay="0">
                    <p:tgtEl>
                      <p:spTgt spid="30"/>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453" fill="hold"/>
                                        <p:tgtEl>
                                          <p:spTgt spid="30"/>
                                        </p:tgtEl>
                                      </p:cBhvr>
                                    </p:cmd>
                                  </p:childTnLst>
                                </p:cTn>
                              </p:par>
                            </p:childTnLst>
                          </p:cTn>
                        </p:par>
                      </p:childTnLst>
                    </p:cTn>
                  </p:par>
                </p:childTnLst>
              </p:cTn>
              <p:nextCondLst>
                <p:cond evt="onClick" delay="0">
                  <p:tgtEl>
                    <p:spTgt spid="30"/>
                  </p:tgtEl>
                </p:cond>
              </p:nextCondLst>
            </p:seq>
            <p:audio>
              <p:cMediaNode vol="80000">
                <p:cTn id="96" fill="hold" display="0">
                  <p:stCondLst>
                    <p:cond delay="indefinite"/>
                  </p:stCondLst>
                  <p:endCondLst>
                    <p:cond evt="onStopAudio" delay="0">
                      <p:tgtEl>
                        <p:sldTgt/>
                      </p:tgtEl>
                    </p:cond>
                  </p:endCondLst>
                </p:cTn>
                <p:tgtEl>
                  <p:spTgt spid="30"/>
                </p:tgtEl>
              </p:cMediaNode>
            </p:audio>
            <p:seq concurrent="1" nextAc="seek">
              <p:cTn id="97" restart="whenNotActive" fill="hold" evtFilter="cancelBubble" nodeType="interactiveSeq">
                <p:stCondLst>
                  <p:cond evt="onClick" delay="0">
                    <p:tgtEl>
                      <p:spTgt spid="31"/>
                    </p:tgtEl>
                  </p:cond>
                </p:stCondLst>
                <p:endSync evt="end" delay="0">
                  <p:rtn val="all"/>
                </p:endSync>
                <p:childTnLst>
                  <p:par>
                    <p:cTn id="98" fill="hold">
                      <p:stCondLst>
                        <p:cond delay="0"/>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453" fill="hold"/>
                                        <p:tgtEl>
                                          <p:spTgt spid="31"/>
                                        </p:tgtEl>
                                      </p:cBhvr>
                                    </p:cmd>
                                  </p:childTnLst>
                                </p:cTn>
                              </p:par>
                            </p:childTnLst>
                          </p:cTn>
                        </p:par>
                      </p:childTnLst>
                    </p:cTn>
                  </p:par>
                </p:childTnLst>
              </p:cTn>
              <p:nextCondLst>
                <p:cond evt="onClick" delay="0">
                  <p:tgtEl>
                    <p:spTgt spid="31"/>
                  </p:tgtEl>
                </p:cond>
              </p:nextCondLst>
            </p:seq>
            <p:audio>
              <p:cMediaNode vol="80000">
                <p:cTn id="102" fill="hold" display="0">
                  <p:stCondLst>
                    <p:cond delay="indefinite"/>
                  </p:stCondLst>
                  <p:endCondLst>
                    <p:cond evt="onStopAudio" delay="0">
                      <p:tgtEl>
                        <p:sldTgt/>
                      </p:tgtEl>
                    </p:cond>
                  </p:endCondLst>
                </p:cTn>
                <p:tgtEl>
                  <p:spTgt spid="31"/>
                </p:tgtEl>
              </p:cMediaNode>
            </p:audio>
            <p:seq concurrent="1" nextAc="seek">
              <p:cTn id="103" restart="whenNotActive" fill="hold" evtFilter="cancelBubble" nodeType="interactiveSeq">
                <p:stCondLst>
                  <p:cond evt="onClick" delay="0">
                    <p:tgtEl>
                      <p:spTgt spid="32"/>
                    </p:tgtEl>
                  </p:cond>
                </p:stCondLst>
                <p:endSync evt="end" delay="0">
                  <p:rtn val="all"/>
                </p:endSync>
                <p:childTnLst>
                  <p:par>
                    <p:cTn id="104" fill="hold">
                      <p:stCondLst>
                        <p:cond delay="0"/>
                      </p:stCondLst>
                      <p:childTnLst>
                        <p:par>
                          <p:cTn id="105" fill="hold">
                            <p:stCondLst>
                              <p:cond delay="0"/>
                            </p:stCondLst>
                            <p:childTnLst>
                              <p:par>
                                <p:cTn id="106" presetID="1" presetClass="mediacall" presetSubtype="0" fill="hold" nodeType="clickEffect">
                                  <p:stCondLst>
                                    <p:cond delay="0"/>
                                  </p:stCondLst>
                                  <p:childTnLst>
                                    <p:cmd type="call" cmd="playFrom(0.0)">
                                      <p:cBhvr>
                                        <p:cTn id="107" dur="453" fill="hold"/>
                                        <p:tgtEl>
                                          <p:spTgt spid="32"/>
                                        </p:tgtEl>
                                      </p:cBhvr>
                                    </p:cmd>
                                  </p:childTnLst>
                                </p:cTn>
                              </p:par>
                            </p:childTnLst>
                          </p:cTn>
                        </p:par>
                      </p:childTnLst>
                    </p:cTn>
                  </p:par>
                </p:childTnLst>
              </p:cTn>
              <p:nextCondLst>
                <p:cond evt="onClick" delay="0">
                  <p:tgtEl>
                    <p:spTgt spid="32"/>
                  </p:tgtEl>
                </p:cond>
              </p:nextCondLst>
            </p:seq>
            <p:audio>
              <p:cMediaNode vol="80000">
                <p:cTn id="108" fill="hold" display="0">
                  <p:stCondLst>
                    <p:cond delay="indefinite"/>
                  </p:stCondLst>
                  <p:endCondLst>
                    <p:cond evt="onStopAudio" delay="0">
                      <p:tgtEl>
                        <p:sldTgt/>
                      </p:tgtEl>
                    </p:cond>
                  </p:endCondLst>
                </p:cTn>
                <p:tgtEl>
                  <p:spTgt spid="32"/>
                </p:tgtEl>
              </p:cMediaNode>
            </p:audio>
            <p:seq concurrent="1" nextAc="seek">
              <p:cTn id="109" restart="whenNotActive" fill="hold" evtFilter="cancelBubble" nodeType="interactiveSeq">
                <p:stCondLst>
                  <p:cond evt="onClick" delay="0">
                    <p:tgtEl>
                      <p:spTgt spid="33"/>
                    </p:tgtEl>
                  </p:cond>
                </p:stCondLst>
                <p:endSync evt="end" delay="0">
                  <p:rtn val="all"/>
                </p:endSync>
                <p:childTnLst>
                  <p:par>
                    <p:cTn id="110" fill="hold">
                      <p:stCondLst>
                        <p:cond delay="0"/>
                      </p:stCondLst>
                      <p:childTnLst>
                        <p:par>
                          <p:cTn id="111" fill="hold">
                            <p:stCondLst>
                              <p:cond delay="0"/>
                            </p:stCondLst>
                            <p:childTnLst>
                              <p:par>
                                <p:cTn id="112" presetID="1" presetClass="mediacall" presetSubtype="0" fill="hold" nodeType="clickEffect">
                                  <p:stCondLst>
                                    <p:cond delay="0"/>
                                  </p:stCondLst>
                                  <p:childTnLst>
                                    <p:cmd type="call" cmd="playFrom(0.0)">
                                      <p:cBhvr>
                                        <p:cTn id="113" dur="453" fill="hold"/>
                                        <p:tgtEl>
                                          <p:spTgt spid="33"/>
                                        </p:tgtEl>
                                      </p:cBhvr>
                                    </p:cmd>
                                  </p:childTnLst>
                                </p:cTn>
                              </p:par>
                            </p:childTnLst>
                          </p:cTn>
                        </p:par>
                      </p:childTnLst>
                    </p:cTn>
                  </p:par>
                </p:childTnLst>
              </p:cTn>
              <p:nextCondLst>
                <p:cond evt="onClick" delay="0">
                  <p:tgtEl>
                    <p:spTgt spid="33"/>
                  </p:tgtEl>
                </p:cond>
              </p:nextCondLst>
            </p:seq>
            <p:audio>
              <p:cMediaNode vol="80000">
                <p:cTn id="114" fill="hold" display="0">
                  <p:stCondLst>
                    <p:cond delay="indefinite"/>
                  </p:stCondLst>
                  <p:endCondLst>
                    <p:cond evt="onStopAudio" delay="0">
                      <p:tgtEl>
                        <p:sldTgt/>
                      </p:tgtEl>
                    </p:cond>
                  </p:endCondLst>
                </p:cTn>
                <p:tgtEl>
                  <p:spTgt spid="33"/>
                </p:tgtEl>
              </p:cMediaNode>
            </p:audio>
          </p:childTnLst>
        </p:cTn>
      </p:par>
    </p:tnLst>
    <p:bldLst>
      <p:bldP spid="12" grpId="0"/>
      <p:bldP spid="14" grpId="0"/>
      <p:bldP spid="7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1" y="439449"/>
            <a:ext cx="4512501"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软件通数据库</a:t>
            </a:r>
          </a:p>
        </p:txBody>
      </p:sp>
      <p:cxnSp>
        <p:nvCxnSpPr>
          <p:cNvPr id="88" name="直接连接符​​ 14"/>
          <p:cNvCxnSpPr/>
          <p:nvPr/>
        </p:nvCxnSpPr>
        <p:spPr>
          <a:xfrm>
            <a:off x="3254798" y="1102415"/>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3"/>
          <a:stretch>
            <a:fillRect/>
          </a:stretch>
        </p:blipFill>
        <p:spPr>
          <a:xfrm>
            <a:off x="686992" y="1374755"/>
            <a:ext cx="10954267" cy="4757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1" y="256574"/>
            <a:ext cx="4512501"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软件通视频库</a:t>
            </a:r>
          </a:p>
        </p:txBody>
      </p:sp>
      <p:cxnSp>
        <p:nvCxnSpPr>
          <p:cNvPr id="88" name="直接连接符​​ 14"/>
          <p:cNvCxnSpPr/>
          <p:nvPr/>
        </p:nvCxnSpPr>
        <p:spPr>
          <a:xfrm>
            <a:off x="3254798"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42" name="灯片编号占位符 41"/>
          <p:cNvSpPr>
            <a:spLocks noGrp="1"/>
          </p:cNvSpPr>
          <p:nvPr>
            <p:ph type="sldNum" sz="quarter" idx="12"/>
          </p:nvPr>
        </p:nvSpPr>
        <p:spPr/>
        <p:txBody>
          <a:bodyPr/>
          <a:lstStyle/>
          <a:p>
            <a:fld id="{7543FE73-A404-45C1-B77A-6DB3BD9EA953}" type="slidenum">
              <a:rPr lang="zh-CN" altLang="en-US" smtClean="0"/>
              <a:t>37</a:t>
            </a:fld>
            <a:endParaRPr lang="zh-CN" altLang="en-US"/>
          </a:p>
        </p:txBody>
      </p:sp>
      <p:cxnSp>
        <p:nvCxnSpPr>
          <p:cNvPr id="9" name="直接连接符 20"/>
          <p:cNvCxnSpPr>
            <a:cxnSpLocks noChangeShapeType="1"/>
          </p:cNvCxnSpPr>
          <p:nvPr/>
        </p:nvCxnSpPr>
        <p:spPr bwMode="auto">
          <a:xfrm flipV="1">
            <a:off x="4700624" y="2819588"/>
            <a:ext cx="851489" cy="94358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 name="直接连接符 20"/>
          <p:cNvCxnSpPr>
            <a:cxnSpLocks noChangeShapeType="1"/>
          </p:cNvCxnSpPr>
          <p:nvPr/>
        </p:nvCxnSpPr>
        <p:spPr bwMode="auto">
          <a:xfrm flipH="1" flipV="1">
            <a:off x="6325352" y="2819588"/>
            <a:ext cx="851491" cy="94358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 name="直接连接符 20"/>
          <p:cNvCxnSpPr>
            <a:cxnSpLocks noChangeShapeType="1"/>
          </p:cNvCxnSpPr>
          <p:nvPr/>
        </p:nvCxnSpPr>
        <p:spPr bwMode="auto">
          <a:xfrm flipH="1" flipV="1">
            <a:off x="6556033" y="2718020"/>
            <a:ext cx="3039203" cy="119886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2" name="直接连接符 20"/>
          <p:cNvCxnSpPr>
            <a:cxnSpLocks noChangeShapeType="1"/>
          </p:cNvCxnSpPr>
          <p:nvPr/>
        </p:nvCxnSpPr>
        <p:spPr bwMode="auto">
          <a:xfrm flipV="1">
            <a:off x="2534595" y="2718021"/>
            <a:ext cx="2850792" cy="1117256"/>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3" name="TextBox 112"/>
          <p:cNvSpPr txBox="1"/>
          <p:nvPr/>
        </p:nvSpPr>
        <p:spPr>
          <a:xfrm>
            <a:off x="3479797" y="5016840"/>
            <a:ext cx="2845555" cy="400053"/>
          </a:xfrm>
          <a:prstGeom prst="rect">
            <a:avLst/>
          </a:prstGeom>
          <a:noFill/>
        </p:spPr>
        <p:txBody>
          <a:bodyPr wrap="square" lIns="91384" tIns="45692" rIns="91384" bIns="45692" rtlCol="0">
            <a:spAutoFit/>
          </a:bodyPr>
          <a:lstStyle/>
          <a:p>
            <a:pPr defTabSz="1217930">
              <a:defRPr/>
            </a:pPr>
            <a:r>
              <a:rPr lang="en-US" altLang="zh-CN" sz="2000" kern="0" dirty="0">
                <a:solidFill>
                  <a:srgbClr val="484849"/>
                </a:solidFill>
                <a:latin typeface="微软雅黑" panose="020B0503020204020204" pitchFamily="34" charset="-122"/>
                <a:ea typeface="微软雅黑" panose="020B0503020204020204" pitchFamily="34" charset="-122"/>
              </a:rPr>
              <a:t>280</a:t>
            </a:r>
            <a:r>
              <a:rPr lang="zh-CN" altLang="en-US" sz="2000" kern="0" dirty="0">
                <a:solidFill>
                  <a:srgbClr val="484849"/>
                </a:solidFill>
                <a:latin typeface="微软雅黑" panose="020B0503020204020204" pitchFamily="34" charset="-122"/>
                <a:ea typeface="微软雅黑" panose="020B0503020204020204" pitchFamily="34" charset="-122"/>
              </a:rPr>
              <a:t>余种（含多版本）</a:t>
            </a:r>
          </a:p>
        </p:txBody>
      </p:sp>
      <p:sp>
        <p:nvSpPr>
          <p:cNvPr id="14" name="TextBox 113"/>
          <p:cNvSpPr txBox="1"/>
          <p:nvPr/>
        </p:nvSpPr>
        <p:spPr>
          <a:xfrm>
            <a:off x="8699501" y="5002531"/>
            <a:ext cx="2485391" cy="400053"/>
          </a:xfrm>
          <a:prstGeom prst="rect">
            <a:avLst/>
          </a:prstGeom>
          <a:noFill/>
        </p:spPr>
        <p:txBody>
          <a:bodyPr wrap="square" lIns="91384" tIns="45692" rIns="91384" bIns="45692" rtlCol="0">
            <a:spAutoFit/>
          </a:bodyPr>
          <a:lstStyle/>
          <a:p>
            <a:pPr algn="r" defTabSz="1217930">
              <a:defRPr/>
            </a:pPr>
            <a:r>
              <a:rPr lang="en-US" altLang="zh-CN" sz="2000" kern="0" dirty="0">
                <a:solidFill>
                  <a:srgbClr val="484849"/>
                </a:solidFill>
                <a:latin typeface="微软雅黑" panose="020B0503020204020204" pitchFamily="34" charset="-122"/>
                <a:ea typeface="微软雅黑" panose="020B0503020204020204" pitchFamily="34" charset="-122"/>
              </a:rPr>
              <a:t>500</a:t>
            </a:r>
            <a:r>
              <a:rPr lang="zh-CN" altLang="en-US" sz="2000" kern="0" dirty="0">
                <a:solidFill>
                  <a:srgbClr val="484849"/>
                </a:solidFill>
                <a:latin typeface="微软雅黑" panose="020B0503020204020204" pitchFamily="34" charset="-122"/>
                <a:ea typeface="微软雅黑" panose="020B0503020204020204" pitchFamily="34" charset="-122"/>
              </a:rPr>
              <a:t>多套案例课程</a:t>
            </a:r>
          </a:p>
        </p:txBody>
      </p:sp>
      <p:sp>
        <p:nvSpPr>
          <p:cNvPr id="15" name="TextBox 114"/>
          <p:cNvSpPr txBox="1"/>
          <p:nvPr/>
        </p:nvSpPr>
        <p:spPr>
          <a:xfrm>
            <a:off x="665749" y="4970284"/>
            <a:ext cx="2485431" cy="400053"/>
          </a:xfrm>
          <a:prstGeom prst="rect">
            <a:avLst/>
          </a:prstGeom>
          <a:noFill/>
        </p:spPr>
        <p:txBody>
          <a:bodyPr wrap="square" lIns="91384" tIns="45692" rIns="91384" bIns="45692" rtlCol="0">
            <a:spAutoFit/>
          </a:bodyPr>
          <a:lstStyle/>
          <a:p>
            <a:pPr defTabSz="1217930">
              <a:defRPr/>
            </a:pPr>
            <a:r>
              <a:rPr lang="zh-CN" altLang="en-US" sz="2000" kern="0" dirty="0">
                <a:solidFill>
                  <a:srgbClr val="484849"/>
                </a:solidFill>
                <a:latin typeface="微软雅黑" panose="020B0503020204020204" pitchFamily="34" charset="-122"/>
                <a:ea typeface="微软雅黑" panose="020B0503020204020204" pitchFamily="34" charset="-122"/>
              </a:rPr>
              <a:t>视频总数</a:t>
            </a:r>
            <a:r>
              <a:rPr lang="en-US" altLang="zh-CN" sz="2000" kern="0" dirty="0">
                <a:solidFill>
                  <a:srgbClr val="484849"/>
                </a:solidFill>
                <a:latin typeface="微软雅黑" panose="020B0503020204020204" pitchFamily="34" charset="-122"/>
                <a:ea typeface="微软雅黑" panose="020B0503020204020204" pitchFamily="34" charset="-122"/>
              </a:rPr>
              <a:t>60000</a:t>
            </a:r>
            <a:r>
              <a:rPr lang="zh-CN" altLang="en-US" sz="2000" kern="0" dirty="0">
                <a:solidFill>
                  <a:srgbClr val="484849"/>
                </a:solidFill>
                <a:latin typeface="微软雅黑" panose="020B0503020204020204" pitchFamily="34" charset="-122"/>
                <a:ea typeface="微软雅黑" panose="020B0503020204020204" pitchFamily="34" charset="-122"/>
              </a:rPr>
              <a:t>多集</a:t>
            </a:r>
          </a:p>
        </p:txBody>
      </p:sp>
      <p:sp>
        <p:nvSpPr>
          <p:cNvPr id="16" name="TextBox 115"/>
          <p:cNvSpPr txBox="1"/>
          <p:nvPr/>
        </p:nvSpPr>
        <p:spPr>
          <a:xfrm>
            <a:off x="6323331" y="5027296"/>
            <a:ext cx="2310765" cy="400053"/>
          </a:xfrm>
          <a:prstGeom prst="rect">
            <a:avLst/>
          </a:prstGeom>
          <a:noFill/>
        </p:spPr>
        <p:txBody>
          <a:bodyPr wrap="square" lIns="91384" tIns="45692" rIns="91384" bIns="45692" rtlCol="0">
            <a:spAutoFit/>
          </a:bodyPr>
          <a:lstStyle/>
          <a:p>
            <a:pPr defTabSz="1217930">
              <a:defRPr/>
            </a:pPr>
            <a:r>
              <a:rPr lang="en-US" altLang="zh-CN" sz="2000" kern="0" dirty="0">
                <a:solidFill>
                  <a:srgbClr val="484849"/>
                </a:solidFill>
                <a:latin typeface="微软雅黑" panose="020B0503020204020204" pitchFamily="34" charset="-122"/>
                <a:ea typeface="微软雅黑" panose="020B0503020204020204" pitchFamily="34" charset="-122"/>
              </a:rPr>
              <a:t>750</a:t>
            </a:r>
            <a:r>
              <a:rPr lang="zh-CN" altLang="en-US" sz="2000" kern="0" dirty="0">
                <a:solidFill>
                  <a:srgbClr val="484849"/>
                </a:solidFill>
                <a:latin typeface="微软雅黑" panose="020B0503020204020204" pitchFamily="34" charset="-122"/>
                <a:ea typeface="微软雅黑" panose="020B0503020204020204" pitchFamily="34" charset="-122"/>
              </a:rPr>
              <a:t>多套标准课程</a:t>
            </a:r>
          </a:p>
        </p:txBody>
      </p:sp>
      <p:sp>
        <p:nvSpPr>
          <p:cNvPr id="17" name="TextBox 116"/>
          <p:cNvSpPr txBox="1"/>
          <p:nvPr/>
        </p:nvSpPr>
        <p:spPr>
          <a:xfrm>
            <a:off x="3455816" y="5463702"/>
            <a:ext cx="2335549" cy="1219508"/>
          </a:xfrm>
          <a:prstGeom prst="rect">
            <a:avLst/>
          </a:prstGeom>
          <a:noFill/>
        </p:spPr>
        <p:txBody>
          <a:bodyPr wrap="square" lIns="91384" tIns="45692" rIns="91384" bIns="45692" rtlCol="0">
            <a:spAutoFit/>
          </a:bodyPr>
          <a:lstStyle>
            <a:defPPr>
              <a:defRPr lang="zh-CN"/>
            </a:defPPr>
            <a:lvl1pPr defTabSz="913765" fontAlgn="auto">
              <a:spcBef>
                <a:spcPts val="0"/>
              </a:spcBef>
              <a:spcAft>
                <a:spcPts val="0"/>
              </a:spcAft>
              <a:defRPr sz="1100" kern="0">
                <a:solidFill>
                  <a:srgbClr val="484849"/>
                </a:solidFill>
                <a:latin typeface="宋体" panose="02010600030101010101" pitchFamily="2" charset="-122"/>
                <a:ea typeface="宋体" panose="02010600030101010101" pitchFamily="2" charset="-122"/>
              </a:defRPr>
            </a:lvl1pPr>
          </a:lstStyle>
          <a:p>
            <a:r>
              <a:rPr lang="zh-CN" altLang="en-US" sz="1465" dirty="0"/>
              <a:t>以软件加版本划分的视频集合。软件中包含课程和案例视频，可以根据学习需要自由挑选组织学习内容和进度。</a:t>
            </a:r>
          </a:p>
        </p:txBody>
      </p:sp>
      <p:sp>
        <p:nvSpPr>
          <p:cNvPr id="18" name="TextBox 117"/>
          <p:cNvSpPr txBox="1"/>
          <p:nvPr/>
        </p:nvSpPr>
        <p:spPr>
          <a:xfrm>
            <a:off x="8922495" y="5495180"/>
            <a:ext cx="2530063" cy="1444954"/>
          </a:xfrm>
          <a:prstGeom prst="rect">
            <a:avLst/>
          </a:prstGeom>
          <a:noFill/>
        </p:spPr>
        <p:txBody>
          <a:bodyPr wrap="square" lIns="91384" tIns="45692" rIns="91384" bIns="45692" rtlCol="0">
            <a:spAutoFit/>
          </a:bodyPr>
          <a:lstStyle>
            <a:defPPr>
              <a:defRPr lang="zh-CN"/>
            </a:defPPr>
            <a:lvl1pPr defTabSz="913765" fontAlgn="auto">
              <a:spcBef>
                <a:spcPts val="0"/>
              </a:spcBef>
              <a:spcAft>
                <a:spcPts val="0"/>
              </a:spcAft>
              <a:defRPr sz="1100" kern="0">
                <a:solidFill>
                  <a:srgbClr val="484849"/>
                </a:solidFill>
                <a:latin typeface="宋体" panose="02010600030101010101" pitchFamily="2" charset="-122"/>
                <a:ea typeface="宋体" panose="02010600030101010101" pitchFamily="2" charset="-122"/>
              </a:defRPr>
            </a:lvl1pPr>
          </a:lstStyle>
          <a:p>
            <a:r>
              <a:rPr lang="zh-CN" altLang="en-US" sz="1465" dirty="0"/>
              <a:t>案例课程是软件应用实例的视频集合。软件通收录了大量丰富的实操案例，涉及各个行业的实际应用，方便您随时搜索参考。</a:t>
            </a:r>
          </a:p>
          <a:p>
            <a:endParaRPr lang="zh-CN" altLang="en-US" sz="1465" dirty="0"/>
          </a:p>
        </p:txBody>
      </p:sp>
      <p:sp>
        <p:nvSpPr>
          <p:cNvPr id="19" name="TextBox 118"/>
          <p:cNvSpPr txBox="1"/>
          <p:nvPr/>
        </p:nvSpPr>
        <p:spPr>
          <a:xfrm>
            <a:off x="665749" y="5463702"/>
            <a:ext cx="2485431" cy="994062"/>
          </a:xfrm>
          <a:prstGeom prst="rect">
            <a:avLst/>
          </a:prstGeom>
          <a:noFill/>
        </p:spPr>
        <p:txBody>
          <a:bodyPr wrap="square" lIns="91384" tIns="45692" rIns="91384" bIns="45692" rtlCol="0">
            <a:spAutoFit/>
          </a:bodyPr>
          <a:lstStyle/>
          <a:p>
            <a:pPr defTabSz="1217930">
              <a:defRPr/>
            </a:pPr>
            <a:r>
              <a:rPr lang="zh-CN" altLang="en-US" sz="1465" kern="0" dirty="0">
                <a:solidFill>
                  <a:srgbClr val="484849"/>
                </a:solidFill>
                <a:latin typeface="宋体" panose="02010600030101010101" pitchFamily="2" charset="-122"/>
                <a:ea typeface="宋体" panose="02010600030101010101" pitchFamily="2" charset="-122"/>
              </a:rPr>
              <a:t>视频是最小单元，采用</a:t>
            </a:r>
            <a:r>
              <a:rPr lang="en-US" altLang="zh-CN" sz="1465" kern="0" dirty="0">
                <a:solidFill>
                  <a:srgbClr val="484849"/>
                </a:solidFill>
                <a:latin typeface="宋体" panose="02010600030101010101" pitchFamily="2" charset="-122"/>
                <a:ea typeface="宋体" panose="02010600030101010101" pitchFamily="2" charset="-122"/>
              </a:rPr>
              <a:t>MP4</a:t>
            </a:r>
            <a:r>
              <a:rPr lang="zh-CN" altLang="en-US" sz="1465" kern="0" dirty="0">
                <a:solidFill>
                  <a:srgbClr val="484849"/>
                </a:solidFill>
                <a:latin typeface="宋体" panose="02010600030101010101" pitchFamily="2" charset="-122"/>
                <a:ea typeface="宋体" panose="02010600030101010101" pitchFamily="2" charset="-122"/>
              </a:rPr>
              <a:t>格式</a:t>
            </a:r>
            <a:r>
              <a:rPr lang="en-US" altLang="zh-CN" sz="1465" kern="0" dirty="0">
                <a:solidFill>
                  <a:srgbClr val="484849"/>
                </a:solidFill>
                <a:latin typeface="宋体" panose="02010600030101010101" pitchFamily="2" charset="-122"/>
                <a:ea typeface="宋体" panose="02010600030101010101" pitchFamily="2" charset="-122"/>
              </a:rPr>
              <a:t>flash</a:t>
            </a:r>
            <a:r>
              <a:rPr lang="zh-CN" altLang="en-US" sz="1465" kern="0" dirty="0">
                <a:solidFill>
                  <a:srgbClr val="484849"/>
                </a:solidFill>
                <a:latin typeface="宋体" panose="02010600030101010101" pitchFamily="2" charset="-122"/>
                <a:ea typeface="宋体" panose="02010600030101010101" pitchFamily="2" charset="-122"/>
              </a:rPr>
              <a:t>播放器即可播放，每个视频</a:t>
            </a:r>
            <a:r>
              <a:rPr lang="en-US" altLang="zh-CN" sz="1465" kern="0" dirty="0">
                <a:solidFill>
                  <a:srgbClr val="484849"/>
                </a:solidFill>
                <a:latin typeface="宋体" panose="02010600030101010101" pitchFamily="2" charset="-122"/>
                <a:ea typeface="宋体" panose="02010600030101010101" pitchFamily="2" charset="-122"/>
              </a:rPr>
              <a:t>5</a:t>
            </a:r>
            <a:r>
              <a:rPr lang="zh-CN" altLang="en-US" sz="1465" kern="0" dirty="0">
                <a:solidFill>
                  <a:srgbClr val="484849"/>
                </a:solidFill>
                <a:latin typeface="宋体" panose="02010600030101010101" pitchFamily="2" charset="-122"/>
                <a:ea typeface="宋体" panose="02010600030101010101" pitchFamily="2" charset="-122"/>
              </a:rPr>
              <a:t>分钟左右，对应一个知识点或技能操作点。</a:t>
            </a:r>
          </a:p>
        </p:txBody>
      </p:sp>
      <p:sp>
        <p:nvSpPr>
          <p:cNvPr id="20" name="TextBox 119"/>
          <p:cNvSpPr txBox="1"/>
          <p:nvPr/>
        </p:nvSpPr>
        <p:spPr>
          <a:xfrm>
            <a:off x="6089468" y="5500757"/>
            <a:ext cx="2545173" cy="1219508"/>
          </a:xfrm>
          <a:prstGeom prst="rect">
            <a:avLst/>
          </a:prstGeom>
          <a:noFill/>
        </p:spPr>
        <p:txBody>
          <a:bodyPr wrap="square" lIns="91384" tIns="45692" rIns="91384" bIns="45692" rtlCol="0">
            <a:spAutoFit/>
          </a:bodyPr>
          <a:lstStyle>
            <a:defPPr>
              <a:defRPr lang="zh-CN"/>
            </a:defPPr>
            <a:lvl1pPr defTabSz="913765" fontAlgn="auto">
              <a:spcBef>
                <a:spcPts val="0"/>
              </a:spcBef>
              <a:spcAft>
                <a:spcPts val="0"/>
              </a:spcAft>
              <a:defRPr sz="1100" kern="0">
                <a:solidFill>
                  <a:srgbClr val="484849"/>
                </a:solidFill>
                <a:latin typeface="宋体" panose="02010600030101010101" pitchFamily="2" charset="-122"/>
                <a:ea typeface="宋体" panose="02010600030101010101" pitchFamily="2" charset="-122"/>
              </a:defRPr>
            </a:lvl1pPr>
          </a:lstStyle>
          <a:p>
            <a:r>
              <a:rPr lang="zh-CN" altLang="en-US" sz="1465" dirty="0"/>
              <a:t>课程包含基础课程和案例课程。基础课程采用循序渐进的方式，一步一步教您软件的各个功能和具体操作，熟练掌握软件的基本使用方法。</a:t>
            </a:r>
          </a:p>
        </p:txBody>
      </p:sp>
      <p:grpSp>
        <p:nvGrpSpPr>
          <p:cNvPr id="21" name="组合 20"/>
          <p:cNvGrpSpPr/>
          <p:nvPr/>
        </p:nvGrpSpPr>
        <p:grpSpPr>
          <a:xfrm>
            <a:off x="5016137" y="1091757"/>
            <a:ext cx="2006955" cy="2318354"/>
            <a:chOff x="3752573" y="829317"/>
            <a:chExt cx="1506022" cy="1739302"/>
          </a:xfrm>
        </p:grpSpPr>
        <p:grpSp>
          <p:nvGrpSpPr>
            <p:cNvPr id="22" name="组合 21"/>
            <p:cNvGrpSpPr/>
            <p:nvPr/>
          </p:nvGrpSpPr>
          <p:grpSpPr>
            <a:xfrm>
              <a:off x="3752573" y="829317"/>
              <a:ext cx="1506022" cy="1739302"/>
              <a:chOff x="4966841" y="32547"/>
              <a:chExt cx="1506022" cy="1739302"/>
            </a:xfrm>
          </p:grpSpPr>
          <p:sp>
            <p:nvSpPr>
              <p:cNvPr id="24" name="Freeform 27"/>
              <p:cNvSpPr/>
              <p:nvPr/>
            </p:nvSpPr>
            <p:spPr bwMode="auto">
              <a:xfrm>
                <a:off x="4966841"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5" name="Freeform 27"/>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09" rIns="91419" bIns="45709" numCol="1" anchor="t" anchorCtr="0" compatLnSpc="1"/>
              <a:lstStyle/>
              <a:p>
                <a:endParaRPr lang="zh-CN" altLang="en-US" sz="2400"/>
              </a:p>
            </p:txBody>
          </p:sp>
        </p:grpSp>
        <p:sp>
          <p:nvSpPr>
            <p:cNvPr id="23" name="TextBox 122"/>
            <p:cNvSpPr txBox="1"/>
            <p:nvPr/>
          </p:nvSpPr>
          <p:spPr>
            <a:xfrm>
              <a:off x="3941327" y="1473889"/>
              <a:ext cx="1148292" cy="450262"/>
            </a:xfrm>
            <a:prstGeom prst="rect">
              <a:avLst/>
            </a:prstGeom>
            <a:noFill/>
          </p:spPr>
          <p:txBody>
            <a:bodyPr wrap="square" rtlCol="0">
              <a:spAutoFit/>
            </a:bodyPr>
            <a:lstStyle/>
            <a:p>
              <a:pPr defTabSz="1217930">
                <a:defRPr/>
              </a:pPr>
              <a:r>
                <a:rPr lang="zh-CN" altLang="en-US" sz="3300" kern="0" dirty="0">
                  <a:solidFill>
                    <a:schemeClr val="bg1"/>
                  </a:solidFill>
                  <a:latin typeface="微软雅黑" panose="020B0503020204020204" pitchFamily="34" charset="-122"/>
                  <a:ea typeface="微软雅黑" panose="020B0503020204020204" pitchFamily="34" charset="-122"/>
                </a:rPr>
                <a:t>软件通</a:t>
              </a:r>
            </a:p>
          </p:txBody>
        </p:sp>
      </p:grpSp>
      <p:grpSp>
        <p:nvGrpSpPr>
          <p:cNvPr id="26" name="组合 25"/>
          <p:cNvGrpSpPr/>
          <p:nvPr/>
        </p:nvGrpSpPr>
        <p:grpSpPr>
          <a:xfrm>
            <a:off x="1411647" y="3282662"/>
            <a:ext cx="1291404" cy="1491779"/>
            <a:chOff x="1409768" y="3283421"/>
            <a:chExt cx="1291703" cy="1492122"/>
          </a:xfrm>
        </p:grpSpPr>
        <p:grpSp>
          <p:nvGrpSpPr>
            <p:cNvPr id="27" name="组合 26"/>
            <p:cNvGrpSpPr/>
            <p:nvPr/>
          </p:nvGrpSpPr>
          <p:grpSpPr>
            <a:xfrm>
              <a:off x="1409768" y="3283421"/>
              <a:ext cx="1291703" cy="1492122"/>
              <a:chOff x="229394" y="1453366"/>
              <a:chExt cx="969072" cy="1119178"/>
            </a:xfrm>
          </p:grpSpPr>
          <p:sp>
            <p:nvSpPr>
              <p:cNvPr id="29" name="Freeform 27"/>
              <p:cNvSpPr/>
              <p:nvPr/>
            </p:nvSpPr>
            <p:spPr bwMode="auto">
              <a:xfrm>
                <a:off x="229394" y="1453366"/>
                <a:ext cx="969072" cy="111917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Freeform 27"/>
              <p:cNvSpPr/>
              <p:nvPr/>
            </p:nvSpPr>
            <p:spPr bwMode="auto">
              <a:xfrm>
                <a:off x="337774" y="1563847"/>
                <a:ext cx="770949" cy="890367"/>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09" rIns="91419" bIns="45709" numCol="1" anchor="t" anchorCtr="0" compatLnSpc="1"/>
              <a:lstStyle/>
              <a:p>
                <a:endParaRPr lang="zh-CN" altLang="en-US" sz="2400" dirty="0"/>
              </a:p>
            </p:txBody>
          </p:sp>
        </p:grpSp>
        <p:sp>
          <p:nvSpPr>
            <p:cNvPr id="28" name="TextBox 2"/>
            <p:cNvSpPr txBox="1"/>
            <p:nvPr/>
          </p:nvSpPr>
          <p:spPr>
            <a:xfrm>
              <a:off x="1730977" y="3881320"/>
              <a:ext cx="801999" cy="369417"/>
            </a:xfrm>
            <a:prstGeom prst="rect">
              <a:avLst/>
            </a:prstGeom>
            <a:noFill/>
          </p:spPr>
          <p:txBody>
            <a:bodyPr wrap="squar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视频</a:t>
              </a:r>
            </a:p>
          </p:txBody>
        </p:sp>
      </p:grpSp>
      <p:grpSp>
        <p:nvGrpSpPr>
          <p:cNvPr id="31" name="组合 30"/>
          <p:cNvGrpSpPr/>
          <p:nvPr/>
        </p:nvGrpSpPr>
        <p:grpSpPr>
          <a:xfrm>
            <a:off x="4009295" y="3257618"/>
            <a:ext cx="1291404" cy="1491777"/>
            <a:chOff x="4008016" y="3258370"/>
            <a:chExt cx="1291703" cy="1492122"/>
          </a:xfrm>
        </p:grpSpPr>
        <p:grpSp>
          <p:nvGrpSpPr>
            <p:cNvPr id="32" name="组合 31"/>
            <p:cNvGrpSpPr/>
            <p:nvPr/>
          </p:nvGrpSpPr>
          <p:grpSpPr>
            <a:xfrm>
              <a:off x="4008016" y="3258370"/>
              <a:ext cx="1291703" cy="1492122"/>
              <a:chOff x="4008016" y="3258370"/>
              <a:chExt cx="1291703" cy="1492122"/>
            </a:xfrm>
          </p:grpSpPr>
          <p:sp>
            <p:nvSpPr>
              <p:cNvPr id="34" name="Freeform 27"/>
              <p:cNvSpPr/>
              <p:nvPr/>
            </p:nvSpPr>
            <p:spPr bwMode="auto">
              <a:xfrm>
                <a:off x="4008016" y="3258370"/>
                <a:ext cx="1291703" cy="149212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5" name="Freeform 27"/>
              <p:cNvSpPr/>
              <p:nvPr/>
            </p:nvSpPr>
            <p:spPr bwMode="auto">
              <a:xfrm>
                <a:off x="4140058" y="3410899"/>
                <a:ext cx="1027620" cy="1187064"/>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09" rIns="91419" bIns="45709" numCol="1" anchor="t" anchorCtr="0" compatLnSpc="1"/>
              <a:lstStyle/>
              <a:p>
                <a:endParaRPr lang="zh-CN" altLang="en-US" sz="2400"/>
              </a:p>
            </p:txBody>
          </p:sp>
        </p:grpSp>
        <p:sp>
          <p:nvSpPr>
            <p:cNvPr id="33" name="TextBox 3"/>
            <p:cNvSpPr txBox="1"/>
            <p:nvPr/>
          </p:nvSpPr>
          <p:spPr>
            <a:xfrm>
              <a:off x="4346092" y="3830936"/>
              <a:ext cx="615696" cy="369417"/>
            </a:xfrm>
            <a:prstGeom prst="rect">
              <a:avLst/>
            </a:prstGeom>
            <a:noFill/>
          </p:spPr>
          <p:txBody>
            <a:bodyPr wrap="non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软件</a:t>
              </a:r>
            </a:p>
          </p:txBody>
        </p:sp>
      </p:grpSp>
      <p:grpSp>
        <p:nvGrpSpPr>
          <p:cNvPr id="36" name="组合 35"/>
          <p:cNvGrpSpPr/>
          <p:nvPr/>
        </p:nvGrpSpPr>
        <p:grpSpPr>
          <a:xfrm>
            <a:off x="6579739" y="3378946"/>
            <a:ext cx="1291404" cy="1491777"/>
            <a:chOff x="6579056" y="3379727"/>
            <a:chExt cx="1291703" cy="1492122"/>
          </a:xfrm>
        </p:grpSpPr>
        <p:grpSp>
          <p:nvGrpSpPr>
            <p:cNvPr id="37" name="组合 36"/>
            <p:cNvGrpSpPr/>
            <p:nvPr/>
          </p:nvGrpSpPr>
          <p:grpSpPr>
            <a:xfrm>
              <a:off x="6579056" y="3379727"/>
              <a:ext cx="1291703" cy="1492122"/>
              <a:chOff x="8895975" y="797545"/>
              <a:chExt cx="1291703" cy="1492122"/>
            </a:xfrm>
          </p:grpSpPr>
          <p:sp>
            <p:nvSpPr>
              <p:cNvPr id="39" name="Freeform 27"/>
              <p:cNvSpPr/>
              <p:nvPr/>
            </p:nvSpPr>
            <p:spPr bwMode="auto">
              <a:xfrm>
                <a:off x="8895975" y="797545"/>
                <a:ext cx="1291703" cy="149212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0" name="Freeform 27"/>
              <p:cNvSpPr/>
              <p:nvPr/>
            </p:nvSpPr>
            <p:spPr bwMode="auto">
              <a:xfrm>
                <a:off x="9040438" y="944842"/>
                <a:ext cx="1027619" cy="1187064"/>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09" rIns="91419" bIns="45709" numCol="1" anchor="t" anchorCtr="0" compatLnSpc="1"/>
              <a:lstStyle/>
              <a:p>
                <a:endParaRPr lang="zh-CN" altLang="en-US" sz="2400"/>
              </a:p>
            </p:txBody>
          </p:sp>
        </p:grpSp>
        <p:sp>
          <p:nvSpPr>
            <p:cNvPr id="38" name="TextBox 4"/>
            <p:cNvSpPr txBox="1"/>
            <p:nvPr/>
          </p:nvSpPr>
          <p:spPr>
            <a:xfrm>
              <a:off x="6917130" y="3935890"/>
              <a:ext cx="615696" cy="369417"/>
            </a:xfrm>
            <a:prstGeom prst="rect">
              <a:avLst/>
            </a:prstGeom>
            <a:noFill/>
          </p:spPr>
          <p:txBody>
            <a:bodyPr wrap="non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课程</a:t>
              </a:r>
            </a:p>
          </p:txBody>
        </p:sp>
      </p:grpSp>
      <p:grpSp>
        <p:nvGrpSpPr>
          <p:cNvPr id="45" name="组合 44"/>
          <p:cNvGrpSpPr/>
          <p:nvPr/>
        </p:nvGrpSpPr>
        <p:grpSpPr>
          <a:xfrm>
            <a:off x="9380501" y="3257618"/>
            <a:ext cx="1291404" cy="1491777"/>
            <a:chOff x="9374114" y="3258370"/>
            <a:chExt cx="1291703" cy="1492122"/>
          </a:xfrm>
        </p:grpSpPr>
        <p:sp>
          <p:nvSpPr>
            <p:cNvPr id="46" name="Freeform 27"/>
            <p:cNvSpPr/>
            <p:nvPr/>
          </p:nvSpPr>
          <p:spPr bwMode="auto">
            <a:xfrm>
              <a:off x="9374114" y="3258370"/>
              <a:ext cx="1291703" cy="149212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7" name="Freeform 27"/>
            <p:cNvSpPr/>
            <p:nvPr/>
          </p:nvSpPr>
          <p:spPr bwMode="auto">
            <a:xfrm>
              <a:off x="9506156" y="3410899"/>
              <a:ext cx="1027620" cy="1187064"/>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09" rIns="91419" bIns="45709" numCol="1" anchor="t" anchorCtr="0" compatLnSpc="1"/>
            <a:lstStyle/>
            <a:p>
              <a:endParaRPr lang="zh-CN" altLang="en-US" sz="2400"/>
            </a:p>
          </p:txBody>
        </p:sp>
        <p:sp>
          <p:nvSpPr>
            <p:cNvPr id="48" name="TextBox 5"/>
            <p:cNvSpPr txBox="1"/>
            <p:nvPr/>
          </p:nvSpPr>
          <p:spPr>
            <a:xfrm>
              <a:off x="9712190" y="3830936"/>
              <a:ext cx="615696" cy="369417"/>
            </a:xfrm>
            <a:prstGeom prst="rect">
              <a:avLst/>
            </a:prstGeom>
            <a:noFill/>
          </p:spPr>
          <p:txBody>
            <a:bodyPr wrap="non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案例</a:t>
              </a: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par>
                                <p:cTn id="20" presetID="22"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80265" y="2008007"/>
            <a:ext cx="10031471" cy="3255186"/>
          </a:xfrm>
          <a:prstGeom prst="rect">
            <a:avLst/>
          </a:prstGeom>
          <a:noFill/>
        </p:spPr>
        <p:txBody>
          <a:bodyPr wrap="square" rtlCol="0">
            <a:spAutoFit/>
          </a:bodyPr>
          <a:lstStyle/>
          <a:p>
            <a:pPr>
              <a:lnSpc>
                <a:spcPct val="150000"/>
              </a:lnSpc>
            </a:pPr>
            <a:r>
              <a:rPr lang="zh-CN" altLang="en-US" sz="2800" dirty="0"/>
              <a:t>登录</a:t>
            </a:r>
            <a:r>
              <a:rPr lang="zh-CN" altLang="zh-CN" sz="2800" dirty="0"/>
              <a:t>广东石油化工学院</a:t>
            </a:r>
            <a:r>
              <a:rPr lang="zh-CN" altLang="en-US" sz="2800" b="1" dirty="0">
                <a:solidFill>
                  <a:srgbClr val="FF0000"/>
                </a:solidFill>
              </a:rPr>
              <a:t>校园网站</a:t>
            </a:r>
            <a:r>
              <a:rPr lang="en-US" altLang="zh-CN" sz="2800" dirty="0"/>
              <a:t>—</a:t>
            </a:r>
            <a:r>
              <a:rPr lang="zh-CN" altLang="en-US" sz="2800" b="1" dirty="0">
                <a:solidFill>
                  <a:srgbClr val="FF0000"/>
                </a:solidFill>
              </a:rPr>
              <a:t>图书馆</a:t>
            </a:r>
            <a:r>
              <a:rPr lang="en-US" altLang="zh-CN" sz="2800" dirty="0"/>
              <a:t>—</a:t>
            </a:r>
            <a:r>
              <a:rPr lang="zh-CN" altLang="en-US" sz="2800" b="1" dirty="0">
                <a:solidFill>
                  <a:srgbClr val="FF0000"/>
                </a:solidFill>
              </a:rPr>
              <a:t>电子资源</a:t>
            </a:r>
            <a:r>
              <a:rPr lang="en-US" altLang="zh-CN" sz="2800" dirty="0"/>
              <a:t>—</a:t>
            </a:r>
            <a:r>
              <a:rPr lang="zh-CN" altLang="en-US" sz="2800" b="1" dirty="0">
                <a:solidFill>
                  <a:srgbClr val="FF0000"/>
                </a:solidFill>
              </a:rPr>
              <a:t>试用数据库</a:t>
            </a:r>
            <a:r>
              <a:rPr lang="zh-CN" altLang="en-US" sz="2800" dirty="0"/>
              <a:t>，找到</a:t>
            </a:r>
            <a:r>
              <a:rPr lang="zh-CN" altLang="en-US" sz="2800" b="1" dirty="0">
                <a:solidFill>
                  <a:srgbClr val="FF0000"/>
                </a:solidFill>
              </a:rPr>
              <a:t>软件通</a:t>
            </a:r>
            <a:r>
              <a:rPr lang="en-US" altLang="zh-CN" sz="2800" dirty="0"/>
              <a:t>—</a:t>
            </a:r>
            <a:r>
              <a:rPr lang="zh-CN" altLang="en-US" sz="2800" dirty="0"/>
              <a:t>点击网址即可进入。</a:t>
            </a:r>
            <a:endParaRPr lang="en-US" altLang="zh-CN" sz="2800" dirty="0"/>
          </a:p>
          <a:p>
            <a:pPr>
              <a:lnSpc>
                <a:spcPct val="150000"/>
              </a:lnSpc>
            </a:pPr>
            <a:endParaRPr lang="en-US" altLang="zh-CN" sz="2800" dirty="0"/>
          </a:p>
          <a:p>
            <a:pPr>
              <a:lnSpc>
                <a:spcPct val="150000"/>
              </a:lnSpc>
            </a:pPr>
            <a:r>
              <a:rPr lang="zh-CN" altLang="en-US" sz="2800" dirty="0"/>
              <a:t>第一次使用软件通时，在校园网状态下注册，今后使用该账号就可以随时随地去学习里面的软件课程。</a:t>
            </a:r>
            <a:endParaRPr lang="en-US" altLang="zh-CN" sz="2800" dirty="0"/>
          </a:p>
        </p:txBody>
      </p:sp>
      <p:sp>
        <p:nvSpPr>
          <p:cNvPr id="3" name="文本框 2"/>
          <p:cNvSpPr txBox="1"/>
          <p:nvPr/>
        </p:nvSpPr>
        <p:spPr>
          <a:xfrm>
            <a:off x="3433720" y="784927"/>
            <a:ext cx="5324560" cy="707886"/>
          </a:xfrm>
          <a:prstGeom prst="rect">
            <a:avLst/>
          </a:prstGeom>
          <a:noFill/>
        </p:spPr>
        <p:txBody>
          <a:bodyPr wrap="square" rtlCol="0">
            <a:spAutoFit/>
          </a:bodyPr>
          <a:lstStyle/>
          <a:p>
            <a:r>
              <a:rPr lang="zh-CN" altLang="en-US" sz="4000" b="1" dirty="0"/>
              <a:t>软件通数据库使用方式</a:t>
            </a:r>
          </a:p>
        </p:txBody>
      </p:sp>
    </p:spTree>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80265" y="2008007"/>
            <a:ext cx="10031471" cy="3255186"/>
          </a:xfrm>
          <a:prstGeom prst="rect">
            <a:avLst/>
          </a:prstGeom>
          <a:noFill/>
        </p:spPr>
        <p:txBody>
          <a:bodyPr wrap="square" rtlCol="0">
            <a:spAutoFit/>
          </a:bodyPr>
          <a:lstStyle/>
          <a:p>
            <a:pPr>
              <a:lnSpc>
                <a:spcPct val="150000"/>
              </a:lnSpc>
            </a:pPr>
            <a:r>
              <a:rPr lang="zh-CN" altLang="en-US" sz="2800" dirty="0"/>
              <a:t>登录</a:t>
            </a:r>
            <a:r>
              <a:rPr lang="zh-CN" altLang="zh-CN" sz="2800" dirty="0"/>
              <a:t>广东石油化工学院</a:t>
            </a:r>
            <a:r>
              <a:rPr lang="zh-CN" altLang="en-US" sz="2800" b="1" dirty="0">
                <a:solidFill>
                  <a:srgbClr val="FF0000"/>
                </a:solidFill>
              </a:rPr>
              <a:t>校园网站</a:t>
            </a:r>
            <a:r>
              <a:rPr lang="en-US" altLang="zh-CN" sz="2800" dirty="0"/>
              <a:t>—</a:t>
            </a:r>
            <a:r>
              <a:rPr lang="zh-CN" altLang="en-US" sz="2800" b="1" dirty="0">
                <a:solidFill>
                  <a:srgbClr val="FF0000"/>
                </a:solidFill>
              </a:rPr>
              <a:t>图书馆</a:t>
            </a:r>
            <a:r>
              <a:rPr lang="en-US" altLang="zh-CN" sz="2800" dirty="0"/>
              <a:t>—</a:t>
            </a:r>
            <a:r>
              <a:rPr lang="zh-CN" altLang="en-US" sz="2800" b="1" dirty="0">
                <a:solidFill>
                  <a:srgbClr val="FF0000"/>
                </a:solidFill>
              </a:rPr>
              <a:t>电子资源</a:t>
            </a:r>
            <a:r>
              <a:rPr lang="en-US" altLang="zh-CN" sz="2800" dirty="0"/>
              <a:t>—</a:t>
            </a:r>
            <a:r>
              <a:rPr lang="zh-CN" altLang="en-US" sz="2800" b="1" dirty="0">
                <a:solidFill>
                  <a:srgbClr val="FF0000"/>
                </a:solidFill>
              </a:rPr>
              <a:t>试用数据库</a:t>
            </a:r>
            <a:r>
              <a:rPr lang="zh-CN" altLang="en-US" sz="2800" dirty="0"/>
              <a:t>，找到</a:t>
            </a:r>
            <a:r>
              <a:rPr lang="zh-CN" altLang="en-US" sz="2800" b="1" dirty="0">
                <a:solidFill>
                  <a:srgbClr val="FF0000"/>
                </a:solidFill>
              </a:rPr>
              <a:t>源素通</a:t>
            </a:r>
            <a:r>
              <a:rPr lang="en-US" altLang="zh-CN" sz="2800" dirty="0"/>
              <a:t>—</a:t>
            </a:r>
            <a:r>
              <a:rPr lang="zh-CN" altLang="en-US" sz="2800" dirty="0"/>
              <a:t>点击网址即可进入。</a:t>
            </a:r>
            <a:endParaRPr lang="en-US" altLang="zh-CN" sz="2800" dirty="0"/>
          </a:p>
          <a:p>
            <a:pPr>
              <a:lnSpc>
                <a:spcPct val="150000"/>
              </a:lnSpc>
            </a:pPr>
            <a:endParaRPr lang="en-US" altLang="zh-CN" sz="2800" dirty="0"/>
          </a:p>
          <a:p>
            <a:pPr>
              <a:lnSpc>
                <a:spcPct val="150000"/>
              </a:lnSpc>
            </a:pPr>
            <a:r>
              <a:rPr lang="zh-CN" altLang="en-US" sz="2800" dirty="0"/>
              <a:t>第一次使用源素通时，在校园网状态下注册，今后使用该账号就可以随时随地去使用、下载里面的素材资源。</a:t>
            </a:r>
            <a:endParaRPr lang="en-US" altLang="zh-CN" sz="2800" dirty="0"/>
          </a:p>
        </p:txBody>
      </p:sp>
      <p:sp>
        <p:nvSpPr>
          <p:cNvPr id="3" name="文本框 2"/>
          <p:cNvSpPr txBox="1"/>
          <p:nvPr/>
        </p:nvSpPr>
        <p:spPr>
          <a:xfrm>
            <a:off x="3433720" y="784927"/>
            <a:ext cx="5324560" cy="707886"/>
          </a:xfrm>
          <a:prstGeom prst="rect">
            <a:avLst/>
          </a:prstGeom>
          <a:noFill/>
        </p:spPr>
        <p:txBody>
          <a:bodyPr wrap="square" rtlCol="0">
            <a:spAutoFit/>
          </a:bodyPr>
          <a:lstStyle/>
          <a:p>
            <a:r>
              <a:rPr lang="zh-CN" altLang="en-US" sz="4000" b="1" dirty="0"/>
              <a:t>源素通数据库使用方式</a:t>
            </a:r>
          </a:p>
        </p:txBody>
      </p:sp>
    </p:spTree>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581897" y="406400"/>
            <a:ext cx="3028207" cy="558800"/>
          </a:xfrm>
        </p:spPr>
        <p:txBody>
          <a:bodyPr/>
          <a:lstStyle/>
          <a:p>
            <a:r>
              <a:rPr lang="zh-CN" altLang="en-US" dirty="0"/>
              <a:t>思维导图的由来</a:t>
            </a:r>
          </a:p>
        </p:txBody>
      </p:sp>
      <p:grpSp>
        <p:nvGrpSpPr>
          <p:cNvPr id="5" name="组合 4"/>
          <p:cNvGrpSpPr/>
          <p:nvPr/>
        </p:nvGrpSpPr>
        <p:grpSpPr>
          <a:xfrm>
            <a:off x="7260088" y="1734595"/>
            <a:ext cx="4284000" cy="1800000"/>
            <a:chOff x="7260088" y="1734595"/>
            <a:chExt cx="4284000" cy="1800000"/>
          </a:xfrm>
        </p:grpSpPr>
        <p:sp>
          <p:nvSpPr>
            <p:cNvPr id="14" name="矩形 13"/>
            <p:cNvSpPr/>
            <p:nvPr/>
          </p:nvSpPr>
          <p:spPr>
            <a:xfrm>
              <a:off x="7260088" y="1734595"/>
              <a:ext cx="4284000" cy="1800000"/>
            </a:xfrm>
            <a:prstGeom prst="rect">
              <a:avLst/>
            </a:prstGeom>
            <a:solidFill>
              <a:srgbClr val="F45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7467719" y="2049820"/>
              <a:ext cx="3868738" cy="1169551"/>
            </a:xfrm>
            <a:prstGeom prst="rect">
              <a:avLst/>
            </a:prstGeom>
          </p:spPr>
          <p:txBody>
            <a:bodyPr wrap="square">
              <a:spAutoFit/>
            </a:bodyPr>
            <a:lstStyle/>
            <a:p>
              <a:r>
                <a:rPr lang="zh-CN" altLang="en-US" sz="1400" dirty="0">
                  <a:solidFill>
                    <a:schemeClr val="bg1"/>
                  </a:solidFill>
                  <a:latin typeface="+mn-ea"/>
                </a:rPr>
                <a:t>人类的思维特征是呈</a:t>
              </a:r>
              <a:r>
                <a:rPr lang="zh-CN" altLang="en-US" sz="1400" b="1" dirty="0">
                  <a:solidFill>
                    <a:schemeClr val="bg1"/>
                  </a:solidFill>
                  <a:effectLst>
                    <a:outerShdw blurRad="38100" dist="38100" dir="2700000" algn="tl">
                      <a:srgbClr val="000000">
                        <a:alpha val="43137"/>
                      </a:srgbClr>
                    </a:outerShdw>
                  </a:effectLst>
                  <a:latin typeface="+mn-ea"/>
                </a:rPr>
                <a:t>放射状</a:t>
              </a:r>
              <a:r>
                <a:rPr lang="zh-CN" altLang="en-US" sz="1400" dirty="0">
                  <a:solidFill>
                    <a:schemeClr val="bg1"/>
                  </a:solidFill>
                  <a:latin typeface="+mn-ea"/>
                </a:rPr>
                <a:t>的，进入大脑的每一条信息、感觉、记忆（包括每个词汇、数字、代码、食物、香味、线条、色彩、图像、节拍、音符和纹路），都可作为一个思维分支表现出来，它呈现出来的就是放射性立体结构。</a:t>
              </a:r>
              <a:endParaRPr lang="en-US" altLang="zh-CN" sz="1400" dirty="0">
                <a:solidFill>
                  <a:schemeClr val="bg1"/>
                </a:solidFill>
                <a:latin typeface="+mn-ea"/>
              </a:endParaRPr>
            </a:p>
          </p:txBody>
        </p:sp>
      </p:grpSp>
      <p:grpSp>
        <p:nvGrpSpPr>
          <p:cNvPr id="6" name="组合 5"/>
          <p:cNvGrpSpPr/>
          <p:nvPr/>
        </p:nvGrpSpPr>
        <p:grpSpPr>
          <a:xfrm>
            <a:off x="7260088" y="4130900"/>
            <a:ext cx="4284000" cy="1800000"/>
            <a:chOff x="7260088" y="4130900"/>
            <a:chExt cx="4284000" cy="1800000"/>
          </a:xfrm>
        </p:grpSpPr>
        <p:sp>
          <p:nvSpPr>
            <p:cNvPr id="19" name="矩形 18"/>
            <p:cNvSpPr/>
            <p:nvPr/>
          </p:nvSpPr>
          <p:spPr>
            <a:xfrm>
              <a:off x="7260088" y="4130900"/>
              <a:ext cx="4284000" cy="1800000"/>
            </a:xfrm>
            <a:prstGeom prst="rect">
              <a:avLst/>
            </a:prstGeom>
            <a:solidFill>
              <a:srgbClr val="02A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467719" y="4338403"/>
              <a:ext cx="3868738" cy="1384995"/>
            </a:xfrm>
            <a:prstGeom prst="rect">
              <a:avLst/>
            </a:prstGeom>
          </p:spPr>
          <p:txBody>
            <a:bodyPr wrap="square">
              <a:spAutoFit/>
            </a:bodyPr>
            <a:lstStyle/>
            <a:p>
              <a:r>
                <a:rPr lang="zh-CN" altLang="en-US" sz="1400" dirty="0">
                  <a:solidFill>
                    <a:schemeClr val="bg1"/>
                  </a:solidFill>
                  <a:latin typeface="+mn-ea"/>
                </a:rPr>
                <a:t>英国著名心理学家东尼</a:t>
              </a:r>
              <a:r>
                <a:rPr lang="en-US" altLang="zh-CN" sz="1400" dirty="0">
                  <a:solidFill>
                    <a:schemeClr val="bg1"/>
                  </a:solidFill>
                  <a:latin typeface="+mn-ea"/>
                </a:rPr>
                <a:t>·</a:t>
              </a:r>
              <a:r>
                <a:rPr lang="zh-CN" altLang="en-US" sz="1400" dirty="0">
                  <a:solidFill>
                    <a:schemeClr val="bg1"/>
                  </a:solidFill>
                  <a:latin typeface="+mn-ea"/>
                </a:rPr>
                <a:t>博赞在研究大脑的力量和潜能过程中，发现伟大的艺术家达</a:t>
              </a:r>
              <a:r>
                <a:rPr lang="en-US" altLang="zh-CN" sz="1400" dirty="0">
                  <a:solidFill>
                    <a:schemeClr val="bg1"/>
                  </a:solidFill>
                  <a:latin typeface="+mn-ea"/>
                </a:rPr>
                <a:t>·</a:t>
              </a:r>
              <a:r>
                <a:rPr lang="zh-CN" altLang="en-US" sz="1400" dirty="0">
                  <a:solidFill>
                    <a:schemeClr val="bg1"/>
                  </a:solidFill>
                  <a:latin typeface="+mn-ea"/>
                </a:rPr>
                <a:t>芬奇在他的笔记中使用了许多图画、代号和连线。他意识到，这正是达芬奇拥有超级头脑的秘密所在。在此基础上，博赞于</a:t>
              </a:r>
              <a:r>
                <a:rPr lang="en-US" altLang="zh-CN" sz="1400" dirty="0">
                  <a:solidFill>
                    <a:schemeClr val="bg1"/>
                  </a:solidFill>
                  <a:latin typeface="+mn-ea"/>
                </a:rPr>
                <a:t>19</a:t>
              </a:r>
              <a:r>
                <a:rPr lang="zh-CN" altLang="en-US" sz="1400" dirty="0">
                  <a:solidFill>
                    <a:schemeClr val="bg1"/>
                  </a:solidFill>
                  <a:latin typeface="+mn-ea"/>
                </a:rPr>
                <a:t>世纪</a:t>
              </a:r>
              <a:r>
                <a:rPr lang="en-US" altLang="zh-CN" sz="1400" dirty="0">
                  <a:solidFill>
                    <a:schemeClr val="bg1"/>
                  </a:solidFill>
                  <a:latin typeface="+mn-ea"/>
                </a:rPr>
                <a:t>60</a:t>
              </a:r>
              <a:r>
                <a:rPr lang="zh-CN" altLang="en-US" sz="1400" dirty="0">
                  <a:solidFill>
                    <a:schemeClr val="bg1"/>
                  </a:solidFill>
                  <a:latin typeface="+mn-ea"/>
                </a:rPr>
                <a:t>年代发明了思维导图这一风靡世界的思维工具。</a:t>
              </a:r>
            </a:p>
          </p:txBody>
        </p:sp>
      </p:gr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99" y="1734595"/>
            <a:ext cx="6717161" cy="4196305"/>
          </a:xfrm>
          <a:prstGeom prst="rect">
            <a:avLst/>
          </a:prstGeom>
          <a:ln>
            <a:noFill/>
          </a:ln>
        </p:spPr>
      </p:pic>
      <p:sp>
        <p:nvSpPr>
          <p:cNvPr id="20" name="箭头: 下 19"/>
          <p:cNvSpPr/>
          <p:nvPr/>
        </p:nvSpPr>
        <p:spPr>
          <a:xfrm>
            <a:off x="9221672" y="3539528"/>
            <a:ext cx="399144" cy="4523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515548" y="7248338"/>
            <a:ext cx="2236510" cy="369332"/>
          </a:xfrm>
          <a:prstGeom prst="rect">
            <a:avLst/>
          </a:prstGeom>
          <a:noFill/>
        </p:spPr>
        <p:txBody>
          <a:bodyPr wrap="none" rtlCol="0">
            <a:spAutoFit/>
          </a:bodyPr>
          <a:lstStyle/>
          <a:p>
            <a:r>
              <a:rPr lang="zh-CN" altLang="en-US" dirty="0">
                <a:solidFill>
                  <a:schemeClr val="tx1">
                    <a:lumMod val="75000"/>
                    <a:lumOff val="25000"/>
                  </a:schemeClr>
                </a:solidFill>
                <a:latin typeface="+mn-ea"/>
              </a:rPr>
              <a:t>延时符</a:t>
            </a:r>
            <a:r>
              <a:rPr lang="en-US" altLang="zh-CN" dirty="0">
                <a:solidFill>
                  <a:schemeClr val="tx1">
                    <a:lumMod val="75000"/>
                    <a:lumOff val="25000"/>
                  </a:schemeClr>
                </a:solidFill>
                <a:latin typeface="+mn-ea"/>
              </a:rPr>
              <a:t>(</a:t>
            </a:r>
            <a:r>
              <a:rPr lang="zh-CN" altLang="en-US" dirty="0">
                <a:solidFill>
                  <a:schemeClr val="tx1">
                    <a:lumMod val="75000"/>
                    <a:lumOff val="25000"/>
                  </a:schemeClr>
                </a:solidFill>
                <a:latin typeface="+mn-ea"/>
              </a:rPr>
              <a:t>演示时删除</a:t>
            </a:r>
            <a:r>
              <a:rPr lang="en-US" altLang="zh-CN" dirty="0">
                <a:solidFill>
                  <a:schemeClr val="tx1">
                    <a:lumMod val="75000"/>
                    <a:lumOff val="25000"/>
                  </a:schemeClr>
                </a:solidFill>
                <a:latin typeface="+mn-ea"/>
              </a:rPr>
              <a:t>)</a:t>
            </a:r>
            <a:endParaRPr lang="zh-CN" altLang="en-US" dirty="0">
              <a:solidFill>
                <a:schemeClr val="tx1">
                  <a:lumMod val="75000"/>
                  <a:lumOff val="25000"/>
                </a:schemeClr>
              </a:solidFill>
              <a:latin typeface="+mn-ea"/>
            </a:endParaRPr>
          </a:p>
        </p:txBody>
      </p:sp>
      <p:cxnSp>
        <p:nvCxnSpPr>
          <p:cNvPr id="7" name="直接连接符 6"/>
          <p:cNvCxnSpPr/>
          <p:nvPr/>
        </p:nvCxnSpPr>
        <p:spPr>
          <a:xfrm>
            <a:off x="5826000" y="1123950"/>
            <a:ext cx="540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47"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anim calcmode="lin" valueType="num">
                                      <p:cBhvr>
                                        <p:cTn id="14" dur="750" fill="hold"/>
                                        <p:tgtEl>
                                          <p:spTgt spid="5"/>
                                        </p:tgtEl>
                                        <p:attrNameLst>
                                          <p:attrName>ppt_x</p:attrName>
                                        </p:attrNameLst>
                                      </p:cBhvr>
                                      <p:tavLst>
                                        <p:tav tm="0">
                                          <p:val>
                                            <p:strVal val="#ppt_x"/>
                                          </p:val>
                                        </p:tav>
                                        <p:tav tm="100000">
                                          <p:val>
                                            <p:strVal val="#ppt_x"/>
                                          </p:val>
                                        </p:tav>
                                      </p:tavLst>
                                    </p:anim>
                                    <p:anim calcmode="lin" valueType="num">
                                      <p:cBhvr>
                                        <p:cTn id="15" dur="750" fill="hold"/>
                                        <p:tgtEl>
                                          <p:spTgt spid="5"/>
                                        </p:tgtEl>
                                        <p:attrNameLst>
                                          <p:attrName>ppt_y</p:attrName>
                                        </p:attrNameLst>
                                      </p:cBhvr>
                                      <p:tavLst>
                                        <p:tav tm="0">
                                          <p:val>
                                            <p:strVal val="#ppt_y-.1"/>
                                          </p:val>
                                        </p:tav>
                                        <p:tav tm="100000">
                                          <p:val>
                                            <p:strVal val="#ppt_y"/>
                                          </p:val>
                                        </p:tav>
                                      </p:tavLst>
                                    </p:anim>
                                  </p:childTnLst>
                                </p:cTn>
                              </p:par>
                              <p:par>
                                <p:cTn id="16" presetID="22" presetClass="entr" presetSubtype="1" fill="hold" grpId="0" nodeType="withEffect">
                                  <p:stCondLst>
                                    <p:cond delay="100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42" presetClass="entr" presetSubtype="0" fill="hold" nodeType="withEffect">
                                  <p:stCondLst>
                                    <p:cond delay="1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anim calcmode="lin" valueType="num">
                                      <p:cBhvr>
                                        <p:cTn id="22" dur="750" fill="hold"/>
                                        <p:tgtEl>
                                          <p:spTgt spid="6"/>
                                        </p:tgtEl>
                                        <p:attrNameLst>
                                          <p:attrName>ppt_x</p:attrName>
                                        </p:attrNameLst>
                                      </p:cBhvr>
                                      <p:tavLst>
                                        <p:tav tm="0">
                                          <p:val>
                                            <p:strVal val="#ppt_x"/>
                                          </p:val>
                                        </p:tav>
                                        <p:tav tm="100000">
                                          <p:val>
                                            <p:strVal val="#ppt_x"/>
                                          </p:val>
                                        </p:tav>
                                      </p:tavLst>
                                    </p:anim>
                                    <p:anim calcmode="lin" valueType="num">
                                      <p:cBhvr>
                                        <p:cTn id="23" dur="75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80053" y="1867866"/>
            <a:ext cx="6491196" cy="3454920"/>
          </a:xfrm>
          <a:prstGeom prst="rect">
            <a:avLst/>
          </a:prstGeom>
          <a:noFill/>
        </p:spPr>
        <p:txBody>
          <a:bodyPr wrap="square" rtlCol="0">
            <a:spAutoFit/>
          </a:bodyPr>
          <a:lstStyle/>
          <a:p>
            <a:pPr>
              <a:lnSpc>
                <a:spcPct val="180000"/>
              </a:lnSpc>
            </a:pPr>
            <a:r>
              <a:rPr lang="zh-CN" altLang="en-US" sz="2400" b="1" dirty="0"/>
              <a:t>有奖问答说明：</a:t>
            </a:r>
            <a:endParaRPr lang="en-US" altLang="zh-CN" sz="2400" b="1" dirty="0"/>
          </a:p>
          <a:p>
            <a:pPr>
              <a:lnSpc>
                <a:spcPct val="180000"/>
              </a:lnSpc>
            </a:pPr>
            <a:r>
              <a:rPr lang="en-US" altLang="zh-CN" sz="2000" dirty="0"/>
              <a:t>1</a:t>
            </a:r>
            <a:r>
              <a:rPr lang="zh-CN" altLang="en-US" sz="2000" dirty="0"/>
              <a:t>、仅能微信扫码答题。</a:t>
            </a:r>
            <a:endParaRPr lang="en-US" altLang="zh-CN" sz="2000" dirty="0"/>
          </a:p>
          <a:p>
            <a:pPr>
              <a:lnSpc>
                <a:spcPct val="180000"/>
              </a:lnSpc>
            </a:pPr>
            <a:r>
              <a:rPr lang="en-US" altLang="zh-CN" sz="2000" dirty="0"/>
              <a:t>2</a:t>
            </a:r>
            <a:r>
              <a:rPr lang="zh-CN" altLang="en-US" sz="2000" dirty="0"/>
              <a:t>、每个微信仅能答题一次。</a:t>
            </a:r>
            <a:endParaRPr lang="en-US" altLang="zh-CN" sz="2000" dirty="0"/>
          </a:p>
          <a:p>
            <a:pPr>
              <a:lnSpc>
                <a:spcPct val="180000"/>
              </a:lnSpc>
            </a:pPr>
            <a:r>
              <a:rPr lang="en-US" altLang="zh-CN" sz="2000" dirty="0"/>
              <a:t>3</a:t>
            </a:r>
            <a:r>
              <a:rPr lang="zh-CN" altLang="en-US" sz="2000" dirty="0"/>
              <a:t>、评奖标准：分数最高、时间最快的前</a:t>
            </a:r>
            <a:r>
              <a:rPr lang="en-US" altLang="zh-CN" sz="2000" dirty="0">
                <a:solidFill>
                  <a:srgbClr val="FF0000"/>
                </a:solidFill>
              </a:rPr>
              <a:t>25</a:t>
            </a:r>
            <a:r>
              <a:rPr lang="zh-CN" altLang="en-US" sz="2000" dirty="0">
                <a:solidFill>
                  <a:srgbClr val="FF0000"/>
                </a:solidFill>
              </a:rPr>
              <a:t>名</a:t>
            </a:r>
            <a:r>
              <a:rPr lang="zh-CN" altLang="en-US" sz="2000" dirty="0"/>
              <a:t>同学获奖。</a:t>
            </a:r>
            <a:endParaRPr lang="en-US" altLang="zh-CN" sz="2000" dirty="0"/>
          </a:p>
          <a:p>
            <a:pPr>
              <a:lnSpc>
                <a:spcPct val="180000"/>
              </a:lnSpc>
            </a:pPr>
            <a:r>
              <a:rPr lang="en-US" altLang="zh-CN" sz="2000" dirty="0"/>
              <a:t>4</a:t>
            </a:r>
            <a:r>
              <a:rPr lang="zh-CN" altLang="en-US" sz="2000" dirty="0"/>
              <a:t>、获奖同学请在工作日时间，到图书馆</a:t>
            </a:r>
            <a:r>
              <a:rPr lang="en-US" altLang="zh-CN" sz="2000" dirty="0"/>
              <a:t>4</a:t>
            </a:r>
            <a:r>
              <a:rPr lang="zh-CN" altLang="en-US" sz="2000" dirty="0"/>
              <a:t>楼信息技术部找杨老师领取。</a:t>
            </a:r>
            <a:endParaRPr lang="en-US" altLang="zh-CN" sz="2000" dirty="0"/>
          </a:p>
        </p:txBody>
      </p:sp>
      <p:sp>
        <p:nvSpPr>
          <p:cNvPr id="3" name="文本框 2"/>
          <p:cNvSpPr txBox="1"/>
          <p:nvPr/>
        </p:nvSpPr>
        <p:spPr>
          <a:xfrm>
            <a:off x="2686292" y="873228"/>
            <a:ext cx="6932704" cy="523220"/>
          </a:xfrm>
          <a:prstGeom prst="rect">
            <a:avLst/>
          </a:prstGeom>
          <a:noFill/>
        </p:spPr>
        <p:txBody>
          <a:bodyPr wrap="square" rtlCol="0">
            <a:spAutoFit/>
          </a:bodyPr>
          <a:lstStyle/>
          <a:p>
            <a:r>
              <a:rPr lang="zh-CN" altLang="en-US" sz="2800" b="1" dirty="0"/>
              <a:t>软件通</a:t>
            </a:r>
            <a:r>
              <a:rPr lang="en-US" altLang="zh-CN" sz="2800" b="1" dirty="0"/>
              <a:t>——</a:t>
            </a:r>
            <a:r>
              <a:rPr lang="zh-CN" altLang="en-US" sz="2800" b="1" dirty="0"/>
              <a:t>广东石油化工学院专场有奖问答</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281" y="2380762"/>
            <a:ext cx="2943225" cy="2943225"/>
          </a:xfrm>
          <a:prstGeom prst="rect">
            <a:avLst/>
          </a:prstGeom>
        </p:spPr>
      </p:pic>
      <p:sp>
        <p:nvSpPr>
          <p:cNvPr id="7" name="文本框 6"/>
          <p:cNvSpPr txBox="1"/>
          <p:nvPr/>
        </p:nvSpPr>
        <p:spPr>
          <a:xfrm>
            <a:off x="8345586" y="1974457"/>
            <a:ext cx="1801827" cy="338554"/>
          </a:xfrm>
          <a:prstGeom prst="rect">
            <a:avLst/>
          </a:prstGeom>
          <a:noFill/>
        </p:spPr>
        <p:txBody>
          <a:bodyPr wrap="square" rtlCol="0">
            <a:spAutoFit/>
          </a:bodyPr>
          <a:lstStyle/>
          <a:p>
            <a:r>
              <a:rPr lang="zh-CN" altLang="en-US" sz="1600" dirty="0"/>
              <a:t>（微信扫码答题）</a:t>
            </a:r>
          </a:p>
        </p:txBody>
      </p:sp>
    </p:spTree>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灯片编号占位符 63"/>
          <p:cNvSpPr>
            <a:spLocks noGrp="1"/>
          </p:cNvSpPr>
          <p:nvPr>
            <p:ph type="sldNum" sz="quarter" idx="12"/>
          </p:nvPr>
        </p:nvSpPr>
        <p:spPr>
          <a:xfrm>
            <a:off x="8553095" y="6460892"/>
            <a:ext cx="2743200" cy="365125"/>
          </a:xfrm>
        </p:spPr>
        <p:txBody>
          <a:bodyPr/>
          <a:lstStyle/>
          <a:p>
            <a:fld id="{7543FE73-A404-45C1-B77A-6DB3BD9EA953}" type="slidenum">
              <a:rPr lang="zh-CN" altLang="en-US" smtClean="0"/>
              <a:t>41</a:t>
            </a:fld>
            <a:endParaRPr lang="zh-CN" altLang="en-US" dirty="0"/>
          </a:p>
        </p:txBody>
      </p:sp>
      <p:sp>
        <p:nvSpPr>
          <p:cNvPr id="59" name="短酷PPT"/>
          <p:cNvSpPr/>
          <p:nvPr/>
        </p:nvSpPr>
        <p:spPr bwMode="auto">
          <a:xfrm>
            <a:off x="879116" y="1787663"/>
            <a:ext cx="10156325" cy="4475132"/>
          </a:xfrm>
          <a:custGeom>
            <a:avLst/>
            <a:gdLst/>
            <a:ahLst/>
            <a:cxnLst>
              <a:cxn ang="0">
                <a:pos x="1548" y="674"/>
              </a:cxn>
              <a:cxn ang="0">
                <a:pos x="1577" y="645"/>
              </a:cxn>
              <a:cxn ang="0">
                <a:pos x="1735" y="724"/>
              </a:cxn>
              <a:cxn ang="0">
                <a:pos x="1437" y="784"/>
              </a:cxn>
              <a:cxn ang="0">
                <a:pos x="1474" y="748"/>
              </a:cxn>
              <a:cxn ang="0">
                <a:pos x="1328" y="742"/>
              </a:cxn>
              <a:cxn ang="0">
                <a:pos x="930" y="692"/>
              </a:cxn>
              <a:cxn ang="0">
                <a:pos x="571" y="498"/>
              </a:cxn>
              <a:cxn ang="0">
                <a:pos x="702" y="361"/>
              </a:cxn>
              <a:cxn ang="0">
                <a:pos x="948" y="236"/>
              </a:cxn>
              <a:cxn ang="0">
                <a:pos x="0" y="0"/>
              </a:cxn>
              <a:cxn ang="0">
                <a:pos x="993" y="243"/>
              </a:cxn>
              <a:cxn ang="0">
                <a:pos x="777" y="359"/>
              </a:cxn>
              <a:cxn ang="0">
                <a:pos x="678" y="520"/>
              </a:cxn>
              <a:cxn ang="0">
                <a:pos x="1328" y="670"/>
              </a:cxn>
              <a:cxn ang="0">
                <a:pos x="1548" y="674"/>
              </a:cxn>
            </a:cxnLst>
            <a:rect l="0" t="0" r="r" b="b"/>
            <a:pathLst>
              <a:path w="1735" h="784">
                <a:moveTo>
                  <a:pt x="1548" y="674"/>
                </a:moveTo>
                <a:cubicBezTo>
                  <a:pt x="1577" y="645"/>
                  <a:pt x="1577" y="645"/>
                  <a:pt x="1577" y="645"/>
                </a:cubicBezTo>
                <a:cubicBezTo>
                  <a:pt x="1735" y="724"/>
                  <a:pt x="1735" y="724"/>
                  <a:pt x="1735" y="724"/>
                </a:cubicBezTo>
                <a:cubicBezTo>
                  <a:pt x="1437" y="784"/>
                  <a:pt x="1437" y="784"/>
                  <a:pt x="1437" y="784"/>
                </a:cubicBezTo>
                <a:cubicBezTo>
                  <a:pt x="1474" y="748"/>
                  <a:pt x="1474" y="748"/>
                  <a:pt x="1474" y="748"/>
                </a:cubicBezTo>
                <a:cubicBezTo>
                  <a:pt x="1425" y="747"/>
                  <a:pt x="1376" y="745"/>
                  <a:pt x="1328" y="742"/>
                </a:cubicBezTo>
                <a:cubicBezTo>
                  <a:pt x="1190" y="733"/>
                  <a:pt x="1058" y="716"/>
                  <a:pt x="930" y="692"/>
                </a:cubicBezTo>
                <a:cubicBezTo>
                  <a:pt x="698" y="635"/>
                  <a:pt x="578" y="571"/>
                  <a:pt x="571" y="498"/>
                </a:cubicBezTo>
                <a:cubicBezTo>
                  <a:pt x="562" y="453"/>
                  <a:pt x="606" y="407"/>
                  <a:pt x="702" y="361"/>
                </a:cubicBezTo>
                <a:cubicBezTo>
                  <a:pt x="824" y="313"/>
                  <a:pt x="906" y="271"/>
                  <a:pt x="948" y="236"/>
                </a:cubicBezTo>
                <a:cubicBezTo>
                  <a:pt x="1053" y="130"/>
                  <a:pt x="737" y="51"/>
                  <a:pt x="0" y="0"/>
                </a:cubicBezTo>
                <a:cubicBezTo>
                  <a:pt x="754" y="31"/>
                  <a:pt x="1085" y="112"/>
                  <a:pt x="993" y="243"/>
                </a:cubicBezTo>
                <a:cubicBezTo>
                  <a:pt x="968" y="274"/>
                  <a:pt x="896" y="312"/>
                  <a:pt x="777" y="359"/>
                </a:cubicBezTo>
                <a:cubicBezTo>
                  <a:pt x="664" y="409"/>
                  <a:pt x="631" y="463"/>
                  <a:pt x="678" y="520"/>
                </a:cubicBezTo>
                <a:cubicBezTo>
                  <a:pt x="761" y="606"/>
                  <a:pt x="977" y="656"/>
                  <a:pt x="1328" y="670"/>
                </a:cubicBezTo>
                <a:cubicBezTo>
                  <a:pt x="1396" y="673"/>
                  <a:pt x="1470" y="674"/>
                  <a:pt x="1548" y="674"/>
                </a:cubicBezTo>
                <a:close/>
              </a:path>
            </a:pathLst>
          </a:custGeom>
          <a:solidFill>
            <a:srgbClr val="F7F7F7"/>
          </a:soli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405665"/>
              </a:solidFill>
              <a:latin typeface="DIN-BoldItalic" pitchFamily="50" charset="0"/>
            </a:endParaRPr>
          </a:p>
        </p:txBody>
      </p:sp>
      <p:grpSp>
        <p:nvGrpSpPr>
          <p:cNvPr id="60" name="组合 59"/>
          <p:cNvGrpSpPr/>
          <p:nvPr/>
        </p:nvGrpSpPr>
        <p:grpSpPr>
          <a:xfrm>
            <a:off x="1432162" y="534194"/>
            <a:ext cx="996975" cy="1582324"/>
            <a:chOff x="1448321" y="974269"/>
            <a:chExt cx="997336" cy="1582896"/>
          </a:xfrm>
        </p:grpSpPr>
        <p:grpSp>
          <p:nvGrpSpPr>
            <p:cNvPr id="61" name="Group 72"/>
            <p:cNvGrpSpPr/>
            <p:nvPr/>
          </p:nvGrpSpPr>
          <p:grpSpPr>
            <a:xfrm>
              <a:off x="1448321" y="974269"/>
              <a:ext cx="997336" cy="1582896"/>
              <a:chOff x="1257300" y="1962150"/>
              <a:chExt cx="1257300" cy="1995489"/>
            </a:xfrm>
            <a:solidFill>
              <a:srgbClr val="9FCE57"/>
            </a:solidFill>
          </p:grpSpPr>
          <p:sp>
            <p:nvSpPr>
              <p:cNvPr id="73" name="Wave 73"/>
              <p:cNvSpPr/>
              <p:nvPr/>
            </p:nvSpPr>
            <p:spPr>
              <a:xfrm>
                <a:off x="1447800" y="1962150"/>
                <a:ext cx="1066800" cy="838200"/>
              </a:xfrm>
              <a:prstGeom prst="wave">
                <a:avLst>
                  <a:gd name="adj1" fmla="val 6364"/>
                  <a:gd name="adj2" fmla="val 0"/>
                </a:avLst>
              </a:prstGeom>
              <a:solidFill>
                <a:srgbClr val="E6571E"/>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74" name="Can 74"/>
              <p:cNvSpPr/>
              <p:nvPr/>
            </p:nvSpPr>
            <p:spPr>
              <a:xfrm>
                <a:off x="1257300" y="3843339"/>
                <a:ext cx="304800" cy="114300"/>
              </a:xfrm>
              <a:prstGeom prst="can">
                <a:avLst/>
              </a:prstGeom>
              <a:solidFill>
                <a:srgbClr val="E6571E"/>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75" name="Can 75"/>
              <p:cNvSpPr/>
              <p:nvPr/>
            </p:nvSpPr>
            <p:spPr>
              <a:xfrm>
                <a:off x="1371600" y="1962150"/>
                <a:ext cx="76200" cy="1905000"/>
              </a:xfrm>
              <a:prstGeom prst="can">
                <a:avLst/>
              </a:prstGeom>
              <a:solidFill>
                <a:srgbClr val="E6571E"/>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grpSp>
        <p:sp>
          <p:nvSpPr>
            <p:cNvPr id="62" name="Freeform 116"/>
            <p:cNvSpPr>
              <a:spLocks noEditPoints="1"/>
            </p:cNvSpPr>
            <p:nvPr/>
          </p:nvSpPr>
          <p:spPr bwMode="auto">
            <a:xfrm>
              <a:off x="1809713" y="1126523"/>
              <a:ext cx="384677" cy="310224"/>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1876" tIns="60937" rIns="121876" bIns="60937" numCol="1" anchor="t" anchorCtr="0" compatLnSpc="1"/>
            <a:lstStyle/>
            <a:p>
              <a:endParaRPr lang="en-US" sz="3555" dirty="0"/>
            </a:p>
          </p:txBody>
        </p:sp>
      </p:grpSp>
      <p:grpSp>
        <p:nvGrpSpPr>
          <p:cNvPr id="76" name="组合 75"/>
          <p:cNvGrpSpPr/>
          <p:nvPr/>
        </p:nvGrpSpPr>
        <p:grpSpPr>
          <a:xfrm>
            <a:off x="446965" y="2222026"/>
            <a:ext cx="4044951" cy="2057536"/>
            <a:chOff x="1436796" y="2027938"/>
            <a:chExt cx="2819551" cy="832087"/>
          </a:xfrm>
        </p:grpSpPr>
        <p:sp>
          <p:nvSpPr>
            <p:cNvPr id="77" name="文本框 76"/>
            <p:cNvSpPr txBox="1"/>
            <p:nvPr/>
          </p:nvSpPr>
          <p:spPr>
            <a:xfrm>
              <a:off x="1436796" y="2027938"/>
              <a:ext cx="1318733" cy="203194"/>
            </a:xfrm>
            <a:prstGeom prst="rect">
              <a:avLst/>
            </a:prstGeom>
            <a:noFill/>
          </p:spPr>
          <p:txBody>
            <a:bodyPr wrap="none" rtlCol="0">
              <a:spAutoFit/>
            </a:bodyPr>
            <a:lstStyle>
              <a:defPPr>
                <a:defRPr lang="zh-CN"/>
              </a:defPPr>
              <a:lvl1pPr algn="ctr">
                <a:defRPr sz="2000" b="1">
                  <a:latin typeface="+mj-ea"/>
                  <a:ea typeface="+mj-ea"/>
                </a:defRPr>
              </a:lvl1pPr>
            </a:lstStyle>
            <a:p>
              <a:r>
                <a:rPr lang="zh-CN" altLang="en-US" sz="2665" dirty="0"/>
                <a:t>商业类课程</a:t>
              </a:r>
            </a:p>
          </p:txBody>
        </p:sp>
        <p:sp>
          <p:nvSpPr>
            <p:cNvPr id="78" name="文本框 77"/>
            <p:cNvSpPr txBox="1"/>
            <p:nvPr/>
          </p:nvSpPr>
          <p:spPr>
            <a:xfrm>
              <a:off x="1436797" y="2243080"/>
              <a:ext cx="2819550" cy="616945"/>
            </a:xfrm>
            <a:prstGeom prst="rect">
              <a:avLst/>
            </a:prstGeom>
            <a:noFill/>
          </p:spPr>
          <p:txBody>
            <a:bodyPr wrap="square" rtlCol="0" anchor="ctr">
              <a:spAutoFit/>
            </a:bodyPr>
            <a:lstStyle/>
            <a:p>
              <a:pPr fontAlgn="base">
                <a:lnSpc>
                  <a:spcPct val="150000"/>
                </a:lnSpc>
                <a:spcBef>
                  <a:spcPct val="0"/>
                </a:spcBef>
                <a:spcAft>
                  <a:spcPct val="0"/>
                </a:spcAft>
              </a:pPr>
              <a:r>
                <a:rPr lang="zh-CN" altLang="en-US" sz="1600" dirty="0">
                  <a:solidFill>
                    <a:schemeClr val="tx1">
                      <a:lumMod val="65000"/>
                      <a:lumOff val="35000"/>
                    </a:schemeClr>
                  </a:solidFill>
                </a:rPr>
                <a:t>帮助学习者掌握基本业务处理、项目管理、营销活动中所需要的软件技能。包括办公自动化、项目管理、数据处理等系列软件的操作技能。</a:t>
              </a:r>
              <a:endParaRPr lang="en-US" altLang="zh-CN" sz="1600" dirty="0">
                <a:solidFill>
                  <a:schemeClr val="tx1">
                    <a:lumMod val="65000"/>
                    <a:lumOff val="35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endParaRPr>
            </a:p>
          </p:txBody>
        </p:sp>
      </p:grpSp>
      <p:grpSp>
        <p:nvGrpSpPr>
          <p:cNvPr id="79" name="组合 78"/>
          <p:cNvGrpSpPr/>
          <p:nvPr/>
        </p:nvGrpSpPr>
        <p:grpSpPr>
          <a:xfrm>
            <a:off x="6699001" y="1499695"/>
            <a:ext cx="4625803" cy="2077067"/>
            <a:chOff x="1441893" y="1823069"/>
            <a:chExt cx="2557056" cy="1248075"/>
          </a:xfrm>
        </p:grpSpPr>
        <p:sp>
          <p:nvSpPr>
            <p:cNvPr id="80" name="文本框 79"/>
            <p:cNvSpPr txBox="1"/>
            <p:nvPr/>
          </p:nvSpPr>
          <p:spPr>
            <a:xfrm>
              <a:off x="1441893" y="1823069"/>
              <a:ext cx="2557056" cy="301911"/>
            </a:xfrm>
            <a:prstGeom prst="rect">
              <a:avLst/>
            </a:prstGeom>
            <a:noFill/>
          </p:spPr>
          <p:txBody>
            <a:bodyPr wrap="square" rtlCol="0">
              <a:spAutoFit/>
            </a:bodyPr>
            <a:lstStyle/>
            <a:p>
              <a:r>
                <a:rPr lang="zh-CN" altLang="en-US" sz="2665" b="1" dirty="0">
                  <a:latin typeface="+mj-ea"/>
                  <a:ea typeface="+mj-ea"/>
                </a:rPr>
                <a:t>创意类课程</a:t>
              </a:r>
              <a:endParaRPr lang="en-US" altLang="zh-CN" sz="2665" b="1" dirty="0">
                <a:latin typeface="+mj-ea"/>
                <a:ea typeface="+mj-ea"/>
              </a:endParaRPr>
            </a:p>
          </p:txBody>
        </p:sp>
        <p:sp>
          <p:nvSpPr>
            <p:cNvPr id="81" name="文本框 80"/>
            <p:cNvSpPr txBox="1"/>
            <p:nvPr/>
          </p:nvSpPr>
          <p:spPr>
            <a:xfrm>
              <a:off x="1457881" y="2154469"/>
              <a:ext cx="2435179" cy="916675"/>
            </a:xfrm>
            <a:prstGeom prst="rect">
              <a:avLst/>
            </a:prstGeom>
            <a:noFill/>
          </p:spPr>
          <p:txBody>
            <a:bodyPr wrap="square" rtlCol="0" anchor="ctr">
              <a:spAutoFit/>
            </a:bodyPr>
            <a:lstStyle/>
            <a:p>
              <a:pPr>
                <a:lnSpc>
                  <a:spcPct val="150000"/>
                </a:lnSpc>
              </a:pPr>
              <a:r>
                <a:rPr lang="zh-CN" altLang="en-US" sz="1600" b="1" dirty="0">
                  <a:solidFill>
                    <a:schemeClr val="tx1">
                      <a:lumMod val="65000"/>
                      <a:lumOff val="35000"/>
                    </a:schemeClr>
                  </a:solidFill>
                </a:rPr>
                <a:t>由各行业专家、央视合作的特效团队</a:t>
              </a:r>
              <a:r>
                <a:rPr lang="zh-CN" altLang="en-US" sz="1600" dirty="0">
                  <a:solidFill>
                    <a:schemeClr val="tx1">
                      <a:lumMod val="65000"/>
                      <a:lumOff val="35000"/>
                    </a:schemeClr>
                  </a:solidFill>
                </a:rPr>
                <a:t>联合打造，确保高品质的教学质量，从而充分满足对平面设计、三维设计、工业设计、影视、摄影等各类兴趣爱好者的职业发展需求</a:t>
              </a:r>
              <a:r>
                <a:rPr lang="zh-CN" altLang="en-US" sz="1600" dirty="0">
                  <a:solidFill>
                    <a:schemeClr val="tx1">
                      <a:lumMod val="65000"/>
                      <a:lumOff val="35000"/>
                    </a:schemeClr>
                  </a:solidFill>
                  <a:sym typeface="Lato Regular" charset="0"/>
                </a:rPr>
                <a:t>。</a:t>
              </a:r>
              <a:endParaRPr lang="en-US" altLang="zh-CN" sz="1000" dirty="0">
                <a:solidFill>
                  <a:schemeClr val="bg1">
                    <a:lumMod val="65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endParaRPr>
            </a:p>
          </p:txBody>
        </p:sp>
      </p:grpSp>
      <p:grpSp>
        <p:nvGrpSpPr>
          <p:cNvPr id="82" name="组合 81"/>
          <p:cNvGrpSpPr/>
          <p:nvPr/>
        </p:nvGrpSpPr>
        <p:grpSpPr>
          <a:xfrm>
            <a:off x="8785762" y="4495209"/>
            <a:ext cx="1168516" cy="1846587"/>
            <a:chOff x="8223494" y="4123869"/>
            <a:chExt cx="1484355" cy="2355853"/>
          </a:xfrm>
        </p:grpSpPr>
        <p:grpSp>
          <p:nvGrpSpPr>
            <p:cNvPr id="83" name="Group 76"/>
            <p:cNvGrpSpPr/>
            <p:nvPr/>
          </p:nvGrpSpPr>
          <p:grpSpPr>
            <a:xfrm>
              <a:off x="8223494" y="4123869"/>
              <a:ext cx="1484355" cy="2355853"/>
              <a:chOff x="1257300" y="1962150"/>
              <a:chExt cx="1257300" cy="1995489"/>
            </a:xfrm>
            <a:solidFill>
              <a:srgbClr val="24478D"/>
            </a:solidFill>
          </p:grpSpPr>
          <p:sp>
            <p:nvSpPr>
              <p:cNvPr id="85" name="Wave 77"/>
              <p:cNvSpPr/>
              <p:nvPr/>
            </p:nvSpPr>
            <p:spPr>
              <a:xfrm>
                <a:off x="1447800" y="1962150"/>
                <a:ext cx="1066800" cy="838200"/>
              </a:xfrm>
              <a:prstGeom prst="wave">
                <a:avLst>
                  <a:gd name="adj1" fmla="val 6364"/>
                  <a:gd name="adj2" fmla="val 0"/>
                </a:avLst>
              </a:prstGeom>
              <a:grp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86" name="Can 78"/>
              <p:cNvSpPr/>
              <p:nvPr/>
            </p:nvSpPr>
            <p:spPr>
              <a:xfrm>
                <a:off x="1257300" y="3843339"/>
                <a:ext cx="304800" cy="114300"/>
              </a:xfrm>
              <a:prstGeom prst="can">
                <a:avLst/>
              </a:prstGeom>
              <a:grp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89" name="Can 79"/>
              <p:cNvSpPr/>
              <p:nvPr/>
            </p:nvSpPr>
            <p:spPr>
              <a:xfrm>
                <a:off x="1371600" y="1962150"/>
                <a:ext cx="76200" cy="1905000"/>
              </a:xfrm>
              <a:prstGeom prst="can">
                <a:avLst/>
              </a:prstGeom>
              <a:grp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grpSp>
        <p:sp>
          <p:nvSpPr>
            <p:cNvPr id="84" name="Shape 127"/>
            <p:cNvSpPr/>
            <p:nvPr/>
          </p:nvSpPr>
          <p:spPr>
            <a:xfrm>
              <a:off x="8813359" y="4354312"/>
              <a:ext cx="484387" cy="484384"/>
            </a:xfrm>
            <a:custGeom>
              <a:avLst/>
              <a:gdLst/>
              <a:ahLst/>
              <a:cxnLst>
                <a:cxn ang="0">
                  <a:pos x="wd2" y="hd2"/>
                </a:cxn>
                <a:cxn ang="5400000">
                  <a:pos x="wd2" y="hd2"/>
                </a:cxn>
                <a:cxn ang="10800000">
                  <a:pos x="wd2" y="hd2"/>
                </a:cxn>
                <a:cxn ang="16200000">
                  <a:pos x="wd2" y="hd2"/>
                </a:cxn>
              </a:cxnLst>
              <a:rect l="0" t="0" r="r" b="b"/>
              <a:pathLst>
                <a:path w="21600" h="21600" extrusionOk="0">
                  <a:moveTo>
                    <a:pt x="17850" y="17619"/>
                  </a:moveTo>
                  <a:cubicBezTo>
                    <a:pt x="17269" y="17124"/>
                    <a:pt x="16604" y="16681"/>
                    <a:pt x="15855" y="16327"/>
                  </a:cubicBezTo>
                  <a:cubicBezTo>
                    <a:pt x="15868" y="16285"/>
                    <a:pt x="15882" y="16243"/>
                    <a:pt x="15895" y="16202"/>
                  </a:cubicBezTo>
                  <a:cubicBezTo>
                    <a:pt x="16132" y="15456"/>
                    <a:pt x="16320" y="14658"/>
                    <a:pt x="16454" y="13811"/>
                  </a:cubicBezTo>
                  <a:cubicBezTo>
                    <a:pt x="16471" y="13706"/>
                    <a:pt x="16484" y="13597"/>
                    <a:pt x="16499" y="13488"/>
                  </a:cubicBezTo>
                  <a:cubicBezTo>
                    <a:pt x="16544" y="13166"/>
                    <a:pt x="16580" y="12840"/>
                    <a:pt x="16610" y="12507"/>
                  </a:cubicBezTo>
                  <a:cubicBezTo>
                    <a:pt x="16620" y="12382"/>
                    <a:pt x="16632" y="12262"/>
                    <a:pt x="16641" y="12135"/>
                  </a:cubicBezTo>
                  <a:cubicBezTo>
                    <a:pt x="16660" y="11857"/>
                    <a:pt x="16663" y="11573"/>
                    <a:pt x="16672" y="11291"/>
                  </a:cubicBezTo>
                  <a:lnTo>
                    <a:pt x="20598" y="11291"/>
                  </a:lnTo>
                  <a:cubicBezTo>
                    <a:pt x="20476" y="13747"/>
                    <a:pt x="19450" y="15962"/>
                    <a:pt x="17850" y="17619"/>
                  </a:cubicBezTo>
                  <a:moveTo>
                    <a:pt x="13714" y="20180"/>
                  </a:moveTo>
                  <a:cubicBezTo>
                    <a:pt x="13925" y="19958"/>
                    <a:pt x="14126" y="19712"/>
                    <a:pt x="14321" y="19445"/>
                  </a:cubicBezTo>
                  <a:cubicBezTo>
                    <a:pt x="14338" y="19419"/>
                    <a:pt x="14358" y="19395"/>
                    <a:pt x="14375" y="19370"/>
                  </a:cubicBezTo>
                  <a:cubicBezTo>
                    <a:pt x="14764" y="18823"/>
                    <a:pt x="15116" y="18193"/>
                    <a:pt x="15419" y="17489"/>
                  </a:cubicBezTo>
                  <a:cubicBezTo>
                    <a:pt x="15436" y="17451"/>
                    <a:pt x="15451" y="17409"/>
                    <a:pt x="15467" y="17372"/>
                  </a:cubicBezTo>
                  <a:cubicBezTo>
                    <a:pt x="15485" y="17331"/>
                    <a:pt x="15499" y="17282"/>
                    <a:pt x="15516" y="17241"/>
                  </a:cubicBezTo>
                  <a:cubicBezTo>
                    <a:pt x="16123" y="17537"/>
                    <a:pt x="16665" y="17888"/>
                    <a:pt x="17141" y="18286"/>
                  </a:cubicBezTo>
                  <a:cubicBezTo>
                    <a:pt x="16148" y="19131"/>
                    <a:pt x="14989" y="19782"/>
                    <a:pt x="13714" y="20180"/>
                  </a:cubicBezTo>
                  <a:moveTo>
                    <a:pt x="11291" y="20569"/>
                  </a:moveTo>
                  <a:lnTo>
                    <a:pt x="11291" y="16222"/>
                  </a:lnTo>
                  <a:cubicBezTo>
                    <a:pt x="12498" y="16270"/>
                    <a:pt x="13637" y="16495"/>
                    <a:pt x="14651" y="16869"/>
                  </a:cubicBezTo>
                  <a:cubicBezTo>
                    <a:pt x="13851" y="18909"/>
                    <a:pt x="12653" y="20300"/>
                    <a:pt x="11291" y="20569"/>
                  </a:cubicBezTo>
                  <a:moveTo>
                    <a:pt x="11291" y="11291"/>
                  </a:moveTo>
                  <a:lnTo>
                    <a:pt x="15698" y="11291"/>
                  </a:lnTo>
                  <a:cubicBezTo>
                    <a:pt x="15655" y="12993"/>
                    <a:pt x="15392" y="14580"/>
                    <a:pt x="14970" y="15947"/>
                  </a:cubicBezTo>
                  <a:cubicBezTo>
                    <a:pt x="13856" y="15531"/>
                    <a:pt x="12608" y="15291"/>
                    <a:pt x="11291" y="15239"/>
                  </a:cubicBezTo>
                  <a:cubicBezTo>
                    <a:pt x="11291" y="15239"/>
                    <a:pt x="11291" y="11291"/>
                    <a:pt x="11291" y="11291"/>
                  </a:cubicBezTo>
                  <a:close/>
                  <a:moveTo>
                    <a:pt x="11291" y="6362"/>
                  </a:moveTo>
                  <a:cubicBezTo>
                    <a:pt x="12608" y="6309"/>
                    <a:pt x="13856" y="6066"/>
                    <a:pt x="14970" y="5653"/>
                  </a:cubicBezTo>
                  <a:cubicBezTo>
                    <a:pt x="15392" y="7019"/>
                    <a:pt x="15655" y="8604"/>
                    <a:pt x="15698" y="10309"/>
                  </a:cubicBezTo>
                  <a:lnTo>
                    <a:pt x="11291" y="10309"/>
                  </a:lnTo>
                  <a:cubicBezTo>
                    <a:pt x="11291" y="10309"/>
                    <a:pt x="11291" y="6362"/>
                    <a:pt x="11291" y="6362"/>
                  </a:cubicBezTo>
                  <a:close/>
                  <a:moveTo>
                    <a:pt x="11291" y="1031"/>
                  </a:moveTo>
                  <a:cubicBezTo>
                    <a:pt x="12653" y="1300"/>
                    <a:pt x="13851" y="2693"/>
                    <a:pt x="14651" y="4731"/>
                  </a:cubicBezTo>
                  <a:cubicBezTo>
                    <a:pt x="13637" y="5105"/>
                    <a:pt x="12498" y="5332"/>
                    <a:pt x="11291" y="5380"/>
                  </a:cubicBezTo>
                  <a:cubicBezTo>
                    <a:pt x="11291" y="5380"/>
                    <a:pt x="11291" y="1031"/>
                    <a:pt x="11291" y="1031"/>
                  </a:cubicBezTo>
                  <a:close/>
                  <a:moveTo>
                    <a:pt x="17141" y="3314"/>
                  </a:moveTo>
                  <a:cubicBezTo>
                    <a:pt x="16665" y="3712"/>
                    <a:pt x="16123" y="4065"/>
                    <a:pt x="15516" y="4359"/>
                  </a:cubicBezTo>
                  <a:cubicBezTo>
                    <a:pt x="15499" y="4319"/>
                    <a:pt x="15485" y="4269"/>
                    <a:pt x="15467" y="4229"/>
                  </a:cubicBezTo>
                  <a:cubicBezTo>
                    <a:pt x="15451" y="4191"/>
                    <a:pt x="15436" y="4149"/>
                    <a:pt x="15419" y="4113"/>
                  </a:cubicBezTo>
                  <a:cubicBezTo>
                    <a:pt x="15116" y="3409"/>
                    <a:pt x="14764" y="2777"/>
                    <a:pt x="14375" y="2231"/>
                  </a:cubicBezTo>
                  <a:cubicBezTo>
                    <a:pt x="14358" y="2205"/>
                    <a:pt x="14338" y="2181"/>
                    <a:pt x="14321" y="2156"/>
                  </a:cubicBezTo>
                  <a:cubicBezTo>
                    <a:pt x="14126" y="1890"/>
                    <a:pt x="13925" y="1642"/>
                    <a:pt x="13714" y="1420"/>
                  </a:cubicBezTo>
                  <a:cubicBezTo>
                    <a:pt x="14989" y="1818"/>
                    <a:pt x="16148" y="2471"/>
                    <a:pt x="17141" y="3314"/>
                  </a:cubicBezTo>
                  <a:moveTo>
                    <a:pt x="20598" y="10309"/>
                  </a:moveTo>
                  <a:lnTo>
                    <a:pt x="16672" y="10309"/>
                  </a:lnTo>
                  <a:cubicBezTo>
                    <a:pt x="16663" y="10027"/>
                    <a:pt x="16660" y="9743"/>
                    <a:pt x="16641" y="9466"/>
                  </a:cubicBezTo>
                  <a:cubicBezTo>
                    <a:pt x="16632" y="9338"/>
                    <a:pt x="16620" y="9215"/>
                    <a:pt x="16610" y="9095"/>
                  </a:cubicBezTo>
                  <a:cubicBezTo>
                    <a:pt x="16580" y="8760"/>
                    <a:pt x="16544" y="8436"/>
                    <a:pt x="16499" y="8112"/>
                  </a:cubicBezTo>
                  <a:cubicBezTo>
                    <a:pt x="16484" y="8004"/>
                    <a:pt x="16471" y="7894"/>
                    <a:pt x="16454" y="7789"/>
                  </a:cubicBezTo>
                  <a:cubicBezTo>
                    <a:pt x="16320" y="6944"/>
                    <a:pt x="16132" y="6144"/>
                    <a:pt x="15895" y="5398"/>
                  </a:cubicBezTo>
                  <a:cubicBezTo>
                    <a:pt x="15882" y="5357"/>
                    <a:pt x="15868" y="5317"/>
                    <a:pt x="15855" y="5278"/>
                  </a:cubicBezTo>
                  <a:cubicBezTo>
                    <a:pt x="16604" y="4919"/>
                    <a:pt x="17269" y="4476"/>
                    <a:pt x="17850" y="3981"/>
                  </a:cubicBezTo>
                  <a:cubicBezTo>
                    <a:pt x="19450" y="5638"/>
                    <a:pt x="20476" y="7854"/>
                    <a:pt x="20598" y="10309"/>
                  </a:cubicBezTo>
                  <a:moveTo>
                    <a:pt x="10309" y="5380"/>
                  </a:moveTo>
                  <a:cubicBezTo>
                    <a:pt x="9101" y="5332"/>
                    <a:pt x="7961" y="5105"/>
                    <a:pt x="6946" y="4731"/>
                  </a:cubicBezTo>
                  <a:cubicBezTo>
                    <a:pt x="7749" y="2693"/>
                    <a:pt x="8945" y="1300"/>
                    <a:pt x="10309" y="1031"/>
                  </a:cubicBezTo>
                  <a:cubicBezTo>
                    <a:pt x="10309" y="1031"/>
                    <a:pt x="10309" y="5380"/>
                    <a:pt x="10309" y="5380"/>
                  </a:cubicBezTo>
                  <a:close/>
                  <a:moveTo>
                    <a:pt x="10309" y="10309"/>
                  </a:moveTo>
                  <a:lnTo>
                    <a:pt x="5902" y="10309"/>
                  </a:lnTo>
                  <a:cubicBezTo>
                    <a:pt x="5945" y="8604"/>
                    <a:pt x="6207" y="7019"/>
                    <a:pt x="6630" y="5653"/>
                  </a:cubicBezTo>
                  <a:cubicBezTo>
                    <a:pt x="7744" y="6066"/>
                    <a:pt x="8991" y="6309"/>
                    <a:pt x="10309" y="6362"/>
                  </a:cubicBezTo>
                  <a:cubicBezTo>
                    <a:pt x="10309" y="6362"/>
                    <a:pt x="10309" y="10309"/>
                    <a:pt x="10309" y="10309"/>
                  </a:cubicBezTo>
                  <a:close/>
                  <a:moveTo>
                    <a:pt x="10309" y="15239"/>
                  </a:moveTo>
                  <a:cubicBezTo>
                    <a:pt x="8991" y="15291"/>
                    <a:pt x="7744" y="15531"/>
                    <a:pt x="6630" y="15947"/>
                  </a:cubicBezTo>
                  <a:cubicBezTo>
                    <a:pt x="6207" y="14580"/>
                    <a:pt x="5945" y="12993"/>
                    <a:pt x="5902" y="11291"/>
                  </a:cubicBezTo>
                  <a:lnTo>
                    <a:pt x="10309" y="11291"/>
                  </a:lnTo>
                  <a:cubicBezTo>
                    <a:pt x="10309" y="11291"/>
                    <a:pt x="10309" y="15239"/>
                    <a:pt x="10309" y="15239"/>
                  </a:cubicBezTo>
                  <a:close/>
                  <a:moveTo>
                    <a:pt x="10309" y="20569"/>
                  </a:moveTo>
                  <a:cubicBezTo>
                    <a:pt x="8945" y="20300"/>
                    <a:pt x="7749" y="18909"/>
                    <a:pt x="6946" y="16869"/>
                  </a:cubicBezTo>
                  <a:cubicBezTo>
                    <a:pt x="7961" y="16495"/>
                    <a:pt x="9101" y="16270"/>
                    <a:pt x="10309" y="16222"/>
                  </a:cubicBezTo>
                  <a:cubicBezTo>
                    <a:pt x="10309" y="16222"/>
                    <a:pt x="10309" y="20569"/>
                    <a:pt x="10309" y="20569"/>
                  </a:cubicBezTo>
                  <a:close/>
                  <a:moveTo>
                    <a:pt x="4459" y="18286"/>
                  </a:moveTo>
                  <a:cubicBezTo>
                    <a:pt x="4934" y="17888"/>
                    <a:pt x="5476" y="17537"/>
                    <a:pt x="6083" y="17241"/>
                  </a:cubicBezTo>
                  <a:cubicBezTo>
                    <a:pt x="6100" y="17282"/>
                    <a:pt x="6115" y="17331"/>
                    <a:pt x="6132" y="17372"/>
                  </a:cubicBezTo>
                  <a:cubicBezTo>
                    <a:pt x="6148" y="17409"/>
                    <a:pt x="6163" y="17451"/>
                    <a:pt x="6179" y="17489"/>
                  </a:cubicBezTo>
                  <a:cubicBezTo>
                    <a:pt x="6483" y="18193"/>
                    <a:pt x="6835" y="18823"/>
                    <a:pt x="7223" y="19370"/>
                  </a:cubicBezTo>
                  <a:cubicBezTo>
                    <a:pt x="7242" y="19395"/>
                    <a:pt x="7260" y="19419"/>
                    <a:pt x="7278" y="19445"/>
                  </a:cubicBezTo>
                  <a:cubicBezTo>
                    <a:pt x="7472" y="19712"/>
                    <a:pt x="7675" y="19958"/>
                    <a:pt x="7885" y="20180"/>
                  </a:cubicBezTo>
                  <a:cubicBezTo>
                    <a:pt x="6610" y="19782"/>
                    <a:pt x="5452" y="19131"/>
                    <a:pt x="4459" y="18286"/>
                  </a:cubicBezTo>
                  <a:moveTo>
                    <a:pt x="1002" y="11291"/>
                  </a:moveTo>
                  <a:lnTo>
                    <a:pt x="4926" y="11291"/>
                  </a:lnTo>
                  <a:cubicBezTo>
                    <a:pt x="4935" y="11573"/>
                    <a:pt x="4940" y="11857"/>
                    <a:pt x="4959" y="12135"/>
                  </a:cubicBezTo>
                  <a:cubicBezTo>
                    <a:pt x="4967" y="12262"/>
                    <a:pt x="4979" y="12382"/>
                    <a:pt x="4990" y="12507"/>
                  </a:cubicBezTo>
                  <a:cubicBezTo>
                    <a:pt x="5019" y="12840"/>
                    <a:pt x="5055" y="13166"/>
                    <a:pt x="5100" y="13488"/>
                  </a:cubicBezTo>
                  <a:cubicBezTo>
                    <a:pt x="5115" y="13597"/>
                    <a:pt x="5129" y="13706"/>
                    <a:pt x="5146" y="13811"/>
                  </a:cubicBezTo>
                  <a:cubicBezTo>
                    <a:pt x="5279" y="14658"/>
                    <a:pt x="5467" y="15456"/>
                    <a:pt x="5704" y="16202"/>
                  </a:cubicBezTo>
                  <a:cubicBezTo>
                    <a:pt x="5717" y="16243"/>
                    <a:pt x="5731" y="16285"/>
                    <a:pt x="5744" y="16327"/>
                  </a:cubicBezTo>
                  <a:cubicBezTo>
                    <a:pt x="4996" y="16681"/>
                    <a:pt x="4329" y="17124"/>
                    <a:pt x="3748" y="17619"/>
                  </a:cubicBezTo>
                  <a:cubicBezTo>
                    <a:pt x="2150" y="15962"/>
                    <a:pt x="1124" y="13747"/>
                    <a:pt x="1002" y="11291"/>
                  </a:cubicBezTo>
                  <a:moveTo>
                    <a:pt x="3748" y="3981"/>
                  </a:moveTo>
                  <a:cubicBezTo>
                    <a:pt x="4329" y="4476"/>
                    <a:pt x="4996" y="4919"/>
                    <a:pt x="5744" y="5278"/>
                  </a:cubicBezTo>
                  <a:cubicBezTo>
                    <a:pt x="5731" y="5317"/>
                    <a:pt x="5717" y="5357"/>
                    <a:pt x="5704" y="5398"/>
                  </a:cubicBezTo>
                  <a:cubicBezTo>
                    <a:pt x="5468" y="6144"/>
                    <a:pt x="5279" y="6944"/>
                    <a:pt x="5146" y="7789"/>
                  </a:cubicBezTo>
                  <a:cubicBezTo>
                    <a:pt x="5129" y="7894"/>
                    <a:pt x="5115" y="8004"/>
                    <a:pt x="5100" y="8112"/>
                  </a:cubicBezTo>
                  <a:cubicBezTo>
                    <a:pt x="5055" y="8436"/>
                    <a:pt x="5019" y="8760"/>
                    <a:pt x="4990" y="9095"/>
                  </a:cubicBezTo>
                  <a:cubicBezTo>
                    <a:pt x="4979" y="9215"/>
                    <a:pt x="4967" y="9338"/>
                    <a:pt x="4959" y="9466"/>
                  </a:cubicBezTo>
                  <a:cubicBezTo>
                    <a:pt x="4940" y="9743"/>
                    <a:pt x="4935" y="10027"/>
                    <a:pt x="4926" y="10309"/>
                  </a:cubicBezTo>
                  <a:lnTo>
                    <a:pt x="1002" y="10309"/>
                  </a:lnTo>
                  <a:cubicBezTo>
                    <a:pt x="1124" y="7854"/>
                    <a:pt x="2150" y="5638"/>
                    <a:pt x="3748" y="3981"/>
                  </a:cubicBezTo>
                  <a:moveTo>
                    <a:pt x="7885" y="1420"/>
                  </a:moveTo>
                  <a:cubicBezTo>
                    <a:pt x="7675" y="1642"/>
                    <a:pt x="7472" y="1890"/>
                    <a:pt x="7278" y="2156"/>
                  </a:cubicBezTo>
                  <a:cubicBezTo>
                    <a:pt x="7260" y="2181"/>
                    <a:pt x="7242" y="2205"/>
                    <a:pt x="7223" y="2231"/>
                  </a:cubicBezTo>
                  <a:cubicBezTo>
                    <a:pt x="6835" y="2777"/>
                    <a:pt x="6483" y="3409"/>
                    <a:pt x="6179" y="4113"/>
                  </a:cubicBezTo>
                  <a:cubicBezTo>
                    <a:pt x="6163" y="4149"/>
                    <a:pt x="6148" y="4191"/>
                    <a:pt x="6132" y="4229"/>
                  </a:cubicBezTo>
                  <a:cubicBezTo>
                    <a:pt x="6115" y="4269"/>
                    <a:pt x="6100" y="4319"/>
                    <a:pt x="6083" y="4359"/>
                  </a:cubicBezTo>
                  <a:cubicBezTo>
                    <a:pt x="5476" y="4065"/>
                    <a:pt x="4934" y="3712"/>
                    <a:pt x="4459" y="3314"/>
                  </a:cubicBezTo>
                  <a:cubicBezTo>
                    <a:pt x="5452" y="2471"/>
                    <a:pt x="6610" y="1818"/>
                    <a:pt x="7885" y="1420"/>
                  </a:cubicBezTo>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path>
              </a:pathLst>
            </a:custGeom>
            <a:solidFill>
              <a:srgbClr val="FFFFFF"/>
            </a:solidFill>
            <a:ln w="12700">
              <a:miter lim="400000"/>
            </a:ln>
          </p:spPr>
          <p:txBody>
            <a:bodyPr lIns="38087" tIns="38087" rIns="38087" bIns="38087" anchor="ctr"/>
            <a:lstStyle/>
            <a:p>
              <a:pPr defTabSz="45656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3000"/>
            </a:p>
          </p:txBody>
        </p:sp>
      </p:grpSp>
      <p:grpSp>
        <p:nvGrpSpPr>
          <p:cNvPr id="90" name="组合 89"/>
          <p:cNvGrpSpPr/>
          <p:nvPr/>
        </p:nvGrpSpPr>
        <p:grpSpPr>
          <a:xfrm>
            <a:off x="5627810" y="1480528"/>
            <a:ext cx="1099671" cy="1790024"/>
            <a:chOff x="5526998" y="1457863"/>
            <a:chExt cx="1100069" cy="1790671"/>
          </a:xfrm>
        </p:grpSpPr>
        <p:grpSp>
          <p:nvGrpSpPr>
            <p:cNvPr id="91" name="Group 68"/>
            <p:cNvGrpSpPr/>
            <p:nvPr/>
          </p:nvGrpSpPr>
          <p:grpSpPr>
            <a:xfrm>
              <a:off x="5526998" y="1457863"/>
              <a:ext cx="1100069" cy="1790671"/>
              <a:chOff x="1257300" y="1934576"/>
              <a:chExt cx="1242835" cy="2023063"/>
            </a:xfrm>
            <a:solidFill>
              <a:srgbClr val="1A9B53"/>
            </a:solidFill>
          </p:grpSpPr>
          <p:sp>
            <p:nvSpPr>
              <p:cNvPr id="93" name="Wave 69"/>
              <p:cNvSpPr/>
              <p:nvPr/>
            </p:nvSpPr>
            <p:spPr>
              <a:xfrm>
                <a:off x="1433335" y="1934576"/>
                <a:ext cx="1066800" cy="838200"/>
              </a:xfrm>
              <a:prstGeom prst="wave">
                <a:avLst>
                  <a:gd name="adj1" fmla="val 6364"/>
                  <a:gd name="adj2" fmla="val 0"/>
                </a:avLst>
              </a:prstGeom>
              <a:solidFill>
                <a:srgbClr val="FFC000"/>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94" name="Can 70"/>
              <p:cNvSpPr/>
              <p:nvPr/>
            </p:nvSpPr>
            <p:spPr>
              <a:xfrm>
                <a:off x="1257300" y="3843339"/>
                <a:ext cx="304800" cy="114300"/>
              </a:xfrm>
              <a:prstGeom prst="can">
                <a:avLst/>
              </a:prstGeom>
              <a:solidFill>
                <a:srgbClr val="FFC000"/>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95" name="Can 71"/>
              <p:cNvSpPr/>
              <p:nvPr/>
            </p:nvSpPr>
            <p:spPr>
              <a:xfrm>
                <a:off x="1371600" y="1962150"/>
                <a:ext cx="76200" cy="1905000"/>
              </a:xfrm>
              <a:prstGeom prst="can">
                <a:avLst/>
              </a:prstGeom>
              <a:solidFill>
                <a:srgbClr val="FFC000"/>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grpSp>
        <p:sp>
          <p:nvSpPr>
            <p:cNvPr id="92" name="Shape 123"/>
            <p:cNvSpPr/>
            <p:nvPr/>
          </p:nvSpPr>
          <p:spPr>
            <a:xfrm>
              <a:off x="6002056" y="1708043"/>
              <a:ext cx="351705" cy="303796"/>
            </a:xfrm>
            <a:custGeom>
              <a:avLst/>
              <a:gdLst/>
              <a:ahLst/>
              <a:cxnLst>
                <a:cxn ang="0">
                  <a:pos x="wd2" y="hd2"/>
                </a:cxn>
                <a:cxn ang="5400000">
                  <a:pos x="wd2" y="hd2"/>
                </a:cxn>
                <a:cxn ang="10800000">
                  <a:pos x="wd2" y="hd2"/>
                </a:cxn>
                <a:cxn ang="16200000">
                  <a:pos x="wd2" y="hd2"/>
                </a:cxn>
              </a:cxnLst>
              <a:rect l="0" t="0" r="r" b="b"/>
              <a:pathLst>
                <a:path w="21600" h="21600" extrusionOk="0">
                  <a:moveTo>
                    <a:pt x="10800" y="15853"/>
                  </a:moveTo>
                  <a:lnTo>
                    <a:pt x="1633" y="10803"/>
                  </a:lnTo>
                  <a:lnTo>
                    <a:pt x="4614" y="9159"/>
                  </a:lnTo>
                  <a:lnTo>
                    <a:pt x="10590" y="12451"/>
                  </a:lnTo>
                  <a:lnTo>
                    <a:pt x="10594" y="12447"/>
                  </a:lnTo>
                  <a:cubicBezTo>
                    <a:pt x="10657" y="12482"/>
                    <a:pt x="10725" y="12503"/>
                    <a:pt x="10800" y="12503"/>
                  </a:cubicBezTo>
                  <a:cubicBezTo>
                    <a:pt x="10875" y="12503"/>
                    <a:pt x="10945" y="12482"/>
                    <a:pt x="11010" y="12447"/>
                  </a:cubicBezTo>
                  <a:lnTo>
                    <a:pt x="11010" y="12451"/>
                  </a:lnTo>
                  <a:lnTo>
                    <a:pt x="16984" y="9159"/>
                  </a:lnTo>
                  <a:lnTo>
                    <a:pt x="19968" y="10803"/>
                  </a:lnTo>
                  <a:cubicBezTo>
                    <a:pt x="19968" y="10803"/>
                    <a:pt x="10800" y="15853"/>
                    <a:pt x="10800" y="15853"/>
                  </a:cubicBezTo>
                  <a:close/>
                  <a:moveTo>
                    <a:pt x="19968" y="15347"/>
                  </a:moveTo>
                  <a:lnTo>
                    <a:pt x="10800" y="20403"/>
                  </a:lnTo>
                  <a:lnTo>
                    <a:pt x="1633" y="15347"/>
                  </a:lnTo>
                  <a:lnTo>
                    <a:pt x="4614" y="13702"/>
                  </a:lnTo>
                  <a:lnTo>
                    <a:pt x="10590" y="16995"/>
                  </a:lnTo>
                  <a:lnTo>
                    <a:pt x="10594" y="16991"/>
                  </a:lnTo>
                  <a:cubicBezTo>
                    <a:pt x="10657" y="17029"/>
                    <a:pt x="10725" y="17053"/>
                    <a:pt x="10800" y="17053"/>
                  </a:cubicBezTo>
                  <a:cubicBezTo>
                    <a:pt x="10875" y="17053"/>
                    <a:pt x="10945" y="17029"/>
                    <a:pt x="11010" y="16991"/>
                  </a:cubicBezTo>
                  <a:lnTo>
                    <a:pt x="11010" y="16995"/>
                  </a:lnTo>
                  <a:lnTo>
                    <a:pt x="16984" y="13702"/>
                  </a:lnTo>
                  <a:cubicBezTo>
                    <a:pt x="16984" y="13702"/>
                    <a:pt x="19968" y="15347"/>
                    <a:pt x="19968" y="15347"/>
                  </a:cubicBezTo>
                  <a:close/>
                  <a:moveTo>
                    <a:pt x="1633" y="6253"/>
                  </a:moveTo>
                  <a:lnTo>
                    <a:pt x="10800" y="1199"/>
                  </a:lnTo>
                  <a:lnTo>
                    <a:pt x="19968" y="6253"/>
                  </a:lnTo>
                  <a:lnTo>
                    <a:pt x="10800" y="11306"/>
                  </a:lnTo>
                  <a:cubicBezTo>
                    <a:pt x="10800" y="11306"/>
                    <a:pt x="1633" y="6253"/>
                    <a:pt x="1633" y="6253"/>
                  </a:cubicBezTo>
                  <a:close/>
                  <a:moveTo>
                    <a:pt x="21600" y="10803"/>
                  </a:moveTo>
                  <a:cubicBezTo>
                    <a:pt x="21600" y="10573"/>
                    <a:pt x="21483" y="10383"/>
                    <a:pt x="21319" y="10290"/>
                  </a:cubicBezTo>
                  <a:lnTo>
                    <a:pt x="21322" y="10286"/>
                  </a:lnTo>
                  <a:lnTo>
                    <a:pt x="18128" y="8528"/>
                  </a:lnTo>
                  <a:lnTo>
                    <a:pt x="21322" y="6766"/>
                  </a:lnTo>
                  <a:lnTo>
                    <a:pt x="21319" y="6762"/>
                  </a:lnTo>
                  <a:cubicBezTo>
                    <a:pt x="21483" y="6672"/>
                    <a:pt x="21600" y="6481"/>
                    <a:pt x="21600" y="6253"/>
                  </a:cubicBezTo>
                  <a:cubicBezTo>
                    <a:pt x="21600" y="6028"/>
                    <a:pt x="21483" y="5837"/>
                    <a:pt x="21319" y="5743"/>
                  </a:cubicBezTo>
                  <a:lnTo>
                    <a:pt x="21322" y="5743"/>
                  </a:lnTo>
                  <a:lnTo>
                    <a:pt x="11010" y="58"/>
                  </a:lnTo>
                  <a:lnTo>
                    <a:pt x="11010" y="62"/>
                  </a:lnTo>
                  <a:cubicBezTo>
                    <a:pt x="10945" y="27"/>
                    <a:pt x="10875" y="0"/>
                    <a:pt x="10800" y="0"/>
                  </a:cubicBezTo>
                  <a:cubicBezTo>
                    <a:pt x="10725" y="0"/>
                    <a:pt x="10657" y="27"/>
                    <a:pt x="10594" y="62"/>
                  </a:cubicBezTo>
                  <a:lnTo>
                    <a:pt x="10590" y="58"/>
                  </a:lnTo>
                  <a:lnTo>
                    <a:pt x="280" y="5743"/>
                  </a:lnTo>
                  <a:lnTo>
                    <a:pt x="280" y="5743"/>
                  </a:lnTo>
                  <a:cubicBezTo>
                    <a:pt x="115" y="5837"/>
                    <a:pt x="0" y="6028"/>
                    <a:pt x="0" y="6253"/>
                  </a:cubicBezTo>
                  <a:cubicBezTo>
                    <a:pt x="0" y="6481"/>
                    <a:pt x="115" y="6672"/>
                    <a:pt x="280" y="6762"/>
                  </a:cubicBezTo>
                  <a:lnTo>
                    <a:pt x="280" y="6766"/>
                  </a:lnTo>
                  <a:lnTo>
                    <a:pt x="3475" y="8528"/>
                  </a:lnTo>
                  <a:lnTo>
                    <a:pt x="280" y="10286"/>
                  </a:lnTo>
                  <a:lnTo>
                    <a:pt x="280" y="10290"/>
                  </a:lnTo>
                  <a:cubicBezTo>
                    <a:pt x="115" y="10383"/>
                    <a:pt x="0" y="10573"/>
                    <a:pt x="0" y="10803"/>
                  </a:cubicBezTo>
                  <a:cubicBezTo>
                    <a:pt x="0" y="11028"/>
                    <a:pt x="115" y="11219"/>
                    <a:pt x="280" y="11310"/>
                  </a:cubicBezTo>
                  <a:lnTo>
                    <a:pt x="280" y="11316"/>
                  </a:lnTo>
                  <a:lnTo>
                    <a:pt x="3475" y="13072"/>
                  </a:lnTo>
                  <a:lnTo>
                    <a:pt x="280" y="14834"/>
                  </a:lnTo>
                  <a:lnTo>
                    <a:pt x="280" y="14840"/>
                  </a:lnTo>
                  <a:cubicBezTo>
                    <a:pt x="115" y="14930"/>
                    <a:pt x="0" y="15121"/>
                    <a:pt x="0" y="15347"/>
                  </a:cubicBezTo>
                  <a:cubicBezTo>
                    <a:pt x="0" y="15572"/>
                    <a:pt x="115" y="15767"/>
                    <a:pt x="280" y="15853"/>
                  </a:cubicBezTo>
                  <a:lnTo>
                    <a:pt x="280" y="15859"/>
                  </a:lnTo>
                  <a:lnTo>
                    <a:pt x="10590" y="21544"/>
                  </a:lnTo>
                  <a:lnTo>
                    <a:pt x="10594" y="21540"/>
                  </a:lnTo>
                  <a:cubicBezTo>
                    <a:pt x="10657" y="21575"/>
                    <a:pt x="10725" y="21600"/>
                    <a:pt x="10800" y="21600"/>
                  </a:cubicBezTo>
                  <a:cubicBezTo>
                    <a:pt x="10875" y="21600"/>
                    <a:pt x="10945" y="21575"/>
                    <a:pt x="11010" y="21540"/>
                  </a:cubicBezTo>
                  <a:lnTo>
                    <a:pt x="11010" y="21544"/>
                  </a:lnTo>
                  <a:lnTo>
                    <a:pt x="21322" y="15859"/>
                  </a:lnTo>
                  <a:lnTo>
                    <a:pt x="21319" y="15853"/>
                  </a:lnTo>
                  <a:cubicBezTo>
                    <a:pt x="21483" y="15767"/>
                    <a:pt x="21600" y="15572"/>
                    <a:pt x="21600" y="15347"/>
                  </a:cubicBezTo>
                  <a:cubicBezTo>
                    <a:pt x="21600" y="15121"/>
                    <a:pt x="21483" y="14930"/>
                    <a:pt x="21319" y="14840"/>
                  </a:cubicBezTo>
                  <a:lnTo>
                    <a:pt x="21322" y="14834"/>
                  </a:lnTo>
                  <a:lnTo>
                    <a:pt x="18128" y="13072"/>
                  </a:lnTo>
                  <a:lnTo>
                    <a:pt x="21322" y="11316"/>
                  </a:lnTo>
                  <a:lnTo>
                    <a:pt x="21319" y="11310"/>
                  </a:lnTo>
                  <a:cubicBezTo>
                    <a:pt x="21483" y="11219"/>
                    <a:pt x="21600" y="11028"/>
                    <a:pt x="21600" y="10803"/>
                  </a:cubicBezTo>
                </a:path>
              </a:pathLst>
            </a:custGeom>
            <a:solidFill>
              <a:srgbClr val="FFFFFF"/>
            </a:solidFill>
            <a:ln w="12700">
              <a:miter lim="400000"/>
            </a:ln>
          </p:spPr>
          <p:txBody>
            <a:bodyPr lIns="38087" tIns="38087" rIns="38087" bIns="38087" anchor="ctr"/>
            <a:lstStyle/>
            <a:p>
              <a:pPr defTabSz="45656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3000"/>
            </a:p>
          </p:txBody>
        </p:sp>
      </p:grpSp>
      <p:sp>
        <p:nvSpPr>
          <p:cNvPr id="96" name="Text Box 18"/>
          <p:cNvSpPr txBox="1">
            <a:spLocks noChangeArrowheads="1"/>
          </p:cNvSpPr>
          <p:nvPr/>
        </p:nvSpPr>
        <p:spPr bwMode="gray">
          <a:xfrm>
            <a:off x="3839751" y="482705"/>
            <a:ext cx="4512501"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665" dirty="0">
                <a:solidFill>
                  <a:srgbClr val="333333"/>
                </a:solidFill>
                <a:latin typeface="微软雅黑" panose="020B0503020204020204" pitchFamily="34" charset="-122"/>
                <a:ea typeface="微软雅黑" panose="020B0503020204020204" pitchFamily="34" charset="-122"/>
              </a:rPr>
              <a:t>课程体系</a:t>
            </a:r>
          </a:p>
        </p:txBody>
      </p:sp>
      <p:cxnSp>
        <p:nvCxnSpPr>
          <p:cNvPr id="97" name="直接连接符​​ 14"/>
          <p:cNvCxnSpPr/>
          <p:nvPr/>
        </p:nvCxnSpPr>
        <p:spPr>
          <a:xfrm>
            <a:off x="3254798" y="1016184"/>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grpSp>
        <p:nvGrpSpPr>
          <p:cNvPr id="98" name="组合 97"/>
          <p:cNvGrpSpPr/>
          <p:nvPr/>
        </p:nvGrpSpPr>
        <p:grpSpPr>
          <a:xfrm>
            <a:off x="4219110" y="4167198"/>
            <a:ext cx="4133393" cy="1660870"/>
            <a:chOff x="1601046" y="1819136"/>
            <a:chExt cx="2572957" cy="1094309"/>
          </a:xfrm>
        </p:grpSpPr>
        <p:sp>
          <p:nvSpPr>
            <p:cNvPr id="99" name="文本框 98"/>
            <p:cNvSpPr txBox="1"/>
            <p:nvPr/>
          </p:nvSpPr>
          <p:spPr>
            <a:xfrm>
              <a:off x="1605063" y="1819136"/>
              <a:ext cx="2557056" cy="331050"/>
            </a:xfrm>
            <a:prstGeom prst="rect">
              <a:avLst/>
            </a:prstGeom>
            <a:noFill/>
          </p:spPr>
          <p:txBody>
            <a:bodyPr wrap="square" rtlCol="0">
              <a:spAutoFit/>
            </a:bodyPr>
            <a:lstStyle/>
            <a:p>
              <a:pPr algn="r"/>
              <a:r>
                <a:rPr lang="zh-CN" altLang="en-US" sz="2665" b="1" dirty="0">
                  <a:latin typeface="+mj-ea"/>
                  <a:ea typeface="+mj-ea"/>
                </a:rPr>
                <a:t>技术类课程</a:t>
              </a:r>
            </a:p>
          </p:txBody>
        </p:sp>
        <p:sp>
          <p:nvSpPr>
            <p:cNvPr id="100" name="文本框 99"/>
            <p:cNvSpPr txBox="1"/>
            <p:nvPr/>
          </p:nvSpPr>
          <p:spPr>
            <a:xfrm>
              <a:off x="1601046" y="2148516"/>
              <a:ext cx="2572957" cy="764929"/>
            </a:xfrm>
            <a:prstGeom prst="rect">
              <a:avLst/>
            </a:prstGeom>
            <a:noFill/>
          </p:spPr>
          <p:txBody>
            <a:bodyPr wrap="square" rtlCol="0" anchor="ctr">
              <a:spAutoFit/>
            </a:bodyPr>
            <a:lstStyle/>
            <a:p>
              <a:pPr fontAlgn="base">
                <a:lnSpc>
                  <a:spcPct val="150000"/>
                </a:lnSpc>
                <a:spcBef>
                  <a:spcPct val="0"/>
                </a:spcBef>
                <a:spcAft>
                  <a:spcPct val="0"/>
                </a:spcAft>
              </a:pPr>
              <a:r>
                <a:rPr lang="zh-CN" altLang="en-US" sz="1600" dirty="0">
                  <a:solidFill>
                    <a:schemeClr val="tx1">
                      <a:lumMod val="65000"/>
                      <a:lumOff val="35000"/>
                    </a:schemeClr>
                  </a:solidFill>
                  <a:sym typeface="Lato Regular" charset="0"/>
                </a:rPr>
                <a:t>技术类课程包括了程序开发及大数据等新兴技术</a:t>
              </a:r>
              <a:r>
                <a:rPr lang="zh-CN" altLang="en-US" sz="1600" b="1" dirty="0">
                  <a:solidFill>
                    <a:schemeClr val="tx1">
                      <a:lumMod val="65000"/>
                      <a:lumOff val="35000"/>
                    </a:schemeClr>
                  </a:solidFill>
                  <a:sym typeface="Lato Regular" charset="0"/>
                </a:rPr>
                <a:t>，由国内资深教授、海外资深工程师</a:t>
              </a:r>
              <a:r>
                <a:rPr lang="zh-CN" altLang="en-US" sz="1600" dirty="0">
                  <a:solidFill>
                    <a:schemeClr val="tx1">
                      <a:lumMod val="65000"/>
                      <a:lumOff val="35000"/>
                    </a:schemeClr>
                  </a:solidFill>
                  <a:sym typeface="Lato Regular" charset="0"/>
                </a:rPr>
                <a:t>联合打造。</a:t>
              </a:r>
              <a:endParaRPr lang="en-US" altLang="zh-CN" sz="1600" dirty="0">
                <a:solidFill>
                  <a:schemeClr val="tx1">
                    <a:lumMod val="65000"/>
                    <a:lumOff val="35000"/>
                  </a:schemeClr>
                </a:solidFill>
                <a:sym typeface="Lato Regular"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10" dur="1000" fill="hold"/>
                                        <p:tgtEl>
                                          <p:spTgt spid="5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9"/>
                                        </p:tgtEl>
                                      </p:cBhvr>
                                    </p:animEffect>
                                  </p:childTnLst>
                                </p:cTn>
                              </p:par>
                              <p:par>
                                <p:cTn id="15" presetID="25"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p:cTn id="17" dur="400" decel="50000" fill="hold">
                                          <p:stCondLst>
                                            <p:cond delay="0"/>
                                          </p:stCondLst>
                                        </p:cTn>
                                        <p:tgtEl>
                                          <p:spTgt spid="60"/>
                                        </p:tgtEl>
                                        <p:attrNameLst>
                                          <p:attrName>style.rotation</p:attrName>
                                        </p:attrNameLst>
                                      </p:cBhvr>
                                      <p:tavLst>
                                        <p:tav tm="0">
                                          <p:val>
                                            <p:fltVal val="-90"/>
                                          </p:val>
                                        </p:tav>
                                        <p:tav tm="100000">
                                          <p:val>
                                            <p:fltVal val="0"/>
                                          </p:val>
                                        </p:tav>
                                      </p:tavLst>
                                    </p:anim>
                                    <p:anim calcmode="lin" valueType="num">
                                      <p:cBhvr>
                                        <p:cTn id="18" dur="400" decel="50000" fill="hold">
                                          <p:stCondLst>
                                            <p:cond delay="0"/>
                                          </p:stCondLst>
                                        </p:cTn>
                                        <p:tgtEl>
                                          <p:spTgt spid="60"/>
                                        </p:tgtEl>
                                        <p:attrNameLst>
                                          <p:attrName>ppt_w</p:attrName>
                                        </p:attrNameLst>
                                      </p:cBhvr>
                                      <p:tavLst>
                                        <p:tav tm="0">
                                          <p:val>
                                            <p:strVal val="#ppt_w"/>
                                          </p:val>
                                        </p:tav>
                                        <p:tav tm="100000">
                                          <p:val>
                                            <p:strVal val="#ppt_w*.05"/>
                                          </p:val>
                                        </p:tav>
                                      </p:tavLst>
                                    </p:anim>
                                    <p:anim calcmode="lin" valueType="num">
                                      <p:cBhvr>
                                        <p:cTn id="19" dur="400" accel="50000" fill="hold">
                                          <p:stCondLst>
                                            <p:cond delay="400"/>
                                          </p:stCondLst>
                                        </p:cTn>
                                        <p:tgtEl>
                                          <p:spTgt spid="60"/>
                                        </p:tgtEl>
                                        <p:attrNameLst>
                                          <p:attrName>ppt_w</p:attrName>
                                        </p:attrNameLst>
                                      </p:cBhvr>
                                      <p:tavLst>
                                        <p:tav tm="0">
                                          <p:val>
                                            <p:strVal val="#ppt_w*.05"/>
                                          </p:val>
                                        </p:tav>
                                        <p:tav tm="100000">
                                          <p:val>
                                            <p:strVal val="#ppt_w"/>
                                          </p:val>
                                        </p:tav>
                                      </p:tavLst>
                                    </p:anim>
                                    <p:anim calcmode="lin" valueType="num">
                                      <p:cBhvr>
                                        <p:cTn id="20" dur="800" fill="hold"/>
                                        <p:tgtEl>
                                          <p:spTgt spid="60"/>
                                        </p:tgtEl>
                                        <p:attrNameLst>
                                          <p:attrName>ppt_h</p:attrName>
                                        </p:attrNameLst>
                                      </p:cBhvr>
                                      <p:tavLst>
                                        <p:tav tm="0">
                                          <p:val>
                                            <p:strVal val="#ppt_h"/>
                                          </p:val>
                                        </p:tav>
                                        <p:tav tm="100000">
                                          <p:val>
                                            <p:strVal val="#ppt_h"/>
                                          </p:val>
                                        </p:tav>
                                      </p:tavLst>
                                    </p:anim>
                                    <p:anim calcmode="lin" valueType="num">
                                      <p:cBhvr>
                                        <p:cTn id="21" dur="400" decel="50000" fill="hold">
                                          <p:stCondLst>
                                            <p:cond delay="0"/>
                                          </p:stCondLst>
                                        </p:cTn>
                                        <p:tgtEl>
                                          <p:spTgt spid="60"/>
                                        </p:tgtEl>
                                        <p:attrNameLst>
                                          <p:attrName>ppt_x</p:attrName>
                                        </p:attrNameLst>
                                      </p:cBhvr>
                                      <p:tavLst>
                                        <p:tav tm="0">
                                          <p:val>
                                            <p:strVal val="#ppt_x+.4"/>
                                          </p:val>
                                        </p:tav>
                                        <p:tav tm="100000">
                                          <p:val>
                                            <p:strVal val="#ppt_x"/>
                                          </p:val>
                                        </p:tav>
                                      </p:tavLst>
                                    </p:anim>
                                    <p:anim calcmode="lin" valueType="num">
                                      <p:cBhvr>
                                        <p:cTn id="22" dur="400" decel="50000" fill="hold">
                                          <p:stCondLst>
                                            <p:cond delay="0"/>
                                          </p:stCondLst>
                                        </p:cTn>
                                        <p:tgtEl>
                                          <p:spTgt spid="60"/>
                                        </p:tgtEl>
                                        <p:attrNameLst>
                                          <p:attrName>ppt_y</p:attrName>
                                        </p:attrNameLst>
                                      </p:cBhvr>
                                      <p:tavLst>
                                        <p:tav tm="0">
                                          <p:val>
                                            <p:strVal val="#ppt_y-.2"/>
                                          </p:val>
                                        </p:tav>
                                        <p:tav tm="100000">
                                          <p:val>
                                            <p:strVal val="#ppt_y+.1"/>
                                          </p:val>
                                        </p:tav>
                                      </p:tavLst>
                                    </p:anim>
                                    <p:anim calcmode="lin" valueType="num">
                                      <p:cBhvr>
                                        <p:cTn id="23" dur="400" accel="50000" fill="hold">
                                          <p:stCondLst>
                                            <p:cond delay="400"/>
                                          </p:stCondLst>
                                        </p:cTn>
                                        <p:tgtEl>
                                          <p:spTgt spid="60"/>
                                        </p:tgtEl>
                                        <p:attrNameLst>
                                          <p:attrName>ppt_y</p:attrName>
                                        </p:attrNameLst>
                                      </p:cBhvr>
                                      <p:tavLst>
                                        <p:tav tm="0">
                                          <p:val>
                                            <p:strVal val="#ppt_y+.1"/>
                                          </p:val>
                                        </p:tav>
                                        <p:tav tm="100000">
                                          <p:val>
                                            <p:strVal val="#ppt_y"/>
                                          </p:val>
                                        </p:tav>
                                      </p:tavLst>
                                    </p:anim>
                                    <p:animEffect transition="in" filter="fade">
                                      <p:cBhvr>
                                        <p:cTn id="24" dur="800" decel="50000">
                                          <p:stCondLst>
                                            <p:cond delay="0"/>
                                          </p:stCondLst>
                                        </p:cTn>
                                        <p:tgtEl>
                                          <p:spTgt spid="60"/>
                                        </p:tgtEl>
                                      </p:cBhvr>
                                    </p:animEffect>
                                  </p:childTnLst>
                                </p:cTn>
                              </p:par>
                              <p:par>
                                <p:cTn id="25" presetID="25"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anim calcmode="lin" valueType="num">
                                      <p:cBhvr>
                                        <p:cTn id="27" dur="375" decel="50000" fill="hold">
                                          <p:stCondLst>
                                            <p:cond delay="0"/>
                                          </p:stCondLst>
                                        </p:cTn>
                                        <p:tgtEl>
                                          <p:spTgt spid="76"/>
                                        </p:tgtEl>
                                        <p:attrNameLst>
                                          <p:attrName>style.rotation</p:attrName>
                                        </p:attrNameLst>
                                      </p:cBhvr>
                                      <p:tavLst>
                                        <p:tav tm="0">
                                          <p:val>
                                            <p:fltVal val="-90"/>
                                          </p:val>
                                        </p:tav>
                                        <p:tav tm="100000">
                                          <p:val>
                                            <p:fltVal val="0"/>
                                          </p:val>
                                        </p:tav>
                                      </p:tavLst>
                                    </p:anim>
                                    <p:anim calcmode="lin" valueType="num">
                                      <p:cBhvr>
                                        <p:cTn id="28" dur="375" decel="50000" fill="hold">
                                          <p:stCondLst>
                                            <p:cond delay="0"/>
                                          </p:stCondLst>
                                        </p:cTn>
                                        <p:tgtEl>
                                          <p:spTgt spid="76"/>
                                        </p:tgtEl>
                                        <p:attrNameLst>
                                          <p:attrName>ppt_w</p:attrName>
                                        </p:attrNameLst>
                                      </p:cBhvr>
                                      <p:tavLst>
                                        <p:tav tm="0">
                                          <p:val>
                                            <p:strVal val="#ppt_w"/>
                                          </p:val>
                                        </p:tav>
                                        <p:tav tm="100000">
                                          <p:val>
                                            <p:strVal val="#ppt_w*.05"/>
                                          </p:val>
                                        </p:tav>
                                      </p:tavLst>
                                    </p:anim>
                                    <p:anim calcmode="lin" valueType="num">
                                      <p:cBhvr>
                                        <p:cTn id="29" dur="375" accel="50000" fill="hold">
                                          <p:stCondLst>
                                            <p:cond delay="375"/>
                                          </p:stCondLst>
                                        </p:cTn>
                                        <p:tgtEl>
                                          <p:spTgt spid="76"/>
                                        </p:tgtEl>
                                        <p:attrNameLst>
                                          <p:attrName>ppt_w</p:attrName>
                                        </p:attrNameLst>
                                      </p:cBhvr>
                                      <p:tavLst>
                                        <p:tav tm="0">
                                          <p:val>
                                            <p:strVal val="#ppt_w*.05"/>
                                          </p:val>
                                        </p:tav>
                                        <p:tav tm="100000">
                                          <p:val>
                                            <p:strVal val="#ppt_w"/>
                                          </p:val>
                                        </p:tav>
                                      </p:tavLst>
                                    </p:anim>
                                    <p:anim calcmode="lin" valueType="num">
                                      <p:cBhvr>
                                        <p:cTn id="30" dur="750" fill="hold"/>
                                        <p:tgtEl>
                                          <p:spTgt spid="76"/>
                                        </p:tgtEl>
                                        <p:attrNameLst>
                                          <p:attrName>ppt_h</p:attrName>
                                        </p:attrNameLst>
                                      </p:cBhvr>
                                      <p:tavLst>
                                        <p:tav tm="0">
                                          <p:val>
                                            <p:strVal val="#ppt_h"/>
                                          </p:val>
                                        </p:tav>
                                        <p:tav tm="100000">
                                          <p:val>
                                            <p:strVal val="#ppt_h"/>
                                          </p:val>
                                        </p:tav>
                                      </p:tavLst>
                                    </p:anim>
                                    <p:anim calcmode="lin" valueType="num">
                                      <p:cBhvr>
                                        <p:cTn id="31" dur="375" decel="50000" fill="hold">
                                          <p:stCondLst>
                                            <p:cond delay="0"/>
                                          </p:stCondLst>
                                        </p:cTn>
                                        <p:tgtEl>
                                          <p:spTgt spid="76"/>
                                        </p:tgtEl>
                                        <p:attrNameLst>
                                          <p:attrName>ppt_x</p:attrName>
                                        </p:attrNameLst>
                                      </p:cBhvr>
                                      <p:tavLst>
                                        <p:tav tm="0">
                                          <p:val>
                                            <p:strVal val="#ppt_x+.4"/>
                                          </p:val>
                                        </p:tav>
                                        <p:tav tm="100000">
                                          <p:val>
                                            <p:strVal val="#ppt_x"/>
                                          </p:val>
                                        </p:tav>
                                      </p:tavLst>
                                    </p:anim>
                                    <p:anim calcmode="lin" valueType="num">
                                      <p:cBhvr>
                                        <p:cTn id="32" dur="375" decel="50000" fill="hold">
                                          <p:stCondLst>
                                            <p:cond delay="0"/>
                                          </p:stCondLst>
                                        </p:cTn>
                                        <p:tgtEl>
                                          <p:spTgt spid="76"/>
                                        </p:tgtEl>
                                        <p:attrNameLst>
                                          <p:attrName>ppt_y</p:attrName>
                                        </p:attrNameLst>
                                      </p:cBhvr>
                                      <p:tavLst>
                                        <p:tav tm="0">
                                          <p:val>
                                            <p:strVal val="#ppt_y-.2"/>
                                          </p:val>
                                        </p:tav>
                                        <p:tav tm="100000">
                                          <p:val>
                                            <p:strVal val="#ppt_y+.1"/>
                                          </p:val>
                                        </p:tav>
                                      </p:tavLst>
                                    </p:anim>
                                    <p:anim calcmode="lin" valueType="num">
                                      <p:cBhvr>
                                        <p:cTn id="33" dur="375" accel="50000" fill="hold">
                                          <p:stCondLst>
                                            <p:cond delay="375"/>
                                          </p:stCondLst>
                                        </p:cTn>
                                        <p:tgtEl>
                                          <p:spTgt spid="76"/>
                                        </p:tgtEl>
                                        <p:attrNameLst>
                                          <p:attrName>ppt_y</p:attrName>
                                        </p:attrNameLst>
                                      </p:cBhvr>
                                      <p:tavLst>
                                        <p:tav tm="0">
                                          <p:val>
                                            <p:strVal val="#ppt_y+.1"/>
                                          </p:val>
                                        </p:tav>
                                        <p:tav tm="100000">
                                          <p:val>
                                            <p:strVal val="#ppt_y"/>
                                          </p:val>
                                        </p:tav>
                                      </p:tavLst>
                                    </p:anim>
                                    <p:animEffect transition="in" filter="fade">
                                      <p:cBhvr>
                                        <p:cTn id="34" dur="750" decel="50000">
                                          <p:stCondLst>
                                            <p:cond delay="0"/>
                                          </p:stCondLst>
                                        </p:cTn>
                                        <p:tgtEl>
                                          <p:spTgt spid="76"/>
                                        </p:tgtEl>
                                      </p:cBhvr>
                                    </p:animEffect>
                                  </p:childTnLst>
                                </p:cTn>
                              </p:par>
                              <p:par>
                                <p:cTn id="35" presetID="25" presetClass="entr" presetSubtype="0"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anim calcmode="lin" valueType="num">
                                      <p:cBhvr>
                                        <p:cTn id="37" dur="500" decel="50000" fill="hold">
                                          <p:stCondLst>
                                            <p:cond delay="0"/>
                                          </p:stCondLst>
                                        </p:cTn>
                                        <p:tgtEl>
                                          <p:spTgt spid="9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9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90"/>
                                        </p:tgtEl>
                                        <p:attrNameLst>
                                          <p:attrName>ppt_w</p:attrName>
                                        </p:attrNameLst>
                                      </p:cBhvr>
                                      <p:tavLst>
                                        <p:tav tm="0">
                                          <p:val>
                                            <p:strVal val="#ppt_w*.05"/>
                                          </p:val>
                                        </p:tav>
                                        <p:tav tm="100000">
                                          <p:val>
                                            <p:strVal val="#ppt_w"/>
                                          </p:val>
                                        </p:tav>
                                      </p:tavLst>
                                    </p:anim>
                                    <p:anim calcmode="lin" valueType="num">
                                      <p:cBhvr>
                                        <p:cTn id="40" dur="1000" fill="hold"/>
                                        <p:tgtEl>
                                          <p:spTgt spid="9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9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9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9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90"/>
                                        </p:tgtEl>
                                      </p:cBhvr>
                                    </p:animEffect>
                                  </p:childTnLst>
                                </p:cTn>
                              </p:par>
                              <p:par>
                                <p:cTn id="45" presetID="25"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p:cTn id="47" dur="500" decel="50000" fill="hold">
                                          <p:stCondLst>
                                            <p:cond delay="0"/>
                                          </p:stCondLst>
                                        </p:cTn>
                                        <p:tgtEl>
                                          <p:spTgt spid="7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7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79"/>
                                        </p:tgtEl>
                                        <p:attrNameLst>
                                          <p:attrName>ppt_w</p:attrName>
                                        </p:attrNameLst>
                                      </p:cBhvr>
                                      <p:tavLst>
                                        <p:tav tm="0">
                                          <p:val>
                                            <p:strVal val="#ppt_w*.05"/>
                                          </p:val>
                                        </p:tav>
                                        <p:tav tm="100000">
                                          <p:val>
                                            <p:strVal val="#ppt_w"/>
                                          </p:val>
                                        </p:tav>
                                      </p:tavLst>
                                    </p:anim>
                                    <p:anim calcmode="lin" valueType="num">
                                      <p:cBhvr>
                                        <p:cTn id="50" dur="1000" fill="hold"/>
                                        <p:tgtEl>
                                          <p:spTgt spid="7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7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7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7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79"/>
                                        </p:tgtEl>
                                      </p:cBhvr>
                                    </p:animEffect>
                                  </p:childTnLst>
                                </p:cTn>
                              </p:par>
                              <p:par>
                                <p:cTn id="55" presetID="25"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 calcmode="lin" valueType="num">
                                      <p:cBhvr>
                                        <p:cTn id="57" dur="500" decel="50000" fill="hold">
                                          <p:stCondLst>
                                            <p:cond delay="0"/>
                                          </p:stCondLst>
                                        </p:cTn>
                                        <p:tgtEl>
                                          <p:spTgt spid="82"/>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82"/>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82"/>
                                        </p:tgtEl>
                                        <p:attrNameLst>
                                          <p:attrName>ppt_w</p:attrName>
                                        </p:attrNameLst>
                                      </p:cBhvr>
                                      <p:tavLst>
                                        <p:tav tm="0">
                                          <p:val>
                                            <p:strVal val="#ppt_w*.05"/>
                                          </p:val>
                                        </p:tav>
                                        <p:tav tm="100000">
                                          <p:val>
                                            <p:strVal val="#ppt_w"/>
                                          </p:val>
                                        </p:tav>
                                      </p:tavLst>
                                    </p:anim>
                                    <p:anim calcmode="lin" valueType="num">
                                      <p:cBhvr>
                                        <p:cTn id="60" dur="1000" fill="hold"/>
                                        <p:tgtEl>
                                          <p:spTgt spid="82"/>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82"/>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82"/>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82"/>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82"/>
                                        </p:tgtEl>
                                      </p:cBhvr>
                                    </p:animEffect>
                                  </p:childTnLst>
                                </p:cTn>
                              </p:par>
                              <p:par>
                                <p:cTn id="65" presetID="25" presetClass="entr" presetSubtype="0" fill="hold" nodeType="withEffect">
                                  <p:stCondLst>
                                    <p:cond delay="0"/>
                                  </p:stCondLst>
                                  <p:childTnLst>
                                    <p:set>
                                      <p:cBhvr>
                                        <p:cTn id="66" dur="1" fill="hold">
                                          <p:stCondLst>
                                            <p:cond delay="0"/>
                                          </p:stCondLst>
                                        </p:cTn>
                                        <p:tgtEl>
                                          <p:spTgt spid="98"/>
                                        </p:tgtEl>
                                        <p:attrNameLst>
                                          <p:attrName>style.visibility</p:attrName>
                                        </p:attrNameLst>
                                      </p:cBhvr>
                                      <p:to>
                                        <p:strVal val="visible"/>
                                      </p:to>
                                    </p:set>
                                    <p:anim calcmode="lin" valueType="num">
                                      <p:cBhvr>
                                        <p:cTn id="67" dur="500" decel="50000" fill="hold">
                                          <p:stCondLst>
                                            <p:cond delay="0"/>
                                          </p:stCondLst>
                                        </p:cTn>
                                        <p:tgtEl>
                                          <p:spTgt spid="98"/>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98"/>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98"/>
                                        </p:tgtEl>
                                        <p:attrNameLst>
                                          <p:attrName>ppt_w</p:attrName>
                                        </p:attrNameLst>
                                      </p:cBhvr>
                                      <p:tavLst>
                                        <p:tav tm="0">
                                          <p:val>
                                            <p:strVal val="#ppt_w*.05"/>
                                          </p:val>
                                        </p:tav>
                                        <p:tav tm="100000">
                                          <p:val>
                                            <p:strVal val="#ppt_w"/>
                                          </p:val>
                                        </p:tav>
                                      </p:tavLst>
                                    </p:anim>
                                    <p:anim calcmode="lin" valueType="num">
                                      <p:cBhvr>
                                        <p:cTn id="70" dur="1000" fill="hold"/>
                                        <p:tgtEl>
                                          <p:spTgt spid="98"/>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98"/>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98"/>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98"/>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1" y="256574"/>
            <a:ext cx="4512501"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跨平台同步学习</a:t>
            </a:r>
          </a:p>
        </p:txBody>
      </p:sp>
      <p:cxnSp>
        <p:nvCxnSpPr>
          <p:cNvPr id="88" name="直接连接符​​ 14"/>
          <p:cNvCxnSpPr/>
          <p:nvPr/>
        </p:nvCxnSpPr>
        <p:spPr>
          <a:xfrm>
            <a:off x="3254798"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pic>
        <p:nvPicPr>
          <p:cNvPr id="34" name="图片 33"/>
          <p:cNvPicPr>
            <a:picLocks noChangeAspect="1"/>
          </p:cNvPicPr>
          <p:nvPr/>
        </p:nvPicPr>
        <p:blipFill rotWithShape="1">
          <a:blip r:embed="rId3">
            <a:extLst>
              <a:ext uri="{28A0092B-C50C-407E-A947-70E740481C1C}">
                <a14:useLocalDpi xmlns:a14="http://schemas.microsoft.com/office/drawing/2010/main" val="0"/>
              </a:ext>
            </a:extLst>
          </a:blip>
          <a:srcRect r="25711"/>
          <a:stretch>
            <a:fillRect/>
          </a:stretch>
        </p:blipFill>
        <p:spPr>
          <a:xfrm>
            <a:off x="444513" y="932723"/>
            <a:ext cx="6790472" cy="4917692"/>
          </a:xfrm>
          <a:prstGeom prst="rect">
            <a:avLst/>
          </a:prstGeom>
        </p:spPr>
      </p:pic>
      <p:sp>
        <p:nvSpPr>
          <p:cNvPr id="35" name="矩形 34"/>
          <p:cNvSpPr/>
          <p:nvPr/>
        </p:nvSpPr>
        <p:spPr>
          <a:xfrm>
            <a:off x="7038636" y="2060891"/>
            <a:ext cx="4432285" cy="2941831"/>
          </a:xfrm>
          <a:prstGeom prst="rect">
            <a:avLst/>
          </a:prstGeom>
        </p:spPr>
        <p:txBody>
          <a:bodyPr wrap="square">
            <a:spAutoFit/>
          </a:bodyPr>
          <a:lstStyle/>
          <a:p>
            <a:pPr>
              <a:lnSpc>
                <a:spcPct val="200000"/>
              </a:lnSpc>
            </a:pPr>
            <a:r>
              <a:rPr lang="zh-CN" altLang="en-US" sz="2400" dirty="0"/>
              <a:t>      支持移动终端学习，充分利用碎片化学习时间，使产品利用率最大化，并可跨平台同步学习信息。</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Scale>
                                      <p:cBhvr>
                                        <p:cTn id="7"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gtEl>
                                        <p:attrNameLst>
                                          <p:attrName>ppt_x</p:attrName>
                                          <p:attrName>ppt_y</p:attrName>
                                        </p:attrNameLst>
                                      </p:cBhvr>
                                    </p:animMotion>
                                    <p:animEffect transition="in" filter="fade">
                                      <p:cBhvr>
                                        <p:cTn id="9" dur="1000"/>
                                        <p:tgtEl>
                                          <p:spTgt spid="34"/>
                                        </p:tgtEl>
                                      </p:cBhvr>
                                    </p:animEffect>
                                  </p:childTnLst>
                                </p:cTn>
                              </p:par>
                              <p:par>
                                <p:cTn id="10" presetID="41" presetClass="entr" presetSubtype="0" fill="hold" grpId="0" nodeType="withEffect">
                                  <p:stCondLst>
                                    <p:cond delay="1250"/>
                                  </p:stCondLst>
                                  <p:iterate type="lt">
                                    <p:tmPct val="10000"/>
                                  </p:iterate>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5"/>
                                        </p:tgtEl>
                                        <p:attrNameLst>
                                          <p:attrName>ppt_y</p:attrName>
                                        </p:attrNameLst>
                                      </p:cBhvr>
                                      <p:tavLst>
                                        <p:tav tm="0">
                                          <p:val>
                                            <p:strVal val="#ppt_y"/>
                                          </p:val>
                                        </p:tav>
                                        <p:tav tm="100000">
                                          <p:val>
                                            <p:strVal val="#ppt_y"/>
                                          </p:val>
                                        </p:tav>
                                      </p:tavLst>
                                    </p:anim>
                                    <p:anim calcmode="lin" valueType="num">
                                      <p:cBhvr>
                                        <p:cTn id="14"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1" y="488673"/>
            <a:ext cx="4512501"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665" dirty="0">
                <a:solidFill>
                  <a:srgbClr val="333333"/>
                </a:solidFill>
                <a:latin typeface="微软雅黑" panose="020B0503020204020204" pitchFamily="34" charset="-122"/>
                <a:ea typeface="微软雅黑" panose="020B0503020204020204" pitchFamily="34" charset="-122"/>
              </a:rPr>
              <a:t>商业系列课程</a:t>
            </a:r>
          </a:p>
        </p:txBody>
      </p:sp>
      <p:cxnSp>
        <p:nvCxnSpPr>
          <p:cNvPr id="88" name="直接连接符​​ 14"/>
          <p:cNvCxnSpPr/>
          <p:nvPr/>
        </p:nvCxnSpPr>
        <p:spPr>
          <a:xfrm>
            <a:off x="3254798" y="1055287"/>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5221981" y="4331093"/>
            <a:ext cx="875083" cy="875081"/>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mj-ea"/>
                <a:ea typeface="+mj-ea"/>
              </a:endParaRPr>
            </a:p>
          </p:txBody>
        </p:sp>
        <p:sp>
          <p:nvSpPr>
            <p:cNvPr id="9" name="椭圆 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mj-ea"/>
                <a:ea typeface="+mj-ea"/>
              </a:endParaRPr>
            </a:p>
          </p:txBody>
        </p:sp>
      </p:grpSp>
      <p:grpSp>
        <p:nvGrpSpPr>
          <p:cNvPr id="10" name="组合 9"/>
          <p:cNvGrpSpPr/>
          <p:nvPr/>
        </p:nvGrpSpPr>
        <p:grpSpPr>
          <a:xfrm>
            <a:off x="2829603" y="2421607"/>
            <a:ext cx="376520" cy="376519"/>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mj-ea"/>
                <a:ea typeface="+mj-ea"/>
              </a:endParaRPr>
            </a:p>
          </p:txBody>
        </p:sp>
        <p:sp>
          <p:nvSpPr>
            <p:cNvPr id="12" name="椭圆 1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mj-ea"/>
                <a:ea typeface="+mj-ea"/>
              </a:endParaRPr>
            </a:p>
          </p:txBody>
        </p:sp>
      </p:grpSp>
      <p:grpSp>
        <p:nvGrpSpPr>
          <p:cNvPr id="13" name="组合 12"/>
          <p:cNvGrpSpPr/>
          <p:nvPr/>
        </p:nvGrpSpPr>
        <p:grpSpPr>
          <a:xfrm>
            <a:off x="4812446" y="5583328"/>
            <a:ext cx="438199" cy="438197"/>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mj-ea"/>
                <a:ea typeface="+mj-ea"/>
              </a:endParaRPr>
            </a:p>
          </p:txBody>
        </p:sp>
        <p:sp>
          <p:nvSpPr>
            <p:cNvPr id="15" name="椭圆 1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mj-ea"/>
                <a:ea typeface="+mj-ea"/>
              </a:endParaRPr>
            </a:p>
          </p:txBody>
        </p:sp>
      </p:grpSp>
      <p:grpSp>
        <p:nvGrpSpPr>
          <p:cNvPr id="16" name="组合 15"/>
          <p:cNvGrpSpPr/>
          <p:nvPr/>
        </p:nvGrpSpPr>
        <p:grpSpPr>
          <a:xfrm>
            <a:off x="4354143" y="1661313"/>
            <a:ext cx="458300" cy="458299"/>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mj-ea"/>
                <a:ea typeface="+mj-ea"/>
              </a:endParaRPr>
            </a:p>
          </p:txBody>
        </p:sp>
        <p:sp>
          <p:nvSpPr>
            <p:cNvPr id="18" name="椭圆 1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mj-ea"/>
                <a:ea typeface="+mj-ea"/>
              </a:endParaRPr>
            </a:p>
          </p:txBody>
        </p:sp>
      </p:grpSp>
      <p:grpSp>
        <p:nvGrpSpPr>
          <p:cNvPr id="19" name="组合 18"/>
          <p:cNvGrpSpPr/>
          <p:nvPr/>
        </p:nvGrpSpPr>
        <p:grpSpPr>
          <a:xfrm>
            <a:off x="2309639" y="5426489"/>
            <a:ext cx="291220" cy="291219"/>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mj-ea"/>
                <a:ea typeface="+mj-ea"/>
              </a:endParaRPr>
            </a:p>
          </p:txBody>
        </p:sp>
        <p:sp>
          <p:nvSpPr>
            <p:cNvPr id="21" name="椭圆 2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mj-ea"/>
                <a:ea typeface="+mj-ea"/>
              </a:endParaRPr>
            </a:p>
          </p:txBody>
        </p:sp>
      </p:grpSp>
      <p:sp>
        <p:nvSpPr>
          <p:cNvPr id="29" name="矩形 1"/>
          <p:cNvSpPr>
            <a:spLocks noChangeArrowheads="1"/>
          </p:cNvSpPr>
          <p:nvPr/>
        </p:nvSpPr>
        <p:spPr bwMode="auto">
          <a:xfrm>
            <a:off x="7160348" y="1832213"/>
            <a:ext cx="383219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50000"/>
              </a:lnSpc>
            </a:pPr>
            <a:r>
              <a:rPr lang="zh-CN" altLang="en-US" sz="1600" dirty="0">
                <a:latin typeface="宋体" panose="02010600030101010101" pitchFamily="2" charset="-122"/>
                <a:sym typeface="微软雅黑" panose="020B0503020204020204" pitchFamily="34" charset="-122"/>
              </a:rPr>
              <a:t>课程包括</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Office</a:t>
            </a:r>
            <a:r>
              <a:rPr lang="zh-CN" altLang="en-US" sz="1600" dirty="0">
                <a:latin typeface="宋体" panose="02010600030101010101" pitchFamily="2" charset="-122"/>
                <a:sym typeface="微软雅黑" panose="020B0503020204020204" pitchFamily="34" charset="-122"/>
              </a:rPr>
              <a:t>办公软件、</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MindManager</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Matlab</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PowerPoint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Project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Visio</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SPSS</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3DS MAX</a:t>
            </a:r>
            <a:r>
              <a:rPr lang="zh-CN" altLang="en-US" sz="1600" dirty="0">
                <a:latin typeface="宋体" panose="02010600030101010101" pitchFamily="2" charset="-122"/>
                <a:sym typeface="微软雅黑" panose="020B0503020204020204" pitchFamily="34" charset="-122"/>
              </a:rPr>
              <a:t>等软件的教学视频</a:t>
            </a:r>
          </a:p>
        </p:txBody>
      </p:sp>
      <p:sp>
        <p:nvSpPr>
          <p:cNvPr id="30" name="TextBox 28"/>
          <p:cNvSpPr txBox="1"/>
          <p:nvPr/>
        </p:nvSpPr>
        <p:spPr>
          <a:xfrm>
            <a:off x="7165867" y="3524110"/>
            <a:ext cx="1621064" cy="502445"/>
          </a:xfrm>
          <a:prstGeom prst="rect">
            <a:avLst/>
          </a:prstGeom>
          <a:noFill/>
        </p:spPr>
        <p:txBody>
          <a:bodyPr wrap="square" rtlCol="0">
            <a:spAutoFit/>
          </a:bodyPr>
          <a:lstStyle/>
          <a:p>
            <a:r>
              <a:rPr lang="zh-CN" altLang="en-US" sz="2665" dirty="0">
                <a:solidFill>
                  <a:srgbClr val="E6571E"/>
                </a:solidFill>
                <a:latin typeface="+mj-ea"/>
                <a:ea typeface="+mj-ea"/>
              </a:rPr>
              <a:t>作用</a:t>
            </a:r>
          </a:p>
        </p:txBody>
      </p:sp>
      <p:sp>
        <p:nvSpPr>
          <p:cNvPr id="31" name="TextBox 22"/>
          <p:cNvSpPr txBox="1"/>
          <p:nvPr/>
        </p:nvSpPr>
        <p:spPr>
          <a:xfrm>
            <a:off x="7160348" y="4235147"/>
            <a:ext cx="5031653" cy="1803712"/>
          </a:xfrm>
          <a:prstGeom prst="rect">
            <a:avLst/>
          </a:prstGeom>
          <a:noFill/>
        </p:spPr>
        <p:txBody>
          <a:bodyPr wrap="square" lIns="87771" tIns="43885" rIns="87771" bIns="4388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285750" indent="-285750">
              <a:lnSpc>
                <a:spcPct val="150000"/>
              </a:lnSpc>
              <a:buClr>
                <a:srgbClr val="E6571E"/>
              </a:buClr>
              <a:buFont typeface="Wingdings" panose="05000000000000000000" pitchFamily="2" charset="2"/>
              <a:buChar char="l"/>
            </a:pPr>
            <a:r>
              <a:rPr lang="zh-CN" altLang="en-US" sz="1600" dirty="0">
                <a:solidFill>
                  <a:schemeClr val="tx1"/>
                </a:solidFill>
                <a:latin typeface="宋体" panose="02010600030101010101" pitchFamily="2" charset="-122"/>
                <a:ea typeface="宋体" panose="02010600030101010101" pitchFamily="2" charset="-122"/>
                <a:sym typeface="微软雅黑" panose="020B0503020204020204" pitchFamily="34" charset="-122"/>
              </a:rPr>
              <a:t>帮助从业人员掌握办公自动化基本业务处理方法。</a:t>
            </a:r>
            <a:endParaRPr lang="en-US" altLang="zh-CN" sz="1600" dirty="0">
              <a:solidFill>
                <a:schemeClr val="tx1"/>
              </a:solidFill>
              <a:latin typeface="宋体" panose="02010600030101010101" pitchFamily="2" charset="-122"/>
              <a:ea typeface="宋体" panose="02010600030101010101" pitchFamily="2" charset="-122"/>
              <a:sym typeface="微软雅黑" panose="020B0503020204020204" pitchFamily="34" charset="-122"/>
            </a:endParaRPr>
          </a:p>
          <a:p>
            <a:pPr marL="285750" indent="-285750">
              <a:lnSpc>
                <a:spcPct val="150000"/>
              </a:lnSpc>
              <a:buClr>
                <a:srgbClr val="E6571E"/>
              </a:buClr>
              <a:buFont typeface="Wingdings" panose="05000000000000000000" pitchFamily="2" charset="2"/>
              <a:buChar char="l"/>
            </a:pPr>
            <a:r>
              <a:rPr lang="zh-CN" altLang="en-US" sz="1600" dirty="0">
                <a:solidFill>
                  <a:schemeClr val="tx1"/>
                </a:solidFill>
                <a:latin typeface="宋体" panose="02010600030101010101" pitchFamily="2" charset="-122"/>
                <a:ea typeface="宋体" panose="02010600030101010101" pitchFamily="2" charset="-122"/>
                <a:sym typeface="微软雅黑" panose="020B0503020204020204" pitchFamily="34" charset="-122"/>
              </a:rPr>
              <a:t>有针对性地提高企业管理人员的管理能力。</a:t>
            </a:r>
            <a:endParaRPr lang="en-US" altLang="zh-CN" sz="1600" dirty="0">
              <a:solidFill>
                <a:schemeClr val="tx1"/>
              </a:solidFill>
              <a:latin typeface="宋体" panose="02010600030101010101" pitchFamily="2" charset="-122"/>
              <a:ea typeface="宋体" panose="02010600030101010101" pitchFamily="2" charset="-122"/>
              <a:sym typeface="微软雅黑" panose="020B0503020204020204" pitchFamily="34" charset="-122"/>
            </a:endParaRPr>
          </a:p>
          <a:p>
            <a:pPr marL="285750" indent="-285750">
              <a:lnSpc>
                <a:spcPct val="150000"/>
              </a:lnSpc>
              <a:buClr>
                <a:srgbClr val="E6571E"/>
              </a:buClr>
              <a:buFont typeface="Wingdings" panose="05000000000000000000" pitchFamily="2" charset="2"/>
              <a:buChar char="l"/>
            </a:pPr>
            <a:r>
              <a:rPr lang="zh-CN" altLang="en-US" sz="1600" dirty="0">
                <a:solidFill>
                  <a:schemeClr val="tx1"/>
                </a:solidFill>
                <a:latin typeface="宋体" panose="02010600030101010101" pitchFamily="2" charset="-122"/>
                <a:ea typeface="宋体" panose="02010600030101010101" pitchFamily="2" charset="-122"/>
                <a:sym typeface="微软雅黑" panose="020B0503020204020204" pitchFamily="34" charset="-122"/>
              </a:rPr>
              <a:t>帮助市场营销人员提高数据处理和分析能力。</a:t>
            </a:r>
            <a:endParaRPr lang="en-US" altLang="zh-CN" sz="1600" dirty="0">
              <a:solidFill>
                <a:schemeClr val="tx1"/>
              </a:solidFill>
              <a:latin typeface="宋体" panose="02010600030101010101" pitchFamily="2" charset="-122"/>
              <a:ea typeface="宋体" panose="02010600030101010101" pitchFamily="2" charset="-122"/>
              <a:sym typeface="微软雅黑" panose="020B0503020204020204" pitchFamily="34" charset="-122"/>
            </a:endParaRPr>
          </a:p>
          <a:p>
            <a:pPr marL="285750" indent="-285750">
              <a:lnSpc>
                <a:spcPct val="150000"/>
              </a:lnSpc>
              <a:buClr>
                <a:srgbClr val="E6571E"/>
              </a:buClr>
              <a:buFont typeface="Wingdings" panose="05000000000000000000" pitchFamily="2" charset="2"/>
              <a:buChar char="l"/>
            </a:pPr>
            <a:r>
              <a:rPr lang="zh-CN" altLang="en-US" sz="1600" dirty="0">
                <a:solidFill>
                  <a:schemeClr val="tx1"/>
                </a:solidFill>
                <a:latin typeface="宋体" panose="02010600030101010101" pitchFamily="2" charset="-122"/>
                <a:ea typeface="宋体" panose="02010600030101010101" pitchFamily="2" charset="-122"/>
                <a:sym typeface="微软雅黑" panose="020B0503020204020204" pitchFamily="34" charset="-122"/>
              </a:rPr>
              <a:t>帮助项目负责人准确高效完成项目。</a:t>
            </a:r>
          </a:p>
        </p:txBody>
      </p:sp>
      <p:grpSp>
        <p:nvGrpSpPr>
          <p:cNvPr id="32" name="组合 31"/>
          <p:cNvGrpSpPr/>
          <p:nvPr/>
        </p:nvGrpSpPr>
        <p:grpSpPr>
          <a:xfrm>
            <a:off x="3487962" y="2254142"/>
            <a:ext cx="1331735" cy="1331735"/>
            <a:chOff x="5252030" y="2008764"/>
            <a:chExt cx="809336" cy="809336"/>
          </a:xfrm>
          <a:solidFill>
            <a:srgbClr val="E6571E"/>
          </a:solidFill>
        </p:grpSpPr>
        <p:sp>
          <p:nvSpPr>
            <p:cNvPr id="33" name="椭圆 32"/>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mj-ea"/>
                <a:ea typeface="+mj-ea"/>
              </a:endParaRPr>
            </a:p>
          </p:txBody>
        </p:sp>
        <p:sp>
          <p:nvSpPr>
            <p:cNvPr id="34" name="椭圆 33"/>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35" name="组合 34"/>
          <p:cNvGrpSpPr/>
          <p:nvPr/>
        </p:nvGrpSpPr>
        <p:grpSpPr>
          <a:xfrm>
            <a:off x="560370" y="2387290"/>
            <a:ext cx="1528345" cy="1528345"/>
            <a:chOff x="5252030" y="2008764"/>
            <a:chExt cx="809336" cy="809336"/>
          </a:xfrm>
          <a:solidFill>
            <a:srgbClr val="E6571E"/>
          </a:solidFill>
        </p:grpSpPr>
        <p:sp>
          <p:nvSpPr>
            <p:cNvPr id="36" name="椭圆 35"/>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mj-ea"/>
                <a:ea typeface="+mj-ea"/>
              </a:endParaRPr>
            </a:p>
          </p:txBody>
        </p:sp>
        <p:sp>
          <p:nvSpPr>
            <p:cNvPr id="37" name="椭圆 36"/>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38" name="组合 37"/>
          <p:cNvGrpSpPr/>
          <p:nvPr/>
        </p:nvGrpSpPr>
        <p:grpSpPr>
          <a:xfrm>
            <a:off x="1229295" y="4594435"/>
            <a:ext cx="592639" cy="592639"/>
            <a:chOff x="5252030" y="2008764"/>
            <a:chExt cx="809336" cy="809336"/>
          </a:xfrm>
          <a:solidFill>
            <a:srgbClr val="E6571E"/>
          </a:solidFill>
        </p:grpSpPr>
        <p:sp>
          <p:nvSpPr>
            <p:cNvPr id="39" name="椭圆 38"/>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mj-ea"/>
                <a:ea typeface="+mj-ea"/>
              </a:endParaRPr>
            </a:p>
          </p:txBody>
        </p:sp>
        <p:sp>
          <p:nvSpPr>
            <p:cNvPr id="40" name="椭圆 39"/>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41" name="组合 40"/>
          <p:cNvGrpSpPr/>
          <p:nvPr/>
        </p:nvGrpSpPr>
        <p:grpSpPr>
          <a:xfrm>
            <a:off x="2505073" y="4087213"/>
            <a:ext cx="295775" cy="295775"/>
            <a:chOff x="5252030" y="2008764"/>
            <a:chExt cx="809336" cy="809336"/>
          </a:xfrm>
          <a:solidFill>
            <a:srgbClr val="E6571E"/>
          </a:solidFill>
        </p:grpSpPr>
        <p:sp>
          <p:nvSpPr>
            <p:cNvPr id="42" name="椭圆 41"/>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mj-ea"/>
                <a:ea typeface="+mj-ea"/>
              </a:endParaRPr>
            </a:p>
          </p:txBody>
        </p:sp>
        <p:sp>
          <p:nvSpPr>
            <p:cNvPr id="43" name="椭圆 42"/>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44" name="组合 43"/>
          <p:cNvGrpSpPr/>
          <p:nvPr/>
        </p:nvGrpSpPr>
        <p:grpSpPr>
          <a:xfrm>
            <a:off x="2264063" y="1971725"/>
            <a:ext cx="295775" cy="295775"/>
            <a:chOff x="5252030" y="2008764"/>
            <a:chExt cx="809336" cy="809336"/>
          </a:xfrm>
          <a:solidFill>
            <a:srgbClr val="E6571E"/>
          </a:solidFill>
        </p:grpSpPr>
        <p:sp>
          <p:nvSpPr>
            <p:cNvPr id="45" name="椭圆 44"/>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mj-ea"/>
                <a:ea typeface="+mj-ea"/>
              </a:endParaRPr>
            </a:p>
          </p:txBody>
        </p:sp>
        <p:sp>
          <p:nvSpPr>
            <p:cNvPr id="46" name="椭圆 45"/>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47" name="组合 46"/>
          <p:cNvGrpSpPr/>
          <p:nvPr/>
        </p:nvGrpSpPr>
        <p:grpSpPr>
          <a:xfrm>
            <a:off x="3346391" y="5243558"/>
            <a:ext cx="295775" cy="295775"/>
            <a:chOff x="5252030" y="2008764"/>
            <a:chExt cx="809336" cy="809336"/>
          </a:xfrm>
          <a:solidFill>
            <a:srgbClr val="E6571E"/>
          </a:solidFill>
        </p:grpSpPr>
        <p:sp>
          <p:nvSpPr>
            <p:cNvPr id="48" name="椭圆 47"/>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mj-ea"/>
                <a:ea typeface="+mj-ea"/>
              </a:endParaRPr>
            </a:p>
          </p:txBody>
        </p:sp>
        <p:sp>
          <p:nvSpPr>
            <p:cNvPr id="49" name="椭圆 48"/>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50" name="组合 49"/>
          <p:cNvGrpSpPr/>
          <p:nvPr/>
        </p:nvGrpSpPr>
        <p:grpSpPr>
          <a:xfrm>
            <a:off x="3917171" y="4877287"/>
            <a:ext cx="219900" cy="219900"/>
            <a:chOff x="5252030" y="2008764"/>
            <a:chExt cx="809336" cy="809336"/>
          </a:xfrm>
          <a:solidFill>
            <a:srgbClr val="E6571E"/>
          </a:solidFill>
        </p:grpSpPr>
        <p:sp>
          <p:nvSpPr>
            <p:cNvPr id="51" name="椭圆 50"/>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mj-ea"/>
                <a:ea typeface="+mj-ea"/>
              </a:endParaRPr>
            </a:p>
          </p:txBody>
        </p:sp>
        <p:sp>
          <p:nvSpPr>
            <p:cNvPr id="52" name="椭圆 51"/>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53" name="组合 52"/>
          <p:cNvGrpSpPr/>
          <p:nvPr/>
        </p:nvGrpSpPr>
        <p:grpSpPr>
          <a:xfrm>
            <a:off x="5279307" y="1463237"/>
            <a:ext cx="592639" cy="592639"/>
            <a:chOff x="5252030" y="2008764"/>
            <a:chExt cx="809336" cy="809336"/>
          </a:xfrm>
          <a:solidFill>
            <a:srgbClr val="E6571E"/>
          </a:solidFill>
        </p:grpSpPr>
        <p:sp>
          <p:nvSpPr>
            <p:cNvPr id="54" name="椭圆 53"/>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mj-ea"/>
                <a:ea typeface="+mj-ea"/>
              </a:endParaRPr>
            </a:p>
          </p:txBody>
        </p:sp>
        <p:sp>
          <p:nvSpPr>
            <p:cNvPr id="55" name="椭圆 54"/>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56" name="组合 55"/>
          <p:cNvGrpSpPr/>
          <p:nvPr/>
        </p:nvGrpSpPr>
        <p:grpSpPr>
          <a:xfrm>
            <a:off x="5329294" y="2817408"/>
            <a:ext cx="428961" cy="428961"/>
            <a:chOff x="5252030" y="2008764"/>
            <a:chExt cx="809336" cy="809336"/>
          </a:xfrm>
          <a:solidFill>
            <a:srgbClr val="E6571E"/>
          </a:solidFill>
        </p:grpSpPr>
        <p:sp>
          <p:nvSpPr>
            <p:cNvPr id="57" name="椭圆 56"/>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mj-ea"/>
                <a:ea typeface="+mj-ea"/>
              </a:endParaRPr>
            </a:p>
          </p:txBody>
        </p:sp>
        <p:sp>
          <p:nvSpPr>
            <p:cNvPr id="58" name="椭圆 57"/>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64" name="灯片编号占位符 63"/>
          <p:cNvSpPr>
            <a:spLocks noGrp="1"/>
          </p:cNvSpPr>
          <p:nvPr>
            <p:ph type="sldNum" sz="quarter" idx="12"/>
          </p:nvPr>
        </p:nvSpPr>
        <p:spPr>
          <a:xfrm>
            <a:off x="8553095" y="6460892"/>
            <a:ext cx="2743200" cy="365125"/>
          </a:xfrm>
        </p:spPr>
        <p:txBody>
          <a:bodyPr/>
          <a:lstStyle/>
          <a:p>
            <a:fld id="{7543FE73-A404-45C1-B77A-6DB3BD9EA953}" type="slidenum">
              <a:rPr lang="zh-CN" altLang="en-US" smtClean="0"/>
              <a:t>43</a:t>
            </a:fld>
            <a:endParaRPr lang="zh-CN" altLang="en-US" dirty="0"/>
          </a:p>
        </p:txBody>
      </p:sp>
      <p:sp>
        <p:nvSpPr>
          <p:cNvPr id="63" name="TextBox 64"/>
          <p:cNvSpPr txBox="1"/>
          <p:nvPr/>
        </p:nvSpPr>
        <p:spPr>
          <a:xfrm>
            <a:off x="1057172" y="1544665"/>
            <a:ext cx="1043226" cy="492693"/>
          </a:xfrm>
          <a:prstGeom prst="rect">
            <a:avLst/>
          </a:prstGeom>
          <a:noFill/>
        </p:spPr>
        <p:txBody>
          <a:bodyPr wrap="none" lIns="162556" tIns="81277" rIns="162556" bIns="81277" rtlCol="0">
            <a:spAutoFit/>
          </a:bodyPr>
          <a:lstStyle/>
          <a:p>
            <a:r>
              <a:rPr lang="en-US" altLang="zh-CN" sz="2135" b="1" dirty="0">
                <a:latin typeface="Times New Roman" panose="02020603050405020304" pitchFamily="18" charset="0"/>
                <a:ea typeface="微软雅黑" panose="020B0503020204020204" pitchFamily="34" charset="-122"/>
                <a:cs typeface="Times New Roman" panose="02020603050405020304" pitchFamily="18" charset="0"/>
              </a:rPr>
              <a:t>Office</a:t>
            </a:r>
            <a:endParaRPr lang="zh-CN" altLang="en-US" sz="2135"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5" name="TextBox 64"/>
          <p:cNvSpPr txBox="1"/>
          <p:nvPr/>
        </p:nvSpPr>
        <p:spPr>
          <a:xfrm>
            <a:off x="3310486" y="1305793"/>
            <a:ext cx="1174544" cy="492693"/>
          </a:xfrm>
          <a:prstGeom prst="rect">
            <a:avLst/>
          </a:prstGeom>
          <a:noFill/>
        </p:spPr>
        <p:txBody>
          <a:bodyPr wrap="none" lIns="162556" tIns="81277" rIns="162556" bIns="81277" rtlCol="0">
            <a:spAutoFit/>
          </a:bodyPr>
          <a:lstStyle/>
          <a:p>
            <a:r>
              <a:rPr lang="en-US" altLang="zh-CN" sz="2135" b="1" dirty="0">
                <a:latin typeface="Times New Roman" panose="02020603050405020304" pitchFamily="18" charset="0"/>
                <a:ea typeface="微软雅黑" panose="020B0503020204020204" pitchFamily="34" charset="-122"/>
                <a:cs typeface="Times New Roman" panose="02020603050405020304" pitchFamily="18" charset="0"/>
              </a:rPr>
              <a:t>Project</a:t>
            </a:r>
            <a:endParaRPr lang="zh-CN" altLang="en-US" sz="2135"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6" name="TextBox 62"/>
          <p:cNvSpPr txBox="1"/>
          <p:nvPr/>
        </p:nvSpPr>
        <p:spPr>
          <a:xfrm>
            <a:off x="1947369" y="3102433"/>
            <a:ext cx="876514" cy="492693"/>
          </a:xfrm>
          <a:prstGeom prst="rect">
            <a:avLst/>
          </a:prstGeom>
          <a:noFill/>
        </p:spPr>
        <p:txBody>
          <a:bodyPr wrap="none" lIns="162556" tIns="81277" rIns="162556" bIns="81277" rtlCol="0">
            <a:spAutoFit/>
          </a:bodyPr>
          <a:lstStyle/>
          <a:p>
            <a:r>
              <a:rPr lang="zh-CN" altLang="en-US" sz="2135" b="1" dirty="0">
                <a:latin typeface="Times New Roman" panose="02020603050405020304" pitchFamily="18" charset="0"/>
                <a:ea typeface="微软雅黑" panose="020B0503020204020204" pitchFamily="34" charset="-122"/>
                <a:cs typeface="Times New Roman" panose="02020603050405020304" pitchFamily="18" charset="0"/>
              </a:rPr>
              <a:t>商业</a:t>
            </a:r>
          </a:p>
        </p:txBody>
      </p:sp>
      <p:sp>
        <p:nvSpPr>
          <p:cNvPr id="67" name="TextBox 67"/>
          <p:cNvSpPr txBox="1"/>
          <p:nvPr/>
        </p:nvSpPr>
        <p:spPr>
          <a:xfrm>
            <a:off x="1968500" y="4899005"/>
            <a:ext cx="1150628" cy="492693"/>
          </a:xfrm>
          <a:prstGeom prst="rect">
            <a:avLst/>
          </a:prstGeom>
          <a:noFill/>
        </p:spPr>
        <p:txBody>
          <a:bodyPr wrap="none" lIns="162556" tIns="81277" rIns="162556" bIns="81277" rtlCol="0">
            <a:spAutoFit/>
          </a:bodyPr>
          <a:lstStyle/>
          <a:p>
            <a:r>
              <a:rPr lang="zh-CN" altLang="en-US" sz="2135" b="1" dirty="0">
                <a:latin typeface="Times New Roman" panose="02020603050405020304" pitchFamily="18" charset="0"/>
                <a:ea typeface="微软雅黑" panose="020B0503020204020204" pitchFamily="34" charset="-122"/>
                <a:cs typeface="Times New Roman" panose="02020603050405020304" pitchFamily="18" charset="0"/>
              </a:rPr>
              <a:t>领导力</a:t>
            </a:r>
          </a:p>
        </p:txBody>
      </p:sp>
      <p:sp>
        <p:nvSpPr>
          <p:cNvPr id="68" name="TextBox 64"/>
          <p:cNvSpPr txBox="1"/>
          <p:nvPr/>
        </p:nvSpPr>
        <p:spPr>
          <a:xfrm>
            <a:off x="718403" y="4265821"/>
            <a:ext cx="908061" cy="492693"/>
          </a:xfrm>
          <a:prstGeom prst="rect">
            <a:avLst/>
          </a:prstGeom>
          <a:noFill/>
        </p:spPr>
        <p:txBody>
          <a:bodyPr wrap="none" lIns="162556" tIns="81277" rIns="162556" bIns="81277" rtlCol="0">
            <a:spAutoFit/>
          </a:bodyPr>
          <a:lstStyle/>
          <a:p>
            <a:r>
              <a:rPr lang="en-US" altLang="zh-CN" sz="2135" b="1" dirty="0">
                <a:latin typeface="Times New Roman" panose="02020603050405020304" pitchFamily="18" charset="0"/>
                <a:ea typeface="微软雅黑" panose="020B0503020204020204" pitchFamily="34" charset="-122"/>
                <a:cs typeface="Times New Roman" panose="02020603050405020304" pitchFamily="18" charset="0"/>
              </a:rPr>
              <a:t>Visio</a:t>
            </a:r>
            <a:endParaRPr lang="zh-CN" altLang="en-US" sz="2135"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TextBox 65"/>
          <p:cNvSpPr txBox="1"/>
          <p:nvPr/>
        </p:nvSpPr>
        <p:spPr>
          <a:xfrm>
            <a:off x="4200156" y="5225272"/>
            <a:ext cx="1424741" cy="492693"/>
          </a:xfrm>
          <a:prstGeom prst="rect">
            <a:avLst/>
          </a:prstGeom>
          <a:noFill/>
        </p:spPr>
        <p:txBody>
          <a:bodyPr wrap="none" lIns="162556" tIns="81277" rIns="162556" bIns="81277" rtlCol="0">
            <a:spAutoFit/>
          </a:bodyPr>
          <a:lstStyle/>
          <a:p>
            <a:r>
              <a:rPr lang="zh-CN" altLang="en-US" sz="2135" b="1" dirty="0">
                <a:latin typeface="Times New Roman" panose="02020603050405020304" pitchFamily="18" charset="0"/>
                <a:ea typeface="微软雅黑" panose="020B0503020204020204" pitchFamily="34" charset="-122"/>
                <a:cs typeface="Times New Roman" panose="02020603050405020304" pitchFamily="18" charset="0"/>
              </a:rPr>
              <a:t>项目管理</a:t>
            </a:r>
          </a:p>
        </p:txBody>
      </p:sp>
      <p:sp>
        <p:nvSpPr>
          <p:cNvPr id="70" name="TextBox 64"/>
          <p:cNvSpPr txBox="1"/>
          <p:nvPr/>
        </p:nvSpPr>
        <p:spPr>
          <a:xfrm>
            <a:off x="3300836" y="3565153"/>
            <a:ext cx="2029074" cy="492693"/>
          </a:xfrm>
          <a:prstGeom prst="rect">
            <a:avLst/>
          </a:prstGeom>
          <a:noFill/>
        </p:spPr>
        <p:txBody>
          <a:bodyPr wrap="none" lIns="162556" tIns="81277" rIns="162556" bIns="81277" rtlCol="0">
            <a:spAutoFit/>
          </a:bodyPr>
          <a:lstStyle/>
          <a:p>
            <a:r>
              <a:rPr lang="en-US" altLang="zh-CN" sz="2135" b="1" dirty="0" err="1">
                <a:latin typeface="Times New Roman" panose="02020603050405020304" pitchFamily="18" charset="0"/>
                <a:ea typeface="微软雅黑" panose="020B0503020204020204" pitchFamily="34" charset="-122"/>
                <a:cs typeface="Times New Roman" panose="02020603050405020304" pitchFamily="18" charset="0"/>
              </a:rPr>
              <a:t>MindManager</a:t>
            </a:r>
            <a:endParaRPr lang="zh-CN" altLang="en-US" sz="2135"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1" name="TextBox 66"/>
          <p:cNvSpPr txBox="1"/>
          <p:nvPr/>
        </p:nvSpPr>
        <p:spPr>
          <a:xfrm>
            <a:off x="5303951" y="3649100"/>
            <a:ext cx="876514" cy="492693"/>
          </a:xfrm>
          <a:prstGeom prst="rect">
            <a:avLst/>
          </a:prstGeom>
          <a:noFill/>
        </p:spPr>
        <p:txBody>
          <a:bodyPr wrap="none" lIns="162556" tIns="81277" rIns="162556" bIns="81277" rtlCol="0">
            <a:spAutoFit/>
          </a:bodyPr>
          <a:lstStyle/>
          <a:p>
            <a:r>
              <a:rPr lang="zh-CN" altLang="en-US" sz="2135" b="1" dirty="0">
                <a:latin typeface="Times New Roman" panose="02020603050405020304" pitchFamily="18" charset="0"/>
                <a:ea typeface="微软雅黑" panose="020B0503020204020204" pitchFamily="34" charset="-122"/>
                <a:cs typeface="Times New Roman" panose="02020603050405020304" pitchFamily="18" charset="0"/>
              </a:rPr>
              <a:t>营销</a:t>
            </a:r>
          </a:p>
        </p:txBody>
      </p:sp>
      <p:sp>
        <p:nvSpPr>
          <p:cNvPr id="72" name="TextBox 28"/>
          <p:cNvSpPr txBox="1"/>
          <p:nvPr/>
        </p:nvSpPr>
        <p:spPr>
          <a:xfrm>
            <a:off x="7152120" y="1453013"/>
            <a:ext cx="1400977" cy="502445"/>
          </a:xfrm>
          <a:prstGeom prst="rect">
            <a:avLst/>
          </a:prstGeom>
          <a:noFill/>
        </p:spPr>
        <p:txBody>
          <a:bodyPr wrap="square" rtlCol="0">
            <a:spAutoFit/>
          </a:bodyPr>
          <a:lstStyle/>
          <a:p>
            <a:r>
              <a:rPr lang="zh-CN" altLang="en-US" sz="2665" dirty="0">
                <a:solidFill>
                  <a:srgbClr val="E6571E"/>
                </a:solidFill>
                <a:latin typeface="+mj-ea"/>
                <a:ea typeface="+mj-ea"/>
              </a:rPr>
              <a:t>内容</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65000" fill="hold" nodeType="withEffect" p14:presetBounceEnd="55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5000">
                                          <p:cBhvr additive="base">
                                            <p:cTn id="7" dur="2000" fill="hold"/>
                                            <p:tgtEl>
                                              <p:spTgt spid="32"/>
                                            </p:tgtEl>
                                            <p:attrNameLst>
                                              <p:attrName>ppt_x</p:attrName>
                                            </p:attrNameLst>
                                          </p:cBhvr>
                                          <p:tavLst>
                                            <p:tav tm="0">
                                              <p:val>
                                                <p:strVal val="1+#ppt_w/2"/>
                                              </p:val>
                                            </p:tav>
                                            <p:tav tm="100000">
                                              <p:val>
                                                <p:strVal val="#ppt_x"/>
                                              </p:val>
                                            </p:tav>
                                          </p:tavLst>
                                        </p:anim>
                                        <p:anim calcmode="lin" valueType="num" p14:bounceEnd="55000">
                                          <p:cBhvr additive="base">
                                            <p:cTn id="8" dur="20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2" accel="65000" fill="hold" nodeType="withEffect" p14:presetBounceEnd="55000">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14:bounceEnd="55000">
                                          <p:cBhvr additive="base">
                                            <p:cTn id="11" dur="2000" fill="hold"/>
                                            <p:tgtEl>
                                              <p:spTgt spid="35"/>
                                            </p:tgtEl>
                                            <p:attrNameLst>
                                              <p:attrName>ppt_x</p:attrName>
                                            </p:attrNameLst>
                                          </p:cBhvr>
                                          <p:tavLst>
                                            <p:tav tm="0">
                                              <p:val>
                                                <p:strVal val="0-#ppt_w/2"/>
                                              </p:val>
                                            </p:tav>
                                            <p:tav tm="100000">
                                              <p:val>
                                                <p:strVal val="#ppt_x"/>
                                              </p:val>
                                            </p:tav>
                                          </p:tavLst>
                                        </p:anim>
                                        <p:anim calcmode="lin" valueType="num" p14:bounceEnd="55000">
                                          <p:cBhvr additive="base">
                                            <p:cTn id="12" dur="2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12" accel="65000" fill="hold" nodeType="withEffect" p14:presetBounceEnd="55000">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14:bounceEnd="55000">
                                          <p:cBhvr additive="base">
                                            <p:cTn id="15" dur="2000" fill="hold"/>
                                            <p:tgtEl>
                                              <p:spTgt spid="38"/>
                                            </p:tgtEl>
                                            <p:attrNameLst>
                                              <p:attrName>ppt_x</p:attrName>
                                            </p:attrNameLst>
                                          </p:cBhvr>
                                          <p:tavLst>
                                            <p:tav tm="0">
                                              <p:val>
                                                <p:strVal val="0-#ppt_w/2"/>
                                              </p:val>
                                            </p:tav>
                                            <p:tav tm="100000">
                                              <p:val>
                                                <p:strVal val="#ppt_x"/>
                                              </p:val>
                                            </p:tav>
                                          </p:tavLst>
                                        </p:anim>
                                        <p:anim calcmode="lin" valueType="num" p14:bounceEnd="55000">
                                          <p:cBhvr additive="base">
                                            <p:cTn id="16" dur="20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14:presetBounceEnd="55000">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14:bounceEnd="55000">
                                          <p:cBhvr additive="base">
                                            <p:cTn id="19" dur="2000" fill="hold"/>
                                            <p:tgtEl>
                                              <p:spTgt spid="53"/>
                                            </p:tgtEl>
                                            <p:attrNameLst>
                                              <p:attrName>ppt_x</p:attrName>
                                            </p:attrNameLst>
                                          </p:cBhvr>
                                          <p:tavLst>
                                            <p:tav tm="0">
                                              <p:val>
                                                <p:strVal val="0-#ppt_w/2"/>
                                              </p:val>
                                            </p:tav>
                                            <p:tav tm="100000">
                                              <p:val>
                                                <p:strVal val="#ppt_x"/>
                                              </p:val>
                                            </p:tav>
                                          </p:tavLst>
                                        </p:anim>
                                        <p:anim calcmode="lin" valueType="num" p14:bounceEnd="55000">
                                          <p:cBhvr additive="base">
                                            <p:cTn id="20" dur="2000" fill="hold"/>
                                            <p:tgtEl>
                                              <p:spTgt spid="53"/>
                                            </p:tgtEl>
                                            <p:attrNameLst>
                                              <p:attrName>ppt_y</p:attrName>
                                            </p:attrNameLst>
                                          </p:cBhvr>
                                          <p:tavLst>
                                            <p:tav tm="0">
                                              <p:val>
                                                <p:strVal val="1+#ppt_h/2"/>
                                              </p:val>
                                            </p:tav>
                                            <p:tav tm="100000">
                                              <p:val>
                                                <p:strVal val="#ppt_y"/>
                                              </p:val>
                                            </p:tav>
                                          </p:tavLst>
                                        </p:anim>
                                      </p:childTnLst>
                                    </p:cTn>
                                  </p:par>
                                  <p:par>
                                    <p:cTn id="21" presetID="23" presetClass="entr" presetSubtype="52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ppt_x</p:attrName>
                                            </p:attrNameLst>
                                          </p:cBhvr>
                                          <p:tavLst>
                                            <p:tav tm="0">
                                              <p:val>
                                                <p:fltVal val="0.5"/>
                                              </p:val>
                                            </p:tav>
                                            <p:tav tm="100000">
                                              <p:val>
                                                <p:strVal val="#ppt_x"/>
                                              </p:val>
                                            </p:tav>
                                          </p:tavLst>
                                        </p:anim>
                                        <p:anim calcmode="lin" valueType="num">
                                          <p:cBhvr>
                                            <p:cTn id="26" dur="1000" fill="hold"/>
                                            <p:tgtEl>
                                              <p:spTgt spid="7"/>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2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ppt_x</p:attrName>
                                            </p:attrNameLst>
                                          </p:cBhvr>
                                          <p:tavLst>
                                            <p:tav tm="0">
                                              <p:val>
                                                <p:fltVal val="0.5"/>
                                              </p:val>
                                            </p:tav>
                                            <p:tav tm="100000">
                                              <p:val>
                                                <p:strVal val="#ppt_x"/>
                                              </p:val>
                                            </p:tav>
                                          </p:tavLst>
                                        </p:anim>
                                        <p:anim calcmode="lin" valueType="num">
                                          <p:cBhvr>
                                            <p:cTn id="32" dur="1000" fill="hold"/>
                                            <p:tgtEl>
                                              <p:spTgt spid="10"/>
                                            </p:tgtEl>
                                            <p:attrNameLst>
                                              <p:attrName>ppt_y</p:attrName>
                                            </p:attrNameLst>
                                          </p:cBhvr>
                                          <p:tavLst>
                                            <p:tav tm="0">
                                              <p:val>
                                                <p:fltVal val="0.5"/>
                                              </p:val>
                                            </p:tav>
                                            <p:tav tm="100000">
                                              <p:val>
                                                <p:strVal val="#ppt_y"/>
                                              </p:val>
                                            </p:tav>
                                          </p:tavLst>
                                        </p:anim>
                                      </p:childTnLst>
                                    </p:cTn>
                                  </p:par>
                                  <p:par>
                                    <p:cTn id="33" presetID="2" presetClass="entr" presetSubtype="3" accel="65000" fill="hold" nodeType="withEffect" p14:presetBounceEnd="55000">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14:bounceEnd="55000">
                                          <p:cBhvr additive="base">
                                            <p:cTn id="35" dur="2000" fill="hold"/>
                                            <p:tgtEl>
                                              <p:spTgt spid="50"/>
                                            </p:tgtEl>
                                            <p:attrNameLst>
                                              <p:attrName>ppt_x</p:attrName>
                                            </p:attrNameLst>
                                          </p:cBhvr>
                                          <p:tavLst>
                                            <p:tav tm="0">
                                              <p:val>
                                                <p:strVal val="1+#ppt_w/2"/>
                                              </p:val>
                                            </p:tav>
                                            <p:tav tm="100000">
                                              <p:val>
                                                <p:strVal val="#ppt_x"/>
                                              </p:val>
                                            </p:tav>
                                          </p:tavLst>
                                        </p:anim>
                                        <p:anim calcmode="lin" valueType="num" p14:bounceEnd="55000">
                                          <p:cBhvr additive="base">
                                            <p:cTn id="36" dur="2000" fill="hold"/>
                                            <p:tgtEl>
                                              <p:spTgt spid="50"/>
                                            </p:tgtEl>
                                            <p:attrNameLst>
                                              <p:attrName>ppt_y</p:attrName>
                                            </p:attrNameLst>
                                          </p:cBhvr>
                                          <p:tavLst>
                                            <p:tav tm="0">
                                              <p:val>
                                                <p:strVal val="0-#ppt_h/2"/>
                                              </p:val>
                                            </p:tav>
                                            <p:tav tm="100000">
                                              <p:val>
                                                <p:strVal val="#ppt_y"/>
                                              </p:val>
                                            </p:tav>
                                          </p:tavLst>
                                        </p:anim>
                                      </p:childTnLst>
                                    </p:cTn>
                                  </p:par>
                                  <p:par>
                                    <p:cTn id="37" presetID="2" presetClass="entr" presetSubtype="3" accel="65000" fill="hold" nodeType="withEffect" p14:presetBounceEnd="55000">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14:bounceEnd="55000">
                                          <p:cBhvr additive="base">
                                            <p:cTn id="39" dur="2000" fill="hold"/>
                                            <p:tgtEl>
                                              <p:spTgt spid="47"/>
                                            </p:tgtEl>
                                            <p:attrNameLst>
                                              <p:attrName>ppt_x</p:attrName>
                                            </p:attrNameLst>
                                          </p:cBhvr>
                                          <p:tavLst>
                                            <p:tav tm="0">
                                              <p:val>
                                                <p:strVal val="1+#ppt_w/2"/>
                                              </p:val>
                                            </p:tav>
                                            <p:tav tm="100000">
                                              <p:val>
                                                <p:strVal val="#ppt_x"/>
                                              </p:val>
                                            </p:tav>
                                          </p:tavLst>
                                        </p:anim>
                                        <p:anim calcmode="lin" valueType="num" p14:bounceEnd="55000">
                                          <p:cBhvr additive="base">
                                            <p:cTn id="40" dur="2000" fill="hold"/>
                                            <p:tgtEl>
                                              <p:spTgt spid="47"/>
                                            </p:tgtEl>
                                            <p:attrNameLst>
                                              <p:attrName>ppt_y</p:attrName>
                                            </p:attrNameLst>
                                          </p:cBhvr>
                                          <p:tavLst>
                                            <p:tav tm="0">
                                              <p:val>
                                                <p:strVal val="0-#ppt_h/2"/>
                                              </p:val>
                                            </p:tav>
                                            <p:tav tm="100000">
                                              <p:val>
                                                <p:strVal val="#ppt_y"/>
                                              </p:val>
                                            </p:tav>
                                          </p:tavLst>
                                        </p:anim>
                                      </p:childTnLst>
                                    </p:cTn>
                                  </p:par>
                                  <p:par>
                                    <p:cTn id="41" presetID="23" presetClass="entr" presetSubtype="52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ppt_x</p:attrName>
                                            </p:attrNameLst>
                                          </p:cBhvr>
                                          <p:tavLst>
                                            <p:tav tm="0">
                                              <p:val>
                                                <p:fltVal val="0.5"/>
                                              </p:val>
                                            </p:tav>
                                            <p:tav tm="100000">
                                              <p:val>
                                                <p:strVal val="#ppt_x"/>
                                              </p:val>
                                            </p:tav>
                                          </p:tavLst>
                                        </p:anim>
                                        <p:anim calcmode="lin" valueType="num">
                                          <p:cBhvr>
                                            <p:cTn id="46" dur="1000" fill="hold"/>
                                            <p:tgtEl>
                                              <p:spTgt spid="13"/>
                                            </p:tgtEl>
                                            <p:attrNameLst>
                                              <p:attrName>ppt_y</p:attrName>
                                            </p:attrNameLst>
                                          </p:cBhvr>
                                          <p:tavLst>
                                            <p:tav tm="0">
                                              <p:val>
                                                <p:fltVal val="0.5"/>
                                              </p:val>
                                            </p:tav>
                                            <p:tav tm="100000">
                                              <p:val>
                                                <p:strVal val="#ppt_y"/>
                                              </p:val>
                                            </p:tav>
                                          </p:tavLst>
                                        </p:anim>
                                      </p:childTnLst>
                                    </p:cTn>
                                  </p:par>
                                  <p:par>
                                    <p:cTn id="47" presetID="2" presetClass="entr" presetSubtype="12" accel="65000" fill="hold" nodeType="withEffect" p14:presetBounceEnd="55000">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14:bounceEnd="55000">
                                          <p:cBhvr additive="base">
                                            <p:cTn id="49" dur="2000" fill="hold"/>
                                            <p:tgtEl>
                                              <p:spTgt spid="56"/>
                                            </p:tgtEl>
                                            <p:attrNameLst>
                                              <p:attrName>ppt_x</p:attrName>
                                            </p:attrNameLst>
                                          </p:cBhvr>
                                          <p:tavLst>
                                            <p:tav tm="0">
                                              <p:val>
                                                <p:strVal val="0-#ppt_w/2"/>
                                              </p:val>
                                            </p:tav>
                                            <p:tav tm="100000">
                                              <p:val>
                                                <p:strVal val="#ppt_x"/>
                                              </p:val>
                                            </p:tav>
                                          </p:tavLst>
                                        </p:anim>
                                        <p:anim calcmode="lin" valueType="num" p14:bounceEnd="55000">
                                          <p:cBhvr additive="base">
                                            <p:cTn id="50" dur="2000" fill="hold"/>
                                            <p:tgtEl>
                                              <p:spTgt spid="56"/>
                                            </p:tgtEl>
                                            <p:attrNameLst>
                                              <p:attrName>ppt_y</p:attrName>
                                            </p:attrNameLst>
                                          </p:cBhvr>
                                          <p:tavLst>
                                            <p:tav tm="0">
                                              <p:val>
                                                <p:strVal val="1+#ppt_h/2"/>
                                              </p:val>
                                            </p:tav>
                                            <p:tav tm="100000">
                                              <p:val>
                                                <p:strVal val="#ppt_y"/>
                                              </p:val>
                                            </p:tav>
                                          </p:tavLst>
                                        </p:anim>
                                      </p:childTnLst>
                                    </p:cTn>
                                  </p:par>
                                  <p:par>
                                    <p:cTn id="51" presetID="23" presetClass="entr" presetSubtype="528" fill="hold" nodeType="withEffect">
                                      <p:stCondLst>
                                        <p:cond delay="2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600" fill="hold"/>
                                            <p:tgtEl>
                                              <p:spTgt spid="16"/>
                                            </p:tgtEl>
                                            <p:attrNameLst>
                                              <p:attrName>ppt_w</p:attrName>
                                            </p:attrNameLst>
                                          </p:cBhvr>
                                          <p:tavLst>
                                            <p:tav tm="0">
                                              <p:val>
                                                <p:fltVal val="0"/>
                                              </p:val>
                                            </p:tav>
                                            <p:tav tm="100000">
                                              <p:val>
                                                <p:strVal val="#ppt_w"/>
                                              </p:val>
                                            </p:tav>
                                          </p:tavLst>
                                        </p:anim>
                                        <p:anim calcmode="lin" valueType="num">
                                          <p:cBhvr>
                                            <p:cTn id="54" dur="600" fill="hold"/>
                                            <p:tgtEl>
                                              <p:spTgt spid="16"/>
                                            </p:tgtEl>
                                            <p:attrNameLst>
                                              <p:attrName>ppt_h</p:attrName>
                                            </p:attrNameLst>
                                          </p:cBhvr>
                                          <p:tavLst>
                                            <p:tav tm="0">
                                              <p:val>
                                                <p:fltVal val="0"/>
                                              </p:val>
                                            </p:tav>
                                            <p:tav tm="100000">
                                              <p:val>
                                                <p:strVal val="#ppt_h"/>
                                              </p:val>
                                            </p:tav>
                                          </p:tavLst>
                                        </p:anim>
                                        <p:anim calcmode="lin" valueType="num">
                                          <p:cBhvr>
                                            <p:cTn id="55" dur="600" fill="hold"/>
                                            <p:tgtEl>
                                              <p:spTgt spid="16"/>
                                            </p:tgtEl>
                                            <p:attrNameLst>
                                              <p:attrName>ppt_x</p:attrName>
                                            </p:attrNameLst>
                                          </p:cBhvr>
                                          <p:tavLst>
                                            <p:tav tm="0">
                                              <p:val>
                                                <p:fltVal val="0.5"/>
                                              </p:val>
                                            </p:tav>
                                            <p:tav tm="100000">
                                              <p:val>
                                                <p:strVal val="#ppt_x"/>
                                              </p:val>
                                            </p:tav>
                                          </p:tavLst>
                                        </p:anim>
                                        <p:anim calcmode="lin" valueType="num">
                                          <p:cBhvr>
                                            <p:cTn id="56" dur="600" fill="hold"/>
                                            <p:tgtEl>
                                              <p:spTgt spid="16"/>
                                            </p:tgtEl>
                                            <p:attrNameLst>
                                              <p:attrName>ppt_y</p:attrName>
                                            </p:attrNameLst>
                                          </p:cBhvr>
                                          <p:tavLst>
                                            <p:tav tm="0">
                                              <p:val>
                                                <p:fltVal val="0.5"/>
                                              </p:val>
                                            </p:tav>
                                            <p:tav tm="100000">
                                              <p:val>
                                                <p:strVal val="#ppt_y"/>
                                              </p:val>
                                            </p:tav>
                                          </p:tavLst>
                                        </p:anim>
                                      </p:childTnLst>
                                    </p:cTn>
                                  </p:par>
                                  <p:par>
                                    <p:cTn id="57" presetID="2" presetClass="entr" presetSubtype="12" accel="65000" fill="hold" nodeType="withEffect" p14:presetBounceEnd="55000">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14:bounceEnd="55000">
                                          <p:cBhvr additive="base">
                                            <p:cTn id="59" dur="2000" fill="hold"/>
                                            <p:tgtEl>
                                              <p:spTgt spid="44"/>
                                            </p:tgtEl>
                                            <p:attrNameLst>
                                              <p:attrName>ppt_x</p:attrName>
                                            </p:attrNameLst>
                                          </p:cBhvr>
                                          <p:tavLst>
                                            <p:tav tm="0">
                                              <p:val>
                                                <p:strVal val="0-#ppt_w/2"/>
                                              </p:val>
                                            </p:tav>
                                            <p:tav tm="100000">
                                              <p:val>
                                                <p:strVal val="#ppt_x"/>
                                              </p:val>
                                            </p:tav>
                                          </p:tavLst>
                                        </p:anim>
                                        <p:anim calcmode="lin" valueType="num" p14:bounceEnd="55000">
                                          <p:cBhvr additive="base">
                                            <p:cTn id="60" dur="2000" fill="hold"/>
                                            <p:tgtEl>
                                              <p:spTgt spid="44"/>
                                            </p:tgtEl>
                                            <p:attrNameLst>
                                              <p:attrName>ppt_y</p:attrName>
                                            </p:attrNameLst>
                                          </p:cBhvr>
                                          <p:tavLst>
                                            <p:tav tm="0">
                                              <p:val>
                                                <p:strVal val="1+#ppt_h/2"/>
                                              </p:val>
                                            </p:tav>
                                            <p:tav tm="100000">
                                              <p:val>
                                                <p:strVal val="#ppt_y"/>
                                              </p:val>
                                            </p:tav>
                                          </p:tavLst>
                                        </p:anim>
                                      </p:childTnLst>
                                    </p:cTn>
                                  </p:par>
                                  <p:par>
                                    <p:cTn id="61" presetID="23" presetClass="entr" presetSubtype="528"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700" fill="hold"/>
                                            <p:tgtEl>
                                              <p:spTgt spid="19"/>
                                            </p:tgtEl>
                                            <p:attrNameLst>
                                              <p:attrName>ppt_w</p:attrName>
                                            </p:attrNameLst>
                                          </p:cBhvr>
                                          <p:tavLst>
                                            <p:tav tm="0">
                                              <p:val>
                                                <p:fltVal val="0"/>
                                              </p:val>
                                            </p:tav>
                                            <p:tav tm="100000">
                                              <p:val>
                                                <p:strVal val="#ppt_w"/>
                                              </p:val>
                                            </p:tav>
                                          </p:tavLst>
                                        </p:anim>
                                        <p:anim calcmode="lin" valueType="num">
                                          <p:cBhvr>
                                            <p:cTn id="64" dur="700" fill="hold"/>
                                            <p:tgtEl>
                                              <p:spTgt spid="19"/>
                                            </p:tgtEl>
                                            <p:attrNameLst>
                                              <p:attrName>ppt_h</p:attrName>
                                            </p:attrNameLst>
                                          </p:cBhvr>
                                          <p:tavLst>
                                            <p:tav tm="0">
                                              <p:val>
                                                <p:fltVal val="0"/>
                                              </p:val>
                                            </p:tav>
                                            <p:tav tm="100000">
                                              <p:val>
                                                <p:strVal val="#ppt_h"/>
                                              </p:val>
                                            </p:tav>
                                          </p:tavLst>
                                        </p:anim>
                                        <p:anim calcmode="lin" valueType="num">
                                          <p:cBhvr>
                                            <p:cTn id="65" dur="700" fill="hold"/>
                                            <p:tgtEl>
                                              <p:spTgt spid="19"/>
                                            </p:tgtEl>
                                            <p:attrNameLst>
                                              <p:attrName>ppt_x</p:attrName>
                                            </p:attrNameLst>
                                          </p:cBhvr>
                                          <p:tavLst>
                                            <p:tav tm="0">
                                              <p:val>
                                                <p:fltVal val="0.5"/>
                                              </p:val>
                                            </p:tav>
                                            <p:tav tm="100000">
                                              <p:val>
                                                <p:strVal val="#ppt_x"/>
                                              </p:val>
                                            </p:tav>
                                          </p:tavLst>
                                        </p:anim>
                                        <p:anim calcmode="lin" valueType="num">
                                          <p:cBhvr>
                                            <p:cTn id="66" dur="700" fill="hold"/>
                                            <p:tgtEl>
                                              <p:spTgt spid="19"/>
                                            </p:tgtEl>
                                            <p:attrNameLst>
                                              <p:attrName>ppt_y</p:attrName>
                                            </p:attrNameLst>
                                          </p:cBhvr>
                                          <p:tavLst>
                                            <p:tav tm="0">
                                              <p:val>
                                                <p:fltVal val="0.5"/>
                                              </p:val>
                                            </p:tav>
                                            <p:tav tm="100000">
                                              <p:val>
                                                <p:strVal val="#ppt_y"/>
                                              </p:val>
                                            </p:tav>
                                          </p:tavLst>
                                        </p:anim>
                                      </p:childTnLst>
                                    </p:cTn>
                                  </p:par>
                                  <p:par>
                                    <p:cTn id="67" presetID="2" presetClass="entr" presetSubtype="3" accel="65000" fill="hold" nodeType="withEffect" p14:presetBounceEnd="55000">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14:bounceEnd="55000">
                                          <p:cBhvr additive="base">
                                            <p:cTn id="69" dur="2000" fill="hold"/>
                                            <p:tgtEl>
                                              <p:spTgt spid="41"/>
                                            </p:tgtEl>
                                            <p:attrNameLst>
                                              <p:attrName>ppt_x</p:attrName>
                                            </p:attrNameLst>
                                          </p:cBhvr>
                                          <p:tavLst>
                                            <p:tav tm="0">
                                              <p:val>
                                                <p:strVal val="1+#ppt_w/2"/>
                                              </p:val>
                                            </p:tav>
                                            <p:tav tm="100000">
                                              <p:val>
                                                <p:strVal val="#ppt_x"/>
                                              </p:val>
                                            </p:tav>
                                          </p:tavLst>
                                        </p:anim>
                                        <p:anim calcmode="lin" valueType="num" p14:bounceEnd="55000">
                                          <p:cBhvr additive="base">
                                            <p:cTn id="70" dur="2000" fill="hold"/>
                                            <p:tgtEl>
                                              <p:spTgt spid="41"/>
                                            </p:tgtEl>
                                            <p:attrNameLst>
                                              <p:attrName>ppt_y</p:attrName>
                                            </p:attrNameLst>
                                          </p:cBhvr>
                                          <p:tavLst>
                                            <p:tav tm="0">
                                              <p:val>
                                                <p:strVal val="0-#ppt_h/2"/>
                                              </p:val>
                                            </p:tav>
                                            <p:tav tm="100000">
                                              <p:val>
                                                <p:strVal val="#ppt_y"/>
                                              </p:val>
                                            </p:tav>
                                          </p:tavLst>
                                        </p:anim>
                                      </p:childTnLst>
                                    </p:cTn>
                                  </p:par>
                                  <p:par>
                                    <p:cTn id="71" presetID="53" presetClass="entr" presetSubtype="16" fill="hold" grpId="0" nodeType="withEffect">
                                      <p:stCondLst>
                                        <p:cond delay="200"/>
                                      </p:stCondLst>
                                      <p:childTnLst>
                                        <p:set>
                                          <p:cBhvr>
                                            <p:cTn id="72" dur="1" fill="hold">
                                              <p:stCondLst>
                                                <p:cond delay="0"/>
                                              </p:stCondLst>
                                            </p:cTn>
                                            <p:tgtEl>
                                              <p:spTgt spid="63"/>
                                            </p:tgtEl>
                                            <p:attrNameLst>
                                              <p:attrName>style.visibility</p:attrName>
                                            </p:attrNameLst>
                                          </p:cBhvr>
                                          <p:to>
                                            <p:strVal val="visible"/>
                                          </p:to>
                                        </p:set>
                                        <p:anim calcmode="lin" valueType="num">
                                          <p:cBhvr>
                                            <p:cTn id="73" dur="500" fill="hold"/>
                                            <p:tgtEl>
                                              <p:spTgt spid="63"/>
                                            </p:tgtEl>
                                            <p:attrNameLst>
                                              <p:attrName>ppt_w</p:attrName>
                                            </p:attrNameLst>
                                          </p:cBhvr>
                                          <p:tavLst>
                                            <p:tav tm="0">
                                              <p:val>
                                                <p:fltVal val="0"/>
                                              </p:val>
                                            </p:tav>
                                            <p:tav tm="100000">
                                              <p:val>
                                                <p:strVal val="#ppt_w"/>
                                              </p:val>
                                            </p:tav>
                                          </p:tavLst>
                                        </p:anim>
                                        <p:anim calcmode="lin" valueType="num">
                                          <p:cBhvr>
                                            <p:cTn id="74" dur="500" fill="hold"/>
                                            <p:tgtEl>
                                              <p:spTgt spid="63"/>
                                            </p:tgtEl>
                                            <p:attrNameLst>
                                              <p:attrName>ppt_h</p:attrName>
                                            </p:attrNameLst>
                                          </p:cBhvr>
                                          <p:tavLst>
                                            <p:tav tm="0">
                                              <p:val>
                                                <p:fltVal val="0"/>
                                              </p:val>
                                            </p:tav>
                                            <p:tav tm="100000">
                                              <p:val>
                                                <p:strVal val="#ppt_h"/>
                                              </p:val>
                                            </p:tav>
                                          </p:tavLst>
                                        </p:anim>
                                        <p:animEffect transition="in" filter="fade">
                                          <p:cBhvr>
                                            <p:cTn id="75" dur="500"/>
                                            <p:tgtEl>
                                              <p:spTgt spid="63"/>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65"/>
                                            </p:tgtEl>
                                            <p:attrNameLst>
                                              <p:attrName>style.visibility</p:attrName>
                                            </p:attrNameLst>
                                          </p:cBhvr>
                                          <p:to>
                                            <p:strVal val="visible"/>
                                          </p:to>
                                        </p:set>
                                        <p:anim calcmode="lin" valueType="num">
                                          <p:cBhvr>
                                            <p:cTn id="78" dur="500" fill="hold"/>
                                            <p:tgtEl>
                                              <p:spTgt spid="65"/>
                                            </p:tgtEl>
                                            <p:attrNameLst>
                                              <p:attrName>ppt_w</p:attrName>
                                            </p:attrNameLst>
                                          </p:cBhvr>
                                          <p:tavLst>
                                            <p:tav tm="0">
                                              <p:val>
                                                <p:fltVal val="0"/>
                                              </p:val>
                                            </p:tav>
                                            <p:tav tm="100000">
                                              <p:val>
                                                <p:strVal val="#ppt_w"/>
                                              </p:val>
                                            </p:tav>
                                          </p:tavLst>
                                        </p:anim>
                                        <p:anim calcmode="lin" valueType="num">
                                          <p:cBhvr>
                                            <p:cTn id="79" dur="500" fill="hold"/>
                                            <p:tgtEl>
                                              <p:spTgt spid="65"/>
                                            </p:tgtEl>
                                            <p:attrNameLst>
                                              <p:attrName>ppt_h</p:attrName>
                                            </p:attrNameLst>
                                          </p:cBhvr>
                                          <p:tavLst>
                                            <p:tav tm="0">
                                              <p:val>
                                                <p:fltVal val="0"/>
                                              </p:val>
                                            </p:tav>
                                            <p:tav tm="100000">
                                              <p:val>
                                                <p:strVal val="#ppt_h"/>
                                              </p:val>
                                            </p:tav>
                                          </p:tavLst>
                                        </p:anim>
                                        <p:animEffect transition="in" filter="fade">
                                          <p:cBhvr>
                                            <p:cTn id="80" dur="500"/>
                                            <p:tgtEl>
                                              <p:spTgt spid="65"/>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66"/>
                                            </p:tgtEl>
                                            <p:attrNameLst>
                                              <p:attrName>style.visibility</p:attrName>
                                            </p:attrNameLst>
                                          </p:cBhvr>
                                          <p:to>
                                            <p:strVal val="visible"/>
                                          </p:to>
                                        </p:set>
                                        <p:anim calcmode="lin" valueType="num">
                                          <p:cBhvr>
                                            <p:cTn id="83" dur="500" fill="hold"/>
                                            <p:tgtEl>
                                              <p:spTgt spid="66"/>
                                            </p:tgtEl>
                                            <p:attrNameLst>
                                              <p:attrName>ppt_w</p:attrName>
                                            </p:attrNameLst>
                                          </p:cBhvr>
                                          <p:tavLst>
                                            <p:tav tm="0">
                                              <p:val>
                                                <p:fltVal val="0"/>
                                              </p:val>
                                            </p:tav>
                                            <p:tav tm="100000">
                                              <p:val>
                                                <p:strVal val="#ppt_w"/>
                                              </p:val>
                                            </p:tav>
                                          </p:tavLst>
                                        </p:anim>
                                        <p:anim calcmode="lin" valueType="num">
                                          <p:cBhvr>
                                            <p:cTn id="84" dur="500" fill="hold"/>
                                            <p:tgtEl>
                                              <p:spTgt spid="66"/>
                                            </p:tgtEl>
                                            <p:attrNameLst>
                                              <p:attrName>ppt_h</p:attrName>
                                            </p:attrNameLst>
                                          </p:cBhvr>
                                          <p:tavLst>
                                            <p:tav tm="0">
                                              <p:val>
                                                <p:fltVal val="0"/>
                                              </p:val>
                                            </p:tav>
                                            <p:tav tm="100000">
                                              <p:val>
                                                <p:strVal val="#ppt_h"/>
                                              </p:val>
                                            </p:tav>
                                          </p:tavLst>
                                        </p:anim>
                                        <p:animEffect transition="in" filter="fade">
                                          <p:cBhvr>
                                            <p:cTn id="85" dur="500"/>
                                            <p:tgtEl>
                                              <p:spTgt spid="66"/>
                                            </p:tgtEl>
                                          </p:cBhvr>
                                        </p:animEffect>
                                      </p:childTnLst>
                                    </p:cTn>
                                  </p:par>
                                  <p:par>
                                    <p:cTn id="86" presetID="53" presetClass="entr" presetSubtype="16" fill="hold" grpId="0" nodeType="withEffect">
                                      <p:stCondLst>
                                        <p:cond delay="400"/>
                                      </p:stCondLst>
                                      <p:childTnLst>
                                        <p:set>
                                          <p:cBhvr>
                                            <p:cTn id="87" dur="1" fill="hold">
                                              <p:stCondLst>
                                                <p:cond delay="0"/>
                                              </p:stCondLst>
                                            </p:cTn>
                                            <p:tgtEl>
                                              <p:spTgt spid="67"/>
                                            </p:tgtEl>
                                            <p:attrNameLst>
                                              <p:attrName>style.visibility</p:attrName>
                                            </p:attrNameLst>
                                          </p:cBhvr>
                                          <p:to>
                                            <p:strVal val="visible"/>
                                          </p:to>
                                        </p:set>
                                        <p:anim calcmode="lin" valueType="num">
                                          <p:cBhvr>
                                            <p:cTn id="88" dur="500" fill="hold"/>
                                            <p:tgtEl>
                                              <p:spTgt spid="67"/>
                                            </p:tgtEl>
                                            <p:attrNameLst>
                                              <p:attrName>ppt_w</p:attrName>
                                            </p:attrNameLst>
                                          </p:cBhvr>
                                          <p:tavLst>
                                            <p:tav tm="0">
                                              <p:val>
                                                <p:fltVal val="0"/>
                                              </p:val>
                                            </p:tav>
                                            <p:tav tm="100000">
                                              <p:val>
                                                <p:strVal val="#ppt_w"/>
                                              </p:val>
                                            </p:tav>
                                          </p:tavLst>
                                        </p:anim>
                                        <p:anim calcmode="lin" valueType="num">
                                          <p:cBhvr>
                                            <p:cTn id="89" dur="500" fill="hold"/>
                                            <p:tgtEl>
                                              <p:spTgt spid="67"/>
                                            </p:tgtEl>
                                            <p:attrNameLst>
                                              <p:attrName>ppt_h</p:attrName>
                                            </p:attrNameLst>
                                          </p:cBhvr>
                                          <p:tavLst>
                                            <p:tav tm="0">
                                              <p:val>
                                                <p:fltVal val="0"/>
                                              </p:val>
                                            </p:tav>
                                            <p:tav tm="100000">
                                              <p:val>
                                                <p:strVal val="#ppt_h"/>
                                              </p:val>
                                            </p:tav>
                                          </p:tavLst>
                                        </p:anim>
                                        <p:animEffect transition="in" filter="fade">
                                          <p:cBhvr>
                                            <p:cTn id="90" dur="500"/>
                                            <p:tgtEl>
                                              <p:spTgt spid="67"/>
                                            </p:tgtEl>
                                          </p:cBhvr>
                                        </p:animEffect>
                                      </p:childTnLst>
                                    </p:cTn>
                                  </p:par>
                                  <p:par>
                                    <p:cTn id="91" presetID="53" presetClass="entr" presetSubtype="16" fill="hold" grpId="0" nodeType="withEffect">
                                      <p:stCondLst>
                                        <p:cond delay="200"/>
                                      </p:stCondLst>
                                      <p:childTnLst>
                                        <p:set>
                                          <p:cBhvr>
                                            <p:cTn id="92" dur="1" fill="hold">
                                              <p:stCondLst>
                                                <p:cond delay="0"/>
                                              </p:stCondLst>
                                            </p:cTn>
                                            <p:tgtEl>
                                              <p:spTgt spid="68"/>
                                            </p:tgtEl>
                                            <p:attrNameLst>
                                              <p:attrName>style.visibility</p:attrName>
                                            </p:attrNameLst>
                                          </p:cBhvr>
                                          <p:to>
                                            <p:strVal val="visible"/>
                                          </p:to>
                                        </p:set>
                                        <p:anim calcmode="lin" valueType="num">
                                          <p:cBhvr>
                                            <p:cTn id="93" dur="500" fill="hold"/>
                                            <p:tgtEl>
                                              <p:spTgt spid="68"/>
                                            </p:tgtEl>
                                            <p:attrNameLst>
                                              <p:attrName>ppt_w</p:attrName>
                                            </p:attrNameLst>
                                          </p:cBhvr>
                                          <p:tavLst>
                                            <p:tav tm="0">
                                              <p:val>
                                                <p:fltVal val="0"/>
                                              </p:val>
                                            </p:tav>
                                            <p:tav tm="100000">
                                              <p:val>
                                                <p:strVal val="#ppt_w"/>
                                              </p:val>
                                            </p:tav>
                                          </p:tavLst>
                                        </p:anim>
                                        <p:anim calcmode="lin" valueType="num">
                                          <p:cBhvr>
                                            <p:cTn id="94" dur="500" fill="hold"/>
                                            <p:tgtEl>
                                              <p:spTgt spid="68"/>
                                            </p:tgtEl>
                                            <p:attrNameLst>
                                              <p:attrName>ppt_h</p:attrName>
                                            </p:attrNameLst>
                                          </p:cBhvr>
                                          <p:tavLst>
                                            <p:tav tm="0">
                                              <p:val>
                                                <p:fltVal val="0"/>
                                              </p:val>
                                            </p:tav>
                                            <p:tav tm="100000">
                                              <p:val>
                                                <p:strVal val="#ppt_h"/>
                                              </p:val>
                                            </p:tav>
                                          </p:tavLst>
                                        </p:anim>
                                        <p:animEffect transition="in" filter="fade">
                                          <p:cBhvr>
                                            <p:cTn id="95" dur="500"/>
                                            <p:tgtEl>
                                              <p:spTgt spid="68"/>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cTn>
                                  </p:par>
                                  <p:par>
                                    <p:cTn id="101" presetID="53" presetClass="entr" presetSubtype="16" fill="hold" grpId="0" nodeType="withEffect">
                                      <p:stCondLst>
                                        <p:cond delay="200"/>
                                      </p:stCondLst>
                                      <p:childTnLst>
                                        <p:set>
                                          <p:cBhvr>
                                            <p:cTn id="102" dur="1" fill="hold">
                                              <p:stCondLst>
                                                <p:cond delay="0"/>
                                              </p:stCondLst>
                                            </p:cTn>
                                            <p:tgtEl>
                                              <p:spTgt spid="70"/>
                                            </p:tgtEl>
                                            <p:attrNameLst>
                                              <p:attrName>style.visibility</p:attrName>
                                            </p:attrNameLst>
                                          </p:cBhvr>
                                          <p:to>
                                            <p:strVal val="visible"/>
                                          </p:to>
                                        </p:set>
                                        <p:anim calcmode="lin" valueType="num">
                                          <p:cBhvr>
                                            <p:cTn id="103" dur="500" fill="hold"/>
                                            <p:tgtEl>
                                              <p:spTgt spid="70"/>
                                            </p:tgtEl>
                                            <p:attrNameLst>
                                              <p:attrName>ppt_w</p:attrName>
                                            </p:attrNameLst>
                                          </p:cBhvr>
                                          <p:tavLst>
                                            <p:tav tm="0">
                                              <p:val>
                                                <p:fltVal val="0"/>
                                              </p:val>
                                            </p:tav>
                                            <p:tav tm="100000">
                                              <p:val>
                                                <p:strVal val="#ppt_w"/>
                                              </p:val>
                                            </p:tav>
                                          </p:tavLst>
                                        </p:anim>
                                        <p:anim calcmode="lin" valueType="num">
                                          <p:cBhvr>
                                            <p:cTn id="104" dur="500" fill="hold"/>
                                            <p:tgtEl>
                                              <p:spTgt spid="70"/>
                                            </p:tgtEl>
                                            <p:attrNameLst>
                                              <p:attrName>ppt_h</p:attrName>
                                            </p:attrNameLst>
                                          </p:cBhvr>
                                          <p:tavLst>
                                            <p:tav tm="0">
                                              <p:val>
                                                <p:fltVal val="0"/>
                                              </p:val>
                                            </p:tav>
                                            <p:tav tm="100000">
                                              <p:val>
                                                <p:strVal val="#ppt_h"/>
                                              </p:val>
                                            </p:tav>
                                          </p:tavLst>
                                        </p:anim>
                                        <p:animEffect transition="in" filter="fade">
                                          <p:cBhvr>
                                            <p:cTn id="105" dur="500"/>
                                            <p:tgtEl>
                                              <p:spTgt spid="70"/>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71"/>
                                            </p:tgtEl>
                                            <p:attrNameLst>
                                              <p:attrName>style.visibility</p:attrName>
                                            </p:attrNameLst>
                                          </p:cBhvr>
                                          <p:to>
                                            <p:strVal val="visible"/>
                                          </p:to>
                                        </p:set>
                                        <p:anim calcmode="lin" valueType="num">
                                          <p:cBhvr>
                                            <p:cTn id="108" dur="500" fill="hold"/>
                                            <p:tgtEl>
                                              <p:spTgt spid="71"/>
                                            </p:tgtEl>
                                            <p:attrNameLst>
                                              <p:attrName>ppt_w</p:attrName>
                                            </p:attrNameLst>
                                          </p:cBhvr>
                                          <p:tavLst>
                                            <p:tav tm="0">
                                              <p:val>
                                                <p:fltVal val="0"/>
                                              </p:val>
                                            </p:tav>
                                            <p:tav tm="100000">
                                              <p:val>
                                                <p:strVal val="#ppt_w"/>
                                              </p:val>
                                            </p:tav>
                                          </p:tavLst>
                                        </p:anim>
                                        <p:anim calcmode="lin" valueType="num">
                                          <p:cBhvr>
                                            <p:cTn id="109" dur="500" fill="hold"/>
                                            <p:tgtEl>
                                              <p:spTgt spid="71"/>
                                            </p:tgtEl>
                                            <p:attrNameLst>
                                              <p:attrName>ppt_h</p:attrName>
                                            </p:attrNameLst>
                                          </p:cBhvr>
                                          <p:tavLst>
                                            <p:tav tm="0">
                                              <p:val>
                                                <p:fltVal val="0"/>
                                              </p:val>
                                            </p:tav>
                                            <p:tav tm="100000">
                                              <p:val>
                                                <p:strVal val="#ppt_h"/>
                                              </p:val>
                                            </p:tav>
                                          </p:tavLst>
                                        </p:anim>
                                        <p:animEffect transition="in" filter="fade">
                                          <p:cBhvr>
                                            <p:cTn id="110" dur="500"/>
                                            <p:tgtEl>
                                              <p:spTgt spid="71"/>
                                            </p:tgtEl>
                                          </p:cBhvr>
                                        </p:animEffect>
                                      </p:childTnLst>
                                    </p:cTn>
                                  </p:par>
                                  <p:par>
                                    <p:cTn id="111" presetID="42" presetClass="entr" presetSubtype="0" fill="hold" grpId="0" nodeType="withEffect">
                                      <p:stCondLst>
                                        <p:cond delay="0"/>
                                      </p:stCondLst>
                                      <p:childTnLst>
                                        <p:set>
                                          <p:cBhvr>
                                            <p:cTn id="112" dur="1" fill="hold">
                                              <p:stCondLst>
                                                <p:cond delay="0"/>
                                              </p:stCondLst>
                                            </p:cTn>
                                            <p:tgtEl>
                                              <p:spTgt spid="72"/>
                                            </p:tgtEl>
                                            <p:attrNameLst>
                                              <p:attrName>style.visibility</p:attrName>
                                            </p:attrNameLst>
                                          </p:cBhvr>
                                          <p:to>
                                            <p:strVal val="visible"/>
                                          </p:to>
                                        </p:set>
                                        <p:animEffect transition="in" filter="fade">
                                          <p:cBhvr>
                                            <p:cTn id="113" dur="1000"/>
                                            <p:tgtEl>
                                              <p:spTgt spid="72"/>
                                            </p:tgtEl>
                                          </p:cBhvr>
                                        </p:animEffect>
                                        <p:anim calcmode="lin" valueType="num">
                                          <p:cBhvr>
                                            <p:cTn id="114" dur="1000" fill="hold"/>
                                            <p:tgtEl>
                                              <p:spTgt spid="72"/>
                                            </p:tgtEl>
                                            <p:attrNameLst>
                                              <p:attrName>ppt_x</p:attrName>
                                            </p:attrNameLst>
                                          </p:cBhvr>
                                          <p:tavLst>
                                            <p:tav tm="0">
                                              <p:val>
                                                <p:strVal val="#ppt_x"/>
                                              </p:val>
                                            </p:tav>
                                            <p:tav tm="100000">
                                              <p:val>
                                                <p:strVal val="#ppt_x"/>
                                              </p:val>
                                            </p:tav>
                                          </p:tavLst>
                                        </p:anim>
                                        <p:anim calcmode="lin" valueType="num">
                                          <p:cBhvr>
                                            <p:cTn id="115" dur="1000" fill="hold"/>
                                            <p:tgtEl>
                                              <p:spTgt spid="72"/>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1000"/>
                                            <p:tgtEl>
                                              <p:spTgt spid="29"/>
                                            </p:tgtEl>
                                          </p:cBhvr>
                                        </p:animEffect>
                                        <p:anim calcmode="lin" valueType="num">
                                          <p:cBhvr>
                                            <p:cTn id="119" dur="1000" fill="hold"/>
                                            <p:tgtEl>
                                              <p:spTgt spid="29"/>
                                            </p:tgtEl>
                                            <p:attrNameLst>
                                              <p:attrName>ppt_x</p:attrName>
                                            </p:attrNameLst>
                                          </p:cBhvr>
                                          <p:tavLst>
                                            <p:tav tm="0">
                                              <p:val>
                                                <p:strVal val="#ppt_x"/>
                                              </p:val>
                                            </p:tav>
                                            <p:tav tm="100000">
                                              <p:val>
                                                <p:strVal val="#ppt_x"/>
                                              </p:val>
                                            </p:tav>
                                          </p:tavLst>
                                        </p:anim>
                                        <p:anim calcmode="lin" valueType="num">
                                          <p:cBhvr>
                                            <p:cTn id="120" dur="1000" fill="hold"/>
                                            <p:tgtEl>
                                              <p:spTgt spid="29"/>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1000"/>
                                            <p:tgtEl>
                                              <p:spTgt spid="30"/>
                                            </p:tgtEl>
                                          </p:cBhvr>
                                        </p:animEffect>
                                        <p:anim calcmode="lin" valueType="num">
                                          <p:cBhvr>
                                            <p:cTn id="124" dur="1000" fill="hold"/>
                                            <p:tgtEl>
                                              <p:spTgt spid="30"/>
                                            </p:tgtEl>
                                            <p:attrNameLst>
                                              <p:attrName>ppt_x</p:attrName>
                                            </p:attrNameLst>
                                          </p:cBhvr>
                                          <p:tavLst>
                                            <p:tav tm="0">
                                              <p:val>
                                                <p:strVal val="#ppt_x"/>
                                              </p:val>
                                            </p:tav>
                                            <p:tav tm="100000">
                                              <p:val>
                                                <p:strVal val="#ppt_x"/>
                                              </p:val>
                                            </p:tav>
                                          </p:tavLst>
                                        </p:anim>
                                        <p:anim calcmode="lin" valueType="num">
                                          <p:cBhvr>
                                            <p:cTn id="125" dur="1000" fill="hold"/>
                                            <p:tgtEl>
                                              <p:spTgt spid="30"/>
                                            </p:tgtEl>
                                            <p:attrNameLst>
                                              <p:attrName>ppt_y</p:attrName>
                                            </p:attrNameLst>
                                          </p:cBhvr>
                                          <p:tavLst>
                                            <p:tav tm="0">
                                              <p:val>
                                                <p:strVal val="#ppt_y+.1"/>
                                              </p:val>
                                            </p:tav>
                                            <p:tav tm="100000">
                                              <p:val>
                                                <p:strVal val="#ppt_y"/>
                                              </p:val>
                                            </p:tav>
                                          </p:tavLst>
                                        </p:anim>
                                      </p:childTnLst>
                                    </p:cTn>
                                  </p:par>
                                  <p:par>
                                    <p:cTn id="126" presetID="16" presetClass="entr" presetSubtype="2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barn(inVertical)">
                                          <p:cBhvr>
                                            <p:cTn id="1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63" grpId="0"/>
          <p:bldP spid="65" grpId="0"/>
          <p:bldP spid="66" grpId="0"/>
          <p:bldP spid="67" grpId="0"/>
          <p:bldP spid="68" grpId="0"/>
          <p:bldP spid="69" grpId="0"/>
          <p:bldP spid="70" grpId="0"/>
          <p:bldP spid="71" grpId="0"/>
          <p:bldP spid="7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65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2000" fill="hold"/>
                                            <p:tgtEl>
                                              <p:spTgt spid="32"/>
                                            </p:tgtEl>
                                            <p:attrNameLst>
                                              <p:attrName>ppt_x</p:attrName>
                                            </p:attrNameLst>
                                          </p:cBhvr>
                                          <p:tavLst>
                                            <p:tav tm="0">
                                              <p:val>
                                                <p:strVal val="1+#ppt_w/2"/>
                                              </p:val>
                                            </p:tav>
                                            <p:tav tm="100000">
                                              <p:val>
                                                <p:strVal val="#ppt_x"/>
                                              </p:val>
                                            </p:tav>
                                          </p:tavLst>
                                        </p:anim>
                                        <p:anim calcmode="lin" valueType="num">
                                          <p:cBhvr additive="base">
                                            <p:cTn id="8" dur="20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2" accel="6500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2000" fill="hold"/>
                                            <p:tgtEl>
                                              <p:spTgt spid="35"/>
                                            </p:tgtEl>
                                            <p:attrNameLst>
                                              <p:attrName>ppt_x</p:attrName>
                                            </p:attrNameLst>
                                          </p:cBhvr>
                                          <p:tavLst>
                                            <p:tav tm="0">
                                              <p:val>
                                                <p:strVal val="0-#ppt_w/2"/>
                                              </p:val>
                                            </p:tav>
                                            <p:tav tm="100000">
                                              <p:val>
                                                <p:strVal val="#ppt_x"/>
                                              </p:val>
                                            </p:tav>
                                          </p:tavLst>
                                        </p:anim>
                                        <p:anim calcmode="lin" valueType="num">
                                          <p:cBhvr additive="base">
                                            <p:cTn id="12" dur="2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12" accel="6500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2000" fill="hold"/>
                                            <p:tgtEl>
                                              <p:spTgt spid="38"/>
                                            </p:tgtEl>
                                            <p:attrNameLst>
                                              <p:attrName>ppt_x</p:attrName>
                                            </p:attrNameLst>
                                          </p:cBhvr>
                                          <p:tavLst>
                                            <p:tav tm="0">
                                              <p:val>
                                                <p:strVal val="0-#ppt_w/2"/>
                                              </p:val>
                                            </p:tav>
                                            <p:tav tm="100000">
                                              <p:val>
                                                <p:strVal val="#ppt_x"/>
                                              </p:val>
                                            </p:tav>
                                          </p:tavLst>
                                        </p:anim>
                                        <p:anim calcmode="lin" valueType="num">
                                          <p:cBhvr additive="base">
                                            <p:cTn id="16" dur="20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2000" fill="hold"/>
                                            <p:tgtEl>
                                              <p:spTgt spid="53"/>
                                            </p:tgtEl>
                                            <p:attrNameLst>
                                              <p:attrName>ppt_x</p:attrName>
                                            </p:attrNameLst>
                                          </p:cBhvr>
                                          <p:tavLst>
                                            <p:tav tm="0">
                                              <p:val>
                                                <p:strVal val="0-#ppt_w/2"/>
                                              </p:val>
                                            </p:tav>
                                            <p:tav tm="100000">
                                              <p:val>
                                                <p:strVal val="#ppt_x"/>
                                              </p:val>
                                            </p:tav>
                                          </p:tavLst>
                                        </p:anim>
                                        <p:anim calcmode="lin" valueType="num">
                                          <p:cBhvr additive="base">
                                            <p:cTn id="20" dur="2000" fill="hold"/>
                                            <p:tgtEl>
                                              <p:spTgt spid="53"/>
                                            </p:tgtEl>
                                            <p:attrNameLst>
                                              <p:attrName>ppt_y</p:attrName>
                                            </p:attrNameLst>
                                          </p:cBhvr>
                                          <p:tavLst>
                                            <p:tav tm="0">
                                              <p:val>
                                                <p:strVal val="1+#ppt_h/2"/>
                                              </p:val>
                                            </p:tav>
                                            <p:tav tm="100000">
                                              <p:val>
                                                <p:strVal val="#ppt_y"/>
                                              </p:val>
                                            </p:tav>
                                          </p:tavLst>
                                        </p:anim>
                                      </p:childTnLst>
                                    </p:cTn>
                                  </p:par>
                                  <p:par>
                                    <p:cTn id="21" presetID="23" presetClass="entr" presetSubtype="52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ppt_x</p:attrName>
                                            </p:attrNameLst>
                                          </p:cBhvr>
                                          <p:tavLst>
                                            <p:tav tm="0">
                                              <p:val>
                                                <p:fltVal val="0.5"/>
                                              </p:val>
                                            </p:tav>
                                            <p:tav tm="100000">
                                              <p:val>
                                                <p:strVal val="#ppt_x"/>
                                              </p:val>
                                            </p:tav>
                                          </p:tavLst>
                                        </p:anim>
                                        <p:anim calcmode="lin" valueType="num">
                                          <p:cBhvr>
                                            <p:cTn id="26" dur="1000" fill="hold"/>
                                            <p:tgtEl>
                                              <p:spTgt spid="7"/>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2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ppt_x</p:attrName>
                                            </p:attrNameLst>
                                          </p:cBhvr>
                                          <p:tavLst>
                                            <p:tav tm="0">
                                              <p:val>
                                                <p:fltVal val="0.5"/>
                                              </p:val>
                                            </p:tav>
                                            <p:tav tm="100000">
                                              <p:val>
                                                <p:strVal val="#ppt_x"/>
                                              </p:val>
                                            </p:tav>
                                          </p:tavLst>
                                        </p:anim>
                                        <p:anim calcmode="lin" valueType="num">
                                          <p:cBhvr>
                                            <p:cTn id="32" dur="1000" fill="hold"/>
                                            <p:tgtEl>
                                              <p:spTgt spid="10"/>
                                            </p:tgtEl>
                                            <p:attrNameLst>
                                              <p:attrName>ppt_y</p:attrName>
                                            </p:attrNameLst>
                                          </p:cBhvr>
                                          <p:tavLst>
                                            <p:tav tm="0">
                                              <p:val>
                                                <p:fltVal val="0.5"/>
                                              </p:val>
                                            </p:tav>
                                            <p:tav tm="100000">
                                              <p:val>
                                                <p:strVal val="#ppt_y"/>
                                              </p:val>
                                            </p:tav>
                                          </p:tavLst>
                                        </p:anim>
                                      </p:childTnLst>
                                    </p:cTn>
                                  </p:par>
                                  <p:par>
                                    <p:cTn id="33" presetID="2" presetClass="entr" presetSubtype="3" accel="6500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2000" fill="hold"/>
                                            <p:tgtEl>
                                              <p:spTgt spid="50"/>
                                            </p:tgtEl>
                                            <p:attrNameLst>
                                              <p:attrName>ppt_x</p:attrName>
                                            </p:attrNameLst>
                                          </p:cBhvr>
                                          <p:tavLst>
                                            <p:tav tm="0">
                                              <p:val>
                                                <p:strVal val="1+#ppt_w/2"/>
                                              </p:val>
                                            </p:tav>
                                            <p:tav tm="100000">
                                              <p:val>
                                                <p:strVal val="#ppt_x"/>
                                              </p:val>
                                            </p:tav>
                                          </p:tavLst>
                                        </p:anim>
                                        <p:anim calcmode="lin" valueType="num">
                                          <p:cBhvr additive="base">
                                            <p:cTn id="36" dur="2000" fill="hold"/>
                                            <p:tgtEl>
                                              <p:spTgt spid="50"/>
                                            </p:tgtEl>
                                            <p:attrNameLst>
                                              <p:attrName>ppt_y</p:attrName>
                                            </p:attrNameLst>
                                          </p:cBhvr>
                                          <p:tavLst>
                                            <p:tav tm="0">
                                              <p:val>
                                                <p:strVal val="0-#ppt_h/2"/>
                                              </p:val>
                                            </p:tav>
                                            <p:tav tm="100000">
                                              <p:val>
                                                <p:strVal val="#ppt_y"/>
                                              </p:val>
                                            </p:tav>
                                          </p:tavLst>
                                        </p:anim>
                                      </p:childTnLst>
                                    </p:cTn>
                                  </p:par>
                                  <p:par>
                                    <p:cTn id="37" presetID="2" presetClass="entr" presetSubtype="3" accel="6500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2000" fill="hold"/>
                                            <p:tgtEl>
                                              <p:spTgt spid="47"/>
                                            </p:tgtEl>
                                            <p:attrNameLst>
                                              <p:attrName>ppt_x</p:attrName>
                                            </p:attrNameLst>
                                          </p:cBhvr>
                                          <p:tavLst>
                                            <p:tav tm="0">
                                              <p:val>
                                                <p:strVal val="1+#ppt_w/2"/>
                                              </p:val>
                                            </p:tav>
                                            <p:tav tm="100000">
                                              <p:val>
                                                <p:strVal val="#ppt_x"/>
                                              </p:val>
                                            </p:tav>
                                          </p:tavLst>
                                        </p:anim>
                                        <p:anim calcmode="lin" valueType="num">
                                          <p:cBhvr additive="base">
                                            <p:cTn id="40" dur="2000" fill="hold"/>
                                            <p:tgtEl>
                                              <p:spTgt spid="47"/>
                                            </p:tgtEl>
                                            <p:attrNameLst>
                                              <p:attrName>ppt_y</p:attrName>
                                            </p:attrNameLst>
                                          </p:cBhvr>
                                          <p:tavLst>
                                            <p:tav tm="0">
                                              <p:val>
                                                <p:strVal val="0-#ppt_h/2"/>
                                              </p:val>
                                            </p:tav>
                                            <p:tav tm="100000">
                                              <p:val>
                                                <p:strVal val="#ppt_y"/>
                                              </p:val>
                                            </p:tav>
                                          </p:tavLst>
                                        </p:anim>
                                      </p:childTnLst>
                                    </p:cTn>
                                  </p:par>
                                  <p:par>
                                    <p:cTn id="41" presetID="23" presetClass="entr" presetSubtype="52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ppt_x</p:attrName>
                                            </p:attrNameLst>
                                          </p:cBhvr>
                                          <p:tavLst>
                                            <p:tav tm="0">
                                              <p:val>
                                                <p:fltVal val="0.5"/>
                                              </p:val>
                                            </p:tav>
                                            <p:tav tm="100000">
                                              <p:val>
                                                <p:strVal val="#ppt_x"/>
                                              </p:val>
                                            </p:tav>
                                          </p:tavLst>
                                        </p:anim>
                                        <p:anim calcmode="lin" valueType="num">
                                          <p:cBhvr>
                                            <p:cTn id="46" dur="1000" fill="hold"/>
                                            <p:tgtEl>
                                              <p:spTgt spid="13"/>
                                            </p:tgtEl>
                                            <p:attrNameLst>
                                              <p:attrName>ppt_y</p:attrName>
                                            </p:attrNameLst>
                                          </p:cBhvr>
                                          <p:tavLst>
                                            <p:tav tm="0">
                                              <p:val>
                                                <p:fltVal val="0.5"/>
                                              </p:val>
                                            </p:tav>
                                            <p:tav tm="100000">
                                              <p:val>
                                                <p:strVal val="#ppt_y"/>
                                              </p:val>
                                            </p:tav>
                                          </p:tavLst>
                                        </p:anim>
                                      </p:childTnLst>
                                    </p:cTn>
                                  </p:par>
                                  <p:par>
                                    <p:cTn id="47" presetID="2" presetClass="entr" presetSubtype="12" accel="6500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additive="base">
                                            <p:cTn id="49" dur="2000" fill="hold"/>
                                            <p:tgtEl>
                                              <p:spTgt spid="56"/>
                                            </p:tgtEl>
                                            <p:attrNameLst>
                                              <p:attrName>ppt_x</p:attrName>
                                            </p:attrNameLst>
                                          </p:cBhvr>
                                          <p:tavLst>
                                            <p:tav tm="0">
                                              <p:val>
                                                <p:strVal val="0-#ppt_w/2"/>
                                              </p:val>
                                            </p:tav>
                                            <p:tav tm="100000">
                                              <p:val>
                                                <p:strVal val="#ppt_x"/>
                                              </p:val>
                                            </p:tav>
                                          </p:tavLst>
                                        </p:anim>
                                        <p:anim calcmode="lin" valueType="num">
                                          <p:cBhvr additive="base">
                                            <p:cTn id="50" dur="2000" fill="hold"/>
                                            <p:tgtEl>
                                              <p:spTgt spid="56"/>
                                            </p:tgtEl>
                                            <p:attrNameLst>
                                              <p:attrName>ppt_y</p:attrName>
                                            </p:attrNameLst>
                                          </p:cBhvr>
                                          <p:tavLst>
                                            <p:tav tm="0">
                                              <p:val>
                                                <p:strVal val="1+#ppt_h/2"/>
                                              </p:val>
                                            </p:tav>
                                            <p:tav tm="100000">
                                              <p:val>
                                                <p:strVal val="#ppt_y"/>
                                              </p:val>
                                            </p:tav>
                                          </p:tavLst>
                                        </p:anim>
                                      </p:childTnLst>
                                    </p:cTn>
                                  </p:par>
                                  <p:par>
                                    <p:cTn id="51" presetID="23" presetClass="entr" presetSubtype="528" fill="hold" nodeType="withEffect">
                                      <p:stCondLst>
                                        <p:cond delay="2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600" fill="hold"/>
                                            <p:tgtEl>
                                              <p:spTgt spid="16"/>
                                            </p:tgtEl>
                                            <p:attrNameLst>
                                              <p:attrName>ppt_w</p:attrName>
                                            </p:attrNameLst>
                                          </p:cBhvr>
                                          <p:tavLst>
                                            <p:tav tm="0">
                                              <p:val>
                                                <p:fltVal val="0"/>
                                              </p:val>
                                            </p:tav>
                                            <p:tav tm="100000">
                                              <p:val>
                                                <p:strVal val="#ppt_w"/>
                                              </p:val>
                                            </p:tav>
                                          </p:tavLst>
                                        </p:anim>
                                        <p:anim calcmode="lin" valueType="num">
                                          <p:cBhvr>
                                            <p:cTn id="54" dur="600" fill="hold"/>
                                            <p:tgtEl>
                                              <p:spTgt spid="16"/>
                                            </p:tgtEl>
                                            <p:attrNameLst>
                                              <p:attrName>ppt_h</p:attrName>
                                            </p:attrNameLst>
                                          </p:cBhvr>
                                          <p:tavLst>
                                            <p:tav tm="0">
                                              <p:val>
                                                <p:fltVal val="0"/>
                                              </p:val>
                                            </p:tav>
                                            <p:tav tm="100000">
                                              <p:val>
                                                <p:strVal val="#ppt_h"/>
                                              </p:val>
                                            </p:tav>
                                          </p:tavLst>
                                        </p:anim>
                                        <p:anim calcmode="lin" valueType="num">
                                          <p:cBhvr>
                                            <p:cTn id="55" dur="600" fill="hold"/>
                                            <p:tgtEl>
                                              <p:spTgt spid="16"/>
                                            </p:tgtEl>
                                            <p:attrNameLst>
                                              <p:attrName>ppt_x</p:attrName>
                                            </p:attrNameLst>
                                          </p:cBhvr>
                                          <p:tavLst>
                                            <p:tav tm="0">
                                              <p:val>
                                                <p:fltVal val="0.5"/>
                                              </p:val>
                                            </p:tav>
                                            <p:tav tm="100000">
                                              <p:val>
                                                <p:strVal val="#ppt_x"/>
                                              </p:val>
                                            </p:tav>
                                          </p:tavLst>
                                        </p:anim>
                                        <p:anim calcmode="lin" valueType="num">
                                          <p:cBhvr>
                                            <p:cTn id="56" dur="600" fill="hold"/>
                                            <p:tgtEl>
                                              <p:spTgt spid="16"/>
                                            </p:tgtEl>
                                            <p:attrNameLst>
                                              <p:attrName>ppt_y</p:attrName>
                                            </p:attrNameLst>
                                          </p:cBhvr>
                                          <p:tavLst>
                                            <p:tav tm="0">
                                              <p:val>
                                                <p:fltVal val="0.5"/>
                                              </p:val>
                                            </p:tav>
                                            <p:tav tm="100000">
                                              <p:val>
                                                <p:strVal val="#ppt_y"/>
                                              </p:val>
                                            </p:tav>
                                          </p:tavLst>
                                        </p:anim>
                                      </p:childTnLst>
                                    </p:cTn>
                                  </p:par>
                                  <p:par>
                                    <p:cTn id="57" presetID="2" presetClass="entr" presetSubtype="12" accel="6500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2000" fill="hold"/>
                                            <p:tgtEl>
                                              <p:spTgt spid="44"/>
                                            </p:tgtEl>
                                            <p:attrNameLst>
                                              <p:attrName>ppt_x</p:attrName>
                                            </p:attrNameLst>
                                          </p:cBhvr>
                                          <p:tavLst>
                                            <p:tav tm="0">
                                              <p:val>
                                                <p:strVal val="0-#ppt_w/2"/>
                                              </p:val>
                                            </p:tav>
                                            <p:tav tm="100000">
                                              <p:val>
                                                <p:strVal val="#ppt_x"/>
                                              </p:val>
                                            </p:tav>
                                          </p:tavLst>
                                        </p:anim>
                                        <p:anim calcmode="lin" valueType="num">
                                          <p:cBhvr additive="base">
                                            <p:cTn id="60" dur="2000" fill="hold"/>
                                            <p:tgtEl>
                                              <p:spTgt spid="44"/>
                                            </p:tgtEl>
                                            <p:attrNameLst>
                                              <p:attrName>ppt_y</p:attrName>
                                            </p:attrNameLst>
                                          </p:cBhvr>
                                          <p:tavLst>
                                            <p:tav tm="0">
                                              <p:val>
                                                <p:strVal val="1+#ppt_h/2"/>
                                              </p:val>
                                            </p:tav>
                                            <p:tav tm="100000">
                                              <p:val>
                                                <p:strVal val="#ppt_y"/>
                                              </p:val>
                                            </p:tav>
                                          </p:tavLst>
                                        </p:anim>
                                      </p:childTnLst>
                                    </p:cTn>
                                  </p:par>
                                  <p:par>
                                    <p:cTn id="61" presetID="23" presetClass="entr" presetSubtype="528"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700" fill="hold"/>
                                            <p:tgtEl>
                                              <p:spTgt spid="19"/>
                                            </p:tgtEl>
                                            <p:attrNameLst>
                                              <p:attrName>ppt_w</p:attrName>
                                            </p:attrNameLst>
                                          </p:cBhvr>
                                          <p:tavLst>
                                            <p:tav tm="0">
                                              <p:val>
                                                <p:fltVal val="0"/>
                                              </p:val>
                                            </p:tav>
                                            <p:tav tm="100000">
                                              <p:val>
                                                <p:strVal val="#ppt_w"/>
                                              </p:val>
                                            </p:tav>
                                          </p:tavLst>
                                        </p:anim>
                                        <p:anim calcmode="lin" valueType="num">
                                          <p:cBhvr>
                                            <p:cTn id="64" dur="700" fill="hold"/>
                                            <p:tgtEl>
                                              <p:spTgt spid="19"/>
                                            </p:tgtEl>
                                            <p:attrNameLst>
                                              <p:attrName>ppt_h</p:attrName>
                                            </p:attrNameLst>
                                          </p:cBhvr>
                                          <p:tavLst>
                                            <p:tav tm="0">
                                              <p:val>
                                                <p:fltVal val="0"/>
                                              </p:val>
                                            </p:tav>
                                            <p:tav tm="100000">
                                              <p:val>
                                                <p:strVal val="#ppt_h"/>
                                              </p:val>
                                            </p:tav>
                                          </p:tavLst>
                                        </p:anim>
                                        <p:anim calcmode="lin" valueType="num">
                                          <p:cBhvr>
                                            <p:cTn id="65" dur="700" fill="hold"/>
                                            <p:tgtEl>
                                              <p:spTgt spid="19"/>
                                            </p:tgtEl>
                                            <p:attrNameLst>
                                              <p:attrName>ppt_x</p:attrName>
                                            </p:attrNameLst>
                                          </p:cBhvr>
                                          <p:tavLst>
                                            <p:tav tm="0">
                                              <p:val>
                                                <p:fltVal val="0.5"/>
                                              </p:val>
                                            </p:tav>
                                            <p:tav tm="100000">
                                              <p:val>
                                                <p:strVal val="#ppt_x"/>
                                              </p:val>
                                            </p:tav>
                                          </p:tavLst>
                                        </p:anim>
                                        <p:anim calcmode="lin" valueType="num">
                                          <p:cBhvr>
                                            <p:cTn id="66" dur="700" fill="hold"/>
                                            <p:tgtEl>
                                              <p:spTgt spid="19"/>
                                            </p:tgtEl>
                                            <p:attrNameLst>
                                              <p:attrName>ppt_y</p:attrName>
                                            </p:attrNameLst>
                                          </p:cBhvr>
                                          <p:tavLst>
                                            <p:tav tm="0">
                                              <p:val>
                                                <p:fltVal val="0.5"/>
                                              </p:val>
                                            </p:tav>
                                            <p:tav tm="100000">
                                              <p:val>
                                                <p:strVal val="#ppt_y"/>
                                              </p:val>
                                            </p:tav>
                                          </p:tavLst>
                                        </p:anim>
                                      </p:childTnLst>
                                    </p:cTn>
                                  </p:par>
                                  <p:par>
                                    <p:cTn id="67" presetID="2" presetClass="entr" presetSubtype="3" accel="65000"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2000" fill="hold"/>
                                            <p:tgtEl>
                                              <p:spTgt spid="41"/>
                                            </p:tgtEl>
                                            <p:attrNameLst>
                                              <p:attrName>ppt_x</p:attrName>
                                            </p:attrNameLst>
                                          </p:cBhvr>
                                          <p:tavLst>
                                            <p:tav tm="0">
                                              <p:val>
                                                <p:strVal val="1+#ppt_w/2"/>
                                              </p:val>
                                            </p:tav>
                                            <p:tav tm="100000">
                                              <p:val>
                                                <p:strVal val="#ppt_x"/>
                                              </p:val>
                                            </p:tav>
                                          </p:tavLst>
                                        </p:anim>
                                        <p:anim calcmode="lin" valueType="num">
                                          <p:cBhvr additive="base">
                                            <p:cTn id="70" dur="2000" fill="hold"/>
                                            <p:tgtEl>
                                              <p:spTgt spid="41"/>
                                            </p:tgtEl>
                                            <p:attrNameLst>
                                              <p:attrName>ppt_y</p:attrName>
                                            </p:attrNameLst>
                                          </p:cBhvr>
                                          <p:tavLst>
                                            <p:tav tm="0">
                                              <p:val>
                                                <p:strVal val="0-#ppt_h/2"/>
                                              </p:val>
                                            </p:tav>
                                            <p:tav tm="100000">
                                              <p:val>
                                                <p:strVal val="#ppt_y"/>
                                              </p:val>
                                            </p:tav>
                                          </p:tavLst>
                                        </p:anim>
                                      </p:childTnLst>
                                    </p:cTn>
                                  </p:par>
                                  <p:par>
                                    <p:cTn id="71" presetID="53" presetClass="entr" presetSubtype="16" fill="hold" grpId="0" nodeType="withEffect">
                                      <p:stCondLst>
                                        <p:cond delay="200"/>
                                      </p:stCondLst>
                                      <p:childTnLst>
                                        <p:set>
                                          <p:cBhvr>
                                            <p:cTn id="72" dur="1" fill="hold">
                                              <p:stCondLst>
                                                <p:cond delay="0"/>
                                              </p:stCondLst>
                                            </p:cTn>
                                            <p:tgtEl>
                                              <p:spTgt spid="63"/>
                                            </p:tgtEl>
                                            <p:attrNameLst>
                                              <p:attrName>style.visibility</p:attrName>
                                            </p:attrNameLst>
                                          </p:cBhvr>
                                          <p:to>
                                            <p:strVal val="visible"/>
                                          </p:to>
                                        </p:set>
                                        <p:anim calcmode="lin" valueType="num">
                                          <p:cBhvr>
                                            <p:cTn id="73" dur="500" fill="hold"/>
                                            <p:tgtEl>
                                              <p:spTgt spid="63"/>
                                            </p:tgtEl>
                                            <p:attrNameLst>
                                              <p:attrName>ppt_w</p:attrName>
                                            </p:attrNameLst>
                                          </p:cBhvr>
                                          <p:tavLst>
                                            <p:tav tm="0">
                                              <p:val>
                                                <p:fltVal val="0"/>
                                              </p:val>
                                            </p:tav>
                                            <p:tav tm="100000">
                                              <p:val>
                                                <p:strVal val="#ppt_w"/>
                                              </p:val>
                                            </p:tav>
                                          </p:tavLst>
                                        </p:anim>
                                        <p:anim calcmode="lin" valueType="num">
                                          <p:cBhvr>
                                            <p:cTn id="74" dur="500" fill="hold"/>
                                            <p:tgtEl>
                                              <p:spTgt spid="63"/>
                                            </p:tgtEl>
                                            <p:attrNameLst>
                                              <p:attrName>ppt_h</p:attrName>
                                            </p:attrNameLst>
                                          </p:cBhvr>
                                          <p:tavLst>
                                            <p:tav tm="0">
                                              <p:val>
                                                <p:fltVal val="0"/>
                                              </p:val>
                                            </p:tav>
                                            <p:tav tm="100000">
                                              <p:val>
                                                <p:strVal val="#ppt_h"/>
                                              </p:val>
                                            </p:tav>
                                          </p:tavLst>
                                        </p:anim>
                                        <p:animEffect transition="in" filter="fade">
                                          <p:cBhvr>
                                            <p:cTn id="75" dur="500"/>
                                            <p:tgtEl>
                                              <p:spTgt spid="63"/>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65"/>
                                            </p:tgtEl>
                                            <p:attrNameLst>
                                              <p:attrName>style.visibility</p:attrName>
                                            </p:attrNameLst>
                                          </p:cBhvr>
                                          <p:to>
                                            <p:strVal val="visible"/>
                                          </p:to>
                                        </p:set>
                                        <p:anim calcmode="lin" valueType="num">
                                          <p:cBhvr>
                                            <p:cTn id="78" dur="500" fill="hold"/>
                                            <p:tgtEl>
                                              <p:spTgt spid="65"/>
                                            </p:tgtEl>
                                            <p:attrNameLst>
                                              <p:attrName>ppt_w</p:attrName>
                                            </p:attrNameLst>
                                          </p:cBhvr>
                                          <p:tavLst>
                                            <p:tav tm="0">
                                              <p:val>
                                                <p:fltVal val="0"/>
                                              </p:val>
                                            </p:tav>
                                            <p:tav tm="100000">
                                              <p:val>
                                                <p:strVal val="#ppt_w"/>
                                              </p:val>
                                            </p:tav>
                                          </p:tavLst>
                                        </p:anim>
                                        <p:anim calcmode="lin" valueType="num">
                                          <p:cBhvr>
                                            <p:cTn id="79" dur="500" fill="hold"/>
                                            <p:tgtEl>
                                              <p:spTgt spid="65"/>
                                            </p:tgtEl>
                                            <p:attrNameLst>
                                              <p:attrName>ppt_h</p:attrName>
                                            </p:attrNameLst>
                                          </p:cBhvr>
                                          <p:tavLst>
                                            <p:tav tm="0">
                                              <p:val>
                                                <p:fltVal val="0"/>
                                              </p:val>
                                            </p:tav>
                                            <p:tav tm="100000">
                                              <p:val>
                                                <p:strVal val="#ppt_h"/>
                                              </p:val>
                                            </p:tav>
                                          </p:tavLst>
                                        </p:anim>
                                        <p:animEffect transition="in" filter="fade">
                                          <p:cBhvr>
                                            <p:cTn id="80" dur="500"/>
                                            <p:tgtEl>
                                              <p:spTgt spid="65"/>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66"/>
                                            </p:tgtEl>
                                            <p:attrNameLst>
                                              <p:attrName>style.visibility</p:attrName>
                                            </p:attrNameLst>
                                          </p:cBhvr>
                                          <p:to>
                                            <p:strVal val="visible"/>
                                          </p:to>
                                        </p:set>
                                        <p:anim calcmode="lin" valueType="num">
                                          <p:cBhvr>
                                            <p:cTn id="83" dur="500" fill="hold"/>
                                            <p:tgtEl>
                                              <p:spTgt spid="66"/>
                                            </p:tgtEl>
                                            <p:attrNameLst>
                                              <p:attrName>ppt_w</p:attrName>
                                            </p:attrNameLst>
                                          </p:cBhvr>
                                          <p:tavLst>
                                            <p:tav tm="0">
                                              <p:val>
                                                <p:fltVal val="0"/>
                                              </p:val>
                                            </p:tav>
                                            <p:tav tm="100000">
                                              <p:val>
                                                <p:strVal val="#ppt_w"/>
                                              </p:val>
                                            </p:tav>
                                          </p:tavLst>
                                        </p:anim>
                                        <p:anim calcmode="lin" valueType="num">
                                          <p:cBhvr>
                                            <p:cTn id="84" dur="500" fill="hold"/>
                                            <p:tgtEl>
                                              <p:spTgt spid="66"/>
                                            </p:tgtEl>
                                            <p:attrNameLst>
                                              <p:attrName>ppt_h</p:attrName>
                                            </p:attrNameLst>
                                          </p:cBhvr>
                                          <p:tavLst>
                                            <p:tav tm="0">
                                              <p:val>
                                                <p:fltVal val="0"/>
                                              </p:val>
                                            </p:tav>
                                            <p:tav tm="100000">
                                              <p:val>
                                                <p:strVal val="#ppt_h"/>
                                              </p:val>
                                            </p:tav>
                                          </p:tavLst>
                                        </p:anim>
                                        <p:animEffect transition="in" filter="fade">
                                          <p:cBhvr>
                                            <p:cTn id="85" dur="500"/>
                                            <p:tgtEl>
                                              <p:spTgt spid="66"/>
                                            </p:tgtEl>
                                          </p:cBhvr>
                                        </p:animEffect>
                                      </p:childTnLst>
                                    </p:cTn>
                                  </p:par>
                                  <p:par>
                                    <p:cTn id="86" presetID="53" presetClass="entr" presetSubtype="16" fill="hold" grpId="0" nodeType="withEffect">
                                      <p:stCondLst>
                                        <p:cond delay="400"/>
                                      </p:stCondLst>
                                      <p:childTnLst>
                                        <p:set>
                                          <p:cBhvr>
                                            <p:cTn id="87" dur="1" fill="hold">
                                              <p:stCondLst>
                                                <p:cond delay="0"/>
                                              </p:stCondLst>
                                            </p:cTn>
                                            <p:tgtEl>
                                              <p:spTgt spid="67"/>
                                            </p:tgtEl>
                                            <p:attrNameLst>
                                              <p:attrName>style.visibility</p:attrName>
                                            </p:attrNameLst>
                                          </p:cBhvr>
                                          <p:to>
                                            <p:strVal val="visible"/>
                                          </p:to>
                                        </p:set>
                                        <p:anim calcmode="lin" valueType="num">
                                          <p:cBhvr>
                                            <p:cTn id="88" dur="500" fill="hold"/>
                                            <p:tgtEl>
                                              <p:spTgt spid="67"/>
                                            </p:tgtEl>
                                            <p:attrNameLst>
                                              <p:attrName>ppt_w</p:attrName>
                                            </p:attrNameLst>
                                          </p:cBhvr>
                                          <p:tavLst>
                                            <p:tav tm="0">
                                              <p:val>
                                                <p:fltVal val="0"/>
                                              </p:val>
                                            </p:tav>
                                            <p:tav tm="100000">
                                              <p:val>
                                                <p:strVal val="#ppt_w"/>
                                              </p:val>
                                            </p:tav>
                                          </p:tavLst>
                                        </p:anim>
                                        <p:anim calcmode="lin" valueType="num">
                                          <p:cBhvr>
                                            <p:cTn id="89" dur="500" fill="hold"/>
                                            <p:tgtEl>
                                              <p:spTgt spid="67"/>
                                            </p:tgtEl>
                                            <p:attrNameLst>
                                              <p:attrName>ppt_h</p:attrName>
                                            </p:attrNameLst>
                                          </p:cBhvr>
                                          <p:tavLst>
                                            <p:tav tm="0">
                                              <p:val>
                                                <p:fltVal val="0"/>
                                              </p:val>
                                            </p:tav>
                                            <p:tav tm="100000">
                                              <p:val>
                                                <p:strVal val="#ppt_h"/>
                                              </p:val>
                                            </p:tav>
                                          </p:tavLst>
                                        </p:anim>
                                        <p:animEffect transition="in" filter="fade">
                                          <p:cBhvr>
                                            <p:cTn id="90" dur="500"/>
                                            <p:tgtEl>
                                              <p:spTgt spid="67"/>
                                            </p:tgtEl>
                                          </p:cBhvr>
                                        </p:animEffect>
                                      </p:childTnLst>
                                    </p:cTn>
                                  </p:par>
                                  <p:par>
                                    <p:cTn id="91" presetID="53" presetClass="entr" presetSubtype="16" fill="hold" grpId="0" nodeType="withEffect">
                                      <p:stCondLst>
                                        <p:cond delay="200"/>
                                      </p:stCondLst>
                                      <p:childTnLst>
                                        <p:set>
                                          <p:cBhvr>
                                            <p:cTn id="92" dur="1" fill="hold">
                                              <p:stCondLst>
                                                <p:cond delay="0"/>
                                              </p:stCondLst>
                                            </p:cTn>
                                            <p:tgtEl>
                                              <p:spTgt spid="68"/>
                                            </p:tgtEl>
                                            <p:attrNameLst>
                                              <p:attrName>style.visibility</p:attrName>
                                            </p:attrNameLst>
                                          </p:cBhvr>
                                          <p:to>
                                            <p:strVal val="visible"/>
                                          </p:to>
                                        </p:set>
                                        <p:anim calcmode="lin" valueType="num">
                                          <p:cBhvr>
                                            <p:cTn id="93" dur="500" fill="hold"/>
                                            <p:tgtEl>
                                              <p:spTgt spid="68"/>
                                            </p:tgtEl>
                                            <p:attrNameLst>
                                              <p:attrName>ppt_w</p:attrName>
                                            </p:attrNameLst>
                                          </p:cBhvr>
                                          <p:tavLst>
                                            <p:tav tm="0">
                                              <p:val>
                                                <p:fltVal val="0"/>
                                              </p:val>
                                            </p:tav>
                                            <p:tav tm="100000">
                                              <p:val>
                                                <p:strVal val="#ppt_w"/>
                                              </p:val>
                                            </p:tav>
                                          </p:tavLst>
                                        </p:anim>
                                        <p:anim calcmode="lin" valueType="num">
                                          <p:cBhvr>
                                            <p:cTn id="94" dur="500" fill="hold"/>
                                            <p:tgtEl>
                                              <p:spTgt spid="68"/>
                                            </p:tgtEl>
                                            <p:attrNameLst>
                                              <p:attrName>ppt_h</p:attrName>
                                            </p:attrNameLst>
                                          </p:cBhvr>
                                          <p:tavLst>
                                            <p:tav tm="0">
                                              <p:val>
                                                <p:fltVal val="0"/>
                                              </p:val>
                                            </p:tav>
                                            <p:tav tm="100000">
                                              <p:val>
                                                <p:strVal val="#ppt_h"/>
                                              </p:val>
                                            </p:tav>
                                          </p:tavLst>
                                        </p:anim>
                                        <p:animEffect transition="in" filter="fade">
                                          <p:cBhvr>
                                            <p:cTn id="95" dur="500"/>
                                            <p:tgtEl>
                                              <p:spTgt spid="68"/>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cTn>
                                  </p:par>
                                  <p:par>
                                    <p:cTn id="101" presetID="53" presetClass="entr" presetSubtype="16" fill="hold" grpId="0" nodeType="withEffect">
                                      <p:stCondLst>
                                        <p:cond delay="200"/>
                                      </p:stCondLst>
                                      <p:childTnLst>
                                        <p:set>
                                          <p:cBhvr>
                                            <p:cTn id="102" dur="1" fill="hold">
                                              <p:stCondLst>
                                                <p:cond delay="0"/>
                                              </p:stCondLst>
                                            </p:cTn>
                                            <p:tgtEl>
                                              <p:spTgt spid="70"/>
                                            </p:tgtEl>
                                            <p:attrNameLst>
                                              <p:attrName>style.visibility</p:attrName>
                                            </p:attrNameLst>
                                          </p:cBhvr>
                                          <p:to>
                                            <p:strVal val="visible"/>
                                          </p:to>
                                        </p:set>
                                        <p:anim calcmode="lin" valueType="num">
                                          <p:cBhvr>
                                            <p:cTn id="103" dur="500" fill="hold"/>
                                            <p:tgtEl>
                                              <p:spTgt spid="70"/>
                                            </p:tgtEl>
                                            <p:attrNameLst>
                                              <p:attrName>ppt_w</p:attrName>
                                            </p:attrNameLst>
                                          </p:cBhvr>
                                          <p:tavLst>
                                            <p:tav tm="0">
                                              <p:val>
                                                <p:fltVal val="0"/>
                                              </p:val>
                                            </p:tav>
                                            <p:tav tm="100000">
                                              <p:val>
                                                <p:strVal val="#ppt_w"/>
                                              </p:val>
                                            </p:tav>
                                          </p:tavLst>
                                        </p:anim>
                                        <p:anim calcmode="lin" valueType="num">
                                          <p:cBhvr>
                                            <p:cTn id="104" dur="500" fill="hold"/>
                                            <p:tgtEl>
                                              <p:spTgt spid="70"/>
                                            </p:tgtEl>
                                            <p:attrNameLst>
                                              <p:attrName>ppt_h</p:attrName>
                                            </p:attrNameLst>
                                          </p:cBhvr>
                                          <p:tavLst>
                                            <p:tav tm="0">
                                              <p:val>
                                                <p:fltVal val="0"/>
                                              </p:val>
                                            </p:tav>
                                            <p:tav tm="100000">
                                              <p:val>
                                                <p:strVal val="#ppt_h"/>
                                              </p:val>
                                            </p:tav>
                                          </p:tavLst>
                                        </p:anim>
                                        <p:animEffect transition="in" filter="fade">
                                          <p:cBhvr>
                                            <p:cTn id="105" dur="500"/>
                                            <p:tgtEl>
                                              <p:spTgt spid="70"/>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71"/>
                                            </p:tgtEl>
                                            <p:attrNameLst>
                                              <p:attrName>style.visibility</p:attrName>
                                            </p:attrNameLst>
                                          </p:cBhvr>
                                          <p:to>
                                            <p:strVal val="visible"/>
                                          </p:to>
                                        </p:set>
                                        <p:anim calcmode="lin" valueType="num">
                                          <p:cBhvr>
                                            <p:cTn id="108" dur="500" fill="hold"/>
                                            <p:tgtEl>
                                              <p:spTgt spid="71"/>
                                            </p:tgtEl>
                                            <p:attrNameLst>
                                              <p:attrName>ppt_w</p:attrName>
                                            </p:attrNameLst>
                                          </p:cBhvr>
                                          <p:tavLst>
                                            <p:tav tm="0">
                                              <p:val>
                                                <p:fltVal val="0"/>
                                              </p:val>
                                            </p:tav>
                                            <p:tav tm="100000">
                                              <p:val>
                                                <p:strVal val="#ppt_w"/>
                                              </p:val>
                                            </p:tav>
                                          </p:tavLst>
                                        </p:anim>
                                        <p:anim calcmode="lin" valueType="num">
                                          <p:cBhvr>
                                            <p:cTn id="109" dur="500" fill="hold"/>
                                            <p:tgtEl>
                                              <p:spTgt spid="71"/>
                                            </p:tgtEl>
                                            <p:attrNameLst>
                                              <p:attrName>ppt_h</p:attrName>
                                            </p:attrNameLst>
                                          </p:cBhvr>
                                          <p:tavLst>
                                            <p:tav tm="0">
                                              <p:val>
                                                <p:fltVal val="0"/>
                                              </p:val>
                                            </p:tav>
                                            <p:tav tm="100000">
                                              <p:val>
                                                <p:strVal val="#ppt_h"/>
                                              </p:val>
                                            </p:tav>
                                          </p:tavLst>
                                        </p:anim>
                                        <p:animEffect transition="in" filter="fade">
                                          <p:cBhvr>
                                            <p:cTn id="110" dur="500"/>
                                            <p:tgtEl>
                                              <p:spTgt spid="71"/>
                                            </p:tgtEl>
                                          </p:cBhvr>
                                        </p:animEffect>
                                      </p:childTnLst>
                                    </p:cTn>
                                  </p:par>
                                  <p:par>
                                    <p:cTn id="111" presetID="42" presetClass="entr" presetSubtype="0" fill="hold" grpId="0" nodeType="withEffect">
                                      <p:stCondLst>
                                        <p:cond delay="0"/>
                                      </p:stCondLst>
                                      <p:childTnLst>
                                        <p:set>
                                          <p:cBhvr>
                                            <p:cTn id="112" dur="1" fill="hold">
                                              <p:stCondLst>
                                                <p:cond delay="0"/>
                                              </p:stCondLst>
                                            </p:cTn>
                                            <p:tgtEl>
                                              <p:spTgt spid="72"/>
                                            </p:tgtEl>
                                            <p:attrNameLst>
                                              <p:attrName>style.visibility</p:attrName>
                                            </p:attrNameLst>
                                          </p:cBhvr>
                                          <p:to>
                                            <p:strVal val="visible"/>
                                          </p:to>
                                        </p:set>
                                        <p:animEffect transition="in" filter="fade">
                                          <p:cBhvr>
                                            <p:cTn id="113" dur="1000"/>
                                            <p:tgtEl>
                                              <p:spTgt spid="72"/>
                                            </p:tgtEl>
                                          </p:cBhvr>
                                        </p:animEffect>
                                        <p:anim calcmode="lin" valueType="num">
                                          <p:cBhvr>
                                            <p:cTn id="114" dur="1000" fill="hold"/>
                                            <p:tgtEl>
                                              <p:spTgt spid="72"/>
                                            </p:tgtEl>
                                            <p:attrNameLst>
                                              <p:attrName>ppt_x</p:attrName>
                                            </p:attrNameLst>
                                          </p:cBhvr>
                                          <p:tavLst>
                                            <p:tav tm="0">
                                              <p:val>
                                                <p:strVal val="#ppt_x"/>
                                              </p:val>
                                            </p:tav>
                                            <p:tav tm="100000">
                                              <p:val>
                                                <p:strVal val="#ppt_x"/>
                                              </p:val>
                                            </p:tav>
                                          </p:tavLst>
                                        </p:anim>
                                        <p:anim calcmode="lin" valueType="num">
                                          <p:cBhvr>
                                            <p:cTn id="115" dur="1000" fill="hold"/>
                                            <p:tgtEl>
                                              <p:spTgt spid="72"/>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1000"/>
                                            <p:tgtEl>
                                              <p:spTgt spid="29"/>
                                            </p:tgtEl>
                                          </p:cBhvr>
                                        </p:animEffect>
                                        <p:anim calcmode="lin" valueType="num">
                                          <p:cBhvr>
                                            <p:cTn id="119" dur="1000" fill="hold"/>
                                            <p:tgtEl>
                                              <p:spTgt spid="29"/>
                                            </p:tgtEl>
                                            <p:attrNameLst>
                                              <p:attrName>ppt_x</p:attrName>
                                            </p:attrNameLst>
                                          </p:cBhvr>
                                          <p:tavLst>
                                            <p:tav tm="0">
                                              <p:val>
                                                <p:strVal val="#ppt_x"/>
                                              </p:val>
                                            </p:tav>
                                            <p:tav tm="100000">
                                              <p:val>
                                                <p:strVal val="#ppt_x"/>
                                              </p:val>
                                            </p:tav>
                                          </p:tavLst>
                                        </p:anim>
                                        <p:anim calcmode="lin" valueType="num">
                                          <p:cBhvr>
                                            <p:cTn id="120" dur="1000" fill="hold"/>
                                            <p:tgtEl>
                                              <p:spTgt spid="29"/>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1000"/>
                                            <p:tgtEl>
                                              <p:spTgt spid="30"/>
                                            </p:tgtEl>
                                          </p:cBhvr>
                                        </p:animEffect>
                                        <p:anim calcmode="lin" valueType="num">
                                          <p:cBhvr>
                                            <p:cTn id="124" dur="1000" fill="hold"/>
                                            <p:tgtEl>
                                              <p:spTgt spid="30"/>
                                            </p:tgtEl>
                                            <p:attrNameLst>
                                              <p:attrName>ppt_x</p:attrName>
                                            </p:attrNameLst>
                                          </p:cBhvr>
                                          <p:tavLst>
                                            <p:tav tm="0">
                                              <p:val>
                                                <p:strVal val="#ppt_x"/>
                                              </p:val>
                                            </p:tav>
                                            <p:tav tm="100000">
                                              <p:val>
                                                <p:strVal val="#ppt_x"/>
                                              </p:val>
                                            </p:tav>
                                          </p:tavLst>
                                        </p:anim>
                                        <p:anim calcmode="lin" valueType="num">
                                          <p:cBhvr>
                                            <p:cTn id="125" dur="1000" fill="hold"/>
                                            <p:tgtEl>
                                              <p:spTgt spid="30"/>
                                            </p:tgtEl>
                                            <p:attrNameLst>
                                              <p:attrName>ppt_y</p:attrName>
                                            </p:attrNameLst>
                                          </p:cBhvr>
                                          <p:tavLst>
                                            <p:tav tm="0">
                                              <p:val>
                                                <p:strVal val="#ppt_y+.1"/>
                                              </p:val>
                                            </p:tav>
                                            <p:tav tm="100000">
                                              <p:val>
                                                <p:strVal val="#ppt_y"/>
                                              </p:val>
                                            </p:tav>
                                          </p:tavLst>
                                        </p:anim>
                                      </p:childTnLst>
                                    </p:cTn>
                                  </p:par>
                                  <p:par>
                                    <p:cTn id="126" presetID="16" presetClass="entr" presetSubtype="2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barn(inVertical)">
                                          <p:cBhvr>
                                            <p:cTn id="1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63" grpId="0"/>
          <p:bldP spid="65" grpId="0"/>
          <p:bldP spid="66" grpId="0"/>
          <p:bldP spid="67" grpId="0"/>
          <p:bldP spid="68" grpId="0"/>
          <p:bldP spid="69" grpId="0"/>
          <p:bldP spid="70" grpId="0"/>
          <p:bldP spid="71" grpId="0"/>
          <p:bldP spid="72"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1" y="412125"/>
            <a:ext cx="4512501"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665" dirty="0">
                <a:solidFill>
                  <a:srgbClr val="333333"/>
                </a:solidFill>
                <a:latin typeface="微软雅黑" panose="020B0503020204020204" pitchFamily="34" charset="-122"/>
                <a:ea typeface="微软雅黑" panose="020B0503020204020204" pitchFamily="34" charset="-122"/>
              </a:rPr>
              <a:t>创意系列课程</a:t>
            </a:r>
          </a:p>
        </p:txBody>
      </p:sp>
      <p:cxnSp>
        <p:nvCxnSpPr>
          <p:cNvPr id="88" name="直接连接符​​ 14"/>
          <p:cNvCxnSpPr/>
          <p:nvPr/>
        </p:nvCxnSpPr>
        <p:spPr>
          <a:xfrm>
            <a:off x="3254797" y="915903"/>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25" name="灯片编号占位符 24"/>
          <p:cNvSpPr>
            <a:spLocks noGrp="1"/>
          </p:cNvSpPr>
          <p:nvPr>
            <p:ph type="sldNum" sz="quarter" idx="12"/>
          </p:nvPr>
        </p:nvSpPr>
        <p:spPr>
          <a:xfrm>
            <a:off x="7501525" y="6181664"/>
            <a:ext cx="2743200" cy="365125"/>
          </a:xfrm>
        </p:spPr>
        <p:txBody>
          <a:bodyPr/>
          <a:lstStyle/>
          <a:p>
            <a:fld id="{7543FE73-A404-45C1-B77A-6DB3BD9EA953}" type="slidenum">
              <a:rPr lang="zh-CN" altLang="en-US" sz="2135"/>
              <a:t>44</a:t>
            </a:fld>
            <a:endParaRPr lang="zh-CN" altLang="en-US" sz="2135"/>
          </a:p>
        </p:txBody>
      </p:sp>
      <p:sp>
        <p:nvSpPr>
          <p:cNvPr id="24" name="文本框 23"/>
          <p:cNvSpPr txBox="1"/>
          <p:nvPr/>
        </p:nvSpPr>
        <p:spPr>
          <a:xfrm>
            <a:off x="1413804" y="915903"/>
            <a:ext cx="2288929" cy="1525418"/>
          </a:xfrm>
          <a:prstGeom prst="rect">
            <a:avLst/>
          </a:prstGeom>
          <a:noFill/>
        </p:spPr>
        <p:txBody>
          <a:bodyPr wrap="square" rtlCol="0">
            <a:spAutoFit/>
          </a:bodyPr>
          <a:lstStyle/>
          <a:p>
            <a:pPr algn="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AutoCAD</a:t>
            </a:r>
          </a:p>
          <a:p>
            <a:pPr algn="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UG</a:t>
            </a:r>
          </a:p>
          <a:p>
            <a:pPr algn="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SolidWorks</a:t>
            </a:r>
          </a:p>
          <a:p>
            <a:pPr algn="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Pro/ENGINEER</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文本框 25"/>
          <p:cNvSpPr txBox="1"/>
          <p:nvPr/>
        </p:nvSpPr>
        <p:spPr>
          <a:xfrm>
            <a:off x="1692297" y="2567692"/>
            <a:ext cx="1928563" cy="1525418"/>
          </a:xfrm>
          <a:prstGeom prst="rect">
            <a:avLst/>
          </a:prstGeom>
          <a:noFill/>
        </p:spPr>
        <p:txBody>
          <a:bodyPr wrap="square" rtlCol="0">
            <a:spAutoFit/>
          </a:bodyPr>
          <a:lstStyle/>
          <a:p>
            <a:pPr algn="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Photoshop</a:t>
            </a:r>
          </a:p>
          <a:p>
            <a:pPr algn="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Corel draw</a:t>
            </a:r>
          </a:p>
          <a:p>
            <a:pPr algn="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Illustrator</a:t>
            </a:r>
          </a:p>
          <a:p>
            <a:pPr algn="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Corel Painter</a:t>
            </a:r>
          </a:p>
        </p:txBody>
      </p:sp>
      <p:sp>
        <p:nvSpPr>
          <p:cNvPr id="27" name="圆角矩形 26"/>
          <p:cNvSpPr/>
          <p:nvPr/>
        </p:nvSpPr>
        <p:spPr>
          <a:xfrm>
            <a:off x="4538416" y="1327353"/>
            <a:ext cx="1891739" cy="784611"/>
          </a:xfrm>
          <a:prstGeom prst="roundRect">
            <a:avLst/>
          </a:prstGeom>
          <a:solidFill>
            <a:srgbClr val="E6571E"/>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sp>
        <p:nvSpPr>
          <p:cNvPr id="28" name="圆角矩形 27"/>
          <p:cNvSpPr/>
          <p:nvPr/>
        </p:nvSpPr>
        <p:spPr>
          <a:xfrm>
            <a:off x="4718037" y="1488826"/>
            <a:ext cx="1605043" cy="473327"/>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工业设计</a:t>
            </a:r>
          </a:p>
        </p:txBody>
      </p:sp>
      <p:sp>
        <p:nvSpPr>
          <p:cNvPr id="29" name="圆角矩形 28"/>
          <p:cNvSpPr/>
          <p:nvPr/>
        </p:nvSpPr>
        <p:spPr>
          <a:xfrm>
            <a:off x="4573691" y="2867988"/>
            <a:ext cx="1891200" cy="787200"/>
          </a:xfrm>
          <a:prstGeom prst="roundRect">
            <a:avLst/>
          </a:prstGeom>
          <a:solidFill>
            <a:srgbClr val="FFC000"/>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sp>
        <p:nvSpPr>
          <p:cNvPr id="30" name="圆角矩形 29"/>
          <p:cNvSpPr/>
          <p:nvPr/>
        </p:nvSpPr>
        <p:spPr>
          <a:xfrm>
            <a:off x="4725579" y="3004138"/>
            <a:ext cx="1597503" cy="553908"/>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平面设计</a:t>
            </a:r>
          </a:p>
        </p:txBody>
      </p:sp>
      <p:sp>
        <p:nvSpPr>
          <p:cNvPr id="31" name="圆角矩形 30"/>
          <p:cNvSpPr/>
          <p:nvPr/>
        </p:nvSpPr>
        <p:spPr>
          <a:xfrm>
            <a:off x="4573691" y="4483225"/>
            <a:ext cx="1891200" cy="787200"/>
          </a:xfrm>
          <a:prstGeom prst="roundRect">
            <a:avLst/>
          </a:prstGeom>
          <a:solidFill>
            <a:srgbClr val="FF0000"/>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grpSp>
        <p:nvGrpSpPr>
          <p:cNvPr id="32" name="组合 31"/>
          <p:cNvGrpSpPr/>
          <p:nvPr/>
        </p:nvGrpSpPr>
        <p:grpSpPr>
          <a:xfrm rot="5400000">
            <a:off x="3423240" y="1365812"/>
            <a:ext cx="1210909" cy="723947"/>
            <a:chOff x="4257675" y="1419224"/>
            <a:chExt cx="3505200" cy="2290067"/>
          </a:xfrm>
        </p:grpSpPr>
        <p:sp>
          <p:nvSpPr>
            <p:cNvPr id="33" name="任意多边形 32"/>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4" name="任意多边形 33"/>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35" name="组合 34"/>
          <p:cNvGrpSpPr/>
          <p:nvPr/>
        </p:nvGrpSpPr>
        <p:grpSpPr>
          <a:xfrm rot="5400000">
            <a:off x="3503998" y="3009037"/>
            <a:ext cx="1136449" cy="778320"/>
            <a:chOff x="4257675" y="1419224"/>
            <a:chExt cx="3505200" cy="2290067"/>
          </a:xfrm>
        </p:grpSpPr>
        <p:sp>
          <p:nvSpPr>
            <p:cNvPr id="36" name="任意多边形 35"/>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7" name="任意多边形 36"/>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38" name="组合 37"/>
          <p:cNvGrpSpPr/>
          <p:nvPr/>
        </p:nvGrpSpPr>
        <p:grpSpPr>
          <a:xfrm rot="5400000">
            <a:off x="3405344" y="4592897"/>
            <a:ext cx="1246701" cy="778320"/>
            <a:chOff x="4257675" y="1419224"/>
            <a:chExt cx="3505200" cy="2290067"/>
          </a:xfrm>
        </p:grpSpPr>
        <p:sp>
          <p:nvSpPr>
            <p:cNvPr id="39" name="任意多边形 38"/>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0" name="任意多边形 39"/>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sp>
        <p:nvSpPr>
          <p:cNvPr id="41" name="文本框 40"/>
          <p:cNvSpPr txBox="1"/>
          <p:nvPr/>
        </p:nvSpPr>
        <p:spPr>
          <a:xfrm>
            <a:off x="1983531" y="4153912"/>
            <a:ext cx="1630652" cy="1525418"/>
          </a:xfrm>
          <a:prstGeom prst="rect">
            <a:avLst/>
          </a:prstGeom>
          <a:noFill/>
        </p:spPr>
        <p:txBody>
          <a:bodyPr wrap="square" rtlCol="0">
            <a:spAutoFit/>
          </a:bodyPr>
          <a:lstStyle>
            <a:defPPr>
              <a:defRPr lang="zh-CN"/>
            </a:defPPr>
            <a:lvl1pPr algn="r">
              <a:lnSpc>
                <a:spcPct val="150000"/>
              </a:lnSpc>
              <a:defRPr sz="1200" b="1">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1600" dirty="0"/>
              <a:t>3DS MAX</a:t>
            </a:r>
          </a:p>
          <a:p>
            <a:r>
              <a:rPr lang="en-US" altLang="zh-CN" sz="1600" dirty="0"/>
              <a:t>Maya</a:t>
            </a:r>
          </a:p>
          <a:p>
            <a:r>
              <a:rPr lang="en-US" altLang="zh-CN" sz="1600" dirty="0" err="1"/>
              <a:t>Mudbox</a:t>
            </a:r>
            <a:endParaRPr lang="en-US" altLang="zh-CN" sz="1600" dirty="0"/>
          </a:p>
          <a:p>
            <a:r>
              <a:rPr lang="en-US" altLang="zh-CN" sz="1600" dirty="0" err="1"/>
              <a:t>Vray</a:t>
            </a:r>
            <a:endParaRPr lang="en-US" altLang="zh-CN" sz="1600" dirty="0"/>
          </a:p>
        </p:txBody>
      </p:sp>
      <p:sp>
        <p:nvSpPr>
          <p:cNvPr id="42" name="文本框 41"/>
          <p:cNvSpPr txBox="1"/>
          <p:nvPr/>
        </p:nvSpPr>
        <p:spPr>
          <a:xfrm>
            <a:off x="9510860" y="1339785"/>
            <a:ext cx="2531041" cy="1525418"/>
          </a:xfrm>
          <a:prstGeom prst="rect">
            <a:avLst/>
          </a:prstGeom>
          <a:noFill/>
        </p:spPr>
        <p:txBody>
          <a:bodyPr wrap="square" rtlCol="0">
            <a:spAutoFit/>
          </a:bodyPr>
          <a:lstStyle>
            <a:defPPr>
              <a:defRPr lang="zh-CN"/>
            </a:defPPr>
            <a:lvl1pPr algn="r">
              <a:lnSpc>
                <a:spcPct val="150000"/>
              </a:lnSpc>
              <a:defRPr sz="1200" b="1">
                <a:latin typeface="Times New Roman" panose="02020603050405020304" pitchFamily="18" charset="0"/>
                <a:ea typeface="微软雅黑" panose="020B0503020204020204" pitchFamily="34" charset="-122"/>
                <a:cs typeface="Times New Roman" panose="02020603050405020304" pitchFamily="18" charset="0"/>
              </a:defRPr>
            </a:lvl1pPr>
          </a:lstStyle>
          <a:p>
            <a:pPr algn="l"/>
            <a:r>
              <a:rPr lang="en-US" altLang="zh-CN" sz="1600" dirty="0"/>
              <a:t>Matte Painting</a:t>
            </a:r>
          </a:p>
          <a:p>
            <a:pPr algn="l"/>
            <a:r>
              <a:rPr lang="en-US" altLang="zh-CN" sz="1600" dirty="0"/>
              <a:t>After Effects</a:t>
            </a:r>
          </a:p>
          <a:p>
            <a:pPr algn="l"/>
            <a:r>
              <a:rPr lang="en-US" altLang="zh-CN" sz="1600" dirty="0"/>
              <a:t>Fusion</a:t>
            </a:r>
          </a:p>
          <a:p>
            <a:pPr algn="l"/>
            <a:r>
              <a:rPr lang="en-US" altLang="zh-CN" sz="1600" dirty="0"/>
              <a:t>Premiere</a:t>
            </a:r>
            <a:endParaRPr lang="zh-CN" altLang="en-US" sz="1600" dirty="0"/>
          </a:p>
        </p:txBody>
      </p:sp>
      <p:sp>
        <p:nvSpPr>
          <p:cNvPr id="43" name="圆角矩形 42"/>
          <p:cNvSpPr/>
          <p:nvPr/>
        </p:nvSpPr>
        <p:spPr>
          <a:xfrm>
            <a:off x="6753887" y="1959912"/>
            <a:ext cx="1891200" cy="787200"/>
          </a:xfrm>
          <a:prstGeom prst="roundRect">
            <a:avLst/>
          </a:prstGeom>
          <a:solidFill>
            <a:schemeClr val="accent3">
              <a:lumMod val="40000"/>
              <a:lumOff val="60000"/>
            </a:schemeClr>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sp>
        <p:nvSpPr>
          <p:cNvPr id="44" name="圆角矩形 43"/>
          <p:cNvSpPr/>
          <p:nvPr/>
        </p:nvSpPr>
        <p:spPr>
          <a:xfrm>
            <a:off x="6921055" y="2076922"/>
            <a:ext cx="1633303" cy="541209"/>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影视</a:t>
            </a:r>
          </a:p>
        </p:txBody>
      </p:sp>
      <p:sp>
        <p:nvSpPr>
          <p:cNvPr id="45" name="圆角矩形 44"/>
          <p:cNvSpPr/>
          <p:nvPr/>
        </p:nvSpPr>
        <p:spPr>
          <a:xfrm>
            <a:off x="6753887" y="3674584"/>
            <a:ext cx="1891200" cy="787200"/>
          </a:xfrm>
          <a:prstGeom prst="roundRect">
            <a:avLst/>
          </a:prstGeom>
          <a:solidFill>
            <a:schemeClr val="accent5">
              <a:lumMod val="60000"/>
              <a:lumOff val="40000"/>
            </a:schemeClr>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grpSp>
        <p:nvGrpSpPr>
          <p:cNvPr id="46" name="组合 45"/>
          <p:cNvGrpSpPr/>
          <p:nvPr/>
        </p:nvGrpSpPr>
        <p:grpSpPr>
          <a:xfrm rot="5400000" flipV="1">
            <a:off x="8516103" y="1805829"/>
            <a:ext cx="1158724" cy="723843"/>
            <a:chOff x="4257675" y="1419224"/>
            <a:chExt cx="3505200" cy="2290067"/>
          </a:xfrm>
        </p:grpSpPr>
        <p:sp>
          <p:nvSpPr>
            <p:cNvPr id="47" name="任意多边形 46"/>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sp>
          <p:nvSpPr>
            <p:cNvPr id="48" name="任意多边形 47"/>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grpSp>
      <p:grpSp>
        <p:nvGrpSpPr>
          <p:cNvPr id="49" name="组合 48"/>
          <p:cNvGrpSpPr/>
          <p:nvPr/>
        </p:nvGrpSpPr>
        <p:grpSpPr>
          <a:xfrm rot="5400000" flipV="1">
            <a:off x="8695443" y="3666192"/>
            <a:ext cx="868900" cy="765173"/>
            <a:chOff x="4257675" y="1419224"/>
            <a:chExt cx="3505200" cy="2290067"/>
          </a:xfrm>
        </p:grpSpPr>
        <p:sp>
          <p:nvSpPr>
            <p:cNvPr id="50" name="任意多边形 49"/>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sp>
          <p:nvSpPr>
            <p:cNvPr id="51" name="任意多边形 50"/>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grpSp>
      <p:sp>
        <p:nvSpPr>
          <p:cNvPr id="52" name="文本框 51"/>
          <p:cNvSpPr txBox="1"/>
          <p:nvPr/>
        </p:nvSpPr>
        <p:spPr>
          <a:xfrm>
            <a:off x="9487552" y="3469619"/>
            <a:ext cx="2704448" cy="1156086"/>
          </a:xfrm>
          <a:prstGeom prst="rect">
            <a:avLst/>
          </a:prstGeom>
          <a:noFill/>
        </p:spPr>
        <p:txBody>
          <a:bodyPr wrap="square" rtlCol="0">
            <a:spAutoFit/>
          </a:bodyPr>
          <a:lstStyle>
            <a:defPPr>
              <a:defRPr lang="zh-CN"/>
            </a:defPPr>
            <a:lvl1pPr algn="r">
              <a:lnSpc>
                <a:spcPct val="150000"/>
              </a:lnSpc>
              <a:defRPr sz="1200" b="1">
                <a:latin typeface="Times New Roman" panose="02020603050405020304" pitchFamily="18" charset="0"/>
                <a:ea typeface="微软雅黑" panose="020B0503020204020204" pitchFamily="34" charset="-122"/>
                <a:cs typeface="Times New Roman" panose="02020603050405020304" pitchFamily="18" charset="0"/>
              </a:defRPr>
            </a:lvl1pPr>
          </a:lstStyle>
          <a:p>
            <a:pPr algn="l"/>
            <a:r>
              <a:rPr lang="zh-CN" altLang="en-US" sz="1600" dirty="0"/>
              <a:t>尼康单反数码影视技术教程</a:t>
            </a:r>
            <a:endParaRPr lang="en-US" altLang="zh-CN" sz="1600" dirty="0"/>
          </a:p>
          <a:p>
            <a:pPr algn="l"/>
            <a:r>
              <a:rPr lang="zh-CN" altLang="en-US" sz="1600" dirty="0"/>
              <a:t>佳能单反数码影视技术教程</a:t>
            </a:r>
            <a:endParaRPr lang="en-US" altLang="zh-CN" sz="1600" dirty="0"/>
          </a:p>
          <a:p>
            <a:pPr algn="l"/>
            <a:r>
              <a:rPr lang="en-US" altLang="zh-CN" sz="1600" dirty="0"/>
              <a:t>Photoshop</a:t>
            </a:r>
          </a:p>
        </p:txBody>
      </p:sp>
      <p:sp>
        <p:nvSpPr>
          <p:cNvPr id="53" name="圆角矩形 52"/>
          <p:cNvSpPr/>
          <p:nvPr/>
        </p:nvSpPr>
        <p:spPr>
          <a:xfrm>
            <a:off x="989792" y="5944928"/>
            <a:ext cx="10866848" cy="886835"/>
          </a:xfrm>
          <a:prstGeom prst="roundRect">
            <a:avLst>
              <a:gd name="adj" fmla="val 41051"/>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2556" tIns="81277" rIns="162556" bIns="81277" rtlCol="0" anchor="ctr"/>
          <a:lstStyle/>
          <a:p>
            <a:r>
              <a:rPr lang="zh-CN" altLang="en-US" sz="1465" dirty="0">
                <a:solidFill>
                  <a:schemeClr val="tx1"/>
                </a:solidFill>
                <a:latin typeface="宋体" panose="02010600030101010101" pitchFamily="2" charset="-122"/>
                <a:ea typeface="宋体" panose="02010600030101010101" pitchFamily="2" charset="-122"/>
              </a:rPr>
              <a:t>适用人群及专业：影视相关专业、影视后期制作工作人员、美术类专业、广告设计师、服装设计师、印刷人员、测绘工程师、机械工程师、建筑工程师、家具设计师、推销展销人员、出版物发行员、编辑、播音主持、行政人员、广播影视工程师、服装设计师、室内装饰师、造型设计、机械设计、电路设计、建筑设计、包装设计、广告设计、摄影爱好者等相关人员。</a:t>
            </a:r>
          </a:p>
        </p:txBody>
      </p:sp>
      <p:sp>
        <p:nvSpPr>
          <p:cNvPr id="62" name="圆角矩形 61"/>
          <p:cNvSpPr/>
          <p:nvPr/>
        </p:nvSpPr>
        <p:spPr>
          <a:xfrm>
            <a:off x="6913926" y="3792460"/>
            <a:ext cx="1633303" cy="541209"/>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摄影</a:t>
            </a:r>
          </a:p>
        </p:txBody>
      </p:sp>
      <p:sp>
        <p:nvSpPr>
          <p:cNvPr id="63" name="圆角矩形 62"/>
          <p:cNvSpPr/>
          <p:nvPr/>
        </p:nvSpPr>
        <p:spPr>
          <a:xfrm>
            <a:off x="4721223" y="4601766"/>
            <a:ext cx="1633303" cy="541209"/>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三维设计</a:t>
            </a:r>
          </a:p>
        </p:txBody>
      </p:sp>
      <p:grpSp>
        <p:nvGrpSpPr>
          <p:cNvPr id="64" name="组合 63"/>
          <p:cNvGrpSpPr/>
          <p:nvPr/>
        </p:nvGrpSpPr>
        <p:grpSpPr>
          <a:xfrm>
            <a:off x="335360" y="1508957"/>
            <a:ext cx="1536000" cy="1536000"/>
            <a:chOff x="1695226" y="3321784"/>
            <a:chExt cx="1250759" cy="1250759"/>
          </a:xfrm>
        </p:grpSpPr>
        <p:sp>
          <p:nvSpPr>
            <p:cNvPr id="65" name="椭圆 64"/>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BC1DC"/>
                </a:solidFill>
                <a:latin typeface="+mj-ea"/>
                <a:ea typeface="+mj-ea"/>
              </a:endParaRPr>
            </a:p>
          </p:txBody>
        </p:sp>
        <p:sp>
          <p:nvSpPr>
            <p:cNvPr id="66" name="椭圆 65"/>
            <p:cNvSpPr/>
            <p:nvPr/>
          </p:nvSpPr>
          <p:spPr>
            <a:xfrm>
              <a:off x="1826937" y="3453495"/>
              <a:ext cx="987336" cy="987336"/>
            </a:xfrm>
            <a:prstGeom prst="ellipse">
              <a:avLst/>
            </a:prstGeom>
            <a:solidFill>
              <a:srgbClr val="E6571E"/>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mj-ea"/>
                  <a:ea typeface="+mj-ea"/>
                </a:rPr>
                <a:t>基础课程</a:t>
              </a:r>
            </a:p>
          </p:txBody>
        </p:sp>
      </p:grpSp>
      <p:grpSp>
        <p:nvGrpSpPr>
          <p:cNvPr id="67" name="组合 66"/>
          <p:cNvGrpSpPr/>
          <p:nvPr/>
        </p:nvGrpSpPr>
        <p:grpSpPr>
          <a:xfrm>
            <a:off x="361655" y="3332989"/>
            <a:ext cx="1536000" cy="1536000"/>
            <a:chOff x="1695226" y="3321784"/>
            <a:chExt cx="1250759" cy="1250759"/>
          </a:xfrm>
        </p:grpSpPr>
        <p:sp>
          <p:nvSpPr>
            <p:cNvPr id="68" name="椭圆 67"/>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BC1DC"/>
                </a:solidFill>
                <a:latin typeface="+mj-ea"/>
                <a:ea typeface="+mj-ea"/>
              </a:endParaRPr>
            </a:p>
          </p:txBody>
        </p:sp>
        <p:sp>
          <p:nvSpPr>
            <p:cNvPr id="69" name="椭圆 68"/>
            <p:cNvSpPr/>
            <p:nvPr/>
          </p:nvSpPr>
          <p:spPr>
            <a:xfrm>
              <a:off x="1826937" y="3453495"/>
              <a:ext cx="987336" cy="987336"/>
            </a:xfrm>
            <a:prstGeom prst="ellipse">
              <a:avLst/>
            </a:prstGeom>
            <a:solidFill>
              <a:srgbClr val="E6571E"/>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mj-ea"/>
                  <a:ea typeface="+mj-ea"/>
                </a:rPr>
                <a:t>案例课程</a:t>
              </a: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3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2" presetClass="entr" presetSubtype="4" fill="hold" nodeType="withEffect" p14:presetBounceEnd="40000">
                                      <p:stCondLst>
                                        <p:cond delay="0"/>
                                      </p:stCondLst>
                                      <p:childTnLst>
                                        <p:set>
                                          <p:cBhvr>
                                            <p:cTn id="45" dur="1" fill="hold">
                                              <p:stCondLst>
                                                <p:cond delay="0"/>
                                              </p:stCondLst>
                                            </p:cTn>
                                            <p:tgtEl>
                                              <p:spTgt spid="67"/>
                                            </p:tgtEl>
                                            <p:attrNameLst>
                                              <p:attrName>style.visibility</p:attrName>
                                            </p:attrNameLst>
                                          </p:cBhvr>
                                          <p:to>
                                            <p:strVal val="visible"/>
                                          </p:to>
                                        </p:set>
                                        <p:anim calcmode="lin" valueType="num" p14:bounceEnd="40000">
                                          <p:cBhvr additive="base">
                                            <p:cTn id="46" dur="500" fill="hold"/>
                                            <p:tgtEl>
                                              <p:spTgt spid="67"/>
                                            </p:tgtEl>
                                            <p:attrNameLst>
                                              <p:attrName>ppt_x</p:attrName>
                                            </p:attrNameLst>
                                          </p:cBhvr>
                                          <p:tavLst>
                                            <p:tav tm="0">
                                              <p:val>
                                                <p:strVal val="#ppt_x"/>
                                              </p:val>
                                            </p:tav>
                                            <p:tav tm="100000">
                                              <p:val>
                                                <p:strVal val="#ppt_x"/>
                                              </p:val>
                                            </p:tav>
                                          </p:tavLst>
                                        </p:anim>
                                        <p:anim calcmode="lin" valueType="num" p14:bounceEnd="40000">
                                          <p:cBhvr additive="base">
                                            <p:cTn id="47" dur="500" fill="hold"/>
                                            <p:tgtEl>
                                              <p:spTgt spid="6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14:presetBounceEnd="40000">
                                      <p:stCondLst>
                                        <p:cond delay="0"/>
                                      </p:stCondLst>
                                      <p:childTnLst>
                                        <p:set>
                                          <p:cBhvr>
                                            <p:cTn id="49" dur="1" fill="hold">
                                              <p:stCondLst>
                                                <p:cond delay="0"/>
                                              </p:stCondLst>
                                            </p:cTn>
                                            <p:tgtEl>
                                              <p:spTgt spid="64"/>
                                            </p:tgtEl>
                                            <p:attrNameLst>
                                              <p:attrName>style.visibility</p:attrName>
                                            </p:attrNameLst>
                                          </p:cBhvr>
                                          <p:to>
                                            <p:strVal val="visible"/>
                                          </p:to>
                                        </p:set>
                                        <p:anim calcmode="lin" valueType="num" p14:bounceEnd="40000">
                                          <p:cBhvr additive="base">
                                            <p:cTn id="50" dur="50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51" dur="500" fill="hold"/>
                                            <p:tgtEl>
                                              <p:spTgt spid="64"/>
                                            </p:tgtEl>
                                            <p:attrNameLst>
                                              <p:attrName>ppt_y</p:attrName>
                                            </p:attrNameLst>
                                          </p:cBhvr>
                                          <p:tavLst>
                                            <p:tav tm="0">
                                              <p:val>
                                                <p:strVal val="1+#ppt_h/2"/>
                                              </p:val>
                                            </p:tav>
                                            <p:tav tm="100000">
                                              <p:val>
                                                <p:strVal val="#ppt_y"/>
                                              </p:val>
                                            </p:tav>
                                          </p:tavLst>
                                        </p:anim>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0"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par>
                                    <p:cTn id="64" presetID="10" presetClass="entr" presetSubtype="0"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bldLvl="0" animBg="1"/>
          <p:bldP spid="28" grpId="0" bldLvl="0" animBg="1"/>
          <p:bldP spid="29" grpId="0" bldLvl="0" animBg="1"/>
          <p:bldP spid="30" grpId="0" bldLvl="0" animBg="1"/>
          <p:bldP spid="31" grpId="0" bldLvl="0" animBg="1"/>
          <p:bldP spid="41" grpId="0"/>
          <p:bldP spid="42" grpId="0"/>
          <p:bldP spid="43" grpId="0" bldLvl="0" animBg="1"/>
          <p:bldP spid="44" grpId="0" bldLvl="0" animBg="1"/>
          <p:bldP spid="45" grpId="0" bldLvl="0" animBg="1"/>
          <p:bldP spid="52" grpId="0"/>
          <p:bldP spid="53" grpId="0" bldLvl="0" animBg="1"/>
          <p:bldP spid="62" grpId="0" bldLvl="0" animBg="1"/>
          <p:bldP spid="63"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3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2" presetClass="entr" presetSubtype="4" fill="hold" nodeType="withEffect">
                                      <p:stCondLst>
                                        <p:cond delay="0"/>
                                      </p:stCondLst>
                                      <p:childTnLst>
                                        <p:set>
                                          <p:cBhvr>
                                            <p:cTn id="45" dur="1" fill="hold">
                                              <p:stCondLst>
                                                <p:cond delay="0"/>
                                              </p:stCondLst>
                                            </p:cTn>
                                            <p:tgtEl>
                                              <p:spTgt spid="67"/>
                                            </p:tgtEl>
                                            <p:attrNameLst>
                                              <p:attrName>style.visibility</p:attrName>
                                            </p:attrNameLst>
                                          </p:cBhvr>
                                          <p:to>
                                            <p:strVal val="visible"/>
                                          </p:to>
                                        </p:set>
                                        <p:anim calcmode="lin" valueType="num">
                                          <p:cBhvr additive="base">
                                            <p:cTn id="46" dur="500" fill="hold"/>
                                            <p:tgtEl>
                                              <p:spTgt spid="67"/>
                                            </p:tgtEl>
                                            <p:attrNameLst>
                                              <p:attrName>ppt_x</p:attrName>
                                            </p:attrNameLst>
                                          </p:cBhvr>
                                          <p:tavLst>
                                            <p:tav tm="0">
                                              <p:val>
                                                <p:strVal val="#ppt_x"/>
                                              </p:val>
                                            </p:tav>
                                            <p:tav tm="100000">
                                              <p:val>
                                                <p:strVal val="#ppt_x"/>
                                              </p:val>
                                            </p:tav>
                                          </p:tavLst>
                                        </p:anim>
                                        <p:anim calcmode="lin" valueType="num">
                                          <p:cBhvr additive="base">
                                            <p:cTn id="47" dur="500" fill="hold"/>
                                            <p:tgtEl>
                                              <p:spTgt spid="6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 calcmode="lin" valueType="num">
                                          <p:cBhvr additive="base">
                                            <p:cTn id="50" dur="500" fill="hold"/>
                                            <p:tgtEl>
                                              <p:spTgt spid="64"/>
                                            </p:tgtEl>
                                            <p:attrNameLst>
                                              <p:attrName>ppt_x</p:attrName>
                                            </p:attrNameLst>
                                          </p:cBhvr>
                                          <p:tavLst>
                                            <p:tav tm="0">
                                              <p:val>
                                                <p:strVal val="#ppt_x"/>
                                              </p:val>
                                            </p:tav>
                                            <p:tav tm="100000">
                                              <p:val>
                                                <p:strVal val="#ppt_x"/>
                                              </p:val>
                                            </p:tav>
                                          </p:tavLst>
                                        </p:anim>
                                        <p:anim calcmode="lin" valueType="num">
                                          <p:cBhvr additive="base">
                                            <p:cTn id="51" dur="500" fill="hold"/>
                                            <p:tgtEl>
                                              <p:spTgt spid="64"/>
                                            </p:tgtEl>
                                            <p:attrNameLst>
                                              <p:attrName>ppt_y</p:attrName>
                                            </p:attrNameLst>
                                          </p:cBhvr>
                                          <p:tavLst>
                                            <p:tav tm="0">
                                              <p:val>
                                                <p:strVal val="1+#ppt_h/2"/>
                                              </p:val>
                                            </p:tav>
                                            <p:tav tm="100000">
                                              <p:val>
                                                <p:strVal val="#ppt_y"/>
                                              </p:val>
                                            </p:tav>
                                          </p:tavLst>
                                        </p:anim>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0"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par>
                                    <p:cTn id="64" presetID="10" presetClass="entr" presetSubtype="0"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bldLvl="0" animBg="1"/>
          <p:bldP spid="28" grpId="0" bldLvl="0" animBg="1"/>
          <p:bldP spid="29" grpId="0" bldLvl="0" animBg="1"/>
          <p:bldP spid="30" grpId="0" bldLvl="0" animBg="1"/>
          <p:bldP spid="31" grpId="0" bldLvl="0" animBg="1"/>
          <p:bldP spid="41" grpId="0"/>
          <p:bldP spid="42" grpId="0"/>
          <p:bldP spid="43" grpId="0" bldLvl="0" animBg="1"/>
          <p:bldP spid="44" grpId="0" bldLvl="0" animBg="1"/>
          <p:bldP spid="45" grpId="0" bldLvl="0" animBg="1"/>
          <p:bldP spid="52" grpId="0"/>
          <p:bldP spid="53" grpId="0" bldLvl="0" animBg="1"/>
          <p:bldP spid="62" grpId="0" bldLvl="0" animBg="1"/>
          <p:bldP spid="63" grpId="0" bldLvl="0" animBg="1"/>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1" y="323233"/>
            <a:ext cx="4512501"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665" dirty="0">
                <a:solidFill>
                  <a:srgbClr val="333333"/>
                </a:solidFill>
                <a:latin typeface="微软雅黑" panose="020B0503020204020204" pitchFamily="34" charset="-122"/>
                <a:ea typeface="微软雅黑" panose="020B0503020204020204" pitchFamily="34" charset="-122"/>
              </a:rPr>
              <a:t>技术系列课程</a:t>
            </a:r>
          </a:p>
        </p:txBody>
      </p:sp>
      <p:cxnSp>
        <p:nvCxnSpPr>
          <p:cNvPr id="88" name="直接连接符​​ 14"/>
          <p:cNvCxnSpPr/>
          <p:nvPr/>
        </p:nvCxnSpPr>
        <p:spPr>
          <a:xfrm>
            <a:off x="3254797" y="856711"/>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24" name="灯片编号占位符 23"/>
          <p:cNvSpPr>
            <a:spLocks noGrp="1"/>
          </p:cNvSpPr>
          <p:nvPr>
            <p:ph type="sldNum" sz="quarter" idx="12"/>
          </p:nvPr>
        </p:nvSpPr>
        <p:spPr/>
        <p:txBody>
          <a:bodyPr/>
          <a:lstStyle/>
          <a:p>
            <a:fld id="{7543FE73-A404-45C1-B77A-6DB3BD9EA953}" type="slidenum">
              <a:rPr lang="zh-CN" altLang="en-US" smtClean="0"/>
              <a:t>45</a:t>
            </a:fld>
            <a:endParaRPr lang="zh-CN" altLang="en-US"/>
          </a:p>
        </p:txBody>
      </p:sp>
      <p:cxnSp>
        <p:nvCxnSpPr>
          <p:cNvPr id="52" name="直接连接符 20"/>
          <p:cNvCxnSpPr>
            <a:cxnSpLocks noChangeShapeType="1"/>
            <a:endCxn id="58" idx="3"/>
          </p:cNvCxnSpPr>
          <p:nvPr/>
        </p:nvCxnSpPr>
        <p:spPr bwMode="auto">
          <a:xfrm flipV="1">
            <a:off x="8424147" y="2990276"/>
            <a:ext cx="1064805" cy="8758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组合 55"/>
          <p:cNvGrpSpPr/>
          <p:nvPr/>
        </p:nvGrpSpPr>
        <p:grpSpPr>
          <a:xfrm>
            <a:off x="9259973" y="1831703"/>
            <a:ext cx="1386699" cy="1385679"/>
            <a:chOff x="5252030" y="2008763"/>
            <a:chExt cx="809336" cy="973734"/>
          </a:xfrm>
          <a:solidFill>
            <a:srgbClr val="E6571E"/>
          </a:solidFill>
        </p:grpSpPr>
        <p:sp>
          <p:nvSpPr>
            <p:cNvPr id="57" name="椭圆 56"/>
            <p:cNvSpPr/>
            <p:nvPr/>
          </p:nvSpPr>
          <p:spPr>
            <a:xfrm>
              <a:off x="5252030" y="2008763"/>
              <a:ext cx="809336" cy="973734"/>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58" name="椭圆 57"/>
            <p:cNvSpPr/>
            <p:nvPr/>
          </p:nvSpPr>
          <p:spPr>
            <a:xfrm>
              <a:off x="5272969" y="2032790"/>
              <a:ext cx="769580" cy="925679"/>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5" dirty="0">
                  <a:solidFill>
                    <a:schemeClr val="bg1">
                      <a:lumMod val="95000"/>
                    </a:schemeClr>
                  </a:solidFill>
                  <a:latin typeface="微软雅黑" panose="020B0503020204020204" pitchFamily="34" charset="-122"/>
                  <a:ea typeface="微软雅黑" panose="020B0503020204020204" pitchFamily="34" charset="-122"/>
                  <a:sym typeface="Calibri" panose="020F0502020204030204" charset="0"/>
                </a:rPr>
                <a:t>虚拟现实</a:t>
              </a:r>
            </a:p>
          </p:txBody>
        </p:sp>
      </p:grpSp>
      <p:grpSp>
        <p:nvGrpSpPr>
          <p:cNvPr id="59" name="组合 58"/>
          <p:cNvGrpSpPr/>
          <p:nvPr/>
        </p:nvGrpSpPr>
        <p:grpSpPr>
          <a:xfrm>
            <a:off x="4840805" y="1965173"/>
            <a:ext cx="1659131" cy="1659731"/>
            <a:chOff x="5252030" y="2008764"/>
            <a:chExt cx="809336" cy="809336"/>
          </a:xfrm>
          <a:solidFill>
            <a:srgbClr val="E6571E"/>
          </a:solidFill>
        </p:grpSpPr>
        <p:sp>
          <p:nvSpPr>
            <p:cNvPr id="60" name="椭圆 59"/>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61" name="椭圆 60"/>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62" name="直接连接符 61"/>
          <p:cNvCxnSpPr>
            <a:cxnSpLocks noChangeShapeType="1"/>
            <a:stCxn id="70" idx="6"/>
          </p:cNvCxnSpPr>
          <p:nvPr/>
        </p:nvCxnSpPr>
        <p:spPr bwMode="auto">
          <a:xfrm flipV="1">
            <a:off x="3935319" y="3301215"/>
            <a:ext cx="1088303" cy="87040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17"/>
          <p:cNvCxnSpPr>
            <a:cxnSpLocks noChangeShapeType="1"/>
            <a:stCxn id="61" idx="5"/>
          </p:cNvCxnSpPr>
          <p:nvPr/>
        </p:nvCxnSpPr>
        <p:spPr bwMode="auto">
          <a:xfrm>
            <a:off x="6222741" y="3354548"/>
            <a:ext cx="971991" cy="81241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23"/>
          <p:cNvCxnSpPr>
            <a:cxnSpLocks noChangeShapeType="1"/>
            <a:endCxn id="71" idx="2"/>
          </p:cNvCxnSpPr>
          <p:nvPr/>
        </p:nvCxnSpPr>
        <p:spPr bwMode="auto">
          <a:xfrm>
            <a:off x="1432029" y="3217382"/>
            <a:ext cx="1235867" cy="95424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 name="组合 65"/>
          <p:cNvGrpSpPr/>
          <p:nvPr/>
        </p:nvGrpSpPr>
        <p:grpSpPr>
          <a:xfrm>
            <a:off x="6990454" y="3404839"/>
            <a:ext cx="1634820" cy="1635412"/>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8" name="椭圆 6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9" name="组合 68"/>
          <p:cNvGrpSpPr/>
          <p:nvPr/>
        </p:nvGrpSpPr>
        <p:grpSpPr>
          <a:xfrm>
            <a:off x="2639619" y="3523774"/>
            <a:ext cx="1295700" cy="1295700"/>
            <a:chOff x="304800" y="673100"/>
            <a:chExt cx="4000500" cy="4000500"/>
          </a:xfrm>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71" name="椭圆 7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73" name="文本框 37"/>
          <p:cNvSpPr>
            <a:spLocks noChangeArrowheads="1"/>
          </p:cNvSpPr>
          <p:nvPr/>
        </p:nvSpPr>
        <p:spPr bwMode="auto">
          <a:xfrm>
            <a:off x="7117691" y="3960690"/>
            <a:ext cx="1270477" cy="53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89" tIns="60944" rIns="121889" bIns="6094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2665" dirty="0">
                <a:sym typeface="微软雅黑" panose="020B0503020204020204" pitchFamily="34" charset="-122"/>
              </a:rPr>
              <a:t>大数据</a:t>
            </a:r>
          </a:p>
        </p:txBody>
      </p:sp>
      <p:sp>
        <p:nvSpPr>
          <p:cNvPr id="74" name="文本框 37"/>
          <p:cNvSpPr>
            <a:spLocks noChangeArrowheads="1"/>
          </p:cNvSpPr>
          <p:nvPr/>
        </p:nvSpPr>
        <p:spPr bwMode="auto">
          <a:xfrm>
            <a:off x="4821333" y="2528314"/>
            <a:ext cx="1687259" cy="53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89" tIns="60944" rIns="121889" bIns="6094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2665" dirty="0">
                <a:solidFill>
                  <a:schemeClr val="lt1"/>
                </a:solidFill>
                <a:latin typeface="Times New Roman" panose="02020603050405020304" pitchFamily="18" charset="0"/>
                <a:ea typeface="+mn-ea"/>
                <a:cs typeface="Times New Roman" panose="02020603050405020304" pitchFamily="18" charset="0"/>
                <a:sym typeface="微软雅黑" panose="020B0503020204020204" pitchFamily="34" charset="-122"/>
              </a:rPr>
              <a:t>WEB</a:t>
            </a:r>
            <a:r>
              <a:rPr lang="zh-CN" altLang="en-US" sz="2665" dirty="0">
                <a:solidFill>
                  <a:schemeClr val="bg1">
                    <a:lumMod val="95000"/>
                  </a:schemeClr>
                </a:solidFill>
                <a:sym typeface="微软雅黑" panose="020B0503020204020204" pitchFamily="34" charset="-122"/>
              </a:rPr>
              <a:t>开发</a:t>
            </a:r>
          </a:p>
        </p:txBody>
      </p:sp>
      <p:sp>
        <p:nvSpPr>
          <p:cNvPr id="75" name="文本框 37"/>
          <p:cNvSpPr>
            <a:spLocks noChangeArrowheads="1"/>
          </p:cNvSpPr>
          <p:nvPr/>
        </p:nvSpPr>
        <p:spPr bwMode="auto">
          <a:xfrm>
            <a:off x="2639618" y="3712609"/>
            <a:ext cx="1213652" cy="94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9" tIns="60944" rIns="121889" bIns="6094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2665" dirty="0">
                <a:sym typeface="微软雅黑" panose="020B0503020204020204" pitchFamily="34" charset="-122"/>
              </a:rPr>
              <a:t>程序开发</a:t>
            </a:r>
          </a:p>
        </p:txBody>
      </p:sp>
      <p:sp>
        <p:nvSpPr>
          <p:cNvPr id="76" name="文本框 13"/>
          <p:cNvSpPr txBox="1"/>
          <p:nvPr/>
        </p:nvSpPr>
        <p:spPr>
          <a:xfrm>
            <a:off x="239349" y="4938406"/>
            <a:ext cx="5420880" cy="1803680"/>
          </a:xfrm>
          <a:prstGeom prst="rect">
            <a:avLst/>
          </a:prstGeom>
          <a:noFill/>
        </p:spPr>
        <p:txBody>
          <a:bodyPr wrap="square" lIns="87743" tIns="43869" rIns="87743" bIns="43869" rtlCol="0">
            <a:spAutoFit/>
          </a:bodyPr>
          <a:lstStyle/>
          <a:p>
            <a:pPr>
              <a:lnSpc>
                <a:spcPct val="120000"/>
              </a:lnSpc>
            </a:pPr>
            <a:r>
              <a:rPr lang="zh-CN" altLang="en-US" sz="1600" b="1" dirty="0">
                <a:latin typeface="+mn-ea"/>
                <a:sym typeface="微软雅黑" panose="020B0503020204020204" pitchFamily="34" charset="-122"/>
              </a:rPr>
              <a:t>课程主要包括：</a:t>
            </a:r>
            <a:endParaRPr lang="en-US" altLang="zh-CN" sz="1600" b="1" dirty="0">
              <a:latin typeface="+mn-ea"/>
              <a:sym typeface="微软雅黑" panose="020B0503020204020204" pitchFamily="34" charset="-122"/>
            </a:endParaRPr>
          </a:p>
          <a:p>
            <a:pPr>
              <a:lnSpc>
                <a:spcPct val="150000"/>
              </a:lnSpc>
            </a:pPr>
            <a:r>
              <a:rPr lang="en-US" altLang="zh-CN" sz="1600" dirty="0">
                <a:latin typeface="宋体" panose="02010600030101010101" pitchFamily="2" charset="-122"/>
                <a:ea typeface="宋体" panose="02010600030101010101" pitchFamily="2" charset="-122"/>
                <a:sym typeface="微软雅黑" panose="020B0503020204020204" pitchFamily="34" charset="-122"/>
              </a:rPr>
              <a:t>Windows</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Linux</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Android</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HIS</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C/C++</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Java</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VC</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C#</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Visual basic</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Delphi</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Oracle</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SQL Server</a:t>
            </a:r>
            <a:r>
              <a:rPr lang="zh-CN" altLang="en-US" sz="1600" dirty="0">
                <a:latin typeface="宋体" panose="02010600030101010101" pitchFamily="2" charset="-122"/>
                <a:ea typeface="宋体" panose="02010600030101010101" pitchFamily="2" charset="-122"/>
                <a:sym typeface="微软雅黑" panose="020B0503020204020204" pitchFamily="34" charset="-122"/>
              </a:rPr>
              <a:t>等语言，</a:t>
            </a:r>
            <a:r>
              <a:rPr lang="en-US" altLang="zh-CN" sz="1600" dirty="0">
                <a:latin typeface="宋体" panose="02010600030101010101" pitchFamily="2" charset="-122"/>
                <a:ea typeface="宋体" panose="02010600030101010101" pitchFamily="2" charset="-122"/>
                <a:sym typeface="微软雅黑" panose="020B0503020204020204" pitchFamily="34" charset="-122"/>
              </a:rPr>
              <a:t>WEB</a:t>
            </a:r>
            <a:r>
              <a:rPr lang="zh-CN" altLang="en-US" sz="1600" dirty="0">
                <a:latin typeface="宋体" panose="02010600030101010101" pitchFamily="2" charset="-122"/>
                <a:ea typeface="宋体" panose="02010600030101010101" pitchFamily="2" charset="-122"/>
                <a:sym typeface="微软雅黑" panose="020B0503020204020204" pitchFamily="34" charset="-122"/>
              </a:rPr>
              <a:t>开发类如</a:t>
            </a:r>
            <a:r>
              <a:rPr lang="en-US" altLang="zh-CN" sz="1600" dirty="0">
                <a:latin typeface="宋体" panose="02010600030101010101" pitchFamily="2" charset="-122"/>
                <a:ea typeface="宋体" panose="02010600030101010101" pitchFamily="2" charset="-122"/>
                <a:sym typeface="微软雅黑" panose="020B0503020204020204" pitchFamily="34" charset="-122"/>
              </a:rPr>
              <a:t>PHP</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Asp.net</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JSP</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PHP</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Flash</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Dreamweaver</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 MATLAB</a:t>
            </a:r>
            <a:r>
              <a:rPr lang="zh-CN" altLang="en-US" sz="1600" dirty="0">
                <a:latin typeface="宋体" panose="02010600030101010101" pitchFamily="2" charset="-122"/>
                <a:ea typeface="宋体" panose="02010600030101010101" pitchFamily="2" charset="-122"/>
                <a:sym typeface="微软雅黑" panose="020B0503020204020204" pitchFamily="34" charset="-122"/>
              </a:rPr>
              <a:t>、</a:t>
            </a:r>
            <a:r>
              <a:rPr lang="en-US" altLang="zh-CN" sz="1600" dirty="0">
                <a:latin typeface="宋体" panose="02010600030101010101" pitchFamily="2" charset="-122"/>
                <a:ea typeface="宋体" panose="02010600030101010101" pitchFamily="2" charset="-122"/>
                <a:sym typeface="微软雅黑" panose="020B0503020204020204" pitchFamily="34" charset="-122"/>
              </a:rPr>
              <a:t>SPSS</a:t>
            </a:r>
            <a:r>
              <a:rPr lang="zh-CN" altLang="en-US" sz="1600" dirty="0">
                <a:latin typeface="宋体" panose="02010600030101010101" pitchFamily="2" charset="-122"/>
                <a:ea typeface="宋体" panose="02010600030101010101" pitchFamily="2" charset="-122"/>
                <a:sym typeface="微软雅黑" panose="020B0503020204020204" pitchFamily="34" charset="-122"/>
              </a:rPr>
              <a:t>和</a:t>
            </a:r>
            <a:r>
              <a:rPr lang="en-US" altLang="zh-CN" sz="1600" dirty="0" err="1">
                <a:latin typeface="宋体" panose="02010600030101010101" pitchFamily="2" charset="-122"/>
                <a:ea typeface="宋体" panose="02010600030101010101" pitchFamily="2" charset="-122"/>
                <a:sym typeface="微软雅黑" panose="020B0503020204020204" pitchFamily="34" charset="-122"/>
              </a:rPr>
              <a:t>Eviews</a:t>
            </a:r>
            <a:r>
              <a:rPr lang="en-US" altLang="zh-CN" sz="1600" dirty="0">
                <a:latin typeface="宋体" panose="02010600030101010101" pitchFamily="2" charset="-122"/>
                <a:ea typeface="宋体" panose="02010600030101010101" pitchFamily="2" charset="-122"/>
                <a:sym typeface="微软雅黑" panose="020B0503020204020204" pitchFamily="34" charset="-122"/>
              </a:rPr>
              <a:t> </a:t>
            </a:r>
            <a:r>
              <a:rPr lang="zh-CN" altLang="en-US" sz="1600" dirty="0">
                <a:latin typeface="宋体" panose="02010600030101010101" pitchFamily="2" charset="-122"/>
                <a:ea typeface="宋体" panose="02010600030101010101" pitchFamily="2" charset="-122"/>
                <a:sym typeface="微软雅黑" panose="020B0503020204020204" pitchFamily="34" charset="-122"/>
              </a:rPr>
              <a:t>等课程。</a:t>
            </a:r>
            <a:endParaRPr lang="en-US" altLang="zh-CN" sz="1600" dirty="0">
              <a:latin typeface="宋体" panose="02010600030101010101" pitchFamily="2" charset="-122"/>
              <a:ea typeface="宋体" panose="02010600030101010101" pitchFamily="2" charset="-122"/>
              <a:sym typeface="微软雅黑" panose="020B0503020204020204" pitchFamily="34" charset="-122"/>
            </a:endParaRPr>
          </a:p>
        </p:txBody>
      </p:sp>
      <p:grpSp>
        <p:nvGrpSpPr>
          <p:cNvPr id="77" name="组合 76"/>
          <p:cNvGrpSpPr/>
          <p:nvPr/>
        </p:nvGrpSpPr>
        <p:grpSpPr>
          <a:xfrm>
            <a:off x="719404" y="1965173"/>
            <a:ext cx="1439667" cy="1439667"/>
            <a:chOff x="5252030" y="2008764"/>
            <a:chExt cx="809336" cy="809336"/>
          </a:xfrm>
          <a:solidFill>
            <a:srgbClr val="E6571E"/>
          </a:solidFill>
        </p:grpSpPr>
        <p:sp>
          <p:nvSpPr>
            <p:cNvPr id="78" name="椭圆 77"/>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79" name="椭圆 78"/>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Times New Roman" panose="02020603050405020304" pitchFamily="18" charset="0"/>
                  <a:cs typeface="Times New Roman" panose="02020603050405020304" pitchFamily="18" charset="0"/>
                </a:rPr>
                <a:t>IT</a:t>
              </a:r>
              <a:endParaRPr lang="zh-CN" altLang="en-US" sz="24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52000" fill="hold" nodeType="afterEffect" p14:presetBounceEnd="38000">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14:bounceEnd="38000">
                                          <p:cBhvr additive="base">
                                            <p:cTn id="7" dur="500" fill="hold"/>
                                            <p:tgtEl>
                                              <p:spTgt spid="77"/>
                                            </p:tgtEl>
                                            <p:attrNameLst>
                                              <p:attrName>ppt_x</p:attrName>
                                            </p:attrNameLst>
                                          </p:cBhvr>
                                          <p:tavLst>
                                            <p:tav tm="0">
                                              <p:val>
                                                <p:strVal val="0-#ppt_w/2"/>
                                              </p:val>
                                            </p:tav>
                                            <p:tav tm="100000">
                                              <p:val>
                                                <p:strVal val="#ppt_x"/>
                                              </p:val>
                                            </p:tav>
                                          </p:tavLst>
                                        </p:anim>
                                        <p:anim calcmode="lin" valueType="num" p14:bounceEnd="38000">
                                          <p:cBhvr additive="base">
                                            <p:cTn id="8" dur="500" fill="hold"/>
                                            <p:tgtEl>
                                              <p:spTgt spid="7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500"/>
                                            <p:tgtEl>
                                              <p:spTgt spid="64"/>
                                            </p:tgtEl>
                                          </p:cBhvr>
                                        </p:animEffect>
                                      </p:childTnLst>
                                    </p:cTn>
                                  </p:par>
                                  <p:par>
                                    <p:cTn id="13" presetID="2" presetClass="entr" presetSubtype="3" accel="52000" fill="hold" nodeType="withEffect" p14:presetBounceEnd="38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38000">
                                          <p:cBhvr additive="base">
                                            <p:cTn id="15" dur="500" fill="hold"/>
                                            <p:tgtEl>
                                              <p:spTgt spid="69"/>
                                            </p:tgtEl>
                                            <p:attrNameLst>
                                              <p:attrName>ppt_x</p:attrName>
                                            </p:attrNameLst>
                                          </p:cBhvr>
                                          <p:tavLst>
                                            <p:tav tm="0">
                                              <p:val>
                                                <p:strVal val="1+#ppt_w/2"/>
                                              </p:val>
                                            </p:tav>
                                            <p:tav tm="100000">
                                              <p:val>
                                                <p:strVal val="#ppt_x"/>
                                              </p:val>
                                            </p:tav>
                                          </p:tavLst>
                                        </p:anim>
                                        <p:anim calcmode="lin" valueType="num" p14:bounceEnd="38000">
                                          <p:cBhvr additive="base">
                                            <p:cTn id="16" dur="500" fill="hold"/>
                                            <p:tgtEl>
                                              <p:spTgt spid="69"/>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75"/>
                                            </p:tgtEl>
                                            <p:attrNameLst>
                                              <p:attrName>style.visibility</p:attrName>
                                            </p:attrNameLst>
                                          </p:cBhvr>
                                          <p:to>
                                            <p:strVal val="visible"/>
                                          </p:to>
                                        </p:set>
                                        <p:anim calcmode="lin" valueType="num">
                                          <p:cBhvr>
                                            <p:cTn id="20" dur="500" fill="hold"/>
                                            <p:tgtEl>
                                              <p:spTgt spid="75"/>
                                            </p:tgtEl>
                                            <p:attrNameLst>
                                              <p:attrName>ppt_w</p:attrName>
                                            </p:attrNameLst>
                                          </p:cBhvr>
                                          <p:tavLst>
                                            <p:tav tm="0">
                                              <p:val>
                                                <p:fltVal val="0"/>
                                              </p:val>
                                            </p:tav>
                                            <p:tav tm="100000">
                                              <p:val>
                                                <p:strVal val="#ppt_w"/>
                                              </p:val>
                                            </p:tav>
                                          </p:tavLst>
                                        </p:anim>
                                        <p:anim calcmode="lin" valueType="num">
                                          <p:cBhvr>
                                            <p:cTn id="21" dur="500" fill="hold"/>
                                            <p:tgtEl>
                                              <p:spTgt spid="75"/>
                                            </p:tgtEl>
                                            <p:attrNameLst>
                                              <p:attrName>ppt_h</p:attrName>
                                            </p:attrNameLst>
                                          </p:cBhvr>
                                          <p:tavLst>
                                            <p:tav tm="0">
                                              <p:val>
                                                <p:fltVal val="0"/>
                                              </p:val>
                                            </p:tav>
                                            <p:tav tm="100000">
                                              <p:val>
                                                <p:strVal val="#ppt_h"/>
                                              </p:val>
                                            </p:tav>
                                          </p:tavLst>
                                        </p:anim>
                                        <p:animEffect transition="in" filter="fade">
                                          <p:cBhvr>
                                            <p:cTn id="22" dur="500"/>
                                            <p:tgtEl>
                                              <p:spTgt spid="75"/>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left)">
                                          <p:cBhvr>
                                            <p:cTn id="26" dur="500"/>
                                            <p:tgtEl>
                                              <p:spTgt spid="62"/>
                                            </p:tgtEl>
                                          </p:cBhvr>
                                        </p:animEffect>
                                      </p:childTnLst>
                                    </p:cTn>
                                  </p:par>
                                  <p:par>
                                    <p:cTn id="27" presetID="2" presetClass="entr" presetSubtype="12" accel="52000" fill="hold" nodeType="withEffect" p14:presetBounceEnd="38000">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14:bounceEnd="38000">
                                          <p:cBhvr additive="base">
                                            <p:cTn id="29" dur="500" fill="hold"/>
                                            <p:tgtEl>
                                              <p:spTgt spid="59"/>
                                            </p:tgtEl>
                                            <p:attrNameLst>
                                              <p:attrName>ppt_x</p:attrName>
                                            </p:attrNameLst>
                                          </p:cBhvr>
                                          <p:tavLst>
                                            <p:tav tm="0">
                                              <p:val>
                                                <p:strVal val="0-#ppt_w/2"/>
                                              </p:val>
                                            </p:tav>
                                            <p:tav tm="100000">
                                              <p:val>
                                                <p:strVal val="#ppt_x"/>
                                              </p:val>
                                            </p:tav>
                                          </p:tavLst>
                                        </p:anim>
                                        <p:anim calcmode="lin" valueType="num" p14:bounceEnd="38000">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74"/>
                                            </p:tgtEl>
                                            <p:attrNameLst>
                                              <p:attrName>style.visibility</p:attrName>
                                            </p:attrNameLst>
                                          </p:cBhvr>
                                          <p:to>
                                            <p:strVal val="visible"/>
                                          </p:to>
                                        </p:set>
                                        <p:anim calcmode="lin" valueType="num">
                                          <p:cBhvr>
                                            <p:cTn id="34" dur="500" fill="hold"/>
                                            <p:tgtEl>
                                              <p:spTgt spid="74"/>
                                            </p:tgtEl>
                                            <p:attrNameLst>
                                              <p:attrName>ppt_w</p:attrName>
                                            </p:attrNameLst>
                                          </p:cBhvr>
                                          <p:tavLst>
                                            <p:tav tm="0">
                                              <p:val>
                                                <p:fltVal val="0"/>
                                              </p:val>
                                            </p:tav>
                                            <p:tav tm="100000">
                                              <p:val>
                                                <p:strVal val="#ppt_w"/>
                                              </p:val>
                                            </p:tav>
                                          </p:tavLst>
                                        </p:anim>
                                        <p:anim calcmode="lin" valueType="num">
                                          <p:cBhvr>
                                            <p:cTn id="35" dur="500" fill="hold"/>
                                            <p:tgtEl>
                                              <p:spTgt spid="74"/>
                                            </p:tgtEl>
                                            <p:attrNameLst>
                                              <p:attrName>ppt_h</p:attrName>
                                            </p:attrNameLst>
                                          </p:cBhvr>
                                          <p:tavLst>
                                            <p:tav tm="0">
                                              <p:val>
                                                <p:fltVal val="0"/>
                                              </p:val>
                                            </p:tav>
                                            <p:tav tm="100000">
                                              <p:val>
                                                <p:strVal val="#ppt_h"/>
                                              </p:val>
                                            </p:tav>
                                          </p:tavLst>
                                        </p:anim>
                                        <p:animEffect transition="in" filter="fade">
                                          <p:cBhvr>
                                            <p:cTn id="36" dur="500"/>
                                            <p:tgtEl>
                                              <p:spTgt spid="74"/>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left)">
                                          <p:cBhvr>
                                            <p:cTn id="40" dur="500"/>
                                            <p:tgtEl>
                                              <p:spTgt spid="63"/>
                                            </p:tgtEl>
                                          </p:cBhvr>
                                        </p:animEffect>
                                      </p:childTnLst>
                                    </p:cTn>
                                  </p:par>
                                  <p:par>
                                    <p:cTn id="41" presetID="2" presetClass="entr" presetSubtype="3" accel="52000" fill="hold" nodeType="withEffect" p14:presetBounceEnd="38000">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14:bounceEnd="38000">
                                          <p:cBhvr additive="base">
                                            <p:cTn id="43" dur="500" fill="hold"/>
                                            <p:tgtEl>
                                              <p:spTgt spid="66"/>
                                            </p:tgtEl>
                                            <p:attrNameLst>
                                              <p:attrName>ppt_x</p:attrName>
                                            </p:attrNameLst>
                                          </p:cBhvr>
                                          <p:tavLst>
                                            <p:tav tm="0">
                                              <p:val>
                                                <p:strVal val="1+#ppt_w/2"/>
                                              </p:val>
                                            </p:tav>
                                            <p:tav tm="100000">
                                              <p:val>
                                                <p:strVal val="#ppt_x"/>
                                              </p:val>
                                            </p:tav>
                                          </p:tavLst>
                                        </p:anim>
                                        <p:anim calcmode="lin" valueType="num" p14:bounceEnd="38000">
                                          <p:cBhvr additive="base">
                                            <p:cTn id="44" dur="500" fill="hold"/>
                                            <p:tgtEl>
                                              <p:spTgt spid="66"/>
                                            </p:tgtEl>
                                            <p:attrNameLst>
                                              <p:attrName>ppt_y</p:attrName>
                                            </p:attrNameLst>
                                          </p:cBhvr>
                                          <p:tavLst>
                                            <p:tav tm="0">
                                              <p:val>
                                                <p:strVal val="0-#ppt_h/2"/>
                                              </p:val>
                                            </p:tav>
                                            <p:tav tm="100000">
                                              <p:val>
                                                <p:strVal val="#ppt_y"/>
                                              </p:val>
                                            </p:tav>
                                          </p:tavLst>
                                        </p:anim>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73"/>
                                            </p:tgtEl>
                                            <p:attrNameLst>
                                              <p:attrName>style.visibility</p:attrName>
                                            </p:attrNameLst>
                                          </p:cBhvr>
                                          <p:to>
                                            <p:strVal val="visible"/>
                                          </p:to>
                                        </p:set>
                                        <p:anim calcmode="lin" valueType="num">
                                          <p:cBhvr>
                                            <p:cTn id="48" dur="500" fill="hold"/>
                                            <p:tgtEl>
                                              <p:spTgt spid="73"/>
                                            </p:tgtEl>
                                            <p:attrNameLst>
                                              <p:attrName>ppt_w</p:attrName>
                                            </p:attrNameLst>
                                          </p:cBhvr>
                                          <p:tavLst>
                                            <p:tav tm="0">
                                              <p:val>
                                                <p:fltVal val="0"/>
                                              </p:val>
                                            </p:tav>
                                            <p:tav tm="100000">
                                              <p:val>
                                                <p:strVal val="#ppt_w"/>
                                              </p:val>
                                            </p:tav>
                                          </p:tavLst>
                                        </p:anim>
                                        <p:anim calcmode="lin" valueType="num">
                                          <p:cBhvr>
                                            <p:cTn id="49" dur="500" fill="hold"/>
                                            <p:tgtEl>
                                              <p:spTgt spid="73"/>
                                            </p:tgtEl>
                                            <p:attrNameLst>
                                              <p:attrName>ppt_h</p:attrName>
                                            </p:attrNameLst>
                                          </p:cBhvr>
                                          <p:tavLst>
                                            <p:tav tm="0">
                                              <p:val>
                                                <p:fltVal val="0"/>
                                              </p:val>
                                            </p:tav>
                                            <p:tav tm="100000">
                                              <p:val>
                                                <p:strVal val="#ppt_h"/>
                                              </p:val>
                                            </p:tav>
                                          </p:tavLst>
                                        </p:anim>
                                        <p:animEffect transition="in" filter="fade">
                                          <p:cBhvr>
                                            <p:cTn id="50" dur="500"/>
                                            <p:tgtEl>
                                              <p:spTgt spid="73"/>
                                            </p:tgtEl>
                                          </p:cBhvr>
                                        </p:animEffect>
                                      </p:childTnLst>
                                    </p:cTn>
                                  </p:par>
                                  <p:par>
                                    <p:cTn id="51" presetID="22" presetClass="entr" presetSubtype="8"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wipe(left)">
                                          <p:cBhvr>
                                            <p:cTn id="53" dur="500"/>
                                            <p:tgtEl>
                                              <p:spTgt spid="52"/>
                                            </p:tgtEl>
                                          </p:cBhvr>
                                        </p:animEffect>
                                      </p:childTnLst>
                                    </p:cTn>
                                  </p:par>
                                  <p:par>
                                    <p:cTn id="54" presetID="2" presetClass="entr" presetSubtype="12" accel="52000" fill="hold" nodeType="withEffect" p14:presetBounceEnd="38000">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14:bounceEnd="38000">
                                          <p:cBhvr additive="base">
                                            <p:cTn id="56" dur="500" fill="hold"/>
                                            <p:tgtEl>
                                              <p:spTgt spid="56"/>
                                            </p:tgtEl>
                                            <p:attrNameLst>
                                              <p:attrName>ppt_x</p:attrName>
                                            </p:attrNameLst>
                                          </p:cBhvr>
                                          <p:tavLst>
                                            <p:tav tm="0">
                                              <p:val>
                                                <p:strVal val="0-#ppt_w/2"/>
                                              </p:val>
                                            </p:tav>
                                            <p:tav tm="100000">
                                              <p:val>
                                                <p:strVal val="#ppt_x"/>
                                              </p:val>
                                            </p:tav>
                                          </p:tavLst>
                                        </p:anim>
                                        <p:anim calcmode="lin" valueType="num" p14:bounceEnd="38000">
                                          <p:cBhvr additive="base">
                                            <p:cTn id="57" dur="500" fill="hold"/>
                                            <p:tgtEl>
                                              <p:spTgt spid="56"/>
                                            </p:tgtEl>
                                            <p:attrNameLst>
                                              <p:attrName>ppt_y</p:attrName>
                                            </p:attrNameLst>
                                          </p:cBhvr>
                                          <p:tavLst>
                                            <p:tav tm="0">
                                              <p:val>
                                                <p:strVal val="1+#ppt_h/2"/>
                                              </p:val>
                                            </p:tav>
                                            <p:tav tm="100000">
                                              <p:val>
                                                <p:strVal val="#ppt_y"/>
                                              </p:val>
                                            </p:tav>
                                          </p:tavLst>
                                        </p:anim>
                                      </p:childTnLst>
                                    </p:cTn>
                                  </p:par>
                                  <p:par>
                                    <p:cTn id="58" presetID="22" presetClass="entr" presetSubtype="2" fill="hold" grpId="0" nodeType="with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wipe(right)">
                                          <p:cBhvr>
                                            <p:cTn id="60"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5200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0-#ppt_w/2"/>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500"/>
                                            <p:tgtEl>
                                              <p:spTgt spid="64"/>
                                            </p:tgtEl>
                                          </p:cBhvr>
                                        </p:animEffect>
                                      </p:childTnLst>
                                    </p:cTn>
                                  </p:par>
                                  <p:par>
                                    <p:cTn id="13" presetID="2" presetClass="entr" presetSubtype="3" accel="5200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1+#ppt_w/2"/>
                                              </p:val>
                                            </p:tav>
                                            <p:tav tm="100000">
                                              <p:val>
                                                <p:strVal val="#ppt_x"/>
                                              </p:val>
                                            </p:tav>
                                          </p:tavLst>
                                        </p:anim>
                                        <p:anim calcmode="lin" valueType="num">
                                          <p:cBhvr additive="base">
                                            <p:cTn id="16" dur="500" fill="hold"/>
                                            <p:tgtEl>
                                              <p:spTgt spid="69"/>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75"/>
                                            </p:tgtEl>
                                            <p:attrNameLst>
                                              <p:attrName>style.visibility</p:attrName>
                                            </p:attrNameLst>
                                          </p:cBhvr>
                                          <p:to>
                                            <p:strVal val="visible"/>
                                          </p:to>
                                        </p:set>
                                        <p:anim calcmode="lin" valueType="num">
                                          <p:cBhvr>
                                            <p:cTn id="20" dur="500" fill="hold"/>
                                            <p:tgtEl>
                                              <p:spTgt spid="75"/>
                                            </p:tgtEl>
                                            <p:attrNameLst>
                                              <p:attrName>ppt_w</p:attrName>
                                            </p:attrNameLst>
                                          </p:cBhvr>
                                          <p:tavLst>
                                            <p:tav tm="0">
                                              <p:val>
                                                <p:fltVal val="0"/>
                                              </p:val>
                                            </p:tav>
                                            <p:tav tm="100000">
                                              <p:val>
                                                <p:strVal val="#ppt_w"/>
                                              </p:val>
                                            </p:tav>
                                          </p:tavLst>
                                        </p:anim>
                                        <p:anim calcmode="lin" valueType="num">
                                          <p:cBhvr>
                                            <p:cTn id="21" dur="500" fill="hold"/>
                                            <p:tgtEl>
                                              <p:spTgt spid="75"/>
                                            </p:tgtEl>
                                            <p:attrNameLst>
                                              <p:attrName>ppt_h</p:attrName>
                                            </p:attrNameLst>
                                          </p:cBhvr>
                                          <p:tavLst>
                                            <p:tav tm="0">
                                              <p:val>
                                                <p:fltVal val="0"/>
                                              </p:val>
                                            </p:tav>
                                            <p:tav tm="100000">
                                              <p:val>
                                                <p:strVal val="#ppt_h"/>
                                              </p:val>
                                            </p:tav>
                                          </p:tavLst>
                                        </p:anim>
                                        <p:animEffect transition="in" filter="fade">
                                          <p:cBhvr>
                                            <p:cTn id="22" dur="500"/>
                                            <p:tgtEl>
                                              <p:spTgt spid="75"/>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left)">
                                          <p:cBhvr>
                                            <p:cTn id="26" dur="500"/>
                                            <p:tgtEl>
                                              <p:spTgt spid="62"/>
                                            </p:tgtEl>
                                          </p:cBhvr>
                                        </p:animEffect>
                                      </p:childTnLst>
                                    </p:cTn>
                                  </p:par>
                                  <p:par>
                                    <p:cTn id="27" presetID="2" presetClass="entr" presetSubtype="12" accel="5200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0-#ppt_w/2"/>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74"/>
                                            </p:tgtEl>
                                            <p:attrNameLst>
                                              <p:attrName>style.visibility</p:attrName>
                                            </p:attrNameLst>
                                          </p:cBhvr>
                                          <p:to>
                                            <p:strVal val="visible"/>
                                          </p:to>
                                        </p:set>
                                        <p:anim calcmode="lin" valueType="num">
                                          <p:cBhvr>
                                            <p:cTn id="34" dur="500" fill="hold"/>
                                            <p:tgtEl>
                                              <p:spTgt spid="74"/>
                                            </p:tgtEl>
                                            <p:attrNameLst>
                                              <p:attrName>ppt_w</p:attrName>
                                            </p:attrNameLst>
                                          </p:cBhvr>
                                          <p:tavLst>
                                            <p:tav tm="0">
                                              <p:val>
                                                <p:fltVal val="0"/>
                                              </p:val>
                                            </p:tav>
                                            <p:tav tm="100000">
                                              <p:val>
                                                <p:strVal val="#ppt_w"/>
                                              </p:val>
                                            </p:tav>
                                          </p:tavLst>
                                        </p:anim>
                                        <p:anim calcmode="lin" valueType="num">
                                          <p:cBhvr>
                                            <p:cTn id="35" dur="500" fill="hold"/>
                                            <p:tgtEl>
                                              <p:spTgt spid="74"/>
                                            </p:tgtEl>
                                            <p:attrNameLst>
                                              <p:attrName>ppt_h</p:attrName>
                                            </p:attrNameLst>
                                          </p:cBhvr>
                                          <p:tavLst>
                                            <p:tav tm="0">
                                              <p:val>
                                                <p:fltVal val="0"/>
                                              </p:val>
                                            </p:tav>
                                            <p:tav tm="100000">
                                              <p:val>
                                                <p:strVal val="#ppt_h"/>
                                              </p:val>
                                            </p:tav>
                                          </p:tavLst>
                                        </p:anim>
                                        <p:animEffect transition="in" filter="fade">
                                          <p:cBhvr>
                                            <p:cTn id="36" dur="500"/>
                                            <p:tgtEl>
                                              <p:spTgt spid="74"/>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left)">
                                          <p:cBhvr>
                                            <p:cTn id="40" dur="500"/>
                                            <p:tgtEl>
                                              <p:spTgt spid="63"/>
                                            </p:tgtEl>
                                          </p:cBhvr>
                                        </p:animEffect>
                                      </p:childTnLst>
                                    </p:cTn>
                                  </p:par>
                                  <p:par>
                                    <p:cTn id="41" presetID="2" presetClass="entr" presetSubtype="3" accel="5200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500" fill="hold"/>
                                            <p:tgtEl>
                                              <p:spTgt spid="66"/>
                                            </p:tgtEl>
                                            <p:attrNameLst>
                                              <p:attrName>ppt_x</p:attrName>
                                            </p:attrNameLst>
                                          </p:cBhvr>
                                          <p:tavLst>
                                            <p:tav tm="0">
                                              <p:val>
                                                <p:strVal val="1+#ppt_w/2"/>
                                              </p:val>
                                            </p:tav>
                                            <p:tav tm="100000">
                                              <p:val>
                                                <p:strVal val="#ppt_x"/>
                                              </p:val>
                                            </p:tav>
                                          </p:tavLst>
                                        </p:anim>
                                        <p:anim calcmode="lin" valueType="num">
                                          <p:cBhvr additive="base">
                                            <p:cTn id="44" dur="500" fill="hold"/>
                                            <p:tgtEl>
                                              <p:spTgt spid="66"/>
                                            </p:tgtEl>
                                            <p:attrNameLst>
                                              <p:attrName>ppt_y</p:attrName>
                                            </p:attrNameLst>
                                          </p:cBhvr>
                                          <p:tavLst>
                                            <p:tav tm="0">
                                              <p:val>
                                                <p:strVal val="0-#ppt_h/2"/>
                                              </p:val>
                                            </p:tav>
                                            <p:tav tm="100000">
                                              <p:val>
                                                <p:strVal val="#ppt_y"/>
                                              </p:val>
                                            </p:tav>
                                          </p:tavLst>
                                        </p:anim>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73"/>
                                            </p:tgtEl>
                                            <p:attrNameLst>
                                              <p:attrName>style.visibility</p:attrName>
                                            </p:attrNameLst>
                                          </p:cBhvr>
                                          <p:to>
                                            <p:strVal val="visible"/>
                                          </p:to>
                                        </p:set>
                                        <p:anim calcmode="lin" valueType="num">
                                          <p:cBhvr>
                                            <p:cTn id="48" dur="500" fill="hold"/>
                                            <p:tgtEl>
                                              <p:spTgt spid="73"/>
                                            </p:tgtEl>
                                            <p:attrNameLst>
                                              <p:attrName>ppt_w</p:attrName>
                                            </p:attrNameLst>
                                          </p:cBhvr>
                                          <p:tavLst>
                                            <p:tav tm="0">
                                              <p:val>
                                                <p:fltVal val="0"/>
                                              </p:val>
                                            </p:tav>
                                            <p:tav tm="100000">
                                              <p:val>
                                                <p:strVal val="#ppt_w"/>
                                              </p:val>
                                            </p:tav>
                                          </p:tavLst>
                                        </p:anim>
                                        <p:anim calcmode="lin" valueType="num">
                                          <p:cBhvr>
                                            <p:cTn id="49" dur="500" fill="hold"/>
                                            <p:tgtEl>
                                              <p:spTgt spid="73"/>
                                            </p:tgtEl>
                                            <p:attrNameLst>
                                              <p:attrName>ppt_h</p:attrName>
                                            </p:attrNameLst>
                                          </p:cBhvr>
                                          <p:tavLst>
                                            <p:tav tm="0">
                                              <p:val>
                                                <p:fltVal val="0"/>
                                              </p:val>
                                            </p:tav>
                                            <p:tav tm="100000">
                                              <p:val>
                                                <p:strVal val="#ppt_h"/>
                                              </p:val>
                                            </p:tav>
                                          </p:tavLst>
                                        </p:anim>
                                        <p:animEffect transition="in" filter="fade">
                                          <p:cBhvr>
                                            <p:cTn id="50" dur="500"/>
                                            <p:tgtEl>
                                              <p:spTgt spid="73"/>
                                            </p:tgtEl>
                                          </p:cBhvr>
                                        </p:animEffect>
                                      </p:childTnLst>
                                    </p:cTn>
                                  </p:par>
                                  <p:par>
                                    <p:cTn id="51" presetID="22" presetClass="entr" presetSubtype="8"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wipe(left)">
                                          <p:cBhvr>
                                            <p:cTn id="53" dur="500"/>
                                            <p:tgtEl>
                                              <p:spTgt spid="52"/>
                                            </p:tgtEl>
                                          </p:cBhvr>
                                        </p:animEffect>
                                      </p:childTnLst>
                                    </p:cTn>
                                  </p:par>
                                  <p:par>
                                    <p:cTn id="54" presetID="2" presetClass="entr" presetSubtype="12" accel="52000" fill="hold" nodeType="with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additive="base">
                                            <p:cTn id="56" dur="500" fill="hold"/>
                                            <p:tgtEl>
                                              <p:spTgt spid="56"/>
                                            </p:tgtEl>
                                            <p:attrNameLst>
                                              <p:attrName>ppt_x</p:attrName>
                                            </p:attrNameLst>
                                          </p:cBhvr>
                                          <p:tavLst>
                                            <p:tav tm="0">
                                              <p:val>
                                                <p:strVal val="0-#ppt_w/2"/>
                                              </p:val>
                                            </p:tav>
                                            <p:tav tm="100000">
                                              <p:val>
                                                <p:strVal val="#ppt_x"/>
                                              </p:val>
                                            </p:tav>
                                          </p:tavLst>
                                        </p:anim>
                                        <p:anim calcmode="lin" valueType="num">
                                          <p:cBhvr additive="base">
                                            <p:cTn id="57" dur="500" fill="hold"/>
                                            <p:tgtEl>
                                              <p:spTgt spid="56"/>
                                            </p:tgtEl>
                                            <p:attrNameLst>
                                              <p:attrName>ppt_y</p:attrName>
                                            </p:attrNameLst>
                                          </p:cBhvr>
                                          <p:tavLst>
                                            <p:tav tm="0">
                                              <p:val>
                                                <p:strVal val="1+#ppt_h/2"/>
                                              </p:val>
                                            </p:tav>
                                            <p:tav tm="100000">
                                              <p:val>
                                                <p:strVal val="#ppt_y"/>
                                              </p:val>
                                            </p:tav>
                                          </p:tavLst>
                                        </p:anim>
                                      </p:childTnLst>
                                    </p:cTn>
                                  </p:par>
                                  <p:par>
                                    <p:cTn id="58" presetID="22" presetClass="entr" presetSubtype="2" fill="hold" grpId="0" nodeType="with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wipe(right)">
                                          <p:cBhvr>
                                            <p:cTn id="60"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6"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1" y="256574"/>
            <a:ext cx="4512501"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跨平台同步学习</a:t>
            </a:r>
          </a:p>
        </p:txBody>
      </p:sp>
      <p:cxnSp>
        <p:nvCxnSpPr>
          <p:cNvPr id="88" name="直接连接符​​ 14"/>
          <p:cNvCxnSpPr/>
          <p:nvPr/>
        </p:nvCxnSpPr>
        <p:spPr>
          <a:xfrm>
            <a:off x="3254798"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pic>
        <p:nvPicPr>
          <p:cNvPr id="34" name="图片 33"/>
          <p:cNvPicPr>
            <a:picLocks noChangeAspect="1"/>
          </p:cNvPicPr>
          <p:nvPr/>
        </p:nvPicPr>
        <p:blipFill rotWithShape="1">
          <a:blip r:embed="rId3">
            <a:extLst>
              <a:ext uri="{28A0092B-C50C-407E-A947-70E740481C1C}">
                <a14:useLocalDpi xmlns:a14="http://schemas.microsoft.com/office/drawing/2010/main" val="0"/>
              </a:ext>
            </a:extLst>
          </a:blip>
          <a:srcRect r="25711"/>
          <a:stretch>
            <a:fillRect/>
          </a:stretch>
        </p:blipFill>
        <p:spPr>
          <a:xfrm>
            <a:off x="444513" y="932723"/>
            <a:ext cx="6790472" cy="4917692"/>
          </a:xfrm>
          <a:prstGeom prst="rect">
            <a:avLst/>
          </a:prstGeom>
        </p:spPr>
      </p:pic>
      <p:sp>
        <p:nvSpPr>
          <p:cNvPr id="35" name="矩形 34"/>
          <p:cNvSpPr/>
          <p:nvPr/>
        </p:nvSpPr>
        <p:spPr>
          <a:xfrm>
            <a:off x="7038636" y="2060891"/>
            <a:ext cx="4432285" cy="2941831"/>
          </a:xfrm>
          <a:prstGeom prst="rect">
            <a:avLst/>
          </a:prstGeom>
        </p:spPr>
        <p:txBody>
          <a:bodyPr wrap="square">
            <a:spAutoFit/>
          </a:bodyPr>
          <a:lstStyle/>
          <a:p>
            <a:pPr>
              <a:lnSpc>
                <a:spcPct val="200000"/>
              </a:lnSpc>
            </a:pPr>
            <a:r>
              <a:rPr lang="zh-CN" altLang="en-US" sz="2400" dirty="0"/>
              <a:t>      支持移动终端学习，充分利用碎片化学习时间，使产品利用率最大化，并可跨平台同步学习信息。</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Scale>
                                      <p:cBhvr>
                                        <p:cTn id="7"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gtEl>
                                        <p:attrNameLst>
                                          <p:attrName>ppt_x</p:attrName>
                                          <p:attrName>ppt_y</p:attrName>
                                        </p:attrNameLst>
                                      </p:cBhvr>
                                    </p:animMotion>
                                    <p:animEffect transition="in" filter="fade">
                                      <p:cBhvr>
                                        <p:cTn id="9" dur="1000"/>
                                        <p:tgtEl>
                                          <p:spTgt spid="34"/>
                                        </p:tgtEl>
                                      </p:cBhvr>
                                    </p:animEffect>
                                  </p:childTnLst>
                                </p:cTn>
                              </p:par>
                              <p:par>
                                <p:cTn id="10" presetID="41" presetClass="entr" presetSubtype="0" fill="hold" grpId="0" nodeType="withEffect">
                                  <p:stCondLst>
                                    <p:cond delay="1250"/>
                                  </p:stCondLst>
                                  <p:iterate type="lt">
                                    <p:tmPct val="10000"/>
                                  </p:iterate>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5"/>
                                        </p:tgtEl>
                                        <p:attrNameLst>
                                          <p:attrName>ppt_y</p:attrName>
                                        </p:attrNameLst>
                                      </p:cBhvr>
                                      <p:tavLst>
                                        <p:tav tm="0">
                                          <p:val>
                                            <p:strVal val="#ppt_y"/>
                                          </p:val>
                                        </p:tav>
                                        <p:tav tm="100000">
                                          <p:val>
                                            <p:strVal val="#ppt_y"/>
                                          </p:val>
                                        </p:tav>
                                      </p:tavLst>
                                    </p:anim>
                                    <p:anim calcmode="lin" valueType="num">
                                      <p:cBhvr>
                                        <p:cTn id="14"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1" y="256574"/>
            <a:ext cx="4512501"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软件通适用人群</a:t>
            </a:r>
          </a:p>
        </p:txBody>
      </p:sp>
      <p:cxnSp>
        <p:nvCxnSpPr>
          <p:cNvPr id="88" name="直接连接符​​ 14"/>
          <p:cNvCxnSpPr/>
          <p:nvPr/>
        </p:nvCxnSpPr>
        <p:spPr>
          <a:xfrm>
            <a:off x="3254798"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pic>
        <p:nvPicPr>
          <p:cNvPr id="71" name="图片 70"/>
          <p:cNvPicPr>
            <a:picLocks noChangeAspect="1"/>
          </p:cNvPicPr>
          <p:nvPr/>
        </p:nvPicPr>
        <p:blipFill rotWithShape="1">
          <a:blip r:embed="rId3" cstate="email"/>
          <a:srcRect/>
          <a:stretch>
            <a:fillRect/>
          </a:stretch>
        </p:blipFill>
        <p:spPr>
          <a:xfrm>
            <a:off x="-557533" y="2581198"/>
            <a:ext cx="2089401" cy="4287305"/>
          </a:xfrm>
          <a:prstGeom prst="rect">
            <a:avLst/>
          </a:prstGeom>
        </p:spPr>
      </p:pic>
      <p:pic>
        <p:nvPicPr>
          <p:cNvPr id="72" name="图片 71"/>
          <p:cNvPicPr>
            <a:picLocks noChangeAspect="1"/>
          </p:cNvPicPr>
          <p:nvPr/>
        </p:nvPicPr>
        <p:blipFill>
          <a:blip r:embed="rId4" cstate="email"/>
          <a:stretch>
            <a:fillRect/>
          </a:stretch>
        </p:blipFill>
        <p:spPr>
          <a:xfrm>
            <a:off x="10542259" y="2604243"/>
            <a:ext cx="1664412" cy="4244528"/>
          </a:xfrm>
          <a:prstGeom prst="rect">
            <a:avLst/>
          </a:prstGeom>
        </p:spPr>
      </p:pic>
      <p:sp>
        <p:nvSpPr>
          <p:cNvPr id="73" name="TextBox 74"/>
          <p:cNvSpPr txBox="1"/>
          <p:nvPr/>
        </p:nvSpPr>
        <p:spPr>
          <a:xfrm>
            <a:off x="1744573" y="4502475"/>
            <a:ext cx="1129080" cy="430855"/>
          </a:xfrm>
          <a:prstGeom prst="rect">
            <a:avLst/>
          </a:prstGeom>
          <a:noFill/>
        </p:spPr>
        <p:txBody>
          <a:bodyPr vert="horz" wrap="square" lIns="121889" tIns="60944" rIns="121889" bIns="60944" rtlCol="0">
            <a:spAutoFit/>
          </a:bodyPr>
          <a:lstStyle/>
          <a:p>
            <a:pPr algn="ctr"/>
            <a:r>
              <a:rPr lang="zh-CN" altLang="en-US" sz="2000" dirty="0">
                <a:latin typeface="微软雅黑" panose="020B0503020204020204" pitchFamily="34" charset="-122"/>
                <a:ea typeface="微软雅黑" panose="020B0503020204020204" pitchFamily="34" charset="-122"/>
              </a:rPr>
              <a:t>学生</a:t>
            </a:r>
          </a:p>
        </p:txBody>
      </p:sp>
      <p:sp>
        <p:nvSpPr>
          <p:cNvPr id="74" name="TextBox 75"/>
          <p:cNvSpPr txBox="1"/>
          <p:nvPr/>
        </p:nvSpPr>
        <p:spPr>
          <a:xfrm>
            <a:off x="3725652" y="3580829"/>
            <a:ext cx="1063005" cy="430855"/>
          </a:xfrm>
          <a:prstGeom prst="rect">
            <a:avLst/>
          </a:prstGeom>
          <a:noFill/>
        </p:spPr>
        <p:txBody>
          <a:bodyPr vert="horz" wrap="square" lIns="121889" tIns="60944" rIns="121889" bIns="60944" rtlCol="0">
            <a:spAutoFit/>
          </a:bodyPr>
          <a:lstStyle/>
          <a:p>
            <a:pPr algn="ctr"/>
            <a:r>
              <a:rPr lang="zh-CN" altLang="en-US" sz="2000" dirty="0">
                <a:latin typeface="微软雅黑" panose="020B0503020204020204" pitchFamily="34" charset="-122"/>
                <a:ea typeface="微软雅黑" panose="020B0503020204020204" pitchFamily="34" charset="-122"/>
              </a:rPr>
              <a:t>教师</a:t>
            </a:r>
          </a:p>
        </p:txBody>
      </p:sp>
      <p:sp>
        <p:nvSpPr>
          <p:cNvPr id="75" name="TextBox 76"/>
          <p:cNvSpPr txBox="1"/>
          <p:nvPr/>
        </p:nvSpPr>
        <p:spPr>
          <a:xfrm>
            <a:off x="5303738" y="3409105"/>
            <a:ext cx="1664220" cy="430855"/>
          </a:xfrm>
          <a:prstGeom prst="rect">
            <a:avLst/>
          </a:prstGeom>
          <a:noFill/>
        </p:spPr>
        <p:txBody>
          <a:bodyPr vert="horz" wrap="square" lIns="121889" tIns="60944" rIns="121889" bIns="60944" rtlCol="0">
            <a:spAutoFit/>
          </a:bodyPr>
          <a:lstStyle/>
          <a:p>
            <a:pPr algn="ctr"/>
            <a:r>
              <a:rPr lang="zh-CN" altLang="en-US" sz="2000" dirty="0">
                <a:latin typeface="微软雅黑" panose="020B0503020204020204" pitchFamily="34" charset="-122"/>
                <a:ea typeface="微软雅黑" panose="020B0503020204020204" pitchFamily="34" charset="-122"/>
              </a:rPr>
              <a:t>兴趣爱好者</a:t>
            </a:r>
          </a:p>
        </p:txBody>
      </p:sp>
      <p:sp>
        <p:nvSpPr>
          <p:cNvPr id="76" name="TextBox 77"/>
          <p:cNvSpPr txBox="1"/>
          <p:nvPr/>
        </p:nvSpPr>
        <p:spPr>
          <a:xfrm>
            <a:off x="6903176" y="3673320"/>
            <a:ext cx="2372051" cy="430855"/>
          </a:xfrm>
          <a:prstGeom prst="rect">
            <a:avLst/>
          </a:prstGeom>
          <a:noFill/>
        </p:spPr>
        <p:txBody>
          <a:bodyPr vert="horz" wrap="square" lIns="121889" tIns="60944" rIns="121889" bIns="60944" rtlCol="0">
            <a:spAutoFit/>
          </a:bodyPr>
          <a:lstStyle/>
          <a:p>
            <a:pPr algn="ctr"/>
            <a:r>
              <a:rPr lang="zh-CN" altLang="en-US" sz="2000" dirty="0">
                <a:latin typeface="微软雅黑" panose="020B0503020204020204" pitchFamily="34" charset="-122"/>
                <a:ea typeface="微软雅黑" panose="020B0503020204020204" pitchFamily="34" charset="-122"/>
              </a:rPr>
              <a:t>所有相关从业人员</a:t>
            </a:r>
          </a:p>
        </p:txBody>
      </p:sp>
      <p:sp>
        <p:nvSpPr>
          <p:cNvPr id="77" name="TextBox 78"/>
          <p:cNvSpPr txBox="1"/>
          <p:nvPr/>
        </p:nvSpPr>
        <p:spPr>
          <a:xfrm>
            <a:off x="9167234" y="4514540"/>
            <a:ext cx="1823543" cy="430855"/>
          </a:xfrm>
          <a:prstGeom prst="rect">
            <a:avLst/>
          </a:prstGeom>
          <a:noFill/>
        </p:spPr>
        <p:txBody>
          <a:bodyPr vert="horz" wrap="square" lIns="121889" tIns="60944" rIns="121889" bIns="60944" rtlCol="0">
            <a:spAutoFit/>
          </a:bodyPr>
          <a:lstStyle/>
          <a:p>
            <a:pPr algn="ctr"/>
            <a:r>
              <a:rPr lang="zh-CN" altLang="en-US" sz="2000" dirty="0">
                <a:latin typeface="微软雅黑" panose="020B0503020204020204" pitchFamily="34" charset="-122"/>
                <a:ea typeface="微软雅黑" panose="020B0503020204020204" pitchFamily="34" charset="-122"/>
              </a:rPr>
              <a:t>零基础学员</a:t>
            </a:r>
          </a:p>
        </p:txBody>
      </p:sp>
      <p:sp>
        <p:nvSpPr>
          <p:cNvPr id="78" name="TextBox 79"/>
          <p:cNvSpPr txBox="1"/>
          <p:nvPr/>
        </p:nvSpPr>
        <p:spPr>
          <a:xfrm>
            <a:off x="3086362" y="5289433"/>
            <a:ext cx="5981361" cy="866199"/>
          </a:xfrm>
          <a:prstGeom prst="rect">
            <a:avLst/>
          </a:prstGeom>
          <a:noFill/>
        </p:spPr>
        <p:txBody>
          <a:bodyPr wrap="square" lIns="0" tIns="0" rIns="0" bIns="0" rtlCol="0">
            <a:spAutoFit/>
          </a:bodyPr>
          <a:lstStyle/>
          <a:p>
            <a:pPr algn="just">
              <a:lnSpc>
                <a:spcPct val="150000"/>
              </a:lnSpc>
            </a:pPr>
            <a:r>
              <a:rPr lang="zh-CN" altLang="en-US" sz="1300" dirty="0">
                <a:latin typeface="微软雅黑 Light" panose="020B0502040204020203" pitchFamily="34" charset="-122"/>
                <a:ea typeface="微软雅黑 Light" panose="020B0502040204020203" pitchFamily="34" charset="-122"/>
              </a:rPr>
              <a:t>软件通是一种在线视频学习模式，它是通过在网上建立教育平台，学员应用网络进行在线学习的一种方式，它不受时间、地点、空间的限制，无论哪类人群都可以快速定位自己的学习目标，相较于传统教学模式，它具有无可比拟的优势。</a:t>
            </a:r>
            <a:endParaRPr lang="en-US" altLang="zh-CN" sz="1300" dirty="0">
              <a:latin typeface="微软雅黑 Light" panose="020B0502040204020203" pitchFamily="34" charset="-122"/>
              <a:ea typeface="微软雅黑 Light" panose="020B0502040204020203" pitchFamily="34" charset="-122"/>
            </a:endParaRPr>
          </a:p>
        </p:txBody>
      </p:sp>
      <p:sp>
        <p:nvSpPr>
          <p:cNvPr id="79" name="Freeform 5"/>
          <p:cNvSpPr/>
          <p:nvPr/>
        </p:nvSpPr>
        <p:spPr bwMode="auto">
          <a:xfrm>
            <a:off x="2691921" y="5308547"/>
            <a:ext cx="236875" cy="972492"/>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121889" tIns="60944" rIns="121889" bIns="60944" numCol="1" anchor="t" anchorCtr="0" compatLnSpc="1"/>
          <a:lstStyle/>
          <a:p>
            <a:endParaRPr lang="zh-CN" altLang="en-US" sz="2400" dirty="0">
              <a:ea typeface="微软雅黑" panose="020B0503020204020204" pitchFamily="34" charset="-122"/>
            </a:endParaRPr>
          </a:p>
        </p:txBody>
      </p:sp>
      <p:sp>
        <p:nvSpPr>
          <p:cNvPr id="80" name="Freeform 5"/>
          <p:cNvSpPr/>
          <p:nvPr/>
        </p:nvSpPr>
        <p:spPr bwMode="auto">
          <a:xfrm flipH="1">
            <a:off x="9275225" y="5253206"/>
            <a:ext cx="236875" cy="972492"/>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121889" tIns="60944" rIns="121889" bIns="60944" numCol="1" anchor="t" anchorCtr="0" compatLnSpc="1"/>
          <a:lstStyle/>
          <a:p>
            <a:endParaRPr lang="zh-CN" altLang="en-US" sz="2400" dirty="0">
              <a:ea typeface="微软雅黑" panose="020B0503020204020204" pitchFamily="34" charset="-122"/>
            </a:endParaRPr>
          </a:p>
        </p:txBody>
      </p:sp>
      <p:grpSp>
        <p:nvGrpSpPr>
          <p:cNvPr id="81" name="组合 80"/>
          <p:cNvGrpSpPr/>
          <p:nvPr/>
        </p:nvGrpSpPr>
        <p:grpSpPr>
          <a:xfrm>
            <a:off x="1347822" y="2631409"/>
            <a:ext cx="1751377" cy="1752011"/>
            <a:chOff x="304800" y="673100"/>
            <a:chExt cx="4000500" cy="4000500"/>
          </a:xfrm>
          <a:effectLst>
            <a:outerShdw blurRad="444500" dist="254000" dir="8100000" algn="tr" rotWithShape="0">
              <a:prstClr val="black">
                <a:alpha val="50000"/>
              </a:prstClr>
            </a:outerShdw>
          </a:effectLst>
        </p:grpSpPr>
        <p:sp>
          <p:nvSpPr>
            <p:cNvPr id="82" name="同心圆 8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83" name="椭圆 8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84" name="组合 83"/>
          <p:cNvGrpSpPr/>
          <p:nvPr/>
        </p:nvGrpSpPr>
        <p:grpSpPr>
          <a:xfrm>
            <a:off x="3192912" y="1676989"/>
            <a:ext cx="1751376" cy="1752011"/>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86" name="椭圆 8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89" name="组合 88"/>
          <p:cNvGrpSpPr/>
          <p:nvPr/>
        </p:nvGrpSpPr>
        <p:grpSpPr>
          <a:xfrm>
            <a:off x="5304385" y="1412777"/>
            <a:ext cx="1751377" cy="1752011"/>
            <a:chOff x="304800" y="673100"/>
            <a:chExt cx="4000500" cy="4000500"/>
          </a:xfrm>
          <a:effectLst>
            <a:outerShdw blurRad="444500" dist="254000" dir="8100000" algn="tr" rotWithShape="0">
              <a:prstClr val="black">
                <a:alpha val="50000"/>
              </a:prstClr>
            </a:outerShdw>
          </a:effectLst>
        </p:grpSpPr>
        <p:sp>
          <p:nvSpPr>
            <p:cNvPr id="90" name="同心圆 8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91" name="椭圆 9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92" name="组合 91"/>
          <p:cNvGrpSpPr/>
          <p:nvPr/>
        </p:nvGrpSpPr>
        <p:grpSpPr>
          <a:xfrm>
            <a:off x="7354572" y="1676989"/>
            <a:ext cx="1751377" cy="1752011"/>
            <a:chOff x="304800" y="673100"/>
            <a:chExt cx="4000500" cy="4000500"/>
          </a:xfrm>
          <a:effectLst>
            <a:outerShdw blurRad="444500" dist="254000" dir="8100000" algn="tr" rotWithShape="0">
              <a:prstClr val="black">
                <a:alpha val="50000"/>
              </a:prstClr>
            </a:outerShdw>
          </a:effectLst>
        </p:grpSpPr>
        <p:sp>
          <p:nvSpPr>
            <p:cNvPr id="93" name="同心圆 9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94" name="椭圆 9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95" name="组合 94"/>
          <p:cNvGrpSpPr/>
          <p:nvPr/>
        </p:nvGrpSpPr>
        <p:grpSpPr>
          <a:xfrm>
            <a:off x="9215496" y="2637097"/>
            <a:ext cx="1751377" cy="1752011"/>
            <a:chOff x="304800" y="673100"/>
            <a:chExt cx="4000500" cy="4000500"/>
          </a:xfrm>
          <a:effectLst>
            <a:outerShdw blurRad="444500" dist="254000" dir="8100000" algn="tr" rotWithShape="0">
              <a:prstClr val="black">
                <a:alpha val="50000"/>
              </a:prstClr>
            </a:outerShdw>
          </a:effectLst>
        </p:grpSpPr>
        <p:sp>
          <p:nvSpPr>
            <p:cNvPr id="96" name="同心圆 9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97" name="椭圆 9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pic>
        <p:nvPicPr>
          <p:cNvPr id="98" name="图片 97"/>
          <p:cNvPicPr>
            <a:picLocks noChangeAspect="1"/>
          </p:cNvPicPr>
          <p:nvPr/>
        </p:nvPicPr>
        <p:blipFill rotWithShape="1">
          <a:blip r:embed="rId5" cstate="print">
            <a:extLst>
              <a:ext uri="{28A0092B-C50C-407E-A947-70E740481C1C}">
                <a14:useLocalDpi xmlns:a14="http://schemas.microsoft.com/office/drawing/2010/main" val="0"/>
              </a:ext>
            </a:extLst>
          </a:blip>
          <a:srcRect t="-4447" r="5093"/>
          <a:stretch>
            <a:fillRect/>
          </a:stretch>
        </p:blipFill>
        <p:spPr>
          <a:xfrm>
            <a:off x="1458109" y="2719835"/>
            <a:ext cx="1533311" cy="1583999"/>
          </a:xfrm>
          <a:prstGeom prst="ellipse">
            <a:avLst/>
          </a:prstGeom>
        </p:spPr>
      </p:pic>
      <p:pic>
        <p:nvPicPr>
          <p:cNvPr id="99" name="图片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8337" y="1773009"/>
            <a:ext cx="1536659" cy="1584000"/>
          </a:xfrm>
          <a:prstGeom prst="ellipse">
            <a:avLst/>
          </a:prstGeom>
        </p:spPr>
      </p:pic>
      <p:pic>
        <p:nvPicPr>
          <p:cNvPr id="100" name="图片 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6537" y="1494199"/>
            <a:ext cx="1533361" cy="1574845"/>
          </a:xfrm>
          <a:prstGeom prst="ellipse">
            <a:avLst/>
          </a:prstGeom>
        </p:spPr>
      </p:pic>
      <p:pic>
        <p:nvPicPr>
          <p:cNvPr id="101" name="图片 10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3836" y="1773009"/>
            <a:ext cx="1511819" cy="1571984"/>
          </a:xfrm>
          <a:prstGeom prst="ellipse">
            <a:avLst/>
          </a:prstGeom>
        </p:spPr>
      </p:pic>
      <p:pic>
        <p:nvPicPr>
          <p:cNvPr id="102" name="图片 10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7515" y="2781081"/>
            <a:ext cx="1509916" cy="1522753"/>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spd="-100000" fill="hold"/>
                                            <p:tgtEl>
                                              <p:spTgt spid="71"/>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par>
                                    <p:cTn id="13" presetID="63" presetClass="path" presetSubtype="0" accel="50000" decel="50000" fill="hold" nodeType="withEffect">
                                      <p:stCondLst>
                                        <p:cond delay="0"/>
                                      </p:stCondLst>
                                      <p:childTnLst>
                                        <p:animMotion origin="layout" path="M 4.41264E-6 3.7037E-6 L -0.2862 -0.00324 " pathEditMode="relative" rAng="0" ptsTypes="AA">
                                          <p:cBhvr>
                                            <p:cTn id="14" dur="2000" spd="-100000" fill="hold"/>
                                            <p:tgtEl>
                                              <p:spTgt spid="72"/>
                                            </p:tgtEl>
                                            <p:attrNameLst>
                                              <p:attrName>ppt_x</p:attrName>
                                              <p:attrName>ppt_y</p:attrName>
                                            </p:attrNameLst>
                                          </p:cBhvr>
                                          <p:rCtr x="-14310" y="-162"/>
                                        </p:animMotion>
                                      </p:childTnLst>
                                    </p:cTn>
                                  </p:par>
                                </p:childTnLst>
                              </p:cTn>
                            </p:par>
                            <p:par>
                              <p:cTn id="15" fill="hold">
                                <p:stCondLst>
                                  <p:cond delay="500"/>
                                </p:stCondLst>
                                <p:childTnLst>
                                  <p:par>
                                    <p:cTn id="16" presetID="2" presetClass="entr" presetSubtype="4" fill="hold" grpId="0" nodeType="afterEffect" p14:presetBounceEnd="20000">
                                      <p:stCondLst>
                                        <p:cond delay="0"/>
                                      </p:stCondLst>
                                      <p:childTnLst>
                                        <p:set>
                                          <p:cBhvr>
                                            <p:cTn id="17" dur="1" fill="hold">
                                              <p:stCondLst>
                                                <p:cond delay="0"/>
                                              </p:stCondLst>
                                            </p:cTn>
                                            <p:tgtEl>
                                              <p:spTgt spid="73"/>
                                            </p:tgtEl>
                                            <p:attrNameLst>
                                              <p:attrName>style.visibility</p:attrName>
                                            </p:attrNameLst>
                                          </p:cBhvr>
                                          <p:to>
                                            <p:strVal val="visible"/>
                                          </p:to>
                                        </p:set>
                                        <p:anim calcmode="lin" valueType="num" p14:bounceEnd="20000">
                                          <p:cBhvr additive="base">
                                            <p:cTn id="18" dur="500" fill="hold"/>
                                            <p:tgtEl>
                                              <p:spTgt spid="73"/>
                                            </p:tgtEl>
                                            <p:attrNameLst>
                                              <p:attrName>ppt_x</p:attrName>
                                            </p:attrNameLst>
                                          </p:cBhvr>
                                          <p:tavLst>
                                            <p:tav tm="0">
                                              <p:val>
                                                <p:strVal val="#ppt_x"/>
                                              </p:val>
                                            </p:tav>
                                            <p:tav tm="100000">
                                              <p:val>
                                                <p:strVal val="#ppt_x"/>
                                              </p:val>
                                            </p:tav>
                                          </p:tavLst>
                                        </p:anim>
                                        <p:anim calcmode="lin" valueType="num" p14:bounceEnd="20000">
                                          <p:cBhvr additive="base">
                                            <p:cTn id="19" dur="500" fill="hold"/>
                                            <p:tgtEl>
                                              <p:spTgt spid="7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14:presetBounceEnd="20000">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14:bounceEnd="20000">
                                          <p:cBhvr additive="base">
                                            <p:cTn id="23" dur="500" fill="hold"/>
                                            <p:tgtEl>
                                              <p:spTgt spid="74"/>
                                            </p:tgtEl>
                                            <p:attrNameLst>
                                              <p:attrName>ppt_x</p:attrName>
                                            </p:attrNameLst>
                                          </p:cBhvr>
                                          <p:tavLst>
                                            <p:tav tm="0">
                                              <p:val>
                                                <p:strVal val="#ppt_x"/>
                                              </p:val>
                                            </p:tav>
                                            <p:tav tm="100000">
                                              <p:val>
                                                <p:strVal val="#ppt_x"/>
                                              </p:val>
                                            </p:tav>
                                          </p:tavLst>
                                        </p:anim>
                                        <p:anim calcmode="lin" valueType="num" p14:bounceEnd="20000">
                                          <p:cBhvr additive="base">
                                            <p:cTn id="24" dur="500" fill="hold"/>
                                            <p:tgtEl>
                                              <p:spTgt spid="7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14:presetBounceEnd="20000">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14:bounceEnd="20000">
                                          <p:cBhvr additive="base">
                                            <p:cTn id="28" dur="500" fill="hold"/>
                                            <p:tgtEl>
                                              <p:spTgt spid="75"/>
                                            </p:tgtEl>
                                            <p:attrNameLst>
                                              <p:attrName>ppt_x</p:attrName>
                                            </p:attrNameLst>
                                          </p:cBhvr>
                                          <p:tavLst>
                                            <p:tav tm="0">
                                              <p:val>
                                                <p:strVal val="#ppt_x"/>
                                              </p:val>
                                            </p:tav>
                                            <p:tav tm="100000">
                                              <p:val>
                                                <p:strVal val="#ppt_x"/>
                                              </p:val>
                                            </p:tav>
                                          </p:tavLst>
                                        </p:anim>
                                        <p:anim calcmode="lin" valueType="num" p14:bounceEnd="20000">
                                          <p:cBhvr additive="base">
                                            <p:cTn id="29" dur="500" fill="hold"/>
                                            <p:tgtEl>
                                              <p:spTgt spid="75"/>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14:presetBounceEnd="20000">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14:bounceEnd="20000">
                                          <p:cBhvr additive="base">
                                            <p:cTn id="33" dur="500" fill="hold"/>
                                            <p:tgtEl>
                                              <p:spTgt spid="76"/>
                                            </p:tgtEl>
                                            <p:attrNameLst>
                                              <p:attrName>ppt_x</p:attrName>
                                            </p:attrNameLst>
                                          </p:cBhvr>
                                          <p:tavLst>
                                            <p:tav tm="0">
                                              <p:val>
                                                <p:strVal val="#ppt_x"/>
                                              </p:val>
                                            </p:tav>
                                            <p:tav tm="100000">
                                              <p:val>
                                                <p:strVal val="#ppt_x"/>
                                              </p:val>
                                            </p:tav>
                                          </p:tavLst>
                                        </p:anim>
                                        <p:anim calcmode="lin" valueType="num" p14:bounceEnd="20000">
                                          <p:cBhvr additive="base">
                                            <p:cTn id="34" dur="500" fill="hold"/>
                                            <p:tgtEl>
                                              <p:spTgt spid="76"/>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2" presetClass="entr" presetSubtype="4" fill="hold" grpId="0" nodeType="afterEffect" p14:presetBounceEnd="20000">
                                      <p:stCondLst>
                                        <p:cond delay="0"/>
                                      </p:stCondLst>
                                      <p:childTnLst>
                                        <p:set>
                                          <p:cBhvr>
                                            <p:cTn id="37" dur="1" fill="hold">
                                              <p:stCondLst>
                                                <p:cond delay="0"/>
                                              </p:stCondLst>
                                            </p:cTn>
                                            <p:tgtEl>
                                              <p:spTgt spid="77"/>
                                            </p:tgtEl>
                                            <p:attrNameLst>
                                              <p:attrName>style.visibility</p:attrName>
                                            </p:attrNameLst>
                                          </p:cBhvr>
                                          <p:to>
                                            <p:strVal val="visible"/>
                                          </p:to>
                                        </p:set>
                                        <p:anim calcmode="lin" valueType="num" p14:bounceEnd="20000">
                                          <p:cBhvr additive="base">
                                            <p:cTn id="38" dur="500" fill="hold"/>
                                            <p:tgtEl>
                                              <p:spTgt spid="77"/>
                                            </p:tgtEl>
                                            <p:attrNameLst>
                                              <p:attrName>ppt_x</p:attrName>
                                            </p:attrNameLst>
                                          </p:cBhvr>
                                          <p:tavLst>
                                            <p:tav tm="0">
                                              <p:val>
                                                <p:strVal val="#ppt_x"/>
                                              </p:val>
                                            </p:tav>
                                            <p:tav tm="100000">
                                              <p:val>
                                                <p:strVal val="#ppt_x"/>
                                              </p:val>
                                            </p:tav>
                                          </p:tavLst>
                                        </p:anim>
                                        <p:anim calcmode="lin" valueType="num" p14:bounceEnd="20000">
                                          <p:cBhvr additive="base">
                                            <p:cTn id="39" dur="500" fill="hold"/>
                                            <p:tgtEl>
                                              <p:spTgt spid="77"/>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2" fill="hold" grpId="0" nodeType="after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1+#ppt_w/2"/>
                                              </p:val>
                                            </p:tav>
                                            <p:tav tm="100000">
                                              <p:val>
                                                <p:strVal val="#ppt_x"/>
                                              </p:val>
                                            </p:tav>
                                          </p:tavLst>
                                        </p:anim>
                                        <p:anim calcmode="lin" valueType="num">
                                          <p:cBhvr additive="base">
                                            <p:cTn id="44" dur="500" fill="hold"/>
                                            <p:tgtEl>
                                              <p:spTgt spid="7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 calcmode="lin" valueType="num">
                                          <p:cBhvr additive="base">
                                            <p:cTn id="47" dur="500" fill="hold"/>
                                            <p:tgtEl>
                                              <p:spTgt spid="80"/>
                                            </p:tgtEl>
                                            <p:attrNameLst>
                                              <p:attrName>ppt_x</p:attrName>
                                            </p:attrNameLst>
                                          </p:cBhvr>
                                          <p:tavLst>
                                            <p:tav tm="0">
                                              <p:val>
                                                <p:strVal val="0-#ppt_w/2"/>
                                              </p:val>
                                            </p:tav>
                                            <p:tav tm="100000">
                                              <p:val>
                                                <p:strVal val="#ppt_x"/>
                                              </p:val>
                                            </p:tav>
                                          </p:tavLst>
                                        </p:anim>
                                        <p:anim calcmode="lin" valueType="num">
                                          <p:cBhvr additive="base">
                                            <p:cTn id="48" dur="500" fill="hold"/>
                                            <p:tgtEl>
                                              <p:spTgt spid="80"/>
                                            </p:tgtEl>
                                            <p:attrNameLst>
                                              <p:attrName>ppt_y</p:attrName>
                                            </p:attrNameLst>
                                          </p:cBhvr>
                                          <p:tavLst>
                                            <p:tav tm="0">
                                              <p:val>
                                                <p:strVal val="#ppt_y"/>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barn(inVertical)">
                                          <p:cBhvr>
                                            <p:cTn id="5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6" grpId="0"/>
          <p:bldP spid="77" grpId="0"/>
          <p:bldP spid="78" grpId="0"/>
          <p:bldP spid="79" grpId="0" bldLvl="0" animBg="1"/>
          <p:bldP spid="80"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spd="-100000" fill="hold"/>
                                            <p:tgtEl>
                                              <p:spTgt spid="71"/>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par>
                                    <p:cTn id="13" presetID="63" presetClass="path" presetSubtype="0" accel="50000" decel="50000" fill="hold" nodeType="withEffect">
                                      <p:stCondLst>
                                        <p:cond delay="0"/>
                                      </p:stCondLst>
                                      <p:childTnLst>
                                        <p:animMotion origin="layout" path="M 4.41264E-6 3.7037E-6 L -0.2862 -0.00324 " pathEditMode="relative" rAng="0" ptsTypes="AA">
                                          <p:cBhvr>
                                            <p:cTn id="14" dur="2000" spd="-100000" fill="hold"/>
                                            <p:tgtEl>
                                              <p:spTgt spid="72"/>
                                            </p:tgtEl>
                                            <p:attrNameLst>
                                              <p:attrName>ppt_x</p:attrName>
                                              <p:attrName>ppt_y</p:attrName>
                                            </p:attrNameLst>
                                          </p:cBhvr>
                                          <p:rCtr x="-14310" y="-162"/>
                                        </p:animMotion>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73"/>
                                            </p:tgtEl>
                                            <p:attrNameLst>
                                              <p:attrName>style.visibility</p:attrName>
                                            </p:attrNameLst>
                                          </p:cBhvr>
                                          <p:to>
                                            <p:strVal val="visible"/>
                                          </p:to>
                                        </p:set>
                                        <p:anim calcmode="lin" valueType="num">
                                          <p:cBhvr additive="base">
                                            <p:cTn id="18" dur="500" fill="hold"/>
                                            <p:tgtEl>
                                              <p:spTgt spid="73"/>
                                            </p:tgtEl>
                                            <p:attrNameLst>
                                              <p:attrName>ppt_x</p:attrName>
                                            </p:attrNameLst>
                                          </p:cBhvr>
                                          <p:tavLst>
                                            <p:tav tm="0">
                                              <p:val>
                                                <p:strVal val="#ppt_x"/>
                                              </p:val>
                                            </p:tav>
                                            <p:tav tm="100000">
                                              <p:val>
                                                <p:strVal val="#ppt_x"/>
                                              </p:val>
                                            </p:tav>
                                          </p:tavLst>
                                        </p:anim>
                                        <p:anim calcmode="lin" valueType="num">
                                          <p:cBhvr additive="base">
                                            <p:cTn id="19" dur="500" fill="hold"/>
                                            <p:tgtEl>
                                              <p:spTgt spid="7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ppt_x"/>
                                              </p:val>
                                            </p:tav>
                                            <p:tav tm="100000">
                                              <p:val>
                                                <p:strVal val="#ppt_x"/>
                                              </p:val>
                                            </p:tav>
                                          </p:tavLst>
                                        </p:anim>
                                        <p:anim calcmode="lin" valueType="num">
                                          <p:cBhvr additive="base">
                                            <p:cTn id="24" dur="500" fill="hold"/>
                                            <p:tgtEl>
                                              <p:spTgt spid="7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additive="base">
                                            <p:cTn id="28" dur="500" fill="hold"/>
                                            <p:tgtEl>
                                              <p:spTgt spid="75"/>
                                            </p:tgtEl>
                                            <p:attrNameLst>
                                              <p:attrName>ppt_x</p:attrName>
                                            </p:attrNameLst>
                                          </p:cBhvr>
                                          <p:tavLst>
                                            <p:tav tm="0">
                                              <p:val>
                                                <p:strVal val="#ppt_x"/>
                                              </p:val>
                                            </p:tav>
                                            <p:tav tm="100000">
                                              <p:val>
                                                <p:strVal val="#ppt_x"/>
                                              </p:val>
                                            </p:tav>
                                          </p:tavLst>
                                        </p:anim>
                                        <p:anim calcmode="lin" valueType="num">
                                          <p:cBhvr additive="base">
                                            <p:cTn id="29" dur="500" fill="hold"/>
                                            <p:tgtEl>
                                              <p:spTgt spid="75"/>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additive="base">
                                            <p:cTn id="33" dur="500" fill="hold"/>
                                            <p:tgtEl>
                                              <p:spTgt spid="76"/>
                                            </p:tgtEl>
                                            <p:attrNameLst>
                                              <p:attrName>ppt_x</p:attrName>
                                            </p:attrNameLst>
                                          </p:cBhvr>
                                          <p:tavLst>
                                            <p:tav tm="0">
                                              <p:val>
                                                <p:strVal val="#ppt_x"/>
                                              </p:val>
                                            </p:tav>
                                            <p:tav tm="100000">
                                              <p:val>
                                                <p:strVal val="#ppt_x"/>
                                              </p:val>
                                            </p:tav>
                                          </p:tavLst>
                                        </p:anim>
                                        <p:anim calcmode="lin" valueType="num">
                                          <p:cBhvr additive="base">
                                            <p:cTn id="34" dur="500" fill="hold"/>
                                            <p:tgtEl>
                                              <p:spTgt spid="76"/>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2" presetClass="entr" presetSubtype="4" fill="hold" grpId="0" nodeType="afterEffect">
                                      <p:stCondLst>
                                        <p:cond delay="0"/>
                                      </p:stCondLst>
                                      <p:childTnLst>
                                        <p:set>
                                          <p:cBhvr>
                                            <p:cTn id="37" dur="1" fill="hold">
                                              <p:stCondLst>
                                                <p:cond delay="0"/>
                                              </p:stCondLst>
                                            </p:cTn>
                                            <p:tgtEl>
                                              <p:spTgt spid="77"/>
                                            </p:tgtEl>
                                            <p:attrNameLst>
                                              <p:attrName>style.visibility</p:attrName>
                                            </p:attrNameLst>
                                          </p:cBhvr>
                                          <p:to>
                                            <p:strVal val="visible"/>
                                          </p:to>
                                        </p:set>
                                        <p:anim calcmode="lin" valueType="num">
                                          <p:cBhvr additive="base">
                                            <p:cTn id="38" dur="500" fill="hold"/>
                                            <p:tgtEl>
                                              <p:spTgt spid="77"/>
                                            </p:tgtEl>
                                            <p:attrNameLst>
                                              <p:attrName>ppt_x</p:attrName>
                                            </p:attrNameLst>
                                          </p:cBhvr>
                                          <p:tavLst>
                                            <p:tav tm="0">
                                              <p:val>
                                                <p:strVal val="#ppt_x"/>
                                              </p:val>
                                            </p:tav>
                                            <p:tav tm="100000">
                                              <p:val>
                                                <p:strVal val="#ppt_x"/>
                                              </p:val>
                                            </p:tav>
                                          </p:tavLst>
                                        </p:anim>
                                        <p:anim calcmode="lin" valueType="num">
                                          <p:cBhvr additive="base">
                                            <p:cTn id="39" dur="500" fill="hold"/>
                                            <p:tgtEl>
                                              <p:spTgt spid="77"/>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2" fill="hold" grpId="0" nodeType="after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1+#ppt_w/2"/>
                                              </p:val>
                                            </p:tav>
                                            <p:tav tm="100000">
                                              <p:val>
                                                <p:strVal val="#ppt_x"/>
                                              </p:val>
                                            </p:tav>
                                          </p:tavLst>
                                        </p:anim>
                                        <p:anim calcmode="lin" valueType="num">
                                          <p:cBhvr additive="base">
                                            <p:cTn id="44" dur="500" fill="hold"/>
                                            <p:tgtEl>
                                              <p:spTgt spid="7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 calcmode="lin" valueType="num">
                                          <p:cBhvr additive="base">
                                            <p:cTn id="47" dur="500" fill="hold"/>
                                            <p:tgtEl>
                                              <p:spTgt spid="80"/>
                                            </p:tgtEl>
                                            <p:attrNameLst>
                                              <p:attrName>ppt_x</p:attrName>
                                            </p:attrNameLst>
                                          </p:cBhvr>
                                          <p:tavLst>
                                            <p:tav tm="0">
                                              <p:val>
                                                <p:strVal val="0-#ppt_w/2"/>
                                              </p:val>
                                            </p:tav>
                                            <p:tav tm="100000">
                                              <p:val>
                                                <p:strVal val="#ppt_x"/>
                                              </p:val>
                                            </p:tav>
                                          </p:tavLst>
                                        </p:anim>
                                        <p:anim calcmode="lin" valueType="num">
                                          <p:cBhvr additive="base">
                                            <p:cTn id="48" dur="500" fill="hold"/>
                                            <p:tgtEl>
                                              <p:spTgt spid="80"/>
                                            </p:tgtEl>
                                            <p:attrNameLst>
                                              <p:attrName>ppt_y</p:attrName>
                                            </p:attrNameLst>
                                          </p:cBhvr>
                                          <p:tavLst>
                                            <p:tav tm="0">
                                              <p:val>
                                                <p:strVal val="#ppt_y"/>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barn(inVertical)">
                                          <p:cBhvr>
                                            <p:cTn id="5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6" grpId="0"/>
          <p:bldP spid="77" grpId="0"/>
          <p:bldP spid="78" grpId="0"/>
          <p:bldP spid="79" grpId="0" bldLvl="0" animBg="1"/>
          <p:bldP spid="80" grpId="0" bldLvl="0"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1" y="256574"/>
            <a:ext cx="4512501"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软件通微信公众号</a:t>
            </a:r>
          </a:p>
        </p:txBody>
      </p:sp>
      <p:cxnSp>
        <p:nvCxnSpPr>
          <p:cNvPr id="88" name="直接连接符​​ 14"/>
          <p:cNvCxnSpPr/>
          <p:nvPr/>
        </p:nvCxnSpPr>
        <p:spPr>
          <a:xfrm>
            <a:off x="3254798"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371715" y="4518836"/>
            <a:ext cx="4479504" cy="1236877"/>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公司名称：中新金桥信息技术（北京）有限公司</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a:solidFill>
                  <a:srgbClr val="000000"/>
                </a:solidFill>
                <a:latin typeface="微软雅黑" panose="020B0503020204020204" pitchFamily="34" charset="-122"/>
                <a:ea typeface="微软雅黑" panose="020B0503020204020204" pitchFamily="34" charset="-122"/>
              </a:rPr>
              <a:t>公司地址：北京市海淀区西三旗建材城内</a:t>
            </a:r>
            <a:r>
              <a:rPr lang="en-US" sz="1400">
                <a:solidFill>
                  <a:srgbClr val="000000"/>
                </a:solidFill>
                <a:latin typeface="微软雅黑" panose="020B0503020204020204" pitchFamily="34" charset="-122"/>
                <a:ea typeface="微软雅黑" panose="020B0503020204020204" pitchFamily="34" charset="-122"/>
              </a:rPr>
              <a:t>3</a:t>
            </a:r>
            <a:r>
              <a:rPr lang="zh-CN" altLang="en-US" sz="1400">
                <a:solidFill>
                  <a:srgbClr val="000000"/>
                </a:solidFill>
                <a:latin typeface="微软雅黑" panose="020B0503020204020204" pitchFamily="34" charset="-122"/>
                <a:ea typeface="微软雅黑" panose="020B0503020204020204" pitchFamily="34" charset="-122"/>
              </a:rPr>
              <a:t>幢</a:t>
            </a:r>
            <a:r>
              <a:rPr lang="en-US" sz="1400">
                <a:solidFill>
                  <a:srgbClr val="000000"/>
                </a:solidFill>
                <a:latin typeface="微软雅黑" panose="020B0503020204020204" pitchFamily="34" charset="-122"/>
                <a:ea typeface="微软雅黑" panose="020B0503020204020204" pitchFamily="34" charset="-122"/>
              </a:rPr>
              <a:t>1</a:t>
            </a:r>
            <a:r>
              <a:rPr lang="zh-CN" altLang="en-US" sz="1400">
                <a:solidFill>
                  <a:srgbClr val="000000"/>
                </a:solidFill>
                <a:latin typeface="微软雅黑" panose="020B0503020204020204" pitchFamily="34" charset="-122"/>
                <a:ea typeface="微软雅黑" panose="020B0503020204020204" pitchFamily="34" charset="-122"/>
              </a:rPr>
              <a:t>层</a:t>
            </a:r>
            <a:r>
              <a:rPr lang="en-US" sz="1400">
                <a:solidFill>
                  <a:srgbClr val="000000"/>
                </a:solidFill>
                <a:latin typeface="微软雅黑" panose="020B0503020204020204" pitchFamily="34" charset="-122"/>
                <a:ea typeface="微软雅黑" panose="020B0503020204020204" pitchFamily="34" charset="-122"/>
              </a:rPr>
              <a:t>107</a:t>
            </a:r>
            <a:r>
              <a:rPr lang="zh-CN" altLang="en-US" sz="1400">
                <a:solidFill>
                  <a:srgbClr val="000000"/>
                </a:solidFill>
                <a:latin typeface="微软雅黑" panose="020B0503020204020204" pitchFamily="34" charset="-122"/>
                <a:ea typeface="微软雅黑" panose="020B0503020204020204" pitchFamily="34" charset="-122"/>
              </a:rPr>
              <a:t>号</a:t>
            </a:r>
            <a:r>
              <a:rPr lang="en-US" sz="1400">
                <a:solidFill>
                  <a:srgbClr val="000000"/>
                </a:solidFill>
                <a:latin typeface="微软雅黑" panose="020B0503020204020204" pitchFamily="34" charset="-122"/>
                <a:ea typeface="微软雅黑" panose="020B0503020204020204" pitchFamily="34" charset="-122"/>
              </a:rPr>
              <a:t>  </a:t>
            </a:r>
            <a:endParaRPr lang="zh-CN" altLang="en-US" sz="1400">
              <a:latin typeface="微软雅黑" panose="020B0503020204020204" pitchFamily="34" charset="-122"/>
              <a:ea typeface="微软雅黑" panose="020B0503020204020204" pitchFamily="34" charset="-122"/>
            </a:endParaRPr>
          </a:p>
          <a:p>
            <a:pPr>
              <a:lnSpc>
                <a:spcPct val="150000"/>
              </a:lnSpc>
            </a:pPr>
            <a:r>
              <a:rPr lang="zh-CN" altLang="en-US" sz="1400">
                <a:latin typeface="微软雅黑" panose="020B0503020204020204" pitchFamily="34" charset="-122"/>
                <a:ea typeface="微软雅黑" panose="020B0503020204020204" pitchFamily="34" charset="-122"/>
              </a:rPr>
              <a:t>教学网址：</a:t>
            </a:r>
            <a:r>
              <a:rPr lang="en-US" sz="1400" u="sng">
                <a:solidFill>
                  <a:srgbClr val="000000"/>
                </a:solidFill>
                <a:uFill>
                  <a:solidFill>
                    <a:srgbClr val="000000"/>
                  </a:solidFill>
                </a:uFill>
                <a:latin typeface="微软雅黑" panose="020B0503020204020204" pitchFamily="34" charset="-122"/>
                <a:ea typeface="微软雅黑" panose="020B0503020204020204" pitchFamily="34" charset="-122"/>
                <a:hlinkClick r:id="rId3"/>
              </a:rPr>
              <a:t>rjt.softtone.cn</a:t>
            </a:r>
            <a:r>
              <a:rPr lang="en-US" sz="1400">
                <a:latin typeface="微软雅黑" panose="020B0503020204020204" pitchFamily="34" charset="-122"/>
                <a:ea typeface="微软雅黑" panose="020B0503020204020204" pitchFamily="34" charset="-122"/>
              </a:rPr>
              <a:t>  </a:t>
            </a:r>
          </a:p>
          <a:p>
            <a:pPr>
              <a:lnSpc>
                <a:spcPct val="150000"/>
              </a:lnSpc>
            </a:pPr>
            <a:r>
              <a:rPr lang="zh-CN" altLang="en-US" sz="1400">
                <a:latin typeface="微软雅黑" panose="020B0503020204020204" pitchFamily="34" charset="-122"/>
                <a:ea typeface="微软雅黑" panose="020B0503020204020204" pitchFamily="34" charset="-122"/>
              </a:rPr>
              <a:t>电话：</a:t>
            </a:r>
            <a:r>
              <a:rPr lang="en-US" sz="1400">
                <a:latin typeface="微软雅黑" panose="020B0503020204020204" pitchFamily="34" charset="-122"/>
                <a:ea typeface="微软雅黑" panose="020B0503020204020204" pitchFamily="34" charset="-122"/>
              </a:rPr>
              <a:t>400-073-0887</a:t>
            </a:r>
            <a:endParaRPr lang="zh-CN" altLang="en-US" sz="1400" dirty="0">
              <a:latin typeface="宋体" panose="02010600030101010101" pitchFamily="2" charset="-122"/>
              <a:ea typeface="宋体" panose="02010600030101010101" pitchFamily="2" charset="-122"/>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700" y="1027283"/>
            <a:ext cx="3276600" cy="3276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416905" y="2631689"/>
            <a:ext cx="3358190" cy="1015663"/>
          </a:xfrm>
          <a:prstGeom prst="rect">
            <a:avLst/>
          </a:prstGeom>
          <a:noFill/>
        </p:spPr>
        <p:txBody>
          <a:bodyPr wrap="square" rtlCol="0">
            <a:spAutoFit/>
          </a:bodyPr>
          <a:lstStyle/>
          <a:p>
            <a:pPr marL="0" lvl="1"/>
            <a:r>
              <a:rPr lang="zh-CN" altLang="en-US" sz="2400" b="1" dirty="0">
                <a:solidFill>
                  <a:srgbClr val="080808"/>
                </a:solidFill>
                <a:latin typeface="微软雅黑" panose="020B0503020204020204" pitchFamily="34" charset="-122"/>
                <a:ea typeface="微软雅黑" panose="020B0503020204020204" pitchFamily="34" charset="-122"/>
              </a:rPr>
              <a:t> </a:t>
            </a:r>
            <a:r>
              <a:rPr lang="zh-CN" altLang="en-US" sz="6000" b="1" dirty="0">
                <a:solidFill>
                  <a:srgbClr val="E6571E"/>
                </a:solidFill>
                <a:latin typeface="微软雅黑" panose="020B0503020204020204" pitchFamily="34" charset="-122"/>
                <a:ea typeface="微软雅黑" panose="020B0503020204020204" pitchFamily="34" charset="-122"/>
              </a:rPr>
              <a:t>关于我们</a:t>
            </a:r>
            <a:endParaRPr lang="en-US" altLang="zh-CN" sz="6000" b="1" dirty="0">
              <a:solidFill>
                <a:srgbClr val="E6571E"/>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2"/>
          </p:nvPr>
        </p:nvSpPr>
        <p:spPr/>
        <p:txBody>
          <a:bodyPr/>
          <a:lstStyle/>
          <a:p>
            <a:fld id="{7543FE73-A404-45C1-B77A-6DB3BD9EA953}" type="slidenum">
              <a:rPr lang="zh-CN" altLang="en-US" smtClean="0"/>
              <a:t>49</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a:spLocks noChangeAspect="1"/>
          </p:cNvSpPr>
          <p:nvPr/>
        </p:nvSpPr>
        <p:spPr>
          <a:xfrm>
            <a:off x="4592442" y="4867206"/>
            <a:ext cx="867190" cy="867190"/>
          </a:xfrm>
          <a:prstGeom prst="ellipse">
            <a:avLst/>
          </a:prstGeom>
          <a:solidFill>
            <a:srgbClr val="25B476">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0"/>
          </p:nvPr>
        </p:nvSpPr>
        <p:spPr>
          <a:xfrm>
            <a:off x="4500364" y="406400"/>
            <a:ext cx="3191272" cy="558800"/>
          </a:xfrm>
        </p:spPr>
        <p:txBody>
          <a:bodyPr/>
          <a:lstStyle/>
          <a:p>
            <a:r>
              <a:rPr lang="zh-CN" altLang="en-US" dirty="0"/>
              <a:t>什么是思维导图</a:t>
            </a:r>
          </a:p>
        </p:txBody>
      </p:sp>
      <p:sp>
        <p:nvSpPr>
          <p:cNvPr id="4" name="矩形 3"/>
          <p:cNvSpPr/>
          <p:nvPr/>
        </p:nvSpPr>
        <p:spPr>
          <a:xfrm>
            <a:off x="7139355" y="2188032"/>
            <a:ext cx="4227145" cy="738664"/>
          </a:xfrm>
          <a:prstGeom prst="rect">
            <a:avLst/>
          </a:prstGeom>
        </p:spPr>
        <p:txBody>
          <a:bodyPr wrap="square">
            <a:spAutoFit/>
          </a:bodyPr>
          <a:lstStyle/>
          <a:p>
            <a:r>
              <a:rPr lang="zh-CN" altLang="en-US" sz="1400" dirty="0">
                <a:solidFill>
                  <a:schemeClr val="tx1">
                    <a:lumMod val="75000"/>
                    <a:lumOff val="25000"/>
                  </a:schemeClr>
                </a:solidFill>
                <a:latin typeface="Arial" panose="020B0604020202020204" pitchFamily="34" charset="0"/>
              </a:rPr>
              <a:t>思维导图又叫心智导图，是表达发散性思维的有效的图形思维工具 ，它简单却又很有效，是一种革命性的思维工具。</a:t>
            </a:r>
            <a:endParaRPr lang="zh-CN" altLang="en-US" sz="1400" dirty="0">
              <a:solidFill>
                <a:schemeClr val="tx1">
                  <a:lumMod val="75000"/>
                  <a:lumOff val="25000"/>
                </a:schemeClr>
              </a:solidFill>
            </a:endParaRPr>
          </a:p>
        </p:txBody>
      </p:sp>
      <p:sp>
        <p:nvSpPr>
          <p:cNvPr id="5" name="矩形 4"/>
          <p:cNvSpPr/>
          <p:nvPr/>
        </p:nvSpPr>
        <p:spPr>
          <a:xfrm>
            <a:off x="7139355" y="3397610"/>
            <a:ext cx="4227145" cy="738664"/>
          </a:xfrm>
          <a:prstGeom prst="rect">
            <a:avLst/>
          </a:prstGeom>
        </p:spPr>
        <p:txBody>
          <a:bodyPr wrap="square">
            <a:spAutoFit/>
          </a:bodyPr>
          <a:lstStyle/>
          <a:p>
            <a:r>
              <a:rPr lang="zh-CN" altLang="en-US" sz="1400" dirty="0">
                <a:solidFill>
                  <a:schemeClr val="tx1">
                    <a:lumMod val="75000"/>
                    <a:lumOff val="25000"/>
                  </a:schemeClr>
                </a:solidFill>
                <a:latin typeface="Arial" panose="020B0604020202020204" pitchFamily="34" charset="0"/>
              </a:rPr>
              <a:t>思维导图运用图文并重的技巧，把各级主题的关系用相互隶属与相关的层级图表现出来，把主题关键词与图像、颜色等建立记忆链接。</a:t>
            </a:r>
            <a:endParaRPr lang="zh-CN" altLang="en-US" sz="1400" dirty="0">
              <a:solidFill>
                <a:schemeClr val="tx1">
                  <a:lumMod val="75000"/>
                  <a:lumOff val="25000"/>
                </a:schemeClr>
              </a:solidFill>
            </a:endParaRPr>
          </a:p>
        </p:txBody>
      </p:sp>
      <p:sp>
        <p:nvSpPr>
          <p:cNvPr id="6" name="矩形 5"/>
          <p:cNvSpPr/>
          <p:nvPr/>
        </p:nvSpPr>
        <p:spPr>
          <a:xfrm>
            <a:off x="7139355" y="4654396"/>
            <a:ext cx="4227145" cy="738664"/>
          </a:xfrm>
          <a:prstGeom prst="rect">
            <a:avLst/>
          </a:prstGeom>
        </p:spPr>
        <p:txBody>
          <a:bodyPr wrap="square">
            <a:spAutoFit/>
          </a:bodyPr>
          <a:lstStyle/>
          <a:p>
            <a:r>
              <a:rPr lang="zh-CN" altLang="en-US" sz="1400" dirty="0">
                <a:solidFill>
                  <a:schemeClr val="tx1">
                    <a:lumMod val="75000"/>
                    <a:lumOff val="25000"/>
                  </a:schemeClr>
                </a:solidFill>
                <a:latin typeface="Arial" panose="020B0604020202020204" pitchFamily="34" charset="0"/>
              </a:rPr>
              <a:t>思维导图充分运用左右脑的机能，利用记忆、阅读、思维的规律，协助人们在科学与艺术、逻辑与想象之间平衡发展，从而开启人类大脑的无限潜能。</a:t>
            </a:r>
            <a:endParaRPr lang="zh-CN" altLang="en-US" sz="1400" dirty="0">
              <a:solidFill>
                <a:schemeClr val="tx1">
                  <a:lumMod val="75000"/>
                  <a:lumOff val="25000"/>
                </a:schemeClr>
              </a:solidFill>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rcRect l="21980" r="21846"/>
          <a:stretch>
            <a:fillRect/>
          </a:stretch>
        </p:blipFill>
        <p:spPr>
          <a:xfrm>
            <a:off x="1786565" y="2148973"/>
            <a:ext cx="3594538" cy="3589606"/>
          </a:xfrm>
          <a:custGeom>
            <a:avLst/>
            <a:gdLst>
              <a:gd name="connsiteX0" fmla="*/ 1797269 w 3594538"/>
              <a:gd name="connsiteY0" fmla="*/ 0 h 3589606"/>
              <a:gd name="connsiteX1" fmla="*/ 3594538 w 3594538"/>
              <a:gd name="connsiteY1" fmla="*/ 1797269 h 3589606"/>
              <a:gd name="connsiteX2" fmla="*/ 1981030 w 3594538"/>
              <a:gd name="connsiteY2" fmla="*/ 3585259 h 3589606"/>
              <a:gd name="connsiteX3" fmla="*/ 1894941 w 3594538"/>
              <a:gd name="connsiteY3" fmla="*/ 3589606 h 3589606"/>
              <a:gd name="connsiteX4" fmla="*/ 1699598 w 3594538"/>
              <a:gd name="connsiteY4" fmla="*/ 3589606 h 3589606"/>
              <a:gd name="connsiteX5" fmla="*/ 1613509 w 3594538"/>
              <a:gd name="connsiteY5" fmla="*/ 3585259 h 3589606"/>
              <a:gd name="connsiteX6" fmla="*/ 0 w 3594538"/>
              <a:gd name="connsiteY6" fmla="*/ 1797269 h 3589606"/>
              <a:gd name="connsiteX7" fmla="*/ 1797269 w 3594538"/>
              <a:gd name="connsiteY7" fmla="*/ 0 h 358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4538" h="3589606">
                <a:moveTo>
                  <a:pt x="1797269" y="0"/>
                </a:moveTo>
                <a:cubicBezTo>
                  <a:pt x="2789873" y="0"/>
                  <a:pt x="3594538" y="804665"/>
                  <a:pt x="3594538" y="1797269"/>
                </a:cubicBezTo>
                <a:cubicBezTo>
                  <a:pt x="3594538" y="2727835"/>
                  <a:pt x="2887313" y="3493221"/>
                  <a:pt x="1981030" y="3585259"/>
                </a:cubicBezTo>
                <a:lnTo>
                  <a:pt x="1894941" y="3589606"/>
                </a:lnTo>
                <a:lnTo>
                  <a:pt x="1699598" y="3589606"/>
                </a:lnTo>
                <a:lnTo>
                  <a:pt x="1613509" y="3585259"/>
                </a:lnTo>
                <a:cubicBezTo>
                  <a:pt x="707225" y="3493221"/>
                  <a:pt x="0" y="2727835"/>
                  <a:pt x="0" y="1797269"/>
                </a:cubicBezTo>
                <a:cubicBezTo>
                  <a:pt x="0" y="804665"/>
                  <a:pt x="804665" y="0"/>
                  <a:pt x="1797269" y="0"/>
                </a:cubicBezTo>
                <a:close/>
              </a:path>
            </a:pathLst>
          </a:custGeom>
          <a:ln>
            <a:solidFill>
              <a:schemeClr val="bg1">
                <a:lumMod val="50000"/>
                <a:alpha val="30000"/>
              </a:schemeClr>
            </a:solidFill>
          </a:ln>
        </p:spPr>
      </p:pic>
      <p:sp>
        <p:nvSpPr>
          <p:cNvPr id="17" name="椭圆 16"/>
          <p:cNvSpPr>
            <a:spLocks noChangeAspect="1"/>
          </p:cNvSpPr>
          <p:nvPr/>
        </p:nvSpPr>
        <p:spPr>
          <a:xfrm>
            <a:off x="1487502" y="1874382"/>
            <a:ext cx="549181" cy="549181"/>
          </a:xfrm>
          <a:prstGeom prst="ellipse">
            <a:avLst/>
          </a:prstGeom>
          <a:solidFill>
            <a:srgbClr val="F45921">
              <a:alpha val="54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a:spLocks noChangeAspect="1"/>
          </p:cNvSpPr>
          <p:nvPr/>
        </p:nvSpPr>
        <p:spPr>
          <a:xfrm>
            <a:off x="1379104" y="2658139"/>
            <a:ext cx="422690" cy="422690"/>
          </a:xfrm>
          <a:prstGeom prst="ellipse">
            <a:avLst/>
          </a:prstGeom>
          <a:solidFill>
            <a:schemeClr val="bg1">
              <a:lumMod val="65000"/>
              <a:alpha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a:spLocks noChangeAspect="1"/>
          </p:cNvSpPr>
          <p:nvPr/>
        </p:nvSpPr>
        <p:spPr>
          <a:xfrm>
            <a:off x="4592442" y="2284118"/>
            <a:ext cx="461167" cy="461167"/>
          </a:xfrm>
          <a:prstGeom prst="ellipse">
            <a:avLst/>
          </a:prstGeom>
          <a:solidFill>
            <a:srgbClr val="FB921D">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6239355" y="2233364"/>
            <a:ext cx="648000" cy="648000"/>
            <a:chOff x="6239355" y="2233364"/>
            <a:chExt cx="648000" cy="648000"/>
          </a:xfrm>
        </p:grpSpPr>
        <p:sp>
          <p:nvSpPr>
            <p:cNvPr id="9" name="椭圆 8"/>
            <p:cNvSpPr>
              <a:spLocks noChangeAspect="1"/>
            </p:cNvSpPr>
            <p:nvPr/>
          </p:nvSpPr>
          <p:spPr>
            <a:xfrm>
              <a:off x="6239355" y="2233364"/>
              <a:ext cx="648000" cy="648000"/>
            </a:xfrm>
            <a:prstGeom prst="ellipse">
              <a:avLst/>
            </a:prstGeom>
            <a:solidFill>
              <a:srgbClr val="25B476"/>
            </a:solidFill>
            <a:ln w="127000">
              <a:solidFill>
                <a:srgbClr val="25B476">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p:cNvSpPr txBox="1"/>
            <p:nvPr/>
          </p:nvSpPr>
          <p:spPr>
            <a:xfrm>
              <a:off x="6341980" y="2317971"/>
              <a:ext cx="442750" cy="400110"/>
            </a:xfrm>
            <a:prstGeom prst="rect">
              <a:avLst/>
            </a:prstGeom>
            <a:noFill/>
          </p:spPr>
          <p:txBody>
            <a:bodyPr wrap="none" rtlCol="0">
              <a:spAutoFit/>
            </a:bodyPr>
            <a:lstStyle/>
            <a:p>
              <a:pPr algn="ctr"/>
              <a:r>
                <a:rPr lang="en-US" altLang="zh-CN" sz="2000" dirty="0">
                  <a:solidFill>
                    <a:schemeClr val="bg1"/>
                  </a:solidFill>
                </a:rPr>
                <a:t>01</a:t>
              </a:r>
              <a:endParaRPr lang="zh-CN" altLang="en-US" sz="2000" dirty="0">
                <a:solidFill>
                  <a:schemeClr val="bg1"/>
                </a:solidFill>
              </a:endParaRPr>
            </a:p>
          </p:txBody>
        </p:sp>
      </p:grpSp>
      <p:grpSp>
        <p:nvGrpSpPr>
          <p:cNvPr id="25" name="组合 24"/>
          <p:cNvGrpSpPr/>
          <p:nvPr/>
        </p:nvGrpSpPr>
        <p:grpSpPr>
          <a:xfrm>
            <a:off x="6239355" y="3442942"/>
            <a:ext cx="648000" cy="648000"/>
            <a:chOff x="6239355" y="3442942"/>
            <a:chExt cx="648000" cy="648000"/>
          </a:xfrm>
        </p:grpSpPr>
        <p:sp>
          <p:nvSpPr>
            <p:cNvPr id="10" name="椭圆 9"/>
            <p:cNvSpPr>
              <a:spLocks noChangeAspect="1"/>
            </p:cNvSpPr>
            <p:nvPr/>
          </p:nvSpPr>
          <p:spPr>
            <a:xfrm>
              <a:off x="6239355" y="3442942"/>
              <a:ext cx="648000" cy="648000"/>
            </a:xfrm>
            <a:prstGeom prst="ellipse">
              <a:avLst/>
            </a:prstGeom>
            <a:solidFill>
              <a:srgbClr val="FB921D"/>
            </a:solidFill>
            <a:ln w="127000">
              <a:solidFill>
                <a:srgbClr val="FB921D">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p:cNvSpPr txBox="1"/>
            <p:nvPr/>
          </p:nvSpPr>
          <p:spPr>
            <a:xfrm>
              <a:off x="6302707" y="3504052"/>
              <a:ext cx="521297" cy="400110"/>
            </a:xfrm>
            <a:prstGeom prst="rect">
              <a:avLst/>
            </a:prstGeom>
            <a:noFill/>
          </p:spPr>
          <p:txBody>
            <a:bodyPr wrap="none" rtlCol="0">
              <a:spAutoFit/>
            </a:bodyPr>
            <a:lstStyle/>
            <a:p>
              <a:pPr algn="ctr"/>
              <a:r>
                <a:rPr lang="en-US" altLang="zh-CN" sz="2000" dirty="0">
                  <a:solidFill>
                    <a:schemeClr val="bg1"/>
                  </a:solidFill>
                </a:rPr>
                <a:t>02</a:t>
              </a:r>
              <a:endParaRPr lang="zh-CN" altLang="en-US" sz="2000" dirty="0">
                <a:solidFill>
                  <a:schemeClr val="bg1"/>
                </a:solidFill>
              </a:endParaRPr>
            </a:p>
          </p:txBody>
        </p:sp>
      </p:grpSp>
      <p:grpSp>
        <p:nvGrpSpPr>
          <p:cNvPr id="26" name="组合 25"/>
          <p:cNvGrpSpPr/>
          <p:nvPr/>
        </p:nvGrpSpPr>
        <p:grpSpPr>
          <a:xfrm>
            <a:off x="6239355" y="4699728"/>
            <a:ext cx="648000" cy="648000"/>
            <a:chOff x="6239355" y="4699728"/>
            <a:chExt cx="648000" cy="648000"/>
          </a:xfrm>
        </p:grpSpPr>
        <p:sp>
          <p:nvSpPr>
            <p:cNvPr id="11" name="椭圆 10"/>
            <p:cNvSpPr>
              <a:spLocks noChangeAspect="1"/>
            </p:cNvSpPr>
            <p:nvPr/>
          </p:nvSpPr>
          <p:spPr>
            <a:xfrm>
              <a:off x="6239355" y="4699728"/>
              <a:ext cx="648000" cy="648000"/>
            </a:xfrm>
            <a:prstGeom prst="ellipse">
              <a:avLst/>
            </a:prstGeom>
            <a:solidFill>
              <a:srgbClr val="02A99F"/>
            </a:solidFill>
            <a:ln w="127000">
              <a:solidFill>
                <a:srgbClr val="02A99F">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p:cNvSpPr txBox="1"/>
            <p:nvPr/>
          </p:nvSpPr>
          <p:spPr>
            <a:xfrm>
              <a:off x="6305913" y="4765711"/>
              <a:ext cx="514885" cy="400110"/>
            </a:xfrm>
            <a:prstGeom prst="rect">
              <a:avLst/>
            </a:prstGeom>
            <a:noFill/>
          </p:spPr>
          <p:txBody>
            <a:bodyPr wrap="none" rtlCol="0">
              <a:spAutoFit/>
            </a:bodyPr>
            <a:lstStyle/>
            <a:p>
              <a:pPr algn="ctr"/>
              <a:r>
                <a:rPr lang="en-US" altLang="zh-CN" sz="2000" dirty="0">
                  <a:solidFill>
                    <a:schemeClr val="bg1"/>
                  </a:solidFill>
                </a:rPr>
                <a:t>03</a:t>
              </a:r>
              <a:endParaRPr lang="zh-CN" altLang="en-US" sz="2000" dirty="0">
                <a:solidFill>
                  <a:schemeClr val="bg1"/>
                </a:solidFill>
              </a:endParaRPr>
            </a:p>
          </p:txBody>
        </p:sp>
      </p:grpSp>
      <p:grpSp>
        <p:nvGrpSpPr>
          <p:cNvPr id="3" name="组合 2"/>
          <p:cNvGrpSpPr/>
          <p:nvPr/>
        </p:nvGrpSpPr>
        <p:grpSpPr>
          <a:xfrm>
            <a:off x="1463029" y="4654396"/>
            <a:ext cx="1080000" cy="1080000"/>
            <a:chOff x="1463029" y="4654396"/>
            <a:chExt cx="1080000" cy="1080000"/>
          </a:xfrm>
        </p:grpSpPr>
        <p:sp>
          <p:nvSpPr>
            <p:cNvPr id="16" name="椭圆 15"/>
            <p:cNvSpPr>
              <a:spLocks noChangeAspect="1"/>
            </p:cNvSpPr>
            <p:nvPr/>
          </p:nvSpPr>
          <p:spPr>
            <a:xfrm>
              <a:off x="1463029" y="4654396"/>
              <a:ext cx="1080000" cy="1080000"/>
            </a:xfrm>
            <a:prstGeom prst="ellipse">
              <a:avLst/>
            </a:prstGeom>
            <a:solidFill>
              <a:srgbClr val="F45921"/>
            </a:solidFill>
            <a:ln w="127000">
              <a:solidFill>
                <a:srgbClr val="F45921">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1732638" y="4932878"/>
              <a:ext cx="540782" cy="523036"/>
              <a:chOff x="1213202" y="2279243"/>
              <a:chExt cx="404254" cy="390988"/>
            </a:xfrm>
          </p:grpSpPr>
          <p:sp>
            <p:nvSpPr>
              <p:cNvPr id="27" name="Freeform 104"/>
              <p:cNvSpPr>
                <a:spLocks noEditPoints="1"/>
              </p:cNvSpPr>
              <p:nvPr/>
            </p:nvSpPr>
            <p:spPr bwMode="auto">
              <a:xfrm>
                <a:off x="1213202" y="2279243"/>
                <a:ext cx="198225" cy="390988"/>
              </a:xfrm>
              <a:custGeom>
                <a:avLst/>
                <a:gdLst>
                  <a:gd name="T0" fmla="*/ 383 w 1068"/>
                  <a:gd name="T1" fmla="*/ 439 h 2101"/>
                  <a:gd name="T2" fmla="*/ 143 w 1068"/>
                  <a:gd name="T3" fmla="*/ 1126 h 2101"/>
                  <a:gd name="T4" fmla="*/ 136 w 1068"/>
                  <a:gd name="T5" fmla="*/ 1605 h 2101"/>
                  <a:gd name="T6" fmla="*/ 562 w 1068"/>
                  <a:gd name="T7" fmla="*/ 2047 h 2101"/>
                  <a:gd name="T8" fmla="*/ 1066 w 1068"/>
                  <a:gd name="T9" fmla="*/ 1774 h 2101"/>
                  <a:gd name="T10" fmla="*/ 1068 w 1068"/>
                  <a:gd name="T11" fmla="*/ 210 h 2101"/>
                  <a:gd name="T12" fmla="*/ 525 w 1068"/>
                  <a:gd name="T13" fmla="*/ 427 h 2101"/>
                  <a:gd name="T14" fmla="*/ 301 w 1068"/>
                  <a:gd name="T15" fmla="*/ 609 h 2101"/>
                  <a:gd name="T16" fmla="*/ 275 w 1068"/>
                  <a:gd name="T17" fmla="*/ 1042 h 2101"/>
                  <a:gd name="T18" fmla="*/ 191 w 1068"/>
                  <a:gd name="T19" fmla="*/ 1382 h 2101"/>
                  <a:gd name="T20" fmla="*/ 377 w 1068"/>
                  <a:gd name="T21" fmla="*/ 1624 h 2101"/>
                  <a:gd name="T22" fmla="*/ 722 w 1068"/>
                  <a:gd name="T23" fmla="*/ 1951 h 2101"/>
                  <a:gd name="T24" fmla="*/ 821 w 1068"/>
                  <a:gd name="T25" fmla="*/ 1952 h 2101"/>
                  <a:gd name="T26" fmla="*/ 700 w 1068"/>
                  <a:gd name="T27" fmla="*/ 1947 h 2101"/>
                  <a:gd name="T28" fmla="*/ 618 w 1068"/>
                  <a:gd name="T29" fmla="*/ 1912 h 2101"/>
                  <a:gd name="T30" fmla="*/ 556 w 1068"/>
                  <a:gd name="T31" fmla="*/ 1855 h 2101"/>
                  <a:gd name="T32" fmla="*/ 526 w 1068"/>
                  <a:gd name="T33" fmla="*/ 1784 h 2101"/>
                  <a:gd name="T34" fmla="*/ 533 w 1068"/>
                  <a:gd name="T35" fmla="*/ 1739 h 2101"/>
                  <a:gd name="T36" fmla="*/ 560 w 1068"/>
                  <a:gd name="T37" fmla="*/ 1693 h 2101"/>
                  <a:gd name="T38" fmla="*/ 427 w 1068"/>
                  <a:gd name="T39" fmla="*/ 1616 h 2101"/>
                  <a:gd name="T40" fmla="*/ 386 w 1068"/>
                  <a:gd name="T41" fmla="*/ 1625 h 2101"/>
                  <a:gd name="T42" fmla="*/ 345 w 1068"/>
                  <a:gd name="T43" fmla="*/ 1610 h 2101"/>
                  <a:gd name="T44" fmla="*/ 271 w 1068"/>
                  <a:gd name="T45" fmla="*/ 1545 h 2101"/>
                  <a:gd name="T46" fmla="*/ 210 w 1068"/>
                  <a:gd name="T47" fmla="*/ 1450 h 2101"/>
                  <a:gd name="T48" fmla="*/ 192 w 1068"/>
                  <a:gd name="T49" fmla="*/ 1387 h 2101"/>
                  <a:gd name="T50" fmla="*/ 194 w 1068"/>
                  <a:gd name="T51" fmla="*/ 1317 h 2101"/>
                  <a:gd name="T52" fmla="*/ 215 w 1068"/>
                  <a:gd name="T53" fmla="*/ 1264 h 2101"/>
                  <a:gd name="T54" fmla="*/ 257 w 1068"/>
                  <a:gd name="T55" fmla="*/ 1219 h 2101"/>
                  <a:gd name="T56" fmla="*/ 332 w 1068"/>
                  <a:gd name="T57" fmla="*/ 1201 h 2101"/>
                  <a:gd name="T58" fmla="*/ 303 w 1068"/>
                  <a:gd name="T59" fmla="*/ 1052 h 2101"/>
                  <a:gd name="T60" fmla="*/ 254 w 1068"/>
                  <a:gd name="T61" fmla="*/ 1030 h 2101"/>
                  <a:gd name="T62" fmla="*/ 198 w 1068"/>
                  <a:gd name="T63" fmla="*/ 967 h 2101"/>
                  <a:gd name="T64" fmla="*/ 175 w 1068"/>
                  <a:gd name="T65" fmla="*/ 895 h 2101"/>
                  <a:gd name="T66" fmla="*/ 175 w 1068"/>
                  <a:gd name="T67" fmla="*/ 807 h 2101"/>
                  <a:gd name="T68" fmla="*/ 206 w 1068"/>
                  <a:gd name="T69" fmla="*/ 703 h 2101"/>
                  <a:gd name="T70" fmla="*/ 257 w 1068"/>
                  <a:gd name="T71" fmla="*/ 638 h 2101"/>
                  <a:gd name="T72" fmla="*/ 306 w 1068"/>
                  <a:gd name="T73" fmla="*/ 607 h 2101"/>
                  <a:gd name="T74" fmla="*/ 386 w 1068"/>
                  <a:gd name="T75" fmla="*/ 594 h 2101"/>
                  <a:gd name="T76" fmla="*/ 444 w 1068"/>
                  <a:gd name="T77" fmla="*/ 607 h 2101"/>
                  <a:gd name="T78" fmla="*/ 490 w 1068"/>
                  <a:gd name="T79" fmla="*/ 636 h 2101"/>
                  <a:gd name="T80" fmla="*/ 556 w 1068"/>
                  <a:gd name="T81" fmla="*/ 498 h 2101"/>
                  <a:gd name="T82" fmla="*/ 531 w 1068"/>
                  <a:gd name="T83" fmla="*/ 449 h 2101"/>
                  <a:gd name="T84" fmla="*/ 526 w 1068"/>
                  <a:gd name="T85" fmla="*/ 395 h 2101"/>
                  <a:gd name="T86" fmla="*/ 568 w 1068"/>
                  <a:gd name="T87" fmla="*/ 304 h 2101"/>
                  <a:gd name="T88" fmla="*/ 634 w 1068"/>
                  <a:gd name="T89" fmla="*/ 239 h 2101"/>
                  <a:gd name="T90" fmla="*/ 743 w 1068"/>
                  <a:gd name="T91" fmla="*/ 177 h 2101"/>
                  <a:gd name="T92" fmla="*/ 823 w 1068"/>
                  <a:gd name="T93" fmla="*/ 162 h 2101"/>
                  <a:gd name="T94" fmla="*/ 894 w 1068"/>
                  <a:gd name="T95" fmla="*/ 178 h 2101"/>
                  <a:gd name="T96" fmla="*/ 921 w 1068"/>
                  <a:gd name="T97" fmla="*/ 201 h 2101"/>
                  <a:gd name="T98" fmla="*/ 923 w 1068"/>
                  <a:gd name="T99" fmla="*/ 788 h 2101"/>
                  <a:gd name="T100" fmla="*/ 893 w 1068"/>
                  <a:gd name="T101" fmla="*/ 866 h 2101"/>
                  <a:gd name="T102" fmla="*/ 824 w 1068"/>
                  <a:gd name="T103" fmla="*/ 948 h 2101"/>
                  <a:gd name="T104" fmla="*/ 753 w 1068"/>
                  <a:gd name="T105" fmla="*/ 991 h 2101"/>
                  <a:gd name="T106" fmla="*/ 651 w 1068"/>
                  <a:gd name="T107" fmla="*/ 1019 h 2101"/>
                  <a:gd name="T108" fmla="*/ 532 w 1068"/>
                  <a:gd name="T109" fmla="*/ 1095 h 2101"/>
                  <a:gd name="T110" fmla="*/ 922 w 1068"/>
                  <a:gd name="T111" fmla="*/ 1883 h 2101"/>
                  <a:gd name="T112" fmla="*/ 915 w 1068"/>
                  <a:gd name="T113" fmla="*/ 1909 h 2101"/>
                  <a:gd name="T114" fmla="*/ 873 w 1068"/>
                  <a:gd name="T115" fmla="*/ 1939 h 2101"/>
                  <a:gd name="T116" fmla="*/ 920 w 1068"/>
                  <a:gd name="T117" fmla="*/ 1900 h 2101"/>
                  <a:gd name="T118" fmla="*/ 922 w 1068"/>
                  <a:gd name="T119" fmla="*/ 1895 h 2101"/>
                  <a:gd name="T120" fmla="*/ 923 w 1068"/>
                  <a:gd name="T121" fmla="*/ 1887 h 2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8" h="2101">
                    <a:moveTo>
                      <a:pt x="926" y="35"/>
                    </a:moveTo>
                    <a:cubicBezTo>
                      <a:pt x="836" y="0"/>
                      <a:pt x="734" y="22"/>
                      <a:pt x="650" y="60"/>
                    </a:cubicBezTo>
                    <a:cubicBezTo>
                      <a:pt x="567" y="99"/>
                      <a:pt x="491" y="163"/>
                      <a:pt x="439" y="238"/>
                    </a:cubicBezTo>
                    <a:cubicBezTo>
                      <a:pt x="399" y="294"/>
                      <a:pt x="374" y="369"/>
                      <a:pt x="383" y="439"/>
                    </a:cubicBezTo>
                    <a:cubicBezTo>
                      <a:pt x="383" y="442"/>
                      <a:pt x="384" y="446"/>
                      <a:pt x="384" y="450"/>
                    </a:cubicBezTo>
                    <a:cubicBezTo>
                      <a:pt x="317" y="447"/>
                      <a:pt x="245" y="469"/>
                      <a:pt x="190" y="509"/>
                    </a:cubicBezTo>
                    <a:cubicBezTo>
                      <a:pt x="53" y="608"/>
                      <a:pt x="0" y="799"/>
                      <a:pt x="42" y="960"/>
                    </a:cubicBezTo>
                    <a:cubicBezTo>
                      <a:pt x="59" y="1023"/>
                      <a:pt x="94" y="1084"/>
                      <a:pt x="143" y="1126"/>
                    </a:cubicBezTo>
                    <a:cubicBezTo>
                      <a:pt x="143" y="1126"/>
                      <a:pt x="143" y="1126"/>
                      <a:pt x="143" y="1126"/>
                    </a:cubicBezTo>
                    <a:cubicBezTo>
                      <a:pt x="136" y="1132"/>
                      <a:pt x="129" y="1139"/>
                      <a:pt x="123" y="1146"/>
                    </a:cubicBezTo>
                    <a:cubicBezTo>
                      <a:pt x="71" y="1207"/>
                      <a:pt x="45" y="1285"/>
                      <a:pt x="46" y="1365"/>
                    </a:cubicBezTo>
                    <a:cubicBezTo>
                      <a:pt x="48" y="1453"/>
                      <a:pt x="85" y="1535"/>
                      <a:pt x="136" y="1605"/>
                    </a:cubicBezTo>
                    <a:cubicBezTo>
                      <a:pt x="187" y="1675"/>
                      <a:pt x="254" y="1741"/>
                      <a:pt x="340" y="1762"/>
                    </a:cubicBezTo>
                    <a:cubicBezTo>
                      <a:pt x="355" y="1766"/>
                      <a:pt x="369" y="1768"/>
                      <a:pt x="383" y="1768"/>
                    </a:cubicBezTo>
                    <a:cubicBezTo>
                      <a:pt x="382" y="1800"/>
                      <a:pt x="386" y="1832"/>
                      <a:pt x="398" y="1862"/>
                    </a:cubicBezTo>
                    <a:cubicBezTo>
                      <a:pt x="429" y="1941"/>
                      <a:pt x="489" y="2005"/>
                      <a:pt x="562" y="2047"/>
                    </a:cubicBezTo>
                    <a:cubicBezTo>
                      <a:pt x="620" y="2081"/>
                      <a:pt x="686" y="2094"/>
                      <a:pt x="752" y="2097"/>
                    </a:cubicBezTo>
                    <a:cubicBezTo>
                      <a:pt x="820" y="2101"/>
                      <a:pt x="890" y="2090"/>
                      <a:pt x="952" y="2060"/>
                    </a:cubicBezTo>
                    <a:cubicBezTo>
                      <a:pt x="1016" y="2030"/>
                      <a:pt x="1066" y="1963"/>
                      <a:pt x="1066" y="1891"/>
                    </a:cubicBezTo>
                    <a:cubicBezTo>
                      <a:pt x="1066" y="1852"/>
                      <a:pt x="1066" y="1813"/>
                      <a:pt x="1066" y="1774"/>
                    </a:cubicBezTo>
                    <a:cubicBezTo>
                      <a:pt x="1066" y="1671"/>
                      <a:pt x="1066" y="1567"/>
                      <a:pt x="1066" y="1463"/>
                    </a:cubicBezTo>
                    <a:cubicBezTo>
                      <a:pt x="1067" y="1218"/>
                      <a:pt x="1067" y="973"/>
                      <a:pt x="1067" y="729"/>
                    </a:cubicBezTo>
                    <a:cubicBezTo>
                      <a:pt x="1067" y="565"/>
                      <a:pt x="1068" y="402"/>
                      <a:pt x="1068" y="239"/>
                    </a:cubicBezTo>
                    <a:cubicBezTo>
                      <a:pt x="1068" y="229"/>
                      <a:pt x="1068" y="220"/>
                      <a:pt x="1068" y="210"/>
                    </a:cubicBezTo>
                    <a:cubicBezTo>
                      <a:pt x="1068" y="208"/>
                      <a:pt x="1068" y="207"/>
                      <a:pt x="1068" y="205"/>
                    </a:cubicBezTo>
                    <a:cubicBezTo>
                      <a:pt x="1064" y="121"/>
                      <a:pt x="1000" y="64"/>
                      <a:pt x="926" y="35"/>
                    </a:cubicBezTo>
                    <a:close/>
                    <a:moveTo>
                      <a:pt x="525" y="427"/>
                    </a:moveTo>
                    <a:cubicBezTo>
                      <a:pt x="525" y="422"/>
                      <a:pt x="524" y="417"/>
                      <a:pt x="525" y="427"/>
                    </a:cubicBezTo>
                    <a:close/>
                    <a:moveTo>
                      <a:pt x="354" y="594"/>
                    </a:moveTo>
                    <a:cubicBezTo>
                      <a:pt x="360" y="593"/>
                      <a:pt x="367" y="593"/>
                      <a:pt x="354" y="594"/>
                    </a:cubicBezTo>
                    <a:close/>
                    <a:moveTo>
                      <a:pt x="301" y="609"/>
                    </a:moveTo>
                    <a:cubicBezTo>
                      <a:pt x="300" y="610"/>
                      <a:pt x="301" y="610"/>
                      <a:pt x="301" y="609"/>
                    </a:cubicBezTo>
                    <a:close/>
                    <a:moveTo>
                      <a:pt x="193" y="956"/>
                    </a:moveTo>
                    <a:cubicBezTo>
                      <a:pt x="194" y="958"/>
                      <a:pt x="193" y="958"/>
                      <a:pt x="193" y="956"/>
                    </a:cubicBezTo>
                    <a:close/>
                    <a:moveTo>
                      <a:pt x="275" y="1042"/>
                    </a:moveTo>
                    <a:cubicBezTo>
                      <a:pt x="273" y="1042"/>
                      <a:pt x="273" y="1041"/>
                      <a:pt x="275" y="1042"/>
                    </a:cubicBezTo>
                    <a:close/>
                    <a:moveTo>
                      <a:pt x="204" y="1284"/>
                    </a:moveTo>
                    <a:cubicBezTo>
                      <a:pt x="198" y="1299"/>
                      <a:pt x="202" y="1288"/>
                      <a:pt x="204" y="1284"/>
                    </a:cubicBezTo>
                    <a:close/>
                    <a:moveTo>
                      <a:pt x="191" y="1382"/>
                    </a:moveTo>
                    <a:cubicBezTo>
                      <a:pt x="191" y="1378"/>
                      <a:pt x="190" y="1374"/>
                      <a:pt x="191" y="1382"/>
                    </a:cubicBezTo>
                    <a:close/>
                    <a:moveTo>
                      <a:pt x="422" y="1619"/>
                    </a:moveTo>
                    <a:cubicBezTo>
                      <a:pt x="430" y="1616"/>
                      <a:pt x="426" y="1617"/>
                      <a:pt x="422" y="1619"/>
                    </a:cubicBezTo>
                    <a:close/>
                    <a:moveTo>
                      <a:pt x="377" y="1624"/>
                    </a:moveTo>
                    <a:cubicBezTo>
                      <a:pt x="377" y="1624"/>
                      <a:pt x="376" y="1624"/>
                      <a:pt x="377" y="1624"/>
                    </a:cubicBezTo>
                    <a:close/>
                    <a:moveTo>
                      <a:pt x="527" y="1759"/>
                    </a:moveTo>
                    <a:cubicBezTo>
                      <a:pt x="527" y="1754"/>
                      <a:pt x="528" y="1751"/>
                      <a:pt x="527" y="1759"/>
                    </a:cubicBezTo>
                    <a:close/>
                    <a:moveTo>
                      <a:pt x="722" y="1951"/>
                    </a:moveTo>
                    <a:cubicBezTo>
                      <a:pt x="717" y="1950"/>
                      <a:pt x="709" y="1949"/>
                      <a:pt x="722" y="1951"/>
                    </a:cubicBezTo>
                    <a:close/>
                    <a:moveTo>
                      <a:pt x="873" y="1939"/>
                    </a:moveTo>
                    <a:cubicBezTo>
                      <a:pt x="863" y="1942"/>
                      <a:pt x="853" y="1945"/>
                      <a:pt x="843" y="1947"/>
                    </a:cubicBezTo>
                    <a:cubicBezTo>
                      <a:pt x="836" y="1949"/>
                      <a:pt x="829" y="1950"/>
                      <a:pt x="822" y="1951"/>
                    </a:cubicBezTo>
                    <a:cubicBezTo>
                      <a:pt x="822" y="1952"/>
                      <a:pt x="821" y="1952"/>
                      <a:pt x="821" y="1952"/>
                    </a:cubicBezTo>
                    <a:cubicBezTo>
                      <a:pt x="818" y="1952"/>
                      <a:pt x="816" y="1952"/>
                      <a:pt x="813" y="1952"/>
                    </a:cubicBezTo>
                    <a:cubicBezTo>
                      <a:pt x="784" y="1955"/>
                      <a:pt x="754" y="1954"/>
                      <a:pt x="725" y="1951"/>
                    </a:cubicBezTo>
                    <a:cubicBezTo>
                      <a:pt x="723" y="1951"/>
                      <a:pt x="721" y="1951"/>
                      <a:pt x="719" y="1950"/>
                    </a:cubicBezTo>
                    <a:cubicBezTo>
                      <a:pt x="713" y="1949"/>
                      <a:pt x="706" y="1948"/>
                      <a:pt x="700" y="1947"/>
                    </a:cubicBezTo>
                    <a:cubicBezTo>
                      <a:pt x="687" y="1944"/>
                      <a:pt x="674" y="1940"/>
                      <a:pt x="661" y="1936"/>
                    </a:cubicBezTo>
                    <a:cubicBezTo>
                      <a:pt x="660" y="1935"/>
                      <a:pt x="658" y="1935"/>
                      <a:pt x="656" y="1934"/>
                    </a:cubicBezTo>
                    <a:cubicBezTo>
                      <a:pt x="650" y="1931"/>
                      <a:pt x="644" y="1928"/>
                      <a:pt x="638" y="1925"/>
                    </a:cubicBezTo>
                    <a:cubicBezTo>
                      <a:pt x="631" y="1921"/>
                      <a:pt x="624" y="1917"/>
                      <a:pt x="618" y="1912"/>
                    </a:cubicBezTo>
                    <a:cubicBezTo>
                      <a:pt x="614" y="1910"/>
                      <a:pt x="611" y="1908"/>
                      <a:pt x="608" y="1906"/>
                    </a:cubicBezTo>
                    <a:cubicBezTo>
                      <a:pt x="606" y="1905"/>
                      <a:pt x="605" y="1904"/>
                      <a:pt x="604" y="1903"/>
                    </a:cubicBezTo>
                    <a:cubicBezTo>
                      <a:pt x="591" y="1893"/>
                      <a:pt x="580" y="1882"/>
                      <a:pt x="569" y="1870"/>
                    </a:cubicBezTo>
                    <a:cubicBezTo>
                      <a:pt x="566" y="1867"/>
                      <a:pt x="558" y="1857"/>
                      <a:pt x="556" y="1855"/>
                    </a:cubicBezTo>
                    <a:cubicBezTo>
                      <a:pt x="552" y="1849"/>
                      <a:pt x="548" y="1843"/>
                      <a:pt x="545" y="1837"/>
                    </a:cubicBezTo>
                    <a:cubicBezTo>
                      <a:pt x="542" y="1832"/>
                      <a:pt x="539" y="1827"/>
                      <a:pt x="537" y="1822"/>
                    </a:cubicBezTo>
                    <a:cubicBezTo>
                      <a:pt x="538" y="1825"/>
                      <a:pt x="531" y="1808"/>
                      <a:pt x="530" y="1803"/>
                    </a:cubicBezTo>
                    <a:cubicBezTo>
                      <a:pt x="529" y="1800"/>
                      <a:pt x="527" y="1788"/>
                      <a:pt x="526" y="1784"/>
                    </a:cubicBezTo>
                    <a:cubicBezTo>
                      <a:pt x="526" y="1778"/>
                      <a:pt x="526" y="1771"/>
                      <a:pt x="526" y="1764"/>
                    </a:cubicBezTo>
                    <a:cubicBezTo>
                      <a:pt x="526" y="1763"/>
                      <a:pt x="526" y="1763"/>
                      <a:pt x="526" y="1762"/>
                    </a:cubicBezTo>
                    <a:cubicBezTo>
                      <a:pt x="527" y="1759"/>
                      <a:pt x="528" y="1755"/>
                      <a:pt x="529" y="1752"/>
                    </a:cubicBezTo>
                    <a:cubicBezTo>
                      <a:pt x="530" y="1747"/>
                      <a:pt x="531" y="1743"/>
                      <a:pt x="533" y="1739"/>
                    </a:cubicBezTo>
                    <a:cubicBezTo>
                      <a:pt x="533" y="1737"/>
                      <a:pt x="534" y="1735"/>
                      <a:pt x="535" y="1733"/>
                    </a:cubicBezTo>
                    <a:cubicBezTo>
                      <a:pt x="538" y="1725"/>
                      <a:pt x="543" y="1718"/>
                      <a:pt x="547" y="1711"/>
                    </a:cubicBezTo>
                    <a:cubicBezTo>
                      <a:pt x="549" y="1707"/>
                      <a:pt x="551" y="1704"/>
                      <a:pt x="554" y="1701"/>
                    </a:cubicBezTo>
                    <a:cubicBezTo>
                      <a:pt x="550" y="1707"/>
                      <a:pt x="559" y="1695"/>
                      <a:pt x="560" y="1693"/>
                    </a:cubicBezTo>
                    <a:cubicBezTo>
                      <a:pt x="586" y="1663"/>
                      <a:pt x="590" y="1621"/>
                      <a:pt x="560" y="1591"/>
                    </a:cubicBezTo>
                    <a:cubicBezTo>
                      <a:pt x="533" y="1564"/>
                      <a:pt x="486" y="1563"/>
                      <a:pt x="458" y="1591"/>
                    </a:cubicBezTo>
                    <a:cubicBezTo>
                      <a:pt x="454" y="1596"/>
                      <a:pt x="449" y="1601"/>
                      <a:pt x="444" y="1605"/>
                    </a:cubicBezTo>
                    <a:cubicBezTo>
                      <a:pt x="444" y="1605"/>
                      <a:pt x="431" y="1614"/>
                      <a:pt x="427" y="1616"/>
                    </a:cubicBezTo>
                    <a:cubicBezTo>
                      <a:pt x="425" y="1618"/>
                      <a:pt x="423" y="1618"/>
                      <a:pt x="421" y="1619"/>
                    </a:cubicBezTo>
                    <a:cubicBezTo>
                      <a:pt x="420" y="1620"/>
                      <a:pt x="419" y="1620"/>
                      <a:pt x="418" y="1621"/>
                    </a:cubicBezTo>
                    <a:cubicBezTo>
                      <a:pt x="414" y="1622"/>
                      <a:pt x="402" y="1624"/>
                      <a:pt x="399" y="1625"/>
                    </a:cubicBezTo>
                    <a:cubicBezTo>
                      <a:pt x="394" y="1625"/>
                      <a:pt x="390" y="1625"/>
                      <a:pt x="386" y="1625"/>
                    </a:cubicBezTo>
                    <a:cubicBezTo>
                      <a:pt x="385" y="1625"/>
                      <a:pt x="385" y="1625"/>
                      <a:pt x="384" y="1625"/>
                    </a:cubicBezTo>
                    <a:cubicBezTo>
                      <a:pt x="382" y="1624"/>
                      <a:pt x="380" y="1624"/>
                      <a:pt x="379" y="1624"/>
                    </a:cubicBezTo>
                    <a:cubicBezTo>
                      <a:pt x="372" y="1622"/>
                      <a:pt x="365" y="1620"/>
                      <a:pt x="358" y="1617"/>
                    </a:cubicBezTo>
                    <a:cubicBezTo>
                      <a:pt x="354" y="1615"/>
                      <a:pt x="349" y="1613"/>
                      <a:pt x="345" y="1610"/>
                    </a:cubicBezTo>
                    <a:cubicBezTo>
                      <a:pt x="337" y="1606"/>
                      <a:pt x="330" y="1602"/>
                      <a:pt x="323" y="1597"/>
                    </a:cubicBezTo>
                    <a:cubicBezTo>
                      <a:pt x="322" y="1596"/>
                      <a:pt x="321" y="1595"/>
                      <a:pt x="319" y="1594"/>
                    </a:cubicBezTo>
                    <a:cubicBezTo>
                      <a:pt x="317" y="1592"/>
                      <a:pt x="315" y="1591"/>
                      <a:pt x="313" y="1589"/>
                    </a:cubicBezTo>
                    <a:cubicBezTo>
                      <a:pt x="298" y="1576"/>
                      <a:pt x="284" y="1561"/>
                      <a:pt x="271" y="1545"/>
                    </a:cubicBezTo>
                    <a:cubicBezTo>
                      <a:pt x="268" y="1543"/>
                      <a:pt x="266" y="1540"/>
                      <a:pt x="264" y="1538"/>
                    </a:cubicBezTo>
                    <a:cubicBezTo>
                      <a:pt x="263" y="1536"/>
                      <a:pt x="261" y="1534"/>
                      <a:pt x="260" y="1533"/>
                    </a:cubicBezTo>
                    <a:cubicBezTo>
                      <a:pt x="254" y="1524"/>
                      <a:pt x="249" y="1516"/>
                      <a:pt x="243" y="1507"/>
                    </a:cubicBezTo>
                    <a:cubicBezTo>
                      <a:pt x="231" y="1489"/>
                      <a:pt x="220" y="1469"/>
                      <a:pt x="210" y="1450"/>
                    </a:cubicBezTo>
                    <a:cubicBezTo>
                      <a:pt x="210" y="1448"/>
                      <a:pt x="209" y="1446"/>
                      <a:pt x="208" y="1444"/>
                    </a:cubicBezTo>
                    <a:cubicBezTo>
                      <a:pt x="207" y="1442"/>
                      <a:pt x="206" y="1440"/>
                      <a:pt x="205" y="1438"/>
                    </a:cubicBezTo>
                    <a:cubicBezTo>
                      <a:pt x="202" y="1429"/>
                      <a:pt x="200" y="1421"/>
                      <a:pt x="197" y="1412"/>
                    </a:cubicBezTo>
                    <a:cubicBezTo>
                      <a:pt x="195" y="1404"/>
                      <a:pt x="193" y="1396"/>
                      <a:pt x="192" y="1387"/>
                    </a:cubicBezTo>
                    <a:cubicBezTo>
                      <a:pt x="192" y="1387"/>
                      <a:pt x="192" y="1387"/>
                      <a:pt x="192" y="1386"/>
                    </a:cubicBezTo>
                    <a:cubicBezTo>
                      <a:pt x="191" y="1382"/>
                      <a:pt x="191" y="1377"/>
                      <a:pt x="191" y="1373"/>
                    </a:cubicBezTo>
                    <a:cubicBezTo>
                      <a:pt x="190" y="1361"/>
                      <a:pt x="190" y="1348"/>
                      <a:pt x="191" y="1335"/>
                    </a:cubicBezTo>
                    <a:cubicBezTo>
                      <a:pt x="192" y="1333"/>
                      <a:pt x="193" y="1321"/>
                      <a:pt x="194" y="1317"/>
                    </a:cubicBezTo>
                    <a:cubicBezTo>
                      <a:pt x="196" y="1308"/>
                      <a:pt x="199" y="1299"/>
                      <a:pt x="202" y="1291"/>
                    </a:cubicBezTo>
                    <a:cubicBezTo>
                      <a:pt x="202" y="1288"/>
                      <a:pt x="203" y="1286"/>
                      <a:pt x="204" y="1283"/>
                    </a:cubicBezTo>
                    <a:cubicBezTo>
                      <a:pt x="204" y="1283"/>
                      <a:pt x="204" y="1283"/>
                      <a:pt x="204" y="1283"/>
                    </a:cubicBezTo>
                    <a:cubicBezTo>
                      <a:pt x="207" y="1276"/>
                      <a:pt x="211" y="1270"/>
                      <a:pt x="215" y="1264"/>
                    </a:cubicBezTo>
                    <a:cubicBezTo>
                      <a:pt x="217" y="1260"/>
                      <a:pt x="219" y="1257"/>
                      <a:pt x="221" y="1253"/>
                    </a:cubicBezTo>
                    <a:cubicBezTo>
                      <a:pt x="221" y="1254"/>
                      <a:pt x="231" y="1241"/>
                      <a:pt x="235" y="1237"/>
                    </a:cubicBezTo>
                    <a:cubicBezTo>
                      <a:pt x="237" y="1235"/>
                      <a:pt x="240" y="1232"/>
                      <a:pt x="243" y="1230"/>
                    </a:cubicBezTo>
                    <a:cubicBezTo>
                      <a:pt x="245" y="1229"/>
                      <a:pt x="254" y="1221"/>
                      <a:pt x="257" y="1219"/>
                    </a:cubicBezTo>
                    <a:cubicBezTo>
                      <a:pt x="263" y="1216"/>
                      <a:pt x="268" y="1213"/>
                      <a:pt x="274" y="1210"/>
                    </a:cubicBezTo>
                    <a:cubicBezTo>
                      <a:pt x="279" y="1209"/>
                      <a:pt x="283" y="1207"/>
                      <a:pt x="288" y="1206"/>
                    </a:cubicBezTo>
                    <a:cubicBezTo>
                      <a:pt x="292" y="1205"/>
                      <a:pt x="306" y="1202"/>
                      <a:pt x="309" y="1201"/>
                    </a:cubicBezTo>
                    <a:cubicBezTo>
                      <a:pt x="316" y="1201"/>
                      <a:pt x="324" y="1201"/>
                      <a:pt x="332" y="1201"/>
                    </a:cubicBezTo>
                    <a:cubicBezTo>
                      <a:pt x="371" y="1201"/>
                      <a:pt x="404" y="1167"/>
                      <a:pt x="404" y="1129"/>
                    </a:cubicBezTo>
                    <a:cubicBezTo>
                      <a:pt x="404" y="1087"/>
                      <a:pt x="371" y="1059"/>
                      <a:pt x="332" y="1057"/>
                    </a:cubicBezTo>
                    <a:cubicBezTo>
                      <a:pt x="329" y="1056"/>
                      <a:pt x="325" y="1056"/>
                      <a:pt x="322" y="1056"/>
                    </a:cubicBezTo>
                    <a:cubicBezTo>
                      <a:pt x="316" y="1055"/>
                      <a:pt x="309" y="1053"/>
                      <a:pt x="303" y="1052"/>
                    </a:cubicBezTo>
                    <a:cubicBezTo>
                      <a:pt x="295" y="1050"/>
                      <a:pt x="289" y="1047"/>
                      <a:pt x="282" y="1045"/>
                    </a:cubicBezTo>
                    <a:cubicBezTo>
                      <a:pt x="281" y="1045"/>
                      <a:pt x="281" y="1045"/>
                      <a:pt x="281" y="1045"/>
                    </a:cubicBezTo>
                    <a:cubicBezTo>
                      <a:pt x="278" y="1043"/>
                      <a:pt x="275" y="1042"/>
                      <a:pt x="272" y="1041"/>
                    </a:cubicBezTo>
                    <a:cubicBezTo>
                      <a:pt x="266" y="1037"/>
                      <a:pt x="260" y="1034"/>
                      <a:pt x="254" y="1030"/>
                    </a:cubicBezTo>
                    <a:cubicBezTo>
                      <a:pt x="251" y="1028"/>
                      <a:pt x="248" y="1026"/>
                      <a:pt x="246" y="1024"/>
                    </a:cubicBezTo>
                    <a:cubicBezTo>
                      <a:pt x="234" y="1015"/>
                      <a:pt x="224" y="1005"/>
                      <a:pt x="215" y="994"/>
                    </a:cubicBezTo>
                    <a:cubicBezTo>
                      <a:pt x="213" y="991"/>
                      <a:pt x="212" y="989"/>
                      <a:pt x="210" y="987"/>
                    </a:cubicBezTo>
                    <a:cubicBezTo>
                      <a:pt x="206" y="980"/>
                      <a:pt x="202" y="974"/>
                      <a:pt x="198" y="967"/>
                    </a:cubicBezTo>
                    <a:cubicBezTo>
                      <a:pt x="196" y="962"/>
                      <a:pt x="193" y="957"/>
                      <a:pt x="191" y="951"/>
                    </a:cubicBezTo>
                    <a:cubicBezTo>
                      <a:pt x="190" y="950"/>
                      <a:pt x="190" y="950"/>
                      <a:pt x="190" y="949"/>
                    </a:cubicBezTo>
                    <a:cubicBezTo>
                      <a:pt x="188" y="944"/>
                      <a:pt x="186" y="939"/>
                      <a:pt x="184" y="934"/>
                    </a:cubicBezTo>
                    <a:cubicBezTo>
                      <a:pt x="180" y="921"/>
                      <a:pt x="177" y="908"/>
                      <a:pt x="175" y="895"/>
                    </a:cubicBezTo>
                    <a:cubicBezTo>
                      <a:pt x="175" y="895"/>
                      <a:pt x="173" y="878"/>
                      <a:pt x="173" y="874"/>
                    </a:cubicBezTo>
                    <a:cubicBezTo>
                      <a:pt x="172" y="863"/>
                      <a:pt x="172" y="853"/>
                      <a:pt x="172" y="842"/>
                    </a:cubicBezTo>
                    <a:cubicBezTo>
                      <a:pt x="173" y="833"/>
                      <a:pt x="173" y="823"/>
                      <a:pt x="174" y="814"/>
                    </a:cubicBezTo>
                    <a:cubicBezTo>
                      <a:pt x="174" y="812"/>
                      <a:pt x="175" y="809"/>
                      <a:pt x="175" y="807"/>
                    </a:cubicBezTo>
                    <a:cubicBezTo>
                      <a:pt x="175" y="804"/>
                      <a:pt x="176" y="802"/>
                      <a:pt x="176" y="799"/>
                    </a:cubicBezTo>
                    <a:cubicBezTo>
                      <a:pt x="180" y="778"/>
                      <a:pt x="185" y="758"/>
                      <a:pt x="192" y="737"/>
                    </a:cubicBezTo>
                    <a:cubicBezTo>
                      <a:pt x="193" y="734"/>
                      <a:pt x="198" y="722"/>
                      <a:pt x="199" y="719"/>
                    </a:cubicBezTo>
                    <a:cubicBezTo>
                      <a:pt x="201" y="714"/>
                      <a:pt x="204" y="708"/>
                      <a:pt x="206" y="703"/>
                    </a:cubicBezTo>
                    <a:cubicBezTo>
                      <a:pt x="210" y="696"/>
                      <a:pt x="214" y="689"/>
                      <a:pt x="219" y="682"/>
                    </a:cubicBezTo>
                    <a:cubicBezTo>
                      <a:pt x="221" y="679"/>
                      <a:pt x="223" y="676"/>
                      <a:pt x="225" y="672"/>
                    </a:cubicBezTo>
                    <a:cubicBezTo>
                      <a:pt x="226" y="671"/>
                      <a:pt x="227" y="669"/>
                      <a:pt x="229" y="668"/>
                    </a:cubicBezTo>
                    <a:cubicBezTo>
                      <a:pt x="238" y="657"/>
                      <a:pt x="247" y="647"/>
                      <a:pt x="257" y="638"/>
                    </a:cubicBezTo>
                    <a:cubicBezTo>
                      <a:pt x="260" y="636"/>
                      <a:pt x="262" y="634"/>
                      <a:pt x="265" y="632"/>
                    </a:cubicBezTo>
                    <a:cubicBezTo>
                      <a:pt x="271" y="627"/>
                      <a:pt x="277" y="623"/>
                      <a:pt x="284" y="619"/>
                    </a:cubicBezTo>
                    <a:cubicBezTo>
                      <a:pt x="290" y="615"/>
                      <a:pt x="297" y="612"/>
                      <a:pt x="303" y="609"/>
                    </a:cubicBezTo>
                    <a:cubicBezTo>
                      <a:pt x="304" y="608"/>
                      <a:pt x="305" y="608"/>
                      <a:pt x="306" y="607"/>
                    </a:cubicBezTo>
                    <a:cubicBezTo>
                      <a:pt x="307" y="607"/>
                      <a:pt x="308" y="607"/>
                      <a:pt x="309" y="606"/>
                    </a:cubicBezTo>
                    <a:cubicBezTo>
                      <a:pt x="323" y="601"/>
                      <a:pt x="337" y="597"/>
                      <a:pt x="352" y="595"/>
                    </a:cubicBezTo>
                    <a:cubicBezTo>
                      <a:pt x="355" y="594"/>
                      <a:pt x="358" y="594"/>
                      <a:pt x="361" y="594"/>
                    </a:cubicBezTo>
                    <a:cubicBezTo>
                      <a:pt x="369" y="593"/>
                      <a:pt x="378" y="593"/>
                      <a:pt x="386" y="594"/>
                    </a:cubicBezTo>
                    <a:cubicBezTo>
                      <a:pt x="389" y="594"/>
                      <a:pt x="393" y="594"/>
                      <a:pt x="396" y="594"/>
                    </a:cubicBezTo>
                    <a:cubicBezTo>
                      <a:pt x="397" y="594"/>
                      <a:pt x="397" y="594"/>
                      <a:pt x="398" y="594"/>
                    </a:cubicBezTo>
                    <a:cubicBezTo>
                      <a:pt x="406" y="596"/>
                      <a:pt x="414" y="598"/>
                      <a:pt x="422" y="600"/>
                    </a:cubicBezTo>
                    <a:cubicBezTo>
                      <a:pt x="429" y="602"/>
                      <a:pt x="437" y="604"/>
                      <a:pt x="444" y="607"/>
                    </a:cubicBezTo>
                    <a:cubicBezTo>
                      <a:pt x="448" y="609"/>
                      <a:pt x="451" y="611"/>
                      <a:pt x="455" y="613"/>
                    </a:cubicBezTo>
                    <a:cubicBezTo>
                      <a:pt x="463" y="617"/>
                      <a:pt x="470" y="621"/>
                      <a:pt x="478" y="626"/>
                    </a:cubicBezTo>
                    <a:cubicBezTo>
                      <a:pt x="479" y="627"/>
                      <a:pt x="481" y="628"/>
                      <a:pt x="483" y="629"/>
                    </a:cubicBezTo>
                    <a:cubicBezTo>
                      <a:pt x="485" y="631"/>
                      <a:pt x="489" y="634"/>
                      <a:pt x="490" y="636"/>
                    </a:cubicBezTo>
                    <a:cubicBezTo>
                      <a:pt x="520" y="661"/>
                      <a:pt x="563" y="665"/>
                      <a:pt x="592" y="636"/>
                    </a:cubicBezTo>
                    <a:cubicBezTo>
                      <a:pt x="618" y="610"/>
                      <a:pt x="622" y="559"/>
                      <a:pt x="592" y="534"/>
                    </a:cubicBezTo>
                    <a:cubicBezTo>
                      <a:pt x="580" y="524"/>
                      <a:pt x="569" y="513"/>
                      <a:pt x="558" y="501"/>
                    </a:cubicBezTo>
                    <a:cubicBezTo>
                      <a:pt x="558" y="500"/>
                      <a:pt x="557" y="499"/>
                      <a:pt x="556" y="498"/>
                    </a:cubicBezTo>
                    <a:cubicBezTo>
                      <a:pt x="555" y="497"/>
                      <a:pt x="554" y="496"/>
                      <a:pt x="554" y="495"/>
                    </a:cubicBezTo>
                    <a:cubicBezTo>
                      <a:pt x="549" y="488"/>
                      <a:pt x="545" y="481"/>
                      <a:pt x="540" y="474"/>
                    </a:cubicBezTo>
                    <a:cubicBezTo>
                      <a:pt x="539" y="471"/>
                      <a:pt x="536" y="464"/>
                      <a:pt x="534" y="460"/>
                    </a:cubicBezTo>
                    <a:cubicBezTo>
                      <a:pt x="533" y="457"/>
                      <a:pt x="532" y="453"/>
                      <a:pt x="531" y="449"/>
                    </a:cubicBezTo>
                    <a:cubicBezTo>
                      <a:pt x="529" y="443"/>
                      <a:pt x="527" y="436"/>
                      <a:pt x="526" y="430"/>
                    </a:cubicBezTo>
                    <a:cubicBezTo>
                      <a:pt x="526" y="427"/>
                      <a:pt x="526" y="425"/>
                      <a:pt x="525" y="422"/>
                    </a:cubicBezTo>
                    <a:cubicBezTo>
                      <a:pt x="525" y="415"/>
                      <a:pt x="525" y="408"/>
                      <a:pt x="526" y="401"/>
                    </a:cubicBezTo>
                    <a:cubicBezTo>
                      <a:pt x="526" y="399"/>
                      <a:pt x="526" y="397"/>
                      <a:pt x="526" y="395"/>
                    </a:cubicBezTo>
                    <a:cubicBezTo>
                      <a:pt x="528" y="381"/>
                      <a:pt x="533" y="368"/>
                      <a:pt x="538" y="354"/>
                    </a:cubicBezTo>
                    <a:cubicBezTo>
                      <a:pt x="539" y="351"/>
                      <a:pt x="541" y="348"/>
                      <a:pt x="542" y="345"/>
                    </a:cubicBezTo>
                    <a:cubicBezTo>
                      <a:pt x="546" y="338"/>
                      <a:pt x="550" y="331"/>
                      <a:pt x="554" y="324"/>
                    </a:cubicBezTo>
                    <a:cubicBezTo>
                      <a:pt x="558" y="317"/>
                      <a:pt x="563" y="311"/>
                      <a:pt x="568" y="304"/>
                    </a:cubicBezTo>
                    <a:cubicBezTo>
                      <a:pt x="571" y="300"/>
                      <a:pt x="575" y="296"/>
                      <a:pt x="578" y="291"/>
                    </a:cubicBezTo>
                    <a:cubicBezTo>
                      <a:pt x="591" y="277"/>
                      <a:pt x="604" y="264"/>
                      <a:pt x="618" y="252"/>
                    </a:cubicBezTo>
                    <a:cubicBezTo>
                      <a:pt x="622" y="249"/>
                      <a:pt x="626" y="246"/>
                      <a:pt x="630" y="243"/>
                    </a:cubicBezTo>
                    <a:cubicBezTo>
                      <a:pt x="630" y="242"/>
                      <a:pt x="633" y="240"/>
                      <a:pt x="634" y="239"/>
                    </a:cubicBezTo>
                    <a:cubicBezTo>
                      <a:pt x="643" y="232"/>
                      <a:pt x="652" y="226"/>
                      <a:pt x="661" y="220"/>
                    </a:cubicBezTo>
                    <a:cubicBezTo>
                      <a:pt x="681" y="207"/>
                      <a:pt x="701" y="195"/>
                      <a:pt x="723" y="185"/>
                    </a:cubicBezTo>
                    <a:cubicBezTo>
                      <a:pt x="724" y="184"/>
                      <a:pt x="728" y="182"/>
                      <a:pt x="731" y="181"/>
                    </a:cubicBezTo>
                    <a:cubicBezTo>
                      <a:pt x="735" y="180"/>
                      <a:pt x="739" y="178"/>
                      <a:pt x="743" y="177"/>
                    </a:cubicBezTo>
                    <a:cubicBezTo>
                      <a:pt x="755" y="173"/>
                      <a:pt x="767" y="169"/>
                      <a:pt x="779" y="167"/>
                    </a:cubicBezTo>
                    <a:cubicBezTo>
                      <a:pt x="784" y="165"/>
                      <a:pt x="789" y="164"/>
                      <a:pt x="794" y="164"/>
                    </a:cubicBezTo>
                    <a:cubicBezTo>
                      <a:pt x="794" y="163"/>
                      <a:pt x="795" y="163"/>
                      <a:pt x="795" y="163"/>
                    </a:cubicBezTo>
                    <a:cubicBezTo>
                      <a:pt x="804" y="162"/>
                      <a:pt x="814" y="162"/>
                      <a:pt x="823" y="162"/>
                    </a:cubicBezTo>
                    <a:cubicBezTo>
                      <a:pt x="832" y="162"/>
                      <a:pt x="840" y="162"/>
                      <a:pt x="848" y="163"/>
                    </a:cubicBezTo>
                    <a:cubicBezTo>
                      <a:pt x="854" y="164"/>
                      <a:pt x="859" y="165"/>
                      <a:pt x="865" y="167"/>
                    </a:cubicBezTo>
                    <a:cubicBezTo>
                      <a:pt x="872" y="168"/>
                      <a:pt x="879" y="171"/>
                      <a:pt x="886" y="173"/>
                    </a:cubicBezTo>
                    <a:cubicBezTo>
                      <a:pt x="889" y="175"/>
                      <a:pt x="891" y="176"/>
                      <a:pt x="894" y="178"/>
                    </a:cubicBezTo>
                    <a:cubicBezTo>
                      <a:pt x="897" y="179"/>
                      <a:pt x="900" y="181"/>
                      <a:pt x="903" y="183"/>
                    </a:cubicBezTo>
                    <a:cubicBezTo>
                      <a:pt x="904" y="184"/>
                      <a:pt x="914" y="192"/>
                      <a:pt x="918" y="196"/>
                    </a:cubicBezTo>
                    <a:cubicBezTo>
                      <a:pt x="918" y="196"/>
                      <a:pt x="918" y="196"/>
                      <a:pt x="918" y="196"/>
                    </a:cubicBezTo>
                    <a:cubicBezTo>
                      <a:pt x="919" y="198"/>
                      <a:pt x="920" y="200"/>
                      <a:pt x="921" y="201"/>
                    </a:cubicBezTo>
                    <a:cubicBezTo>
                      <a:pt x="922" y="204"/>
                      <a:pt x="923" y="206"/>
                      <a:pt x="924" y="208"/>
                    </a:cubicBezTo>
                    <a:cubicBezTo>
                      <a:pt x="924" y="209"/>
                      <a:pt x="924" y="209"/>
                      <a:pt x="924" y="210"/>
                    </a:cubicBezTo>
                    <a:cubicBezTo>
                      <a:pt x="924" y="324"/>
                      <a:pt x="923" y="438"/>
                      <a:pt x="923" y="553"/>
                    </a:cubicBezTo>
                    <a:cubicBezTo>
                      <a:pt x="923" y="631"/>
                      <a:pt x="923" y="710"/>
                      <a:pt x="923" y="788"/>
                    </a:cubicBezTo>
                    <a:cubicBezTo>
                      <a:pt x="921" y="793"/>
                      <a:pt x="919" y="797"/>
                      <a:pt x="918" y="802"/>
                    </a:cubicBezTo>
                    <a:cubicBezTo>
                      <a:pt x="916" y="814"/>
                      <a:pt x="912" y="825"/>
                      <a:pt x="908" y="836"/>
                    </a:cubicBezTo>
                    <a:cubicBezTo>
                      <a:pt x="906" y="839"/>
                      <a:pt x="905" y="842"/>
                      <a:pt x="904" y="844"/>
                    </a:cubicBezTo>
                    <a:cubicBezTo>
                      <a:pt x="900" y="851"/>
                      <a:pt x="897" y="859"/>
                      <a:pt x="893" y="866"/>
                    </a:cubicBezTo>
                    <a:cubicBezTo>
                      <a:pt x="888" y="873"/>
                      <a:pt x="884" y="881"/>
                      <a:pt x="879" y="889"/>
                    </a:cubicBezTo>
                    <a:cubicBezTo>
                      <a:pt x="876" y="893"/>
                      <a:pt x="873" y="897"/>
                      <a:pt x="870" y="900"/>
                    </a:cubicBezTo>
                    <a:cubicBezTo>
                      <a:pt x="870" y="901"/>
                      <a:pt x="870" y="901"/>
                      <a:pt x="870" y="901"/>
                    </a:cubicBezTo>
                    <a:cubicBezTo>
                      <a:pt x="856" y="918"/>
                      <a:pt x="841" y="934"/>
                      <a:pt x="824" y="948"/>
                    </a:cubicBezTo>
                    <a:cubicBezTo>
                      <a:pt x="822" y="949"/>
                      <a:pt x="819" y="952"/>
                      <a:pt x="816" y="954"/>
                    </a:cubicBezTo>
                    <a:cubicBezTo>
                      <a:pt x="813" y="956"/>
                      <a:pt x="810" y="959"/>
                      <a:pt x="806" y="961"/>
                    </a:cubicBezTo>
                    <a:cubicBezTo>
                      <a:pt x="795" y="969"/>
                      <a:pt x="784" y="975"/>
                      <a:pt x="772" y="982"/>
                    </a:cubicBezTo>
                    <a:cubicBezTo>
                      <a:pt x="766" y="985"/>
                      <a:pt x="759" y="988"/>
                      <a:pt x="753" y="991"/>
                    </a:cubicBezTo>
                    <a:cubicBezTo>
                      <a:pt x="752" y="992"/>
                      <a:pt x="751" y="992"/>
                      <a:pt x="750" y="992"/>
                    </a:cubicBezTo>
                    <a:cubicBezTo>
                      <a:pt x="748" y="993"/>
                      <a:pt x="747" y="994"/>
                      <a:pt x="746" y="994"/>
                    </a:cubicBezTo>
                    <a:cubicBezTo>
                      <a:pt x="731" y="1000"/>
                      <a:pt x="716" y="1004"/>
                      <a:pt x="701" y="1008"/>
                    </a:cubicBezTo>
                    <a:cubicBezTo>
                      <a:pt x="685" y="1013"/>
                      <a:pt x="668" y="1016"/>
                      <a:pt x="651" y="1019"/>
                    </a:cubicBezTo>
                    <a:cubicBezTo>
                      <a:pt x="650" y="1019"/>
                      <a:pt x="649" y="1019"/>
                      <a:pt x="648" y="1020"/>
                    </a:cubicBezTo>
                    <a:cubicBezTo>
                      <a:pt x="645" y="1020"/>
                      <a:pt x="641" y="1020"/>
                      <a:pt x="638" y="1021"/>
                    </a:cubicBezTo>
                    <a:cubicBezTo>
                      <a:pt x="627" y="1022"/>
                      <a:pt x="615" y="1023"/>
                      <a:pt x="604" y="1023"/>
                    </a:cubicBezTo>
                    <a:cubicBezTo>
                      <a:pt x="565" y="1025"/>
                      <a:pt x="532" y="1054"/>
                      <a:pt x="532" y="1095"/>
                    </a:cubicBezTo>
                    <a:cubicBezTo>
                      <a:pt x="532" y="1133"/>
                      <a:pt x="565" y="1169"/>
                      <a:pt x="604" y="1167"/>
                    </a:cubicBezTo>
                    <a:cubicBezTo>
                      <a:pt x="719" y="1162"/>
                      <a:pt x="835" y="1127"/>
                      <a:pt x="923" y="1053"/>
                    </a:cubicBezTo>
                    <a:cubicBezTo>
                      <a:pt x="923" y="1124"/>
                      <a:pt x="923" y="1196"/>
                      <a:pt x="923" y="1267"/>
                    </a:cubicBezTo>
                    <a:cubicBezTo>
                      <a:pt x="922" y="1472"/>
                      <a:pt x="922" y="1678"/>
                      <a:pt x="922" y="1883"/>
                    </a:cubicBezTo>
                    <a:cubicBezTo>
                      <a:pt x="922" y="1891"/>
                      <a:pt x="922" y="1891"/>
                      <a:pt x="922" y="1891"/>
                    </a:cubicBezTo>
                    <a:cubicBezTo>
                      <a:pt x="922" y="1893"/>
                      <a:pt x="921" y="1895"/>
                      <a:pt x="921" y="1897"/>
                    </a:cubicBezTo>
                    <a:cubicBezTo>
                      <a:pt x="920" y="1898"/>
                      <a:pt x="920" y="1900"/>
                      <a:pt x="919" y="1901"/>
                    </a:cubicBezTo>
                    <a:cubicBezTo>
                      <a:pt x="918" y="1904"/>
                      <a:pt x="916" y="1906"/>
                      <a:pt x="915" y="1909"/>
                    </a:cubicBezTo>
                    <a:cubicBezTo>
                      <a:pt x="913" y="1911"/>
                      <a:pt x="908" y="1917"/>
                      <a:pt x="906" y="1919"/>
                    </a:cubicBezTo>
                    <a:cubicBezTo>
                      <a:pt x="905" y="1920"/>
                      <a:pt x="903" y="1922"/>
                      <a:pt x="902" y="1923"/>
                    </a:cubicBezTo>
                    <a:cubicBezTo>
                      <a:pt x="897" y="1926"/>
                      <a:pt x="893" y="1929"/>
                      <a:pt x="888" y="1931"/>
                    </a:cubicBezTo>
                    <a:cubicBezTo>
                      <a:pt x="885" y="1933"/>
                      <a:pt x="877" y="1937"/>
                      <a:pt x="873" y="1939"/>
                    </a:cubicBezTo>
                    <a:close/>
                    <a:moveTo>
                      <a:pt x="920" y="1901"/>
                    </a:moveTo>
                    <a:cubicBezTo>
                      <a:pt x="921" y="1897"/>
                      <a:pt x="922" y="1895"/>
                      <a:pt x="922" y="1894"/>
                    </a:cubicBezTo>
                    <a:cubicBezTo>
                      <a:pt x="922" y="1895"/>
                      <a:pt x="922" y="1895"/>
                      <a:pt x="922" y="1895"/>
                    </a:cubicBezTo>
                    <a:cubicBezTo>
                      <a:pt x="922" y="1896"/>
                      <a:pt x="921" y="1898"/>
                      <a:pt x="920" y="1900"/>
                    </a:cubicBezTo>
                    <a:cubicBezTo>
                      <a:pt x="920" y="1900"/>
                      <a:pt x="920" y="1901"/>
                      <a:pt x="920" y="1901"/>
                    </a:cubicBezTo>
                    <a:close/>
                    <a:moveTo>
                      <a:pt x="922" y="1895"/>
                    </a:moveTo>
                    <a:cubicBezTo>
                      <a:pt x="922" y="1894"/>
                      <a:pt x="922" y="1894"/>
                      <a:pt x="922" y="1894"/>
                    </a:cubicBezTo>
                    <a:cubicBezTo>
                      <a:pt x="923" y="1892"/>
                      <a:pt x="923" y="1893"/>
                      <a:pt x="922" y="1895"/>
                    </a:cubicBezTo>
                    <a:close/>
                    <a:moveTo>
                      <a:pt x="923" y="1887"/>
                    </a:moveTo>
                    <a:cubicBezTo>
                      <a:pt x="923" y="1889"/>
                      <a:pt x="922" y="1890"/>
                      <a:pt x="922" y="1891"/>
                    </a:cubicBezTo>
                    <a:cubicBezTo>
                      <a:pt x="922" y="1873"/>
                      <a:pt x="924" y="1880"/>
                      <a:pt x="923" y="1887"/>
                    </a:cubicBezTo>
                    <a:close/>
                    <a:moveTo>
                      <a:pt x="923" y="1887"/>
                    </a:moveTo>
                    <a:cubicBezTo>
                      <a:pt x="923" y="1887"/>
                      <a:pt x="923" y="1887"/>
                      <a:pt x="923" y="188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05"/>
              <p:cNvSpPr>
                <a:spLocks noEditPoints="1"/>
              </p:cNvSpPr>
              <p:nvPr/>
            </p:nvSpPr>
            <p:spPr bwMode="auto">
              <a:xfrm>
                <a:off x="1423133" y="2279243"/>
                <a:ext cx="194323" cy="390208"/>
              </a:xfrm>
              <a:custGeom>
                <a:avLst/>
                <a:gdLst>
                  <a:gd name="T0" fmla="*/ 684 w 1048"/>
                  <a:gd name="T1" fmla="*/ 448 h 2097"/>
                  <a:gd name="T2" fmla="*/ 1 w 1048"/>
                  <a:gd name="T3" fmla="*/ 203 h 2097"/>
                  <a:gd name="T4" fmla="*/ 2 w 1048"/>
                  <a:gd name="T5" fmla="*/ 1881 h 2097"/>
                  <a:gd name="T6" fmla="*/ 658 w 1048"/>
                  <a:gd name="T7" fmla="*/ 1888 h 2097"/>
                  <a:gd name="T8" fmla="*/ 1022 w 1048"/>
                  <a:gd name="T9" fmla="*/ 1343 h 2097"/>
                  <a:gd name="T10" fmla="*/ 1037 w 1048"/>
                  <a:gd name="T11" fmla="*/ 894 h 2097"/>
                  <a:gd name="T12" fmla="*/ 534 w 1048"/>
                  <a:gd name="T13" fmla="*/ 458 h 2097"/>
                  <a:gd name="T14" fmla="*/ 145 w 1048"/>
                  <a:gd name="T15" fmla="*/ 1885 h 2097"/>
                  <a:gd name="T16" fmla="*/ 146 w 1048"/>
                  <a:gd name="T17" fmla="*/ 1893 h 2097"/>
                  <a:gd name="T18" fmla="*/ 250 w 1048"/>
                  <a:gd name="T19" fmla="*/ 1950 h 2097"/>
                  <a:gd name="T20" fmla="*/ 667 w 1048"/>
                  <a:gd name="T21" fmla="*/ 1623 h 2097"/>
                  <a:gd name="T22" fmla="*/ 764 w 1048"/>
                  <a:gd name="T23" fmla="*/ 1200 h 2097"/>
                  <a:gd name="T24" fmla="*/ 791 w 1048"/>
                  <a:gd name="T25" fmla="*/ 1207 h 2097"/>
                  <a:gd name="T26" fmla="*/ 821 w 1048"/>
                  <a:gd name="T27" fmla="*/ 1224 h 2097"/>
                  <a:gd name="T28" fmla="*/ 847 w 1048"/>
                  <a:gd name="T29" fmla="*/ 1252 h 2097"/>
                  <a:gd name="T30" fmla="*/ 877 w 1048"/>
                  <a:gd name="T31" fmla="*/ 1328 h 2097"/>
                  <a:gd name="T32" fmla="*/ 874 w 1048"/>
                  <a:gd name="T33" fmla="*/ 1398 h 2097"/>
                  <a:gd name="T34" fmla="*/ 833 w 1048"/>
                  <a:gd name="T35" fmla="*/ 1492 h 2097"/>
                  <a:gd name="T36" fmla="*/ 765 w 1048"/>
                  <a:gd name="T37" fmla="*/ 1578 h 2097"/>
                  <a:gd name="T38" fmla="*/ 710 w 1048"/>
                  <a:gd name="T39" fmla="*/ 1615 h 2097"/>
                  <a:gd name="T40" fmla="*/ 666 w 1048"/>
                  <a:gd name="T41" fmla="*/ 1623 h 2097"/>
                  <a:gd name="T42" fmla="*/ 627 w 1048"/>
                  <a:gd name="T43" fmla="*/ 1605 h 2097"/>
                  <a:gd name="T44" fmla="*/ 508 w 1048"/>
                  <a:gd name="T45" fmla="*/ 1589 h 2097"/>
                  <a:gd name="T46" fmla="*/ 532 w 1048"/>
                  <a:gd name="T47" fmla="*/ 1729 h 2097"/>
                  <a:gd name="T48" fmla="*/ 542 w 1048"/>
                  <a:gd name="T49" fmla="*/ 1766 h 2097"/>
                  <a:gd name="T50" fmla="*/ 521 w 1048"/>
                  <a:gd name="T51" fmla="*/ 1838 h 2097"/>
                  <a:gd name="T52" fmla="*/ 450 w 1048"/>
                  <a:gd name="T53" fmla="*/ 1910 h 2097"/>
                  <a:gd name="T54" fmla="*/ 368 w 1048"/>
                  <a:gd name="T55" fmla="*/ 1945 h 2097"/>
                  <a:gd name="T56" fmla="*/ 251 w 1048"/>
                  <a:gd name="T57" fmla="*/ 1950 h 2097"/>
                  <a:gd name="T58" fmla="*/ 205 w 1048"/>
                  <a:gd name="T59" fmla="*/ 1940 h 2097"/>
                  <a:gd name="T60" fmla="*/ 156 w 1048"/>
                  <a:gd name="T61" fmla="*/ 1911 h 2097"/>
                  <a:gd name="T62" fmla="*/ 146 w 1048"/>
                  <a:gd name="T63" fmla="*/ 1889 h 2097"/>
                  <a:gd name="T64" fmla="*/ 146 w 1048"/>
                  <a:gd name="T65" fmla="*/ 1354 h 2097"/>
                  <a:gd name="T66" fmla="*/ 531 w 1048"/>
                  <a:gd name="T67" fmla="*/ 1093 h 2097"/>
                  <a:gd name="T68" fmla="*/ 415 w 1048"/>
                  <a:gd name="T69" fmla="*/ 1018 h 2097"/>
                  <a:gd name="T70" fmla="*/ 294 w 1048"/>
                  <a:gd name="T71" fmla="*/ 981 h 2097"/>
                  <a:gd name="T72" fmla="*/ 194 w 1048"/>
                  <a:gd name="T73" fmla="*/ 900 h 2097"/>
                  <a:gd name="T74" fmla="*/ 160 w 1048"/>
                  <a:gd name="T75" fmla="*/ 844 h 2097"/>
                  <a:gd name="T76" fmla="*/ 144 w 1048"/>
                  <a:gd name="T77" fmla="*/ 214 h 2097"/>
                  <a:gd name="T78" fmla="*/ 148 w 1048"/>
                  <a:gd name="T79" fmla="*/ 198 h 2097"/>
                  <a:gd name="T80" fmla="*/ 183 w 1048"/>
                  <a:gd name="T81" fmla="*/ 171 h 2097"/>
                  <a:gd name="T82" fmla="*/ 259 w 1048"/>
                  <a:gd name="T83" fmla="*/ 160 h 2097"/>
                  <a:gd name="T84" fmla="*/ 334 w 1048"/>
                  <a:gd name="T85" fmla="*/ 178 h 2097"/>
                  <a:gd name="T86" fmla="*/ 431 w 1048"/>
                  <a:gd name="T87" fmla="*/ 235 h 2097"/>
                  <a:gd name="T88" fmla="*/ 507 w 1048"/>
                  <a:gd name="T89" fmla="*/ 312 h 2097"/>
                  <a:gd name="T90" fmla="*/ 540 w 1048"/>
                  <a:gd name="T91" fmla="*/ 384 h 2097"/>
                  <a:gd name="T92" fmla="*/ 534 w 1048"/>
                  <a:gd name="T93" fmla="*/ 457 h 2097"/>
                  <a:gd name="T94" fmla="*/ 516 w 1048"/>
                  <a:gd name="T95" fmla="*/ 491 h 2097"/>
                  <a:gd name="T96" fmla="*/ 578 w 1048"/>
                  <a:gd name="T97" fmla="*/ 634 h 2097"/>
                  <a:gd name="T98" fmla="*/ 623 w 1048"/>
                  <a:gd name="T99" fmla="*/ 606 h 2097"/>
                  <a:gd name="T100" fmla="*/ 679 w 1048"/>
                  <a:gd name="T101" fmla="*/ 592 h 2097"/>
                  <a:gd name="T102" fmla="*/ 749 w 1048"/>
                  <a:gd name="T103" fmla="*/ 601 h 2097"/>
                  <a:gd name="T104" fmla="*/ 803 w 1048"/>
                  <a:gd name="T105" fmla="*/ 629 h 2097"/>
                  <a:gd name="T106" fmla="*/ 843 w 1048"/>
                  <a:gd name="T107" fmla="*/ 670 h 2097"/>
                  <a:gd name="T108" fmla="*/ 882 w 1048"/>
                  <a:gd name="T109" fmla="*/ 753 h 2097"/>
                  <a:gd name="T110" fmla="*/ 896 w 1048"/>
                  <a:gd name="T111" fmla="*/ 859 h 2097"/>
                  <a:gd name="T112" fmla="*/ 878 w 1048"/>
                  <a:gd name="T113" fmla="*/ 947 h 2097"/>
                  <a:gd name="T114" fmla="*/ 850 w 1048"/>
                  <a:gd name="T115" fmla="*/ 995 h 2097"/>
                  <a:gd name="T116" fmla="*/ 808 w 1048"/>
                  <a:gd name="T117" fmla="*/ 1032 h 2097"/>
                  <a:gd name="T118" fmla="*/ 744 w 1048"/>
                  <a:gd name="T119" fmla="*/ 1054 h 2097"/>
                  <a:gd name="T120" fmla="*/ 761 w 1048"/>
                  <a:gd name="T121" fmla="*/ 1199 h 2097"/>
                  <a:gd name="T122" fmla="*/ 313 w 1048"/>
                  <a:gd name="T123" fmla="*/ 991 h 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8" h="2097">
                    <a:moveTo>
                      <a:pt x="1037" y="894"/>
                    </a:moveTo>
                    <a:cubicBezTo>
                      <a:pt x="1048" y="808"/>
                      <a:pt x="1028" y="717"/>
                      <a:pt x="992" y="640"/>
                    </a:cubicBezTo>
                    <a:cubicBezTo>
                      <a:pt x="961" y="574"/>
                      <a:pt x="906" y="517"/>
                      <a:pt x="841" y="484"/>
                    </a:cubicBezTo>
                    <a:cubicBezTo>
                      <a:pt x="793" y="459"/>
                      <a:pt x="738" y="446"/>
                      <a:pt x="684" y="448"/>
                    </a:cubicBezTo>
                    <a:cubicBezTo>
                      <a:pt x="692" y="373"/>
                      <a:pt x="674" y="302"/>
                      <a:pt x="632" y="239"/>
                    </a:cubicBezTo>
                    <a:cubicBezTo>
                      <a:pt x="581" y="163"/>
                      <a:pt x="505" y="101"/>
                      <a:pt x="424" y="61"/>
                    </a:cubicBezTo>
                    <a:cubicBezTo>
                      <a:pt x="339" y="19"/>
                      <a:pt x="237" y="0"/>
                      <a:pt x="146" y="32"/>
                    </a:cubicBezTo>
                    <a:cubicBezTo>
                      <a:pt x="70" y="58"/>
                      <a:pt x="5" y="119"/>
                      <a:pt x="1" y="203"/>
                    </a:cubicBezTo>
                    <a:cubicBezTo>
                      <a:pt x="0" y="204"/>
                      <a:pt x="0" y="206"/>
                      <a:pt x="0" y="208"/>
                    </a:cubicBezTo>
                    <a:cubicBezTo>
                      <a:pt x="0" y="322"/>
                      <a:pt x="1" y="436"/>
                      <a:pt x="1" y="551"/>
                    </a:cubicBezTo>
                    <a:cubicBezTo>
                      <a:pt x="1" y="789"/>
                      <a:pt x="1" y="1027"/>
                      <a:pt x="2" y="1265"/>
                    </a:cubicBezTo>
                    <a:cubicBezTo>
                      <a:pt x="2" y="1470"/>
                      <a:pt x="2" y="1676"/>
                      <a:pt x="2" y="1881"/>
                    </a:cubicBezTo>
                    <a:cubicBezTo>
                      <a:pt x="2" y="1954"/>
                      <a:pt x="43" y="2016"/>
                      <a:pt x="105" y="2052"/>
                    </a:cubicBezTo>
                    <a:cubicBezTo>
                      <a:pt x="163" y="2087"/>
                      <a:pt x="235" y="2097"/>
                      <a:pt x="302" y="2096"/>
                    </a:cubicBezTo>
                    <a:cubicBezTo>
                      <a:pt x="368" y="2095"/>
                      <a:pt x="434" y="2082"/>
                      <a:pt x="493" y="2052"/>
                    </a:cubicBezTo>
                    <a:cubicBezTo>
                      <a:pt x="561" y="2018"/>
                      <a:pt x="625" y="1958"/>
                      <a:pt x="658" y="1888"/>
                    </a:cubicBezTo>
                    <a:cubicBezTo>
                      <a:pt x="676" y="1851"/>
                      <a:pt x="688" y="1809"/>
                      <a:pt x="686" y="1766"/>
                    </a:cubicBezTo>
                    <a:cubicBezTo>
                      <a:pt x="706" y="1766"/>
                      <a:pt x="726" y="1762"/>
                      <a:pt x="746" y="1755"/>
                    </a:cubicBezTo>
                    <a:cubicBezTo>
                      <a:pt x="832" y="1725"/>
                      <a:pt x="897" y="1656"/>
                      <a:pt x="947" y="1582"/>
                    </a:cubicBezTo>
                    <a:cubicBezTo>
                      <a:pt x="994" y="1511"/>
                      <a:pt x="1025" y="1429"/>
                      <a:pt x="1022" y="1343"/>
                    </a:cubicBezTo>
                    <a:cubicBezTo>
                      <a:pt x="1019" y="1264"/>
                      <a:pt x="989" y="1187"/>
                      <a:pt x="933" y="1131"/>
                    </a:cubicBezTo>
                    <a:cubicBezTo>
                      <a:pt x="930" y="1129"/>
                      <a:pt x="927" y="1126"/>
                      <a:pt x="925" y="1124"/>
                    </a:cubicBezTo>
                    <a:cubicBezTo>
                      <a:pt x="930" y="1119"/>
                      <a:pt x="936" y="1114"/>
                      <a:pt x="941" y="1109"/>
                    </a:cubicBezTo>
                    <a:cubicBezTo>
                      <a:pt x="999" y="1051"/>
                      <a:pt x="1027" y="974"/>
                      <a:pt x="1037" y="894"/>
                    </a:cubicBezTo>
                    <a:close/>
                    <a:moveTo>
                      <a:pt x="578" y="634"/>
                    </a:moveTo>
                    <a:cubicBezTo>
                      <a:pt x="577" y="634"/>
                      <a:pt x="577" y="634"/>
                      <a:pt x="578" y="634"/>
                    </a:cubicBezTo>
                    <a:close/>
                    <a:moveTo>
                      <a:pt x="534" y="458"/>
                    </a:moveTo>
                    <a:cubicBezTo>
                      <a:pt x="537" y="452"/>
                      <a:pt x="536" y="454"/>
                      <a:pt x="534" y="458"/>
                    </a:cubicBezTo>
                    <a:close/>
                    <a:moveTo>
                      <a:pt x="165" y="180"/>
                    </a:moveTo>
                    <a:cubicBezTo>
                      <a:pt x="166" y="179"/>
                      <a:pt x="167" y="179"/>
                      <a:pt x="165" y="180"/>
                    </a:cubicBezTo>
                    <a:close/>
                    <a:moveTo>
                      <a:pt x="146" y="1889"/>
                    </a:moveTo>
                    <a:cubicBezTo>
                      <a:pt x="146" y="1888"/>
                      <a:pt x="145" y="1887"/>
                      <a:pt x="145" y="1885"/>
                    </a:cubicBezTo>
                    <a:cubicBezTo>
                      <a:pt x="143" y="1878"/>
                      <a:pt x="146" y="1871"/>
                      <a:pt x="146" y="1889"/>
                    </a:cubicBezTo>
                    <a:close/>
                    <a:moveTo>
                      <a:pt x="146" y="1893"/>
                    </a:moveTo>
                    <a:cubicBezTo>
                      <a:pt x="146" y="1893"/>
                      <a:pt x="146" y="1893"/>
                      <a:pt x="146" y="1893"/>
                    </a:cubicBezTo>
                    <a:cubicBezTo>
                      <a:pt x="146" y="1893"/>
                      <a:pt x="146" y="1893"/>
                      <a:pt x="146" y="1893"/>
                    </a:cubicBezTo>
                    <a:cubicBezTo>
                      <a:pt x="146" y="1894"/>
                      <a:pt x="147" y="1895"/>
                      <a:pt x="148" y="1898"/>
                    </a:cubicBezTo>
                    <a:cubicBezTo>
                      <a:pt x="146" y="1894"/>
                      <a:pt x="144" y="1887"/>
                      <a:pt x="146" y="1893"/>
                    </a:cubicBezTo>
                    <a:close/>
                    <a:moveTo>
                      <a:pt x="250" y="1950"/>
                    </a:moveTo>
                    <a:cubicBezTo>
                      <a:pt x="257" y="1951"/>
                      <a:pt x="254" y="1951"/>
                      <a:pt x="250" y="1950"/>
                    </a:cubicBezTo>
                    <a:close/>
                    <a:moveTo>
                      <a:pt x="349" y="1948"/>
                    </a:moveTo>
                    <a:cubicBezTo>
                      <a:pt x="354" y="1948"/>
                      <a:pt x="352" y="1948"/>
                      <a:pt x="349" y="1948"/>
                    </a:cubicBezTo>
                    <a:close/>
                    <a:moveTo>
                      <a:pt x="667" y="1623"/>
                    </a:moveTo>
                    <a:cubicBezTo>
                      <a:pt x="678" y="1624"/>
                      <a:pt x="672" y="1624"/>
                      <a:pt x="667" y="1623"/>
                    </a:cubicBezTo>
                    <a:close/>
                    <a:moveTo>
                      <a:pt x="823" y="1226"/>
                    </a:moveTo>
                    <a:cubicBezTo>
                      <a:pt x="827" y="1228"/>
                      <a:pt x="830" y="1231"/>
                      <a:pt x="823" y="1226"/>
                    </a:cubicBezTo>
                    <a:close/>
                    <a:moveTo>
                      <a:pt x="764" y="1200"/>
                    </a:moveTo>
                    <a:cubicBezTo>
                      <a:pt x="769" y="1200"/>
                      <a:pt x="776" y="1201"/>
                      <a:pt x="764" y="1200"/>
                    </a:cubicBezTo>
                    <a:close/>
                    <a:moveTo>
                      <a:pt x="761" y="1199"/>
                    </a:moveTo>
                    <a:cubicBezTo>
                      <a:pt x="761" y="1199"/>
                      <a:pt x="761" y="1199"/>
                      <a:pt x="761" y="1199"/>
                    </a:cubicBezTo>
                    <a:cubicBezTo>
                      <a:pt x="764" y="1200"/>
                      <a:pt x="767" y="1200"/>
                      <a:pt x="769" y="1201"/>
                    </a:cubicBezTo>
                    <a:cubicBezTo>
                      <a:pt x="777" y="1203"/>
                      <a:pt x="784" y="1205"/>
                      <a:pt x="791" y="1207"/>
                    </a:cubicBezTo>
                    <a:cubicBezTo>
                      <a:pt x="792" y="1208"/>
                      <a:pt x="793" y="1208"/>
                      <a:pt x="794" y="1208"/>
                    </a:cubicBezTo>
                    <a:cubicBezTo>
                      <a:pt x="797" y="1209"/>
                      <a:pt x="799" y="1211"/>
                      <a:pt x="801" y="1212"/>
                    </a:cubicBezTo>
                    <a:cubicBezTo>
                      <a:pt x="808" y="1215"/>
                      <a:pt x="814" y="1219"/>
                      <a:pt x="820" y="1223"/>
                    </a:cubicBezTo>
                    <a:cubicBezTo>
                      <a:pt x="820" y="1223"/>
                      <a:pt x="820" y="1224"/>
                      <a:pt x="821" y="1224"/>
                    </a:cubicBezTo>
                    <a:cubicBezTo>
                      <a:pt x="822" y="1225"/>
                      <a:pt x="824" y="1227"/>
                      <a:pt x="825" y="1228"/>
                    </a:cubicBezTo>
                    <a:cubicBezTo>
                      <a:pt x="831" y="1233"/>
                      <a:pt x="836" y="1238"/>
                      <a:pt x="841" y="1243"/>
                    </a:cubicBezTo>
                    <a:cubicBezTo>
                      <a:pt x="841" y="1244"/>
                      <a:pt x="842" y="1245"/>
                      <a:pt x="842" y="1245"/>
                    </a:cubicBezTo>
                    <a:cubicBezTo>
                      <a:pt x="844" y="1247"/>
                      <a:pt x="846" y="1250"/>
                      <a:pt x="847" y="1252"/>
                    </a:cubicBezTo>
                    <a:cubicBezTo>
                      <a:pt x="852" y="1258"/>
                      <a:pt x="855" y="1265"/>
                      <a:pt x="859" y="1271"/>
                    </a:cubicBezTo>
                    <a:cubicBezTo>
                      <a:pt x="860" y="1274"/>
                      <a:pt x="864" y="1282"/>
                      <a:pt x="866" y="1286"/>
                    </a:cubicBezTo>
                    <a:cubicBezTo>
                      <a:pt x="870" y="1299"/>
                      <a:pt x="874" y="1313"/>
                      <a:pt x="876" y="1326"/>
                    </a:cubicBezTo>
                    <a:cubicBezTo>
                      <a:pt x="876" y="1327"/>
                      <a:pt x="876" y="1328"/>
                      <a:pt x="877" y="1328"/>
                    </a:cubicBezTo>
                    <a:cubicBezTo>
                      <a:pt x="877" y="1330"/>
                      <a:pt x="877" y="1333"/>
                      <a:pt x="877" y="1335"/>
                    </a:cubicBezTo>
                    <a:cubicBezTo>
                      <a:pt x="878" y="1343"/>
                      <a:pt x="878" y="1351"/>
                      <a:pt x="878" y="1359"/>
                    </a:cubicBezTo>
                    <a:cubicBezTo>
                      <a:pt x="878" y="1367"/>
                      <a:pt x="877" y="1375"/>
                      <a:pt x="876" y="1383"/>
                    </a:cubicBezTo>
                    <a:cubicBezTo>
                      <a:pt x="876" y="1388"/>
                      <a:pt x="875" y="1393"/>
                      <a:pt x="874" y="1398"/>
                    </a:cubicBezTo>
                    <a:cubicBezTo>
                      <a:pt x="871" y="1413"/>
                      <a:pt x="866" y="1428"/>
                      <a:pt x="860" y="1442"/>
                    </a:cubicBezTo>
                    <a:cubicBezTo>
                      <a:pt x="860" y="1444"/>
                      <a:pt x="859" y="1446"/>
                      <a:pt x="858" y="1448"/>
                    </a:cubicBezTo>
                    <a:cubicBezTo>
                      <a:pt x="856" y="1452"/>
                      <a:pt x="854" y="1456"/>
                      <a:pt x="852" y="1460"/>
                    </a:cubicBezTo>
                    <a:cubicBezTo>
                      <a:pt x="846" y="1471"/>
                      <a:pt x="840" y="1482"/>
                      <a:pt x="833" y="1492"/>
                    </a:cubicBezTo>
                    <a:cubicBezTo>
                      <a:pt x="828" y="1501"/>
                      <a:pt x="822" y="1510"/>
                      <a:pt x="817" y="1518"/>
                    </a:cubicBezTo>
                    <a:cubicBezTo>
                      <a:pt x="814" y="1522"/>
                      <a:pt x="811" y="1526"/>
                      <a:pt x="808" y="1531"/>
                    </a:cubicBezTo>
                    <a:cubicBezTo>
                      <a:pt x="807" y="1531"/>
                      <a:pt x="806" y="1533"/>
                      <a:pt x="805" y="1534"/>
                    </a:cubicBezTo>
                    <a:cubicBezTo>
                      <a:pt x="793" y="1550"/>
                      <a:pt x="779" y="1564"/>
                      <a:pt x="765" y="1578"/>
                    </a:cubicBezTo>
                    <a:cubicBezTo>
                      <a:pt x="760" y="1582"/>
                      <a:pt x="756" y="1586"/>
                      <a:pt x="751" y="1590"/>
                    </a:cubicBezTo>
                    <a:cubicBezTo>
                      <a:pt x="752" y="1589"/>
                      <a:pt x="738" y="1600"/>
                      <a:pt x="734" y="1602"/>
                    </a:cubicBezTo>
                    <a:cubicBezTo>
                      <a:pt x="727" y="1606"/>
                      <a:pt x="720" y="1610"/>
                      <a:pt x="713" y="1614"/>
                    </a:cubicBezTo>
                    <a:cubicBezTo>
                      <a:pt x="712" y="1614"/>
                      <a:pt x="711" y="1615"/>
                      <a:pt x="710" y="1615"/>
                    </a:cubicBezTo>
                    <a:cubicBezTo>
                      <a:pt x="707" y="1617"/>
                      <a:pt x="704" y="1618"/>
                      <a:pt x="700" y="1619"/>
                    </a:cubicBezTo>
                    <a:cubicBezTo>
                      <a:pt x="697" y="1620"/>
                      <a:pt x="693" y="1621"/>
                      <a:pt x="689" y="1622"/>
                    </a:cubicBezTo>
                    <a:cubicBezTo>
                      <a:pt x="688" y="1622"/>
                      <a:pt x="676" y="1623"/>
                      <a:pt x="671" y="1623"/>
                    </a:cubicBezTo>
                    <a:cubicBezTo>
                      <a:pt x="669" y="1623"/>
                      <a:pt x="668" y="1623"/>
                      <a:pt x="666" y="1623"/>
                    </a:cubicBezTo>
                    <a:cubicBezTo>
                      <a:pt x="665" y="1623"/>
                      <a:pt x="665" y="1623"/>
                      <a:pt x="664" y="1623"/>
                    </a:cubicBezTo>
                    <a:cubicBezTo>
                      <a:pt x="661" y="1622"/>
                      <a:pt x="657" y="1621"/>
                      <a:pt x="653" y="1620"/>
                    </a:cubicBezTo>
                    <a:cubicBezTo>
                      <a:pt x="652" y="1619"/>
                      <a:pt x="648" y="1618"/>
                      <a:pt x="646" y="1617"/>
                    </a:cubicBezTo>
                    <a:cubicBezTo>
                      <a:pt x="639" y="1614"/>
                      <a:pt x="633" y="1610"/>
                      <a:pt x="627" y="1605"/>
                    </a:cubicBezTo>
                    <a:cubicBezTo>
                      <a:pt x="627" y="1605"/>
                      <a:pt x="627" y="1605"/>
                      <a:pt x="627" y="1605"/>
                    </a:cubicBezTo>
                    <a:cubicBezTo>
                      <a:pt x="626" y="1605"/>
                      <a:pt x="625" y="1604"/>
                      <a:pt x="624" y="1603"/>
                    </a:cubicBezTo>
                    <a:cubicBezTo>
                      <a:pt x="619" y="1599"/>
                      <a:pt x="614" y="1594"/>
                      <a:pt x="610" y="1589"/>
                    </a:cubicBezTo>
                    <a:cubicBezTo>
                      <a:pt x="582" y="1561"/>
                      <a:pt x="535" y="1562"/>
                      <a:pt x="508" y="1589"/>
                    </a:cubicBezTo>
                    <a:cubicBezTo>
                      <a:pt x="479" y="1619"/>
                      <a:pt x="482" y="1661"/>
                      <a:pt x="508" y="1691"/>
                    </a:cubicBezTo>
                    <a:cubicBezTo>
                      <a:pt x="509" y="1692"/>
                      <a:pt x="513" y="1698"/>
                      <a:pt x="515" y="1700"/>
                    </a:cubicBezTo>
                    <a:cubicBezTo>
                      <a:pt x="517" y="1703"/>
                      <a:pt x="519" y="1706"/>
                      <a:pt x="521" y="1709"/>
                    </a:cubicBezTo>
                    <a:cubicBezTo>
                      <a:pt x="525" y="1715"/>
                      <a:pt x="529" y="1722"/>
                      <a:pt x="532" y="1729"/>
                    </a:cubicBezTo>
                    <a:cubicBezTo>
                      <a:pt x="533" y="1731"/>
                      <a:pt x="535" y="1735"/>
                      <a:pt x="536" y="1737"/>
                    </a:cubicBezTo>
                    <a:cubicBezTo>
                      <a:pt x="537" y="1741"/>
                      <a:pt x="538" y="1745"/>
                      <a:pt x="540" y="1750"/>
                    </a:cubicBezTo>
                    <a:cubicBezTo>
                      <a:pt x="540" y="1752"/>
                      <a:pt x="540" y="1753"/>
                      <a:pt x="541" y="1755"/>
                    </a:cubicBezTo>
                    <a:cubicBezTo>
                      <a:pt x="541" y="1758"/>
                      <a:pt x="542" y="1763"/>
                      <a:pt x="542" y="1766"/>
                    </a:cubicBezTo>
                    <a:cubicBezTo>
                      <a:pt x="542" y="1771"/>
                      <a:pt x="542" y="1777"/>
                      <a:pt x="542" y="1782"/>
                    </a:cubicBezTo>
                    <a:cubicBezTo>
                      <a:pt x="542" y="1780"/>
                      <a:pt x="539" y="1797"/>
                      <a:pt x="538" y="1801"/>
                    </a:cubicBezTo>
                    <a:cubicBezTo>
                      <a:pt x="537" y="1805"/>
                      <a:pt x="532" y="1817"/>
                      <a:pt x="531" y="1820"/>
                    </a:cubicBezTo>
                    <a:cubicBezTo>
                      <a:pt x="528" y="1826"/>
                      <a:pt x="525" y="1832"/>
                      <a:pt x="521" y="1838"/>
                    </a:cubicBezTo>
                    <a:cubicBezTo>
                      <a:pt x="518" y="1843"/>
                      <a:pt x="515" y="1848"/>
                      <a:pt x="512" y="1853"/>
                    </a:cubicBezTo>
                    <a:cubicBezTo>
                      <a:pt x="514" y="1850"/>
                      <a:pt x="502" y="1865"/>
                      <a:pt x="499" y="1868"/>
                    </a:cubicBezTo>
                    <a:cubicBezTo>
                      <a:pt x="489" y="1879"/>
                      <a:pt x="478" y="1889"/>
                      <a:pt x="466" y="1899"/>
                    </a:cubicBezTo>
                    <a:cubicBezTo>
                      <a:pt x="466" y="1899"/>
                      <a:pt x="454" y="1908"/>
                      <a:pt x="450" y="1910"/>
                    </a:cubicBezTo>
                    <a:cubicBezTo>
                      <a:pt x="444" y="1915"/>
                      <a:pt x="437" y="1919"/>
                      <a:pt x="430" y="1923"/>
                    </a:cubicBezTo>
                    <a:cubicBezTo>
                      <a:pt x="424" y="1926"/>
                      <a:pt x="418" y="1929"/>
                      <a:pt x="412" y="1932"/>
                    </a:cubicBezTo>
                    <a:cubicBezTo>
                      <a:pt x="409" y="1933"/>
                      <a:pt x="407" y="1934"/>
                      <a:pt x="404" y="1935"/>
                    </a:cubicBezTo>
                    <a:cubicBezTo>
                      <a:pt x="392" y="1939"/>
                      <a:pt x="380" y="1942"/>
                      <a:pt x="368" y="1945"/>
                    </a:cubicBezTo>
                    <a:cubicBezTo>
                      <a:pt x="362" y="1946"/>
                      <a:pt x="355" y="1947"/>
                      <a:pt x="349" y="1948"/>
                    </a:cubicBezTo>
                    <a:cubicBezTo>
                      <a:pt x="347" y="1949"/>
                      <a:pt x="346" y="1949"/>
                      <a:pt x="344" y="1949"/>
                    </a:cubicBezTo>
                    <a:cubicBezTo>
                      <a:pt x="343" y="1949"/>
                      <a:pt x="342" y="1949"/>
                      <a:pt x="341" y="1950"/>
                    </a:cubicBezTo>
                    <a:cubicBezTo>
                      <a:pt x="311" y="1953"/>
                      <a:pt x="281" y="1953"/>
                      <a:pt x="251" y="1950"/>
                    </a:cubicBezTo>
                    <a:cubicBezTo>
                      <a:pt x="250" y="1950"/>
                      <a:pt x="248" y="1950"/>
                      <a:pt x="247" y="1950"/>
                    </a:cubicBezTo>
                    <a:cubicBezTo>
                      <a:pt x="246" y="1950"/>
                      <a:pt x="246" y="1950"/>
                      <a:pt x="246" y="1949"/>
                    </a:cubicBezTo>
                    <a:cubicBezTo>
                      <a:pt x="239" y="1948"/>
                      <a:pt x="232" y="1947"/>
                      <a:pt x="225" y="1945"/>
                    </a:cubicBezTo>
                    <a:cubicBezTo>
                      <a:pt x="218" y="1944"/>
                      <a:pt x="212" y="1942"/>
                      <a:pt x="205" y="1940"/>
                    </a:cubicBezTo>
                    <a:cubicBezTo>
                      <a:pt x="202" y="1939"/>
                      <a:pt x="192" y="1935"/>
                      <a:pt x="188" y="1934"/>
                    </a:cubicBezTo>
                    <a:cubicBezTo>
                      <a:pt x="181" y="1930"/>
                      <a:pt x="173" y="1926"/>
                      <a:pt x="166" y="1921"/>
                    </a:cubicBezTo>
                    <a:cubicBezTo>
                      <a:pt x="165" y="1920"/>
                      <a:pt x="163" y="1918"/>
                      <a:pt x="162" y="1917"/>
                    </a:cubicBezTo>
                    <a:cubicBezTo>
                      <a:pt x="160" y="1915"/>
                      <a:pt x="158" y="1913"/>
                      <a:pt x="156" y="1911"/>
                    </a:cubicBezTo>
                    <a:cubicBezTo>
                      <a:pt x="155" y="1910"/>
                      <a:pt x="155" y="1910"/>
                      <a:pt x="155" y="1910"/>
                    </a:cubicBezTo>
                    <a:cubicBezTo>
                      <a:pt x="153" y="1906"/>
                      <a:pt x="151" y="1903"/>
                      <a:pt x="149" y="1899"/>
                    </a:cubicBezTo>
                    <a:cubicBezTo>
                      <a:pt x="148" y="1898"/>
                      <a:pt x="148" y="1896"/>
                      <a:pt x="147" y="1895"/>
                    </a:cubicBezTo>
                    <a:cubicBezTo>
                      <a:pt x="147" y="1893"/>
                      <a:pt x="146" y="1891"/>
                      <a:pt x="146" y="1889"/>
                    </a:cubicBezTo>
                    <a:cubicBezTo>
                      <a:pt x="146" y="1879"/>
                      <a:pt x="146" y="1879"/>
                      <a:pt x="146" y="1879"/>
                    </a:cubicBezTo>
                    <a:cubicBezTo>
                      <a:pt x="146" y="1860"/>
                      <a:pt x="146" y="1841"/>
                      <a:pt x="146" y="1823"/>
                    </a:cubicBezTo>
                    <a:cubicBezTo>
                      <a:pt x="146" y="1778"/>
                      <a:pt x="146" y="1733"/>
                      <a:pt x="146" y="1688"/>
                    </a:cubicBezTo>
                    <a:cubicBezTo>
                      <a:pt x="146" y="1577"/>
                      <a:pt x="146" y="1465"/>
                      <a:pt x="146" y="1354"/>
                    </a:cubicBezTo>
                    <a:cubicBezTo>
                      <a:pt x="146" y="1254"/>
                      <a:pt x="145" y="1155"/>
                      <a:pt x="145" y="1055"/>
                    </a:cubicBezTo>
                    <a:cubicBezTo>
                      <a:pt x="228" y="1124"/>
                      <a:pt x="337" y="1157"/>
                      <a:pt x="444" y="1164"/>
                    </a:cubicBezTo>
                    <a:cubicBezTo>
                      <a:pt x="449" y="1165"/>
                      <a:pt x="454" y="1165"/>
                      <a:pt x="459" y="1165"/>
                    </a:cubicBezTo>
                    <a:cubicBezTo>
                      <a:pt x="498" y="1167"/>
                      <a:pt x="531" y="1131"/>
                      <a:pt x="531" y="1093"/>
                    </a:cubicBezTo>
                    <a:cubicBezTo>
                      <a:pt x="531" y="1052"/>
                      <a:pt x="498" y="1023"/>
                      <a:pt x="459" y="1021"/>
                    </a:cubicBezTo>
                    <a:cubicBezTo>
                      <a:pt x="449" y="1021"/>
                      <a:pt x="439" y="1020"/>
                      <a:pt x="430" y="1019"/>
                    </a:cubicBezTo>
                    <a:cubicBezTo>
                      <a:pt x="425" y="1019"/>
                      <a:pt x="420" y="1018"/>
                      <a:pt x="415" y="1018"/>
                    </a:cubicBezTo>
                    <a:cubicBezTo>
                      <a:pt x="415" y="1018"/>
                      <a:pt x="415" y="1018"/>
                      <a:pt x="415" y="1018"/>
                    </a:cubicBezTo>
                    <a:cubicBezTo>
                      <a:pt x="399" y="1015"/>
                      <a:pt x="382" y="1012"/>
                      <a:pt x="365" y="1008"/>
                    </a:cubicBezTo>
                    <a:cubicBezTo>
                      <a:pt x="350" y="1004"/>
                      <a:pt x="335" y="999"/>
                      <a:pt x="320" y="993"/>
                    </a:cubicBezTo>
                    <a:cubicBezTo>
                      <a:pt x="318" y="992"/>
                      <a:pt x="315" y="991"/>
                      <a:pt x="313" y="990"/>
                    </a:cubicBezTo>
                    <a:cubicBezTo>
                      <a:pt x="306" y="988"/>
                      <a:pt x="300" y="984"/>
                      <a:pt x="294" y="981"/>
                    </a:cubicBezTo>
                    <a:cubicBezTo>
                      <a:pt x="282" y="975"/>
                      <a:pt x="270" y="968"/>
                      <a:pt x="259" y="961"/>
                    </a:cubicBezTo>
                    <a:cubicBezTo>
                      <a:pt x="254" y="958"/>
                      <a:pt x="249" y="954"/>
                      <a:pt x="245" y="951"/>
                    </a:cubicBezTo>
                    <a:cubicBezTo>
                      <a:pt x="244" y="950"/>
                      <a:pt x="242" y="949"/>
                      <a:pt x="241" y="948"/>
                    </a:cubicBezTo>
                    <a:cubicBezTo>
                      <a:pt x="224" y="934"/>
                      <a:pt x="208" y="917"/>
                      <a:pt x="194" y="900"/>
                    </a:cubicBezTo>
                    <a:cubicBezTo>
                      <a:pt x="194" y="900"/>
                      <a:pt x="193" y="900"/>
                      <a:pt x="193" y="899"/>
                    </a:cubicBezTo>
                    <a:cubicBezTo>
                      <a:pt x="191" y="896"/>
                      <a:pt x="188" y="892"/>
                      <a:pt x="185" y="889"/>
                    </a:cubicBezTo>
                    <a:cubicBezTo>
                      <a:pt x="180" y="881"/>
                      <a:pt x="176" y="873"/>
                      <a:pt x="171" y="865"/>
                    </a:cubicBezTo>
                    <a:cubicBezTo>
                      <a:pt x="167" y="858"/>
                      <a:pt x="163" y="851"/>
                      <a:pt x="160" y="844"/>
                    </a:cubicBezTo>
                    <a:cubicBezTo>
                      <a:pt x="158" y="841"/>
                      <a:pt x="157" y="838"/>
                      <a:pt x="155" y="834"/>
                    </a:cubicBezTo>
                    <a:cubicBezTo>
                      <a:pt x="151" y="824"/>
                      <a:pt x="147" y="814"/>
                      <a:pt x="145" y="803"/>
                    </a:cubicBezTo>
                    <a:cubicBezTo>
                      <a:pt x="145" y="744"/>
                      <a:pt x="145" y="685"/>
                      <a:pt x="145" y="626"/>
                    </a:cubicBezTo>
                    <a:cubicBezTo>
                      <a:pt x="145" y="489"/>
                      <a:pt x="145" y="351"/>
                      <a:pt x="144" y="214"/>
                    </a:cubicBezTo>
                    <a:cubicBezTo>
                      <a:pt x="144" y="212"/>
                      <a:pt x="144" y="210"/>
                      <a:pt x="144" y="208"/>
                    </a:cubicBezTo>
                    <a:cubicBezTo>
                      <a:pt x="144" y="207"/>
                      <a:pt x="144" y="207"/>
                      <a:pt x="144" y="206"/>
                    </a:cubicBezTo>
                    <a:cubicBezTo>
                      <a:pt x="145" y="204"/>
                      <a:pt x="145" y="203"/>
                      <a:pt x="146" y="201"/>
                    </a:cubicBezTo>
                    <a:cubicBezTo>
                      <a:pt x="146" y="200"/>
                      <a:pt x="147" y="199"/>
                      <a:pt x="148" y="198"/>
                    </a:cubicBezTo>
                    <a:cubicBezTo>
                      <a:pt x="149" y="196"/>
                      <a:pt x="157" y="187"/>
                      <a:pt x="160" y="184"/>
                    </a:cubicBezTo>
                    <a:cubicBezTo>
                      <a:pt x="160" y="184"/>
                      <a:pt x="160" y="184"/>
                      <a:pt x="161" y="184"/>
                    </a:cubicBezTo>
                    <a:cubicBezTo>
                      <a:pt x="162" y="183"/>
                      <a:pt x="163" y="182"/>
                      <a:pt x="165" y="181"/>
                    </a:cubicBezTo>
                    <a:cubicBezTo>
                      <a:pt x="170" y="177"/>
                      <a:pt x="176" y="174"/>
                      <a:pt x="183" y="171"/>
                    </a:cubicBezTo>
                    <a:cubicBezTo>
                      <a:pt x="186" y="170"/>
                      <a:pt x="189" y="169"/>
                      <a:pt x="192" y="168"/>
                    </a:cubicBezTo>
                    <a:cubicBezTo>
                      <a:pt x="201" y="165"/>
                      <a:pt x="210" y="163"/>
                      <a:pt x="220" y="161"/>
                    </a:cubicBezTo>
                    <a:cubicBezTo>
                      <a:pt x="224" y="161"/>
                      <a:pt x="227" y="160"/>
                      <a:pt x="231" y="160"/>
                    </a:cubicBezTo>
                    <a:cubicBezTo>
                      <a:pt x="240" y="160"/>
                      <a:pt x="250" y="160"/>
                      <a:pt x="259" y="160"/>
                    </a:cubicBezTo>
                    <a:cubicBezTo>
                      <a:pt x="264" y="161"/>
                      <a:pt x="268" y="161"/>
                      <a:pt x="273" y="161"/>
                    </a:cubicBezTo>
                    <a:cubicBezTo>
                      <a:pt x="273" y="161"/>
                      <a:pt x="274" y="161"/>
                      <a:pt x="274" y="162"/>
                    </a:cubicBezTo>
                    <a:cubicBezTo>
                      <a:pt x="286" y="163"/>
                      <a:pt x="298" y="166"/>
                      <a:pt x="310" y="170"/>
                    </a:cubicBezTo>
                    <a:cubicBezTo>
                      <a:pt x="318" y="172"/>
                      <a:pt x="326" y="175"/>
                      <a:pt x="334" y="178"/>
                    </a:cubicBezTo>
                    <a:cubicBezTo>
                      <a:pt x="335" y="178"/>
                      <a:pt x="344" y="182"/>
                      <a:pt x="345" y="183"/>
                    </a:cubicBezTo>
                    <a:cubicBezTo>
                      <a:pt x="351" y="185"/>
                      <a:pt x="356" y="188"/>
                      <a:pt x="362" y="191"/>
                    </a:cubicBezTo>
                    <a:cubicBezTo>
                      <a:pt x="384" y="202"/>
                      <a:pt x="404" y="216"/>
                      <a:pt x="425" y="230"/>
                    </a:cubicBezTo>
                    <a:cubicBezTo>
                      <a:pt x="427" y="232"/>
                      <a:pt x="429" y="233"/>
                      <a:pt x="431" y="235"/>
                    </a:cubicBezTo>
                    <a:cubicBezTo>
                      <a:pt x="433" y="237"/>
                      <a:pt x="437" y="239"/>
                      <a:pt x="439" y="241"/>
                    </a:cubicBezTo>
                    <a:cubicBezTo>
                      <a:pt x="446" y="247"/>
                      <a:pt x="453" y="253"/>
                      <a:pt x="461" y="260"/>
                    </a:cubicBezTo>
                    <a:cubicBezTo>
                      <a:pt x="475" y="273"/>
                      <a:pt x="488" y="287"/>
                      <a:pt x="501" y="302"/>
                    </a:cubicBezTo>
                    <a:cubicBezTo>
                      <a:pt x="503" y="305"/>
                      <a:pt x="505" y="309"/>
                      <a:pt x="507" y="312"/>
                    </a:cubicBezTo>
                    <a:cubicBezTo>
                      <a:pt x="512" y="319"/>
                      <a:pt x="516" y="325"/>
                      <a:pt x="520" y="332"/>
                    </a:cubicBezTo>
                    <a:cubicBezTo>
                      <a:pt x="524" y="339"/>
                      <a:pt x="527" y="346"/>
                      <a:pt x="531" y="353"/>
                    </a:cubicBezTo>
                    <a:cubicBezTo>
                      <a:pt x="532" y="356"/>
                      <a:pt x="533" y="360"/>
                      <a:pt x="535" y="364"/>
                    </a:cubicBezTo>
                    <a:cubicBezTo>
                      <a:pt x="537" y="370"/>
                      <a:pt x="539" y="377"/>
                      <a:pt x="540" y="384"/>
                    </a:cubicBezTo>
                    <a:cubicBezTo>
                      <a:pt x="541" y="387"/>
                      <a:pt x="542" y="391"/>
                      <a:pt x="542" y="394"/>
                    </a:cubicBezTo>
                    <a:cubicBezTo>
                      <a:pt x="543" y="403"/>
                      <a:pt x="543" y="413"/>
                      <a:pt x="543" y="423"/>
                    </a:cubicBezTo>
                    <a:cubicBezTo>
                      <a:pt x="542" y="427"/>
                      <a:pt x="541" y="434"/>
                      <a:pt x="540" y="437"/>
                    </a:cubicBezTo>
                    <a:cubicBezTo>
                      <a:pt x="539" y="444"/>
                      <a:pt x="537" y="451"/>
                      <a:pt x="534" y="457"/>
                    </a:cubicBezTo>
                    <a:cubicBezTo>
                      <a:pt x="534" y="458"/>
                      <a:pt x="534" y="459"/>
                      <a:pt x="533" y="460"/>
                    </a:cubicBezTo>
                    <a:cubicBezTo>
                      <a:pt x="533" y="461"/>
                      <a:pt x="533" y="462"/>
                      <a:pt x="532" y="462"/>
                    </a:cubicBezTo>
                    <a:cubicBezTo>
                      <a:pt x="529" y="470"/>
                      <a:pt x="525" y="477"/>
                      <a:pt x="520" y="484"/>
                    </a:cubicBezTo>
                    <a:cubicBezTo>
                      <a:pt x="519" y="486"/>
                      <a:pt x="517" y="488"/>
                      <a:pt x="516" y="491"/>
                    </a:cubicBezTo>
                    <a:cubicBezTo>
                      <a:pt x="514" y="493"/>
                      <a:pt x="509" y="499"/>
                      <a:pt x="507" y="502"/>
                    </a:cubicBezTo>
                    <a:cubicBezTo>
                      <a:pt x="498" y="513"/>
                      <a:pt x="487" y="522"/>
                      <a:pt x="476" y="532"/>
                    </a:cubicBezTo>
                    <a:cubicBezTo>
                      <a:pt x="446" y="557"/>
                      <a:pt x="450" y="608"/>
                      <a:pt x="476" y="634"/>
                    </a:cubicBezTo>
                    <a:cubicBezTo>
                      <a:pt x="505" y="663"/>
                      <a:pt x="548" y="659"/>
                      <a:pt x="578" y="634"/>
                    </a:cubicBezTo>
                    <a:cubicBezTo>
                      <a:pt x="579" y="632"/>
                      <a:pt x="581" y="631"/>
                      <a:pt x="583" y="629"/>
                    </a:cubicBezTo>
                    <a:cubicBezTo>
                      <a:pt x="583" y="629"/>
                      <a:pt x="584" y="629"/>
                      <a:pt x="584" y="628"/>
                    </a:cubicBezTo>
                    <a:cubicBezTo>
                      <a:pt x="590" y="624"/>
                      <a:pt x="597" y="620"/>
                      <a:pt x="603" y="616"/>
                    </a:cubicBezTo>
                    <a:cubicBezTo>
                      <a:pt x="610" y="612"/>
                      <a:pt x="616" y="609"/>
                      <a:pt x="623" y="606"/>
                    </a:cubicBezTo>
                    <a:cubicBezTo>
                      <a:pt x="623" y="605"/>
                      <a:pt x="624" y="605"/>
                      <a:pt x="624" y="605"/>
                    </a:cubicBezTo>
                    <a:cubicBezTo>
                      <a:pt x="627" y="604"/>
                      <a:pt x="630" y="603"/>
                      <a:pt x="632" y="602"/>
                    </a:cubicBezTo>
                    <a:cubicBezTo>
                      <a:pt x="645" y="598"/>
                      <a:pt x="657" y="595"/>
                      <a:pt x="670" y="593"/>
                    </a:cubicBezTo>
                    <a:cubicBezTo>
                      <a:pt x="673" y="592"/>
                      <a:pt x="676" y="592"/>
                      <a:pt x="679" y="592"/>
                    </a:cubicBezTo>
                    <a:cubicBezTo>
                      <a:pt x="687" y="591"/>
                      <a:pt x="695" y="591"/>
                      <a:pt x="703" y="592"/>
                    </a:cubicBezTo>
                    <a:cubicBezTo>
                      <a:pt x="707" y="592"/>
                      <a:pt x="714" y="593"/>
                      <a:pt x="718" y="593"/>
                    </a:cubicBezTo>
                    <a:cubicBezTo>
                      <a:pt x="722" y="594"/>
                      <a:pt x="725" y="594"/>
                      <a:pt x="729" y="595"/>
                    </a:cubicBezTo>
                    <a:cubicBezTo>
                      <a:pt x="736" y="597"/>
                      <a:pt x="743" y="599"/>
                      <a:pt x="749" y="601"/>
                    </a:cubicBezTo>
                    <a:cubicBezTo>
                      <a:pt x="753" y="602"/>
                      <a:pt x="756" y="603"/>
                      <a:pt x="759" y="604"/>
                    </a:cubicBezTo>
                    <a:cubicBezTo>
                      <a:pt x="760" y="605"/>
                      <a:pt x="760" y="605"/>
                      <a:pt x="761" y="605"/>
                    </a:cubicBezTo>
                    <a:cubicBezTo>
                      <a:pt x="773" y="610"/>
                      <a:pt x="785" y="617"/>
                      <a:pt x="796" y="625"/>
                    </a:cubicBezTo>
                    <a:cubicBezTo>
                      <a:pt x="799" y="626"/>
                      <a:pt x="801" y="628"/>
                      <a:pt x="803" y="629"/>
                    </a:cubicBezTo>
                    <a:cubicBezTo>
                      <a:pt x="810" y="635"/>
                      <a:pt x="816" y="640"/>
                      <a:pt x="822" y="646"/>
                    </a:cubicBezTo>
                    <a:cubicBezTo>
                      <a:pt x="827" y="652"/>
                      <a:pt x="832" y="657"/>
                      <a:pt x="837" y="663"/>
                    </a:cubicBezTo>
                    <a:cubicBezTo>
                      <a:pt x="838" y="664"/>
                      <a:pt x="839" y="665"/>
                      <a:pt x="840" y="667"/>
                    </a:cubicBezTo>
                    <a:cubicBezTo>
                      <a:pt x="841" y="668"/>
                      <a:pt x="842" y="669"/>
                      <a:pt x="843" y="670"/>
                    </a:cubicBezTo>
                    <a:cubicBezTo>
                      <a:pt x="853" y="685"/>
                      <a:pt x="862" y="700"/>
                      <a:pt x="869" y="716"/>
                    </a:cubicBezTo>
                    <a:cubicBezTo>
                      <a:pt x="870" y="717"/>
                      <a:pt x="870" y="718"/>
                      <a:pt x="871" y="720"/>
                    </a:cubicBezTo>
                    <a:cubicBezTo>
                      <a:pt x="872" y="722"/>
                      <a:pt x="873" y="725"/>
                      <a:pt x="873" y="727"/>
                    </a:cubicBezTo>
                    <a:cubicBezTo>
                      <a:pt x="877" y="735"/>
                      <a:pt x="879" y="744"/>
                      <a:pt x="882" y="753"/>
                    </a:cubicBezTo>
                    <a:cubicBezTo>
                      <a:pt x="884" y="762"/>
                      <a:pt x="887" y="772"/>
                      <a:pt x="889" y="782"/>
                    </a:cubicBezTo>
                    <a:cubicBezTo>
                      <a:pt x="890" y="787"/>
                      <a:pt x="891" y="792"/>
                      <a:pt x="892" y="797"/>
                    </a:cubicBezTo>
                    <a:cubicBezTo>
                      <a:pt x="892" y="799"/>
                      <a:pt x="893" y="805"/>
                      <a:pt x="893" y="808"/>
                    </a:cubicBezTo>
                    <a:cubicBezTo>
                      <a:pt x="895" y="825"/>
                      <a:pt x="896" y="842"/>
                      <a:pt x="896" y="859"/>
                    </a:cubicBezTo>
                    <a:cubicBezTo>
                      <a:pt x="896" y="867"/>
                      <a:pt x="895" y="876"/>
                      <a:pt x="894" y="885"/>
                    </a:cubicBezTo>
                    <a:cubicBezTo>
                      <a:pt x="894" y="886"/>
                      <a:pt x="894" y="887"/>
                      <a:pt x="894" y="889"/>
                    </a:cubicBezTo>
                    <a:cubicBezTo>
                      <a:pt x="893" y="893"/>
                      <a:pt x="892" y="896"/>
                      <a:pt x="892" y="900"/>
                    </a:cubicBezTo>
                    <a:cubicBezTo>
                      <a:pt x="889" y="916"/>
                      <a:pt x="884" y="932"/>
                      <a:pt x="878" y="947"/>
                    </a:cubicBezTo>
                    <a:cubicBezTo>
                      <a:pt x="878" y="948"/>
                      <a:pt x="878" y="949"/>
                      <a:pt x="877" y="950"/>
                    </a:cubicBezTo>
                    <a:cubicBezTo>
                      <a:pt x="877" y="951"/>
                      <a:pt x="876" y="953"/>
                      <a:pt x="875" y="955"/>
                    </a:cubicBezTo>
                    <a:cubicBezTo>
                      <a:pt x="871" y="963"/>
                      <a:pt x="867" y="971"/>
                      <a:pt x="862" y="978"/>
                    </a:cubicBezTo>
                    <a:cubicBezTo>
                      <a:pt x="860" y="982"/>
                      <a:pt x="852" y="992"/>
                      <a:pt x="850" y="995"/>
                    </a:cubicBezTo>
                    <a:cubicBezTo>
                      <a:pt x="847" y="999"/>
                      <a:pt x="843" y="1003"/>
                      <a:pt x="839" y="1007"/>
                    </a:cubicBezTo>
                    <a:cubicBezTo>
                      <a:pt x="834" y="1013"/>
                      <a:pt x="828" y="1018"/>
                      <a:pt x="822" y="1022"/>
                    </a:cubicBezTo>
                    <a:cubicBezTo>
                      <a:pt x="822" y="1023"/>
                      <a:pt x="821" y="1023"/>
                      <a:pt x="820" y="1024"/>
                    </a:cubicBezTo>
                    <a:cubicBezTo>
                      <a:pt x="817" y="1026"/>
                      <a:pt x="812" y="1029"/>
                      <a:pt x="808" y="1032"/>
                    </a:cubicBezTo>
                    <a:cubicBezTo>
                      <a:pt x="802" y="1036"/>
                      <a:pt x="795" y="1039"/>
                      <a:pt x="788" y="1042"/>
                    </a:cubicBezTo>
                    <a:cubicBezTo>
                      <a:pt x="784" y="1044"/>
                      <a:pt x="780" y="1045"/>
                      <a:pt x="776" y="1047"/>
                    </a:cubicBezTo>
                    <a:cubicBezTo>
                      <a:pt x="768" y="1049"/>
                      <a:pt x="759" y="1051"/>
                      <a:pt x="751" y="1053"/>
                    </a:cubicBezTo>
                    <a:cubicBezTo>
                      <a:pt x="749" y="1053"/>
                      <a:pt x="747" y="1054"/>
                      <a:pt x="744" y="1054"/>
                    </a:cubicBezTo>
                    <a:cubicBezTo>
                      <a:pt x="742" y="1054"/>
                      <a:pt x="739" y="1055"/>
                      <a:pt x="736" y="1055"/>
                    </a:cubicBezTo>
                    <a:cubicBezTo>
                      <a:pt x="697" y="1057"/>
                      <a:pt x="664" y="1085"/>
                      <a:pt x="664" y="1127"/>
                    </a:cubicBezTo>
                    <a:cubicBezTo>
                      <a:pt x="664" y="1165"/>
                      <a:pt x="697" y="1199"/>
                      <a:pt x="736" y="1199"/>
                    </a:cubicBezTo>
                    <a:cubicBezTo>
                      <a:pt x="745" y="1199"/>
                      <a:pt x="753" y="1199"/>
                      <a:pt x="761" y="1199"/>
                    </a:cubicBezTo>
                    <a:close/>
                    <a:moveTo>
                      <a:pt x="313" y="991"/>
                    </a:moveTo>
                    <a:cubicBezTo>
                      <a:pt x="329" y="997"/>
                      <a:pt x="318" y="993"/>
                      <a:pt x="313" y="991"/>
                    </a:cubicBezTo>
                    <a:close/>
                    <a:moveTo>
                      <a:pt x="313" y="991"/>
                    </a:moveTo>
                    <a:cubicBezTo>
                      <a:pt x="313" y="991"/>
                      <a:pt x="313" y="991"/>
                      <a:pt x="313" y="991"/>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30" name="文本框 29"/>
          <p:cNvSpPr txBox="1"/>
          <p:nvPr/>
        </p:nvSpPr>
        <p:spPr>
          <a:xfrm>
            <a:off x="2515548" y="7248338"/>
            <a:ext cx="2236510" cy="369332"/>
          </a:xfrm>
          <a:prstGeom prst="rect">
            <a:avLst/>
          </a:prstGeom>
          <a:noFill/>
        </p:spPr>
        <p:txBody>
          <a:bodyPr wrap="none" rtlCol="0">
            <a:spAutoFit/>
          </a:bodyPr>
          <a:lstStyle/>
          <a:p>
            <a:r>
              <a:rPr lang="zh-CN" altLang="en-US" dirty="0">
                <a:solidFill>
                  <a:schemeClr val="tx1">
                    <a:lumMod val="75000"/>
                    <a:lumOff val="25000"/>
                  </a:schemeClr>
                </a:solidFill>
                <a:latin typeface="+mn-ea"/>
              </a:rPr>
              <a:t>延时符</a:t>
            </a:r>
            <a:r>
              <a:rPr lang="en-US" altLang="zh-CN" dirty="0">
                <a:solidFill>
                  <a:schemeClr val="tx1">
                    <a:lumMod val="75000"/>
                    <a:lumOff val="25000"/>
                  </a:schemeClr>
                </a:solidFill>
                <a:latin typeface="+mn-ea"/>
              </a:rPr>
              <a:t>(</a:t>
            </a:r>
            <a:r>
              <a:rPr lang="zh-CN" altLang="en-US" dirty="0">
                <a:solidFill>
                  <a:schemeClr val="tx1">
                    <a:lumMod val="75000"/>
                    <a:lumOff val="25000"/>
                  </a:schemeClr>
                </a:solidFill>
                <a:latin typeface="+mn-ea"/>
              </a:rPr>
              <a:t>演示时删除</a:t>
            </a:r>
            <a:r>
              <a:rPr lang="en-US" altLang="zh-CN" dirty="0">
                <a:solidFill>
                  <a:schemeClr val="tx1">
                    <a:lumMod val="75000"/>
                    <a:lumOff val="25000"/>
                  </a:schemeClr>
                </a:solidFill>
                <a:latin typeface="+mn-ea"/>
              </a:rPr>
              <a:t>)</a:t>
            </a:r>
            <a:endParaRPr lang="zh-CN" altLang="en-US" dirty="0">
              <a:solidFill>
                <a:schemeClr val="tx1">
                  <a:lumMod val="75000"/>
                  <a:lumOff val="25000"/>
                </a:schemeClr>
              </a:solidFill>
              <a:latin typeface="+mn-ea"/>
            </a:endParaRPr>
          </a:p>
        </p:txBody>
      </p:sp>
      <p:cxnSp>
        <p:nvCxnSpPr>
          <p:cNvPr id="7" name="直接连接符 6"/>
          <p:cNvCxnSpPr/>
          <p:nvPr/>
        </p:nvCxnSpPr>
        <p:spPr>
          <a:xfrm>
            <a:off x="5826000" y="1123950"/>
            <a:ext cx="540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500" fill="hold"/>
                                        <p:tgtEl>
                                          <p:spTgt spid="15"/>
                                        </p:tgtEl>
                                        <p:attrNameLst>
                                          <p:attrName>ppt_w</p:attrName>
                                        </p:attrNameLst>
                                      </p:cBhvr>
                                      <p:tavLst>
                                        <p:tav tm="0">
                                          <p:val>
                                            <p:fltVal val="0"/>
                                          </p:val>
                                        </p:tav>
                                        <p:tav tm="100000">
                                          <p:val>
                                            <p:strVal val="#ppt_w"/>
                                          </p:val>
                                        </p:tav>
                                      </p:tavLst>
                                    </p:anim>
                                    <p:anim calcmode="lin" valueType="num">
                                      <p:cBhvr>
                                        <p:cTn id="8" dur="1500" fill="hold"/>
                                        <p:tgtEl>
                                          <p:spTgt spid="15"/>
                                        </p:tgtEl>
                                        <p:attrNameLst>
                                          <p:attrName>ppt_h</p:attrName>
                                        </p:attrNameLst>
                                      </p:cBhvr>
                                      <p:tavLst>
                                        <p:tav tm="0">
                                          <p:val>
                                            <p:fltVal val="0"/>
                                          </p:val>
                                        </p:tav>
                                        <p:tav tm="100000">
                                          <p:val>
                                            <p:strVal val="#ppt_h"/>
                                          </p:val>
                                        </p:tav>
                                      </p:tavLst>
                                    </p:anim>
                                    <p:anim calcmode="lin" valueType="num">
                                      <p:cBhvr>
                                        <p:cTn id="9" dur="1500" fill="hold"/>
                                        <p:tgtEl>
                                          <p:spTgt spid="15"/>
                                        </p:tgtEl>
                                        <p:attrNameLst>
                                          <p:attrName>style.rotation</p:attrName>
                                        </p:attrNameLst>
                                      </p:cBhvr>
                                      <p:tavLst>
                                        <p:tav tm="0">
                                          <p:val>
                                            <p:fltVal val="360"/>
                                          </p:val>
                                        </p:tav>
                                        <p:tav tm="100000">
                                          <p:val>
                                            <p:fltVal val="0"/>
                                          </p:val>
                                        </p:tav>
                                      </p:tavLst>
                                    </p:anim>
                                    <p:animEffect transition="in" filter="fade">
                                      <p:cBhvr>
                                        <p:cTn id="10" dur="1500"/>
                                        <p:tgtEl>
                                          <p:spTgt spid="15"/>
                                        </p:tgtEl>
                                      </p:cBhvr>
                                    </p:animEffect>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par>
                                <p:cTn id="19" presetID="42" presetClass="path" presetSubtype="0" decel="50000" fill="hold" grpId="1" nodeType="withEffect">
                                  <p:stCondLst>
                                    <p:cond delay="0"/>
                                  </p:stCondLst>
                                  <p:childTnLst>
                                    <p:animMotion origin="layout" path="M 1.25E-6 2.96296E-6 L 0.16953 0.15092 " pathEditMode="relative" rAng="0" ptsTypes="AA">
                                      <p:cBhvr>
                                        <p:cTn id="20" dur="1000" spd="-100000" fill="hold"/>
                                        <p:tgtEl>
                                          <p:spTgt spid="19"/>
                                        </p:tgtEl>
                                        <p:attrNameLst>
                                          <p:attrName>ppt_x</p:attrName>
                                          <p:attrName>ppt_y</p:attrName>
                                        </p:attrNameLst>
                                      </p:cBhvr>
                                      <p:rCtr x="8477" y="7546"/>
                                    </p:animMotion>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par>
                                <p:cTn id="24" presetID="42" presetClass="path" presetSubtype="0" decel="50000" fill="hold" grpId="1" nodeType="withEffect">
                                  <p:stCondLst>
                                    <p:cond delay="0"/>
                                  </p:stCondLst>
                                  <p:childTnLst>
                                    <p:animMotion origin="layout" path="M -1.25E-6 4.07407E-6 L 0.15599 0.25578 " pathEditMode="relative" rAng="0" ptsTypes="AA">
                                      <p:cBhvr>
                                        <p:cTn id="25" dur="1000" spd="-100000" fill="hold"/>
                                        <p:tgtEl>
                                          <p:spTgt spid="17"/>
                                        </p:tgtEl>
                                        <p:attrNameLst>
                                          <p:attrName>ppt_x</p:attrName>
                                          <p:attrName>ppt_y</p:attrName>
                                        </p:attrNameLst>
                                      </p:cBhvr>
                                      <p:rCtr x="7799" y="12778"/>
                                    </p:animMotion>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par>
                                <p:cTn id="29" presetID="42" presetClass="path" presetSubtype="0" decel="50000" fill="hold" grpId="1" nodeType="withEffect">
                                  <p:stCondLst>
                                    <p:cond delay="0"/>
                                  </p:stCondLst>
                                  <p:childTnLst>
                                    <p:animMotion origin="layout" path="M -2.91667E-6 3.33333E-6 L -0.09661 0.20254 " pathEditMode="relative" rAng="0" ptsTypes="AA">
                                      <p:cBhvr>
                                        <p:cTn id="30" dur="1000" spd="-100000" fill="hold"/>
                                        <p:tgtEl>
                                          <p:spTgt spid="20"/>
                                        </p:tgtEl>
                                        <p:attrNameLst>
                                          <p:attrName>ppt_x</p:attrName>
                                          <p:attrName>ppt_y</p:attrName>
                                        </p:attrNameLst>
                                      </p:cBhvr>
                                      <p:rCtr x="-4831" y="10116"/>
                                    </p:animMotion>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par>
                                <p:cTn id="34" presetID="42" presetClass="path" presetSubtype="0" decel="50000" fill="hold" grpId="1" nodeType="withEffect">
                                  <p:stCondLst>
                                    <p:cond delay="0"/>
                                  </p:stCondLst>
                                  <p:childTnLst>
                                    <p:animMotion origin="layout" path="M 4.16667E-7 3.33333E-6 L -0.11055 -0.2 " pathEditMode="relative" rAng="0" ptsTypes="AA">
                                      <p:cBhvr>
                                        <p:cTn id="35" dur="1000" spd="-100000" fill="hold"/>
                                        <p:tgtEl>
                                          <p:spTgt spid="18"/>
                                        </p:tgtEl>
                                        <p:attrNameLst>
                                          <p:attrName>ppt_x</p:attrName>
                                          <p:attrName>ppt_y</p:attrName>
                                        </p:attrNameLst>
                                      </p:cBhvr>
                                      <p:rCtr x="-5534" y="-10000"/>
                                    </p:animMotion>
                                  </p:childTnLst>
                                </p:cTn>
                              </p:par>
                              <p:par>
                                <p:cTn id="36" presetID="53" presetClass="entr" presetSubtype="16"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750" fill="hold"/>
                                        <p:tgtEl>
                                          <p:spTgt spid="24"/>
                                        </p:tgtEl>
                                        <p:attrNameLst>
                                          <p:attrName>ppt_w</p:attrName>
                                        </p:attrNameLst>
                                      </p:cBhvr>
                                      <p:tavLst>
                                        <p:tav tm="0">
                                          <p:val>
                                            <p:fltVal val="0"/>
                                          </p:val>
                                        </p:tav>
                                        <p:tav tm="100000">
                                          <p:val>
                                            <p:strVal val="#ppt_w"/>
                                          </p:val>
                                        </p:tav>
                                      </p:tavLst>
                                    </p:anim>
                                    <p:anim calcmode="lin" valueType="num">
                                      <p:cBhvr>
                                        <p:cTn id="39" dur="750" fill="hold"/>
                                        <p:tgtEl>
                                          <p:spTgt spid="24"/>
                                        </p:tgtEl>
                                        <p:attrNameLst>
                                          <p:attrName>ppt_h</p:attrName>
                                        </p:attrNameLst>
                                      </p:cBhvr>
                                      <p:tavLst>
                                        <p:tav tm="0">
                                          <p:val>
                                            <p:fltVal val="0"/>
                                          </p:val>
                                        </p:tav>
                                        <p:tav tm="100000">
                                          <p:val>
                                            <p:strVal val="#ppt_h"/>
                                          </p:val>
                                        </p:tav>
                                      </p:tavLst>
                                    </p:anim>
                                    <p:animEffect transition="in" filter="fade">
                                      <p:cBhvr>
                                        <p:cTn id="40" dur="750"/>
                                        <p:tgtEl>
                                          <p:spTgt spid="24"/>
                                        </p:tgtEl>
                                      </p:cBhvr>
                                    </p:animEffect>
                                  </p:childTnLst>
                                </p:cTn>
                              </p:par>
                              <p:par>
                                <p:cTn id="41" presetID="53" presetClass="entr" presetSubtype="16"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750" fill="hold"/>
                                        <p:tgtEl>
                                          <p:spTgt spid="25"/>
                                        </p:tgtEl>
                                        <p:attrNameLst>
                                          <p:attrName>ppt_w</p:attrName>
                                        </p:attrNameLst>
                                      </p:cBhvr>
                                      <p:tavLst>
                                        <p:tav tm="0">
                                          <p:val>
                                            <p:fltVal val="0"/>
                                          </p:val>
                                        </p:tav>
                                        <p:tav tm="100000">
                                          <p:val>
                                            <p:strVal val="#ppt_w"/>
                                          </p:val>
                                        </p:tav>
                                      </p:tavLst>
                                    </p:anim>
                                    <p:anim calcmode="lin" valueType="num">
                                      <p:cBhvr>
                                        <p:cTn id="44" dur="750" fill="hold"/>
                                        <p:tgtEl>
                                          <p:spTgt spid="25"/>
                                        </p:tgtEl>
                                        <p:attrNameLst>
                                          <p:attrName>ppt_h</p:attrName>
                                        </p:attrNameLst>
                                      </p:cBhvr>
                                      <p:tavLst>
                                        <p:tav tm="0">
                                          <p:val>
                                            <p:fltVal val="0"/>
                                          </p:val>
                                        </p:tav>
                                        <p:tav tm="100000">
                                          <p:val>
                                            <p:strVal val="#ppt_h"/>
                                          </p:val>
                                        </p:tav>
                                      </p:tavLst>
                                    </p:anim>
                                    <p:animEffect transition="in" filter="fade">
                                      <p:cBhvr>
                                        <p:cTn id="45" dur="750"/>
                                        <p:tgtEl>
                                          <p:spTgt spid="25"/>
                                        </p:tgtEl>
                                      </p:cBhvr>
                                    </p:animEffect>
                                  </p:childTnLst>
                                </p:cTn>
                              </p:par>
                              <p:par>
                                <p:cTn id="46" presetID="53" presetClass="entr" presetSubtype="16"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750" fill="hold"/>
                                        <p:tgtEl>
                                          <p:spTgt spid="26"/>
                                        </p:tgtEl>
                                        <p:attrNameLst>
                                          <p:attrName>ppt_w</p:attrName>
                                        </p:attrNameLst>
                                      </p:cBhvr>
                                      <p:tavLst>
                                        <p:tav tm="0">
                                          <p:val>
                                            <p:fltVal val="0"/>
                                          </p:val>
                                        </p:tav>
                                        <p:tav tm="100000">
                                          <p:val>
                                            <p:strVal val="#ppt_w"/>
                                          </p:val>
                                        </p:tav>
                                      </p:tavLst>
                                    </p:anim>
                                    <p:anim calcmode="lin" valueType="num">
                                      <p:cBhvr>
                                        <p:cTn id="49" dur="750" fill="hold"/>
                                        <p:tgtEl>
                                          <p:spTgt spid="26"/>
                                        </p:tgtEl>
                                        <p:attrNameLst>
                                          <p:attrName>ppt_h</p:attrName>
                                        </p:attrNameLst>
                                      </p:cBhvr>
                                      <p:tavLst>
                                        <p:tav tm="0">
                                          <p:val>
                                            <p:fltVal val="0"/>
                                          </p:val>
                                        </p:tav>
                                        <p:tav tm="100000">
                                          <p:val>
                                            <p:strVal val="#ppt_h"/>
                                          </p:val>
                                        </p:tav>
                                      </p:tavLst>
                                    </p:anim>
                                    <p:animEffect transition="in" filter="fade">
                                      <p:cBhvr>
                                        <p:cTn id="50" dur="750"/>
                                        <p:tgtEl>
                                          <p:spTgt spid="26"/>
                                        </p:tgtEl>
                                      </p:cBhvr>
                                    </p:animEffect>
                                  </p:childTnLst>
                                </p:cTn>
                              </p:par>
                              <p:par>
                                <p:cTn id="51" presetID="31" presetClass="entr" presetSubtype="0" fill="hold" grpId="0" nodeType="withEffect">
                                  <p:stCondLst>
                                    <p:cond delay="0"/>
                                  </p:stCondLst>
                                  <p:iterate type="lt">
                                    <p:tmPct val="3333"/>
                                  </p:iterate>
                                  <p:childTnLst>
                                    <p:set>
                                      <p:cBhvr>
                                        <p:cTn id="52" dur="1" fill="hold">
                                          <p:stCondLst>
                                            <p:cond delay="0"/>
                                          </p:stCondLst>
                                        </p:cTn>
                                        <p:tgtEl>
                                          <p:spTgt spid="4"/>
                                        </p:tgtEl>
                                        <p:attrNameLst>
                                          <p:attrName>style.visibility</p:attrName>
                                        </p:attrNameLst>
                                      </p:cBhvr>
                                      <p:to>
                                        <p:strVal val="visible"/>
                                      </p:to>
                                    </p:set>
                                    <p:anim calcmode="lin" valueType="num">
                                      <p:cBhvr>
                                        <p:cTn id="53" dur="750" fill="hold"/>
                                        <p:tgtEl>
                                          <p:spTgt spid="4"/>
                                        </p:tgtEl>
                                        <p:attrNameLst>
                                          <p:attrName>ppt_w</p:attrName>
                                        </p:attrNameLst>
                                      </p:cBhvr>
                                      <p:tavLst>
                                        <p:tav tm="0">
                                          <p:val>
                                            <p:fltVal val="0"/>
                                          </p:val>
                                        </p:tav>
                                        <p:tav tm="100000">
                                          <p:val>
                                            <p:strVal val="#ppt_w"/>
                                          </p:val>
                                        </p:tav>
                                      </p:tavLst>
                                    </p:anim>
                                    <p:anim calcmode="lin" valueType="num">
                                      <p:cBhvr>
                                        <p:cTn id="54" dur="750" fill="hold"/>
                                        <p:tgtEl>
                                          <p:spTgt spid="4"/>
                                        </p:tgtEl>
                                        <p:attrNameLst>
                                          <p:attrName>ppt_h</p:attrName>
                                        </p:attrNameLst>
                                      </p:cBhvr>
                                      <p:tavLst>
                                        <p:tav tm="0">
                                          <p:val>
                                            <p:fltVal val="0"/>
                                          </p:val>
                                        </p:tav>
                                        <p:tav tm="100000">
                                          <p:val>
                                            <p:strVal val="#ppt_h"/>
                                          </p:val>
                                        </p:tav>
                                      </p:tavLst>
                                    </p:anim>
                                    <p:anim calcmode="lin" valueType="num">
                                      <p:cBhvr>
                                        <p:cTn id="55" dur="750" fill="hold"/>
                                        <p:tgtEl>
                                          <p:spTgt spid="4"/>
                                        </p:tgtEl>
                                        <p:attrNameLst>
                                          <p:attrName>style.rotation</p:attrName>
                                        </p:attrNameLst>
                                      </p:cBhvr>
                                      <p:tavLst>
                                        <p:tav tm="0">
                                          <p:val>
                                            <p:fltVal val="90"/>
                                          </p:val>
                                        </p:tav>
                                        <p:tav tm="100000">
                                          <p:val>
                                            <p:fltVal val="0"/>
                                          </p:val>
                                        </p:tav>
                                      </p:tavLst>
                                    </p:anim>
                                    <p:animEffect transition="in" filter="fade">
                                      <p:cBhvr>
                                        <p:cTn id="56" dur="750"/>
                                        <p:tgtEl>
                                          <p:spTgt spid="4"/>
                                        </p:tgtEl>
                                      </p:cBhvr>
                                    </p:animEffect>
                                  </p:childTnLst>
                                </p:cTn>
                              </p:par>
                              <p:par>
                                <p:cTn id="57" presetID="31" presetClass="entr" presetSubtype="0" fill="hold" grpId="0" nodeType="withEffect">
                                  <p:stCondLst>
                                    <p:cond delay="0"/>
                                  </p:stCondLst>
                                  <p:iterate type="lt">
                                    <p:tmPct val="2874"/>
                                  </p:iterate>
                                  <p:childTnLst>
                                    <p:set>
                                      <p:cBhvr>
                                        <p:cTn id="58" dur="1" fill="hold">
                                          <p:stCondLst>
                                            <p:cond delay="0"/>
                                          </p:stCondLst>
                                        </p:cTn>
                                        <p:tgtEl>
                                          <p:spTgt spid="5"/>
                                        </p:tgtEl>
                                        <p:attrNameLst>
                                          <p:attrName>style.visibility</p:attrName>
                                        </p:attrNameLst>
                                      </p:cBhvr>
                                      <p:to>
                                        <p:strVal val="visible"/>
                                      </p:to>
                                    </p:set>
                                    <p:anim calcmode="lin" valueType="num">
                                      <p:cBhvr>
                                        <p:cTn id="59" dur="750" fill="hold"/>
                                        <p:tgtEl>
                                          <p:spTgt spid="5"/>
                                        </p:tgtEl>
                                        <p:attrNameLst>
                                          <p:attrName>ppt_w</p:attrName>
                                        </p:attrNameLst>
                                      </p:cBhvr>
                                      <p:tavLst>
                                        <p:tav tm="0">
                                          <p:val>
                                            <p:fltVal val="0"/>
                                          </p:val>
                                        </p:tav>
                                        <p:tav tm="100000">
                                          <p:val>
                                            <p:strVal val="#ppt_w"/>
                                          </p:val>
                                        </p:tav>
                                      </p:tavLst>
                                    </p:anim>
                                    <p:anim calcmode="lin" valueType="num">
                                      <p:cBhvr>
                                        <p:cTn id="60" dur="750" fill="hold"/>
                                        <p:tgtEl>
                                          <p:spTgt spid="5"/>
                                        </p:tgtEl>
                                        <p:attrNameLst>
                                          <p:attrName>ppt_h</p:attrName>
                                        </p:attrNameLst>
                                      </p:cBhvr>
                                      <p:tavLst>
                                        <p:tav tm="0">
                                          <p:val>
                                            <p:fltVal val="0"/>
                                          </p:val>
                                        </p:tav>
                                        <p:tav tm="100000">
                                          <p:val>
                                            <p:strVal val="#ppt_h"/>
                                          </p:val>
                                        </p:tav>
                                      </p:tavLst>
                                    </p:anim>
                                    <p:anim calcmode="lin" valueType="num">
                                      <p:cBhvr>
                                        <p:cTn id="61" dur="750" fill="hold"/>
                                        <p:tgtEl>
                                          <p:spTgt spid="5"/>
                                        </p:tgtEl>
                                        <p:attrNameLst>
                                          <p:attrName>style.rotation</p:attrName>
                                        </p:attrNameLst>
                                      </p:cBhvr>
                                      <p:tavLst>
                                        <p:tav tm="0">
                                          <p:val>
                                            <p:fltVal val="90"/>
                                          </p:val>
                                        </p:tav>
                                        <p:tav tm="100000">
                                          <p:val>
                                            <p:fltVal val="0"/>
                                          </p:val>
                                        </p:tav>
                                      </p:tavLst>
                                    </p:anim>
                                    <p:animEffect transition="in" filter="fade">
                                      <p:cBhvr>
                                        <p:cTn id="62" dur="750"/>
                                        <p:tgtEl>
                                          <p:spTgt spid="5"/>
                                        </p:tgtEl>
                                      </p:cBhvr>
                                    </p:animEffect>
                                  </p:childTnLst>
                                </p:cTn>
                              </p:par>
                              <p:par>
                                <p:cTn id="63" presetID="31" presetClass="entr" presetSubtype="0" fill="hold" grpId="0" nodeType="withEffect">
                                  <p:stCondLst>
                                    <p:cond delay="0"/>
                                  </p:stCondLst>
                                  <p:iterate type="lt">
                                    <p:tmPct val="2564"/>
                                  </p:iterate>
                                  <p:childTnLst>
                                    <p:set>
                                      <p:cBhvr>
                                        <p:cTn id="64" dur="1" fill="hold">
                                          <p:stCondLst>
                                            <p:cond delay="0"/>
                                          </p:stCondLst>
                                        </p:cTn>
                                        <p:tgtEl>
                                          <p:spTgt spid="6"/>
                                        </p:tgtEl>
                                        <p:attrNameLst>
                                          <p:attrName>style.visibility</p:attrName>
                                        </p:attrNameLst>
                                      </p:cBhvr>
                                      <p:to>
                                        <p:strVal val="visible"/>
                                      </p:to>
                                    </p:set>
                                    <p:anim calcmode="lin" valueType="num">
                                      <p:cBhvr>
                                        <p:cTn id="65" dur="750" fill="hold"/>
                                        <p:tgtEl>
                                          <p:spTgt spid="6"/>
                                        </p:tgtEl>
                                        <p:attrNameLst>
                                          <p:attrName>ppt_w</p:attrName>
                                        </p:attrNameLst>
                                      </p:cBhvr>
                                      <p:tavLst>
                                        <p:tav tm="0">
                                          <p:val>
                                            <p:fltVal val="0"/>
                                          </p:val>
                                        </p:tav>
                                        <p:tav tm="100000">
                                          <p:val>
                                            <p:strVal val="#ppt_w"/>
                                          </p:val>
                                        </p:tav>
                                      </p:tavLst>
                                    </p:anim>
                                    <p:anim calcmode="lin" valueType="num">
                                      <p:cBhvr>
                                        <p:cTn id="66" dur="750" fill="hold"/>
                                        <p:tgtEl>
                                          <p:spTgt spid="6"/>
                                        </p:tgtEl>
                                        <p:attrNameLst>
                                          <p:attrName>ppt_h</p:attrName>
                                        </p:attrNameLst>
                                      </p:cBhvr>
                                      <p:tavLst>
                                        <p:tav tm="0">
                                          <p:val>
                                            <p:fltVal val="0"/>
                                          </p:val>
                                        </p:tav>
                                        <p:tav tm="100000">
                                          <p:val>
                                            <p:strVal val="#ppt_h"/>
                                          </p:val>
                                        </p:tav>
                                      </p:tavLst>
                                    </p:anim>
                                    <p:anim calcmode="lin" valueType="num">
                                      <p:cBhvr>
                                        <p:cTn id="67" dur="750" fill="hold"/>
                                        <p:tgtEl>
                                          <p:spTgt spid="6"/>
                                        </p:tgtEl>
                                        <p:attrNameLst>
                                          <p:attrName>style.rotation</p:attrName>
                                        </p:attrNameLst>
                                      </p:cBhvr>
                                      <p:tavLst>
                                        <p:tav tm="0">
                                          <p:val>
                                            <p:fltVal val="90"/>
                                          </p:val>
                                        </p:tav>
                                        <p:tav tm="100000">
                                          <p:val>
                                            <p:fltVal val="0"/>
                                          </p:val>
                                        </p:tav>
                                      </p:tavLst>
                                    </p:anim>
                                    <p:animEffect transition="in" filter="fade">
                                      <p:cBhvr>
                                        <p:cTn id="68" dur="750"/>
                                        <p:tgtEl>
                                          <p:spTgt spid="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4" grpId="0"/>
      <p:bldP spid="5" grpId="0"/>
      <p:bldP spid="6" grpId="0"/>
      <p:bldP spid="17" grpId="0" animBg="1"/>
      <p:bldP spid="17" grpId="1" animBg="1"/>
      <p:bldP spid="19" grpId="0" animBg="1"/>
      <p:bldP spid="19" grpId="1" animBg="1"/>
      <p:bldP spid="20" grpId="0" animBg="1"/>
      <p:bldP spid="20" grpId="1" animBg="1"/>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1" y="256574"/>
            <a:ext cx="4512501"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公司资质</a:t>
            </a:r>
          </a:p>
        </p:txBody>
      </p:sp>
      <p:cxnSp>
        <p:nvCxnSpPr>
          <p:cNvPr id="88" name="直接连接符​​ 14"/>
          <p:cNvCxnSpPr/>
          <p:nvPr/>
        </p:nvCxnSpPr>
        <p:spPr>
          <a:xfrm>
            <a:off x="3254798"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noChangeArrowheads="1"/>
          </p:cNvPicPr>
          <p:nvPr/>
        </p:nvPicPr>
        <p:blipFill>
          <a:blip r:embed="rId3" cstate="print"/>
          <a:srcRect/>
          <a:stretch>
            <a:fillRect/>
          </a:stretch>
        </p:blipFill>
        <p:spPr bwMode="auto">
          <a:xfrm>
            <a:off x="8107616" y="1220756"/>
            <a:ext cx="1732800" cy="2179245"/>
          </a:xfrm>
          <a:prstGeom prst="rect">
            <a:avLst/>
          </a:prstGeom>
          <a:noFill/>
          <a:ln w="9525">
            <a:noFill/>
            <a:miter lim="800000"/>
            <a:headEnd/>
            <a:tailEnd/>
          </a:ln>
          <a:effectLst/>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8880" y="1152172"/>
            <a:ext cx="1697661" cy="2400000"/>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5435" y="1085960"/>
            <a:ext cx="1616055" cy="228463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2096" y="1087627"/>
            <a:ext cx="1697661" cy="2400000"/>
          </a:xfrm>
          <a:prstGeom prst="rect">
            <a:avLst/>
          </a:prstGeom>
        </p:spPr>
      </p:pic>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0367" y="1126189"/>
            <a:ext cx="1697661" cy="2400000"/>
          </a:xfrm>
          <a:prstGeom prst="rect">
            <a:avLst/>
          </a:prstGeom>
        </p:spPr>
      </p:pic>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1887" y="3597432"/>
            <a:ext cx="1697661" cy="2400000"/>
          </a:xfrm>
          <a:prstGeom prst="rect">
            <a:avLst/>
          </a:prstGeom>
        </p:spPr>
      </p:pic>
      <p:pic>
        <p:nvPicPr>
          <p:cNvPr id="22"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57595" y="3581667"/>
            <a:ext cx="1697661" cy="2400000"/>
          </a:xfrm>
          <a:prstGeom prst="rect">
            <a:avLst/>
          </a:prstGeom>
        </p:spPr>
      </p:pic>
      <p:pic>
        <p:nvPicPr>
          <p:cNvPr id="23" name="图片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3303" y="3552172"/>
            <a:ext cx="1697661" cy="2400000"/>
          </a:xfrm>
          <a:prstGeom prst="rect">
            <a:avLst/>
          </a:prstGeom>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9456" y="3552172"/>
            <a:ext cx="1697661" cy="2400000"/>
          </a:xfrm>
          <a:prstGeom prst="rect">
            <a:avLst/>
          </a:prstGeom>
        </p:spPr>
      </p:pic>
      <p:pic>
        <p:nvPicPr>
          <p:cNvPr id="25" name="图片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8637" y="1126189"/>
            <a:ext cx="1730519" cy="2400000"/>
          </a:xfrm>
          <a:prstGeom prst="rect">
            <a:avLst/>
          </a:prstGeom>
        </p:spPr>
      </p:pic>
      <p:pic>
        <p:nvPicPr>
          <p:cNvPr id="30" name="Picture 2"/>
          <p:cNvPicPr>
            <a:picLocks noChangeAspect="1" noChangeArrowheads="1"/>
          </p:cNvPicPr>
          <p:nvPr/>
        </p:nvPicPr>
        <p:blipFill>
          <a:blip r:embed="rId13" cstate="print"/>
          <a:srcRect/>
          <a:stretch>
            <a:fillRect/>
          </a:stretch>
        </p:blipFill>
        <p:spPr bwMode="auto">
          <a:xfrm>
            <a:off x="8322349" y="3610516"/>
            <a:ext cx="3513483" cy="2218753"/>
          </a:xfrm>
          <a:prstGeom prst="rect">
            <a:avLst/>
          </a:prstGeom>
          <a:noFill/>
          <a:ln w="9525">
            <a:solidFill>
              <a:srgbClr val="0070C0"/>
            </a:solid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1" y="256574"/>
            <a:ext cx="4512501"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关于我们</a:t>
            </a:r>
          </a:p>
        </p:txBody>
      </p:sp>
      <p:cxnSp>
        <p:nvCxnSpPr>
          <p:cNvPr id="88" name="直接连接符​​ 14"/>
          <p:cNvCxnSpPr/>
          <p:nvPr/>
        </p:nvCxnSpPr>
        <p:spPr>
          <a:xfrm>
            <a:off x="3254798"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34" name="内容占位符 2"/>
          <p:cNvSpPr txBox="1"/>
          <p:nvPr/>
        </p:nvSpPr>
        <p:spPr>
          <a:xfrm>
            <a:off x="2424117" y="906429"/>
            <a:ext cx="8029575" cy="1982051"/>
          </a:xfrm>
          <a:prstGeom prst="rect">
            <a:avLst/>
          </a:prstGeom>
        </p:spPr>
        <p:txBody>
          <a:bodyPr/>
          <a:lstStyle>
            <a:lvl1pPr marL="457200" indent="-457200" algn="l" rtl="0" fontAlgn="base">
              <a:spcBef>
                <a:spcPct val="20000"/>
              </a:spcBef>
              <a:spcAft>
                <a:spcPct val="0"/>
              </a:spcAft>
              <a:buFont typeface="Arial" panose="020B0604020202020204" pitchFamily="34" charset="0"/>
              <a:buChar char="•"/>
              <a:defRPr sz="4300" kern="1200">
                <a:solidFill>
                  <a:schemeClr val="tx1"/>
                </a:solidFill>
                <a:latin typeface="+mn-lt"/>
                <a:ea typeface="微软雅黑" panose="020B0503020204020204" pitchFamily="34" charset="-122"/>
                <a:cs typeface="+mn-cs"/>
              </a:defRPr>
            </a:lvl1pPr>
            <a:lvl2pPr marL="990600" indent="-381000" algn="l" rtl="0" fontAlgn="base">
              <a:spcBef>
                <a:spcPct val="20000"/>
              </a:spcBef>
              <a:spcAft>
                <a:spcPct val="0"/>
              </a:spcAft>
              <a:buFont typeface="Arial" panose="020B0604020202020204" pitchFamily="34" charset="0"/>
              <a:buChar char="–"/>
              <a:defRPr sz="3700" kern="1200">
                <a:solidFill>
                  <a:schemeClr val="tx1"/>
                </a:solidFill>
                <a:latin typeface="+mn-lt"/>
                <a:ea typeface="微软雅黑" panose="020B0503020204020204" pitchFamily="34" charset="-122"/>
                <a:cs typeface="+mn-cs"/>
              </a:defRPr>
            </a:lvl2pPr>
            <a:lvl3pPr marL="152400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3pPr>
            <a:lvl4pPr marL="2133600"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4pPr>
            <a:lvl5pPr marL="2743200"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zh-CN" altLang="en-US" sz="1800" dirty="0">
                <a:solidFill>
                  <a:srgbClr val="595959"/>
                </a:solidFill>
                <a:cs typeface="微软雅黑" panose="020B0503020204020204" pitchFamily="34" charset="-122"/>
              </a:rPr>
              <a:t>　　</a:t>
            </a:r>
            <a:r>
              <a:rPr lang="zh-CN" altLang="en-US" sz="1465" dirty="0">
                <a:latin typeface="宋体" panose="02010600030101010101" pitchFamily="2" charset="-122"/>
                <a:ea typeface="宋体" panose="02010600030101010101" pitchFamily="2" charset="-122"/>
              </a:rPr>
              <a:t>中新金桥是北京市认证的高新技术企业及双软企业</a:t>
            </a:r>
            <a:r>
              <a:rPr lang="en-US" altLang="zh-CN" sz="1465" dirty="0">
                <a:latin typeface="宋体" panose="02010600030101010101" pitchFamily="2" charset="-122"/>
                <a:ea typeface="宋体" panose="02010600030101010101" pitchFamily="2" charset="-122"/>
              </a:rPr>
              <a:t>,</a:t>
            </a:r>
            <a:r>
              <a:rPr lang="zh-CN" altLang="en-US" sz="1465" dirty="0">
                <a:latin typeface="宋体" panose="02010600030101010101" pitchFamily="2" charset="-122"/>
                <a:ea typeface="宋体" panose="02010600030101010101" pitchFamily="2" charset="-122"/>
              </a:rPr>
              <a:t>通过了 </a:t>
            </a:r>
            <a:r>
              <a:rPr lang="en-US" altLang="zh-CN" sz="1465" dirty="0">
                <a:latin typeface="宋体" panose="02010600030101010101" pitchFamily="2" charset="-122"/>
                <a:ea typeface="宋体" panose="02010600030101010101" pitchFamily="2" charset="-122"/>
              </a:rPr>
              <a:t>ISO9001</a:t>
            </a:r>
            <a:r>
              <a:rPr lang="zh-CN" altLang="en-US" sz="1465" dirty="0">
                <a:latin typeface="宋体" panose="02010600030101010101" pitchFamily="2" charset="-122"/>
                <a:ea typeface="宋体" panose="02010600030101010101" pitchFamily="2" charset="-122"/>
              </a:rPr>
              <a:t>质量体系认证。</a:t>
            </a:r>
            <a:r>
              <a:rPr lang="zh-CN" altLang="zh-CN" sz="1465" dirty="0">
                <a:latin typeface="宋体" panose="02010600030101010101" pitchFamily="2" charset="-122"/>
                <a:ea typeface="宋体" panose="02010600030101010101" pitchFamily="2" charset="-122"/>
              </a:rPr>
              <a:t>中新金桥致力于成为国内一流的数字内容产品及技术服务解决方案提供商。公司拥有一批行业资深专家及技术人员，在国内同类企业行列中占据着领军地位。</a:t>
            </a:r>
          </a:p>
          <a:p>
            <a:pPr marL="0" indent="0">
              <a:lnSpc>
                <a:spcPct val="150000"/>
              </a:lnSpc>
              <a:buNone/>
            </a:pPr>
            <a:r>
              <a:rPr lang="zh-CN" altLang="en-US" sz="1465" dirty="0">
                <a:latin typeface="宋体" panose="02010600030101010101" pitchFamily="2" charset="-122"/>
                <a:ea typeface="宋体" panose="02010600030101010101" pitchFamily="2" charset="-122"/>
              </a:rPr>
              <a:t>　　中新金桥将继续发扬与近千家客户多年的合作优势，引入全新的理念和技术，为广大客户提供更多优质的产品和更全面的服务。</a:t>
            </a:r>
          </a:p>
          <a:p>
            <a:pPr marL="0" indent="0">
              <a:buNone/>
            </a:pPr>
            <a:endParaRPr kumimoji="1" lang="zh-CN" altLang="en-US" sz="1800" dirty="0"/>
          </a:p>
        </p:txBody>
      </p:sp>
      <p:sp>
        <p:nvSpPr>
          <p:cNvPr id="35" name="矩形 34"/>
          <p:cNvSpPr/>
          <p:nvPr/>
        </p:nvSpPr>
        <p:spPr>
          <a:xfrm>
            <a:off x="2424112" y="2806781"/>
            <a:ext cx="9266757" cy="2509726"/>
          </a:xfrm>
          <a:prstGeom prst="rect">
            <a:avLst/>
          </a:prstGeom>
        </p:spPr>
        <p:txBody>
          <a:bodyPr wrap="square">
            <a:spAutoFit/>
          </a:bodyPr>
          <a:lstStyle/>
          <a:p>
            <a:pPr>
              <a:lnSpc>
                <a:spcPct val="150000"/>
              </a:lnSpc>
            </a:pPr>
            <a:r>
              <a:rPr lang="zh-CN" altLang="en-US" sz="2400" b="1" dirty="0">
                <a:solidFill>
                  <a:srgbClr val="EA5404"/>
                </a:solidFill>
                <a:latin typeface="+mj-ea"/>
                <a:ea typeface="+mj-ea"/>
              </a:rPr>
              <a:t>出版行业</a:t>
            </a:r>
            <a:endParaRPr lang="en-US" altLang="zh-CN" sz="2400" b="1" dirty="0">
              <a:solidFill>
                <a:srgbClr val="EA5404"/>
              </a:solidFill>
              <a:latin typeface="+mj-ea"/>
              <a:ea typeface="+mj-ea"/>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参与“国家数字复合出版工程”、“中华字库工程”、“中国共产党思想理论资源数据库工程”等国家工程</a:t>
            </a:r>
            <a:endParaRPr lang="en-US" altLang="zh-CN" sz="1465" dirty="0">
              <a:latin typeface="宋体" panose="02010600030101010101" pitchFamily="2" charset="-122"/>
              <a:ea typeface="宋体" panose="02010600030101010101" pitchFamily="2" charset="-122"/>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承担行业多项标准起草，如：数字内容资源加工和数据处理（</a:t>
            </a:r>
            <a:r>
              <a:rPr lang="en-US" altLang="zh-CN" sz="1465" dirty="0">
                <a:latin typeface="宋体" panose="02010600030101010101" pitchFamily="2" charset="-122"/>
                <a:ea typeface="宋体" panose="02010600030101010101" pitchFamily="2" charset="-122"/>
              </a:rPr>
              <a:t>10</a:t>
            </a:r>
            <a:r>
              <a:rPr lang="zh-CN" altLang="en-US" sz="1465" dirty="0">
                <a:latin typeface="宋体" panose="02010600030101010101" pitchFamily="2" charset="-122"/>
                <a:ea typeface="宋体" panose="02010600030101010101" pitchFamily="2" charset="-122"/>
              </a:rPr>
              <a:t>项），音视频数字化加工标准（</a:t>
            </a:r>
            <a:r>
              <a:rPr lang="en-US" altLang="zh-CN" sz="1465" dirty="0">
                <a:latin typeface="宋体" panose="02010600030101010101" pitchFamily="2" charset="-122"/>
                <a:ea typeface="宋体" panose="02010600030101010101" pitchFamily="2" charset="-122"/>
              </a:rPr>
              <a:t>2</a:t>
            </a:r>
            <a:r>
              <a:rPr lang="zh-CN" altLang="en-US" sz="1465" dirty="0">
                <a:latin typeface="宋体" panose="02010600030101010101" pitchFamily="2" charset="-122"/>
                <a:ea typeface="宋体" panose="02010600030101010101" pitchFamily="2" charset="-122"/>
              </a:rPr>
              <a:t>项）</a:t>
            </a:r>
            <a:endParaRPr lang="en-US" altLang="zh-CN" sz="1465" dirty="0">
              <a:latin typeface="宋体" panose="02010600030101010101" pitchFamily="2" charset="-122"/>
              <a:ea typeface="宋体" panose="02010600030101010101" pitchFamily="2" charset="-122"/>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新闻出版行业“专业数字内容资源知识服务试点工作技术支持单位”</a:t>
            </a:r>
            <a:endParaRPr lang="en-US" altLang="zh-CN" sz="1465" dirty="0">
              <a:latin typeface="宋体" panose="02010600030101010101" pitchFamily="2" charset="-122"/>
              <a:ea typeface="宋体" panose="02010600030101010101" pitchFamily="2" charset="-122"/>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承接超过</a:t>
            </a:r>
            <a:r>
              <a:rPr lang="en-US" altLang="zh-CN" sz="1465" dirty="0">
                <a:latin typeface="宋体" panose="02010600030101010101" pitchFamily="2" charset="-122"/>
                <a:ea typeface="宋体" panose="02010600030101010101" pitchFamily="2" charset="-122"/>
              </a:rPr>
              <a:t>70%</a:t>
            </a:r>
            <a:r>
              <a:rPr lang="zh-CN" altLang="en-US" sz="1465" dirty="0">
                <a:latin typeface="宋体" panose="02010600030101010101" pitchFamily="2" charset="-122"/>
                <a:ea typeface="宋体" panose="02010600030101010101" pitchFamily="2" charset="-122"/>
              </a:rPr>
              <a:t>的专业出版社数字内容资源建设</a:t>
            </a:r>
            <a:endParaRPr lang="en-US" altLang="zh-CN" sz="1465" dirty="0">
              <a:latin typeface="宋体" panose="02010600030101010101" pitchFamily="2" charset="-122"/>
              <a:ea typeface="宋体" panose="02010600030101010101" pitchFamily="2" charset="-122"/>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国家新闻出版广电总局中央文化企业数字化转型推荐技术单位</a:t>
            </a:r>
            <a:endParaRPr lang="en-US" altLang="zh-CN" sz="1465" dirty="0">
              <a:latin typeface="宋体" panose="02010600030101010101" pitchFamily="2" charset="-122"/>
              <a:ea typeface="宋体" panose="02010600030101010101" pitchFamily="2" charset="-122"/>
            </a:endParaRPr>
          </a:p>
        </p:txBody>
      </p:sp>
      <p:sp>
        <p:nvSpPr>
          <p:cNvPr id="36" name="矩形 35"/>
          <p:cNvSpPr/>
          <p:nvPr/>
        </p:nvSpPr>
        <p:spPr>
          <a:xfrm>
            <a:off x="2377142" y="5253204"/>
            <a:ext cx="6264175" cy="1269835"/>
          </a:xfrm>
          <a:prstGeom prst="rect">
            <a:avLst/>
          </a:prstGeom>
        </p:spPr>
        <p:txBody>
          <a:bodyPr wrap="square">
            <a:spAutoFit/>
          </a:bodyPr>
          <a:lstStyle/>
          <a:p>
            <a:pPr>
              <a:lnSpc>
                <a:spcPct val="150000"/>
              </a:lnSpc>
            </a:pPr>
            <a:r>
              <a:rPr lang="zh-CN" altLang="en-US" sz="2400" b="1" dirty="0">
                <a:solidFill>
                  <a:srgbClr val="EA5404"/>
                </a:solidFill>
                <a:latin typeface="+mj-ea"/>
                <a:ea typeface="+mj-ea"/>
              </a:rPr>
              <a:t>教育行业</a:t>
            </a:r>
            <a:endParaRPr lang="en-US" altLang="zh-CN" sz="2400" b="1" dirty="0">
              <a:solidFill>
                <a:srgbClr val="EA5404"/>
              </a:solidFill>
              <a:latin typeface="+mj-ea"/>
              <a:ea typeface="+mj-ea"/>
            </a:endParaRPr>
          </a:p>
          <a:p>
            <a:pPr>
              <a:lnSpc>
                <a:spcPct val="150000"/>
              </a:lnSpc>
            </a:pPr>
            <a:r>
              <a:rPr lang="zh-CN" altLang="en-US" sz="1465" dirty="0">
                <a:latin typeface="宋体" panose="02010600030101010101" pitchFamily="2" charset="-122"/>
                <a:ea typeface="宋体" panose="02010600030101010101" pitchFamily="2" charset="-122"/>
              </a:rPr>
              <a:t>国内唯一一家集计算机教学微课程与教学管理为一体的公司</a:t>
            </a:r>
            <a:endParaRPr lang="en-US" altLang="zh-CN" sz="1465" dirty="0">
              <a:latin typeface="宋体" panose="02010600030101010101" pitchFamily="2" charset="-122"/>
              <a:ea typeface="宋体" panose="02010600030101010101" pitchFamily="2" charset="-122"/>
            </a:endParaRPr>
          </a:p>
          <a:p>
            <a:pPr>
              <a:lnSpc>
                <a:spcPct val="150000"/>
              </a:lnSpc>
            </a:pPr>
            <a:r>
              <a:rPr lang="zh-CN" altLang="en-US" sz="1465" dirty="0">
                <a:latin typeface="宋体" panose="02010600030101010101" pitchFamily="2" charset="-122"/>
                <a:ea typeface="宋体" panose="02010600030101010101" pitchFamily="2" charset="-122"/>
              </a:rPr>
              <a:t>计算机辅助教学系统全国超过</a:t>
            </a:r>
            <a:r>
              <a:rPr lang="en-US" altLang="zh-CN" sz="1465" dirty="0">
                <a:latin typeface="宋体" panose="02010600030101010101" pitchFamily="2" charset="-122"/>
                <a:ea typeface="宋体" panose="02010600030101010101" pitchFamily="2" charset="-122"/>
              </a:rPr>
              <a:t>1000</a:t>
            </a:r>
            <a:r>
              <a:rPr lang="zh-CN" altLang="en-US" sz="1465" dirty="0">
                <a:latin typeface="宋体" panose="02010600030101010101" pitchFamily="2" charset="-122"/>
                <a:ea typeface="宋体" panose="02010600030101010101" pitchFamily="2" charset="-122"/>
              </a:rPr>
              <a:t>家教育类使用单位</a:t>
            </a:r>
            <a:endParaRPr lang="en-US" altLang="zh-CN" sz="1465"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3957237"/>
            <a:ext cx="12192000" cy="1858199"/>
          </a:xfrm>
          <a:prstGeom prst="rect">
            <a:avLst/>
          </a:prstGeom>
          <a:solidFill>
            <a:srgbClr val="E65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 name="组合 3"/>
          <p:cNvGrpSpPr/>
          <p:nvPr/>
        </p:nvGrpSpPr>
        <p:grpSpPr>
          <a:xfrm>
            <a:off x="2330419" y="1128545"/>
            <a:ext cx="2493904" cy="2493904"/>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 name="椭圆 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7" name="椭圆 6"/>
          <p:cNvSpPr/>
          <p:nvPr/>
        </p:nvSpPr>
        <p:spPr>
          <a:xfrm>
            <a:off x="768237" y="2116567"/>
            <a:ext cx="903568" cy="903568"/>
          </a:xfrm>
          <a:prstGeom prst="ellipse">
            <a:avLst/>
          </a:prstGeom>
          <a:solidFill>
            <a:srgbClr val="E6571E"/>
          </a:solidFill>
          <a:ln>
            <a:solidFill>
              <a:srgbClr val="E6571E"/>
            </a:solid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椭圆 7"/>
          <p:cNvSpPr/>
          <p:nvPr/>
        </p:nvSpPr>
        <p:spPr>
          <a:xfrm>
            <a:off x="2531865" y="676908"/>
            <a:ext cx="366369" cy="366369"/>
          </a:xfrm>
          <a:prstGeom prst="ellipse">
            <a:avLst/>
          </a:prstGeom>
          <a:solidFill>
            <a:srgbClr val="E6571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9" name="组合 8"/>
          <p:cNvGrpSpPr/>
          <p:nvPr/>
        </p:nvGrpSpPr>
        <p:grpSpPr>
          <a:xfrm>
            <a:off x="6493914" y="3555823"/>
            <a:ext cx="401413" cy="401413"/>
            <a:chOff x="304800" y="673100"/>
            <a:chExt cx="4000500" cy="4000500"/>
          </a:xfrm>
          <a:effectLst>
            <a:outerShdw blurRad="381000" dist="152400" dir="8100000" algn="tr" rotWithShape="0">
              <a:prstClr val="black">
                <a:alpha val="7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1" name="椭圆 1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2" name="组合 11"/>
          <p:cNvGrpSpPr/>
          <p:nvPr/>
        </p:nvGrpSpPr>
        <p:grpSpPr>
          <a:xfrm>
            <a:off x="5393295" y="2188927"/>
            <a:ext cx="831871" cy="831871"/>
            <a:chOff x="304800" y="673100"/>
            <a:chExt cx="4000500" cy="4000500"/>
          </a:xfrm>
          <a:effectLst>
            <a:outerShdw blurRad="317500" dist="1905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4" name="椭圆 1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5" name="组合 14"/>
          <p:cNvGrpSpPr/>
          <p:nvPr/>
        </p:nvGrpSpPr>
        <p:grpSpPr>
          <a:xfrm>
            <a:off x="4787415" y="3393618"/>
            <a:ext cx="293036" cy="293036"/>
            <a:chOff x="304800" y="673100"/>
            <a:chExt cx="4000500" cy="4000500"/>
          </a:xfrm>
          <a:effectLst>
            <a:outerShdw blurRad="381000" dist="152400" dir="8100000" algn="tr" rotWithShape="0">
              <a:prstClr val="black">
                <a:alpha val="7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7" name="椭圆 1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8" name="组合 17"/>
          <p:cNvGrpSpPr/>
          <p:nvPr/>
        </p:nvGrpSpPr>
        <p:grpSpPr>
          <a:xfrm>
            <a:off x="576293" y="5798678"/>
            <a:ext cx="383892" cy="383892"/>
            <a:chOff x="304800" y="673100"/>
            <a:chExt cx="4000500" cy="4000500"/>
          </a:xfrm>
          <a:effectLst>
            <a:outerShdw blurRad="381000" dist="152400" dir="8100000" algn="tr" rotWithShape="0">
              <a:prstClr val="black">
                <a:alpha val="7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20" name="椭圆 1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1" name="椭圆 20"/>
          <p:cNvSpPr/>
          <p:nvPr/>
        </p:nvSpPr>
        <p:spPr>
          <a:xfrm>
            <a:off x="6046381" y="1406424"/>
            <a:ext cx="366369" cy="366369"/>
          </a:xfrm>
          <a:prstGeom prst="ellipse">
            <a:avLst/>
          </a:prstGeom>
          <a:solidFill>
            <a:srgbClr val="E6571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椭圆 21"/>
          <p:cNvSpPr/>
          <p:nvPr/>
        </p:nvSpPr>
        <p:spPr>
          <a:xfrm>
            <a:off x="6065732" y="6014569"/>
            <a:ext cx="183185" cy="183185"/>
          </a:xfrm>
          <a:prstGeom prst="ellipse">
            <a:avLst/>
          </a:prstGeom>
          <a:solidFill>
            <a:srgbClr val="E6571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3" name="组合 22"/>
          <p:cNvGrpSpPr/>
          <p:nvPr/>
        </p:nvGrpSpPr>
        <p:grpSpPr>
          <a:xfrm>
            <a:off x="10106685" y="5266574"/>
            <a:ext cx="951985" cy="951985"/>
            <a:chOff x="304800" y="673100"/>
            <a:chExt cx="4000500" cy="4000500"/>
          </a:xfrm>
          <a:effectLst>
            <a:outerShdw blurRad="317500" dist="1905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25" name="椭圆 2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6" name="TextBox 7"/>
          <p:cNvSpPr>
            <a:spLocks noChangeArrowheads="1"/>
          </p:cNvSpPr>
          <p:nvPr/>
        </p:nvSpPr>
        <p:spPr bwMode="auto">
          <a:xfrm>
            <a:off x="1598075" y="4227819"/>
            <a:ext cx="8818405" cy="87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219200"/>
            <a:r>
              <a:rPr lang="zh-CN" altLang="en-US" sz="5065"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欢迎观看 感谢聆听</a:t>
            </a:r>
            <a:endParaRPr lang="zh-CN" altLang="en-US" sz="5065"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TextBox 7"/>
          <p:cNvSpPr>
            <a:spLocks noChangeArrowheads="1"/>
          </p:cNvSpPr>
          <p:nvPr/>
        </p:nvSpPr>
        <p:spPr bwMode="auto">
          <a:xfrm>
            <a:off x="1658473" y="5134287"/>
            <a:ext cx="6453751"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219200"/>
            <a:r>
              <a:rPr lang="zh-CN" altLang="en-US" sz="1865"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领先的数字内容及知识服务解决方案提供商！</a:t>
            </a:r>
          </a:p>
          <a:p>
            <a:pPr defTabSz="1219200"/>
            <a:r>
              <a:rPr lang="zh-CN" altLang="en-US" sz="1865"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立足中国，为全球用户提供一流的在线职业教育解决方案！</a:t>
            </a:r>
          </a:p>
        </p:txBody>
      </p:sp>
      <p:cxnSp>
        <p:nvCxnSpPr>
          <p:cNvPr id="28" name="直接连接符 27"/>
          <p:cNvCxnSpPr/>
          <p:nvPr/>
        </p:nvCxnSpPr>
        <p:spPr>
          <a:xfrm>
            <a:off x="1658473" y="5087597"/>
            <a:ext cx="7262971"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32" name="灯片编号占位符 31"/>
          <p:cNvSpPr>
            <a:spLocks noGrp="1"/>
          </p:cNvSpPr>
          <p:nvPr>
            <p:ph type="sldNum" sz="quarter" idx="12"/>
          </p:nvPr>
        </p:nvSpPr>
        <p:spPr/>
        <p:txBody>
          <a:bodyPr/>
          <a:lstStyle/>
          <a:p>
            <a:fld id="{7543FE73-A404-45C1-B77A-6DB3BD9EA953}" type="slidenum">
              <a:rPr lang="zh-CN" altLang="en-US" smtClean="0"/>
              <a:t>52</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40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animEffect transition="in" filter="fade">
                                      <p:cBhvr>
                                        <p:cTn id="11" dur="1000"/>
                                        <p:tgtEl>
                                          <p:spTgt spid="4"/>
                                        </p:tgtEl>
                                      </p:cBhvr>
                                    </p:animEffect>
                                  </p:childTnLst>
                                </p:cTn>
                              </p:par>
                              <p:par>
                                <p:cTn id="12" presetID="64" presetClass="path" presetSubtype="0" fill="hold" nodeType="withEffect">
                                  <p:stCondLst>
                                    <p:cond delay="400"/>
                                  </p:stCondLst>
                                  <p:childTnLst>
                                    <p:animMotion origin="layout" path="M -4.72222E-6 -4.68026E-6 L 0.38872 0.84338 " pathEditMode="relative" rAng="0" ptsTypes="AA">
                                      <p:cBhvr>
                                        <p:cTn id="13" dur="1000" spd="-100000" fill="hold"/>
                                        <p:tgtEl>
                                          <p:spTgt spid="4"/>
                                        </p:tgtEl>
                                        <p:attrNameLst>
                                          <p:attrName>ppt_x</p:attrName>
                                          <p:attrName>ppt_y</p:attrName>
                                        </p:attrNameLst>
                                      </p:cBhvr>
                                      <p:rCtr x="19427" y="42169"/>
                                    </p:animMotion>
                                  </p:childTnLst>
                                </p:cTn>
                              </p:par>
                              <p:par>
                                <p:cTn id="14" presetID="1" presetClass="entr" presetSubtype="0" fill="hold" grpId="0" nodeType="withEffect">
                                  <p:stCondLst>
                                    <p:cond delay="300"/>
                                  </p:stCondLst>
                                  <p:childTnLst>
                                    <p:set>
                                      <p:cBhvr>
                                        <p:cTn id="15" dur="1" fill="hold">
                                          <p:stCondLst>
                                            <p:cond delay="0"/>
                                          </p:stCondLst>
                                        </p:cTn>
                                        <p:tgtEl>
                                          <p:spTgt spid="8"/>
                                        </p:tgtEl>
                                        <p:attrNameLst>
                                          <p:attrName>style.visibility</p:attrName>
                                        </p:attrNameLst>
                                      </p:cBhvr>
                                      <p:to>
                                        <p:strVal val="visible"/>
                                      </p:to>
                                    </p:set>
                                  </p:childTnLst>
                                </p:cTn>
                              </p:par>
                              <p:par>
                                <p:cTn id="16" presetID="53" presetClass="entr" presetSubtype="16" fill="hold" grpId="1" nodeType="withEffect">
                                  <p:stCondLst>
                                    <p:cond delay="30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Effect transition="in" filter="fade">
                                      <p:cBhvr>
                                        <p:cTn id="20" dur="1000"/>
                                        <p:tgtEl>
                                          <p:spTgt spid="8"/>
                                        </p:tgtEl>
                                      </p:cBhvr>
                                    </p:animEffect>
                                  </p:childTnLst>
                                </p:cTn>
                              </p:par>
                              <p:par>
                                <p:cTn id="21" presetID="64" presetClass="path" presetSubtype="0" fill="hold" grpId="2" nodeType="withEffect">
                                  <p:stCondLst>
                                    <p:cond delay="300"/>
                                  </p:stCondLst>
                                  <p:childTnLst>
                                    <p:animMotion origin="layout" path="M 2.77778E-6 2.422E-6 L 0.39375 -0.33797 " pathEditMode="relative" rAng="0" ptsTypes="AA">
                                      <p:cBhvr>
                                        <p:cTn id="22" dur="1000" spd="-100000" fill="hold"/>
                                        <p:tgtEl>
                                          <p:spTgt spid="8"/>
                                        </p:tgtEl>
                                        <p:attrNameLst>
                                          <p:attrName>ppt_x</p:attrName>
                                          <p:attrName>ppt_y</p:attrName>
                                        </p:attrNameLst>
                                      </p:cBhvr>
                                      <p:rCtr x="19688" y="-16898"/>
                                    </p:animMotion>
                                  </p:childTnLst>
                                </p:cTn>
                              </p:par>
                              <p:par>
                                <p:cTn id="23" presetID="1" presetClass="entr" presetSubtype="0" fill="hold" nodeType="withEffect">
                                  <p:stCondLst>
                                    <p:cond delay="300"/>
                                  </p:stCondLst>
                                  <p:childTnLst>
                                    <p:set>
                                      <p:cBhvr>
                                        <p:cTn id="24" dur="1" fill="hold">
                                          <p:stCondLst>
                                            <p:cond delay="0"/>
                                          </p:stCondLst>
                                        </p:cTn>
                                        <p:tgtEl>
                                          <p:spTgt spid="9"/>
                                        </p:tgtEl>
                                        <p:attrNameLst>
                                          <p:attrName>style.visibility</p:attrName>
                                        </p:attrNameLst>
                                      </p:cBhvr>
                                      <p:to>
                                        <p:strVal val="visible"/>
                                      </p:to>
                                    </p:set>
                                  </p:childTnLst>
                                </p:cTn>
                              </p:par>
                              <p:par>
                                <p:cTn id="25" presetID="53" presetClass="entr" presetSubtype="16" fill="hold" nodeType="withEffect">
                                  <p:stCondLst>
                                    <p:cond delay="30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par>
                                <p:cTn id="30" presetID="64" presetClass="path" presetSubtype="0" fill="hold" nodeType="withEffect">
                                  <p:stCondLst>
                                    <p:cond delay="300"/>
                                  </p:stCondLst>
                                  <p:childTnLst>
                                    <p:animMotion origin="layout" path="M -5.55556E-7 -1.46123E-6 L 0.20451 0.58418 " pathEditMode="relative" rAng="0" ptsTypes="AA">
                                      <p:cBhvr>
                                        <p:cTn id="31" dur="1000" spd="-100000" fill="hold"/>
                                        <p:tgtEl>
                                          <p:spTgt spid="9"/>
                                        </p:tgtEl>
                                        <p:attrNameLst>
                                          <p:attrName>ppt_x</p:attrName>
                                          <p:attrName>ppt_y</p:attrName>
                                        </p:attrNameLst>
                                      </p:cBhvr>
                                      <p:rCtr x="10226" y="29194"/>
                                    </p:animMotion>
                                  </p:childTnLst>
                                </p:cTn>
                              </p:par>
                              <p:par>
                                <p:cTn id="32" presetID="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ppt_w</p:attrName>
                                        </p:attrNameLst>
                                      </p:cBhvr>
                                      <p:tavLst>
                                        <p:tav tm="0">
                                          <p:val>
                                            <p:fltVal val="0"/>
                                          </p:val>
                                        </p:tav>
                                        <p:tav tm="100000">
                                          <p:val>
                                            <p:strVal val="#ppt_w"/>
                                          </p:val>
                                        </p:tav>
                                      </p:tavLst>
                                    </p:anim>
                                    <p:anim calcmode="lin" valueType="num">
                                      <p:cBhvr>
                                        <p:cTn id="37" dur="1000" fill="hold"/>
                                        <p:tgtEl>
                                          <p:spTgt spid="12"/>
                                        </p:tgtEl>
                                        <p:attrNameLst>
                                          <p:attrName>ppt_h</p:attrName>
                                        </p:attrNameLst>
                                      </p:cBhvr>
                                      <p:tavLst>
                                        <p:tav tm="0">
                                          <p:val>
                                            <p:fltVal val="0"/>
                                          </p:val>
                                        </p:tav>
                                        <p:tav tm="100000">
                                          <p:val>
                                            <p:strVal val="#ppt_h"/>
                                          </p:val>
                                        </p:tav>
                                      </p:tavLst>
                                    </p:anim>
                                    <p:animEffect transition="in" filter="fade">
                                      <p:cBhvr>
                                        <p:cTn id="38" dur="1000"/>
                                        <p:tgtEl>
                                          <p:spTgt spid="12"/>
                                        </p:tgtEl>
                                      </p:cBhvr>
                                    </p:animEffect>
                                  </p:childTnLst>
                                </p:cTn>
                              </p:par>
                              <p:par>
                                <p:cTn id="39" presetID="64" presetClass="path" presetSubtype="0" fill="hold" nodeType="withEffect">
                                  <p:stCondLst>
                                    <p:cond delay="0"/>
                                  </p:stCondLst>
                                  <p:childTnLst>
                                    <p:animMotion origin="layout" path="M 1.11111E-6 3.7037E-7 L -0.52465 -0.50957 " pathEditMode="relative" rAng="0" ptsTypes="AA">
                                      <p:cBhvr>
                                        <p:cTn id="40" dur="1000" spd="-100000" fill="hold"/>
                                        <p:tgtEl>
                                          <p:spTgt spid="12"/>
                                        </p:tgtEl>
                                        <p:attrNameLst>
                                          <p:attrName>ppt_x</p:attrName>
                                          <p:attrName>ppt_y</p:attrName>
                                        </p:attrNameLst>
                                      </p:cBhvr>
                                      <p:rCtr x="-26233" y="-25494"/>
                                    </p:animMotion>
                                  </p:childTnLst>
                                </p:cTn>
                              </p:par>
                              <p:par>
                                <p:cTn id="41" presetID="1" presetClass="entr" presetSubtype="0" fill="hold" grpId="0" nodeType="withEffect">
                                  <p:stCondLst>
                                    <p:cond delay="200"/>
                                  </p:stCondLst>
                                  <p:childTnLst>
                                    <p:set>
                                      <p:cBhvr>
                                        <p:cTn id="42" dur="1" fill="hold">
                                          <p:stCondLst>
                                            <p:cond delay="0"/>
                                          </p:stCondLst>
                                        </p:cTn>
                                        <p:tgtEl>
                                          <p:spTgt spid="21"/>
                                        </p:tgtEl>
                                        <p:attrNameLst>
                                          <p:attrName>style.visibility</p:attrName>
                                        </p:attrNameLst>
                                      </p:cBhvr>
                                      <p:to>
                                        <p:strVal val="visible"/>
                                      </p:to>
                                    </p:set>
                                  </p:childTnLst>
                                </p:cTn>
                              </p:par>
                              <p:par>
                                <p:cTn id="43" presetID="53" presetClass="entr" presetSubtype="16" fill="hold" grpId="1" nodeType="withEffect">
                                  <p:stCondLst>
                                    <p:cond delay="200"/>
                                  </p:stCondLst>
                                  <p:childTnLst>
                                    <p:set>
                                      <p:cBhvr>
                                        <p:cTn id="44" dur="1" fill="hold">
                                          <p:stCondLst>
                                            <p:cond delay="0"/>
                                          </p:stCondLst>
                                        </p:cTn>
                                        <p:tgtEl>
                                          <p:spTgt spid="21"/>
                                        </p:tgtEl>
                                        <p:attrNameLst>
                                          <p:attrName>style.visibility</p:attrName>
                                        </p:attrNameLst>
                                      </p:cBhvr>
                                      <p:to>
                                        <p:strVal val="visible"/>
                                      </p:to>
                                    </p:set>
                                    <p:anim calcmode="lin" valueType="num">
                                      <p:cBhvr>
                                        <p:cTn id="45" dur="1000" fill="hold"/>
                                        <p:tgtEl>
                                          <p:spTgt spid="21"/>
                                        </p:tgtEl>
                                        <p:attrNameLst>
                                          <p:attrName>ppt_w</p:attrName>
                                        </p:attrNameLst>
                                      </p:cBhvr>
                                      <p:tavLst>
                                        <p:tav tm="0">
                                          <p:val>
                                            <p:fltVal val="0"/>
                                          </p:val>
                                        </p:tav>
                                        <p:tav tm="100000">
                                          <p:val>
                                            <p:strVal val="#ppt_w"/>
                                          </p:val>
                                        </p:tav>
                                      </p:tavLst>
                                    </p:anim>
                                    <p:anim calcmode="lin" valueType="num">
                                      <p:cBhvr>
                                        <p:cTn id="46" dur="1000" fill="hold"/>
                                        <p:tgtEl>
                                          <p:spTgt spid="21"/>
                                        </p:tgtEl>
                                        <p:attrNameLst>
                                          <p:attrName>ppt_h</p:attrName>
                                        </p:attrNameLst>
                                      </p:cBhvr>
                                      <p:tavLst>
                                        <p:tav tm="0">
                                          <p:val>
                                            <p:fltVal val="0"/>
                                          </p:val>
                                        </p:tav>
                                        <p:tav tm="100000">
                                          <p:val>
                                            <p:strVal val="#ppt_h"/>
                                          </p:val>
                                        </p:tav>
                                      </p:tavLst>
                                    </p:anim>
                                    <p:animEffect transition="in" filter="fade">
                                      <p:cBhvr>
                                        <p:cTn id="47" dur="1000"/>
                                        <p:tgtEl>
                                          <p:spTgt spid="21"/>
                                        </p:tgtEl>
                                      </p:cBhvr>
                                    </p:animEffect>
                                  </p:childTnLst>
                                </p:cTn>
                              </p:par>
                              <p:par>
                                <p:cTn id="48" presetID="64" presetClass="path" presetSubtype="0" fill="hold" grpId="2" nodeType="withEffect">
                                  <p:stCondLst>
                                    <p:cond delay="200"/>
                                  </p:stCondLst>
                                  <p:childTnLst>
                                    <p:animMotion origin="layout" path="M -2.22222E-6 1.18319E-6 L 0.21702 -0.37071 " pathEditMode="relative" rAng="0" ptsTypes="AA">
                                      <p:cBhvr>
                                        <p:cTn id="49" dur="1000" spd="-100000" fill="hold"/>
                                        <p:tgtEl>
                                          <p:spTgt spid="21"/>
                                        </p:tgtEl>
                                        <p:attrNameLst>
                                          <p:attrName>ppt_x</p:attrName>
                                          <p:attrName>ppt_y</p:attrName>
                                        </p:attrNameLst>
                                      </p:cBhvr>
                                      <p:rCtr x="10851" y="-18536"/>
                                    </p:animMotion>
                                  </p:childTnLst>
                                </p:cTn>
                              </p:par>
                              <p:par>
                                <p:cTn id="50" presetID="1" presetClass="entr" presetSubtype="0" fill="hold" grpId="0" nodeType="withEffect">
                                  <p:stCondLst>
                                    <p:cond delay="400"/>
                                  </p:stCondLst>
                                  <p:childTnLst>
                                    <p:set>
                                      <p:cBhvr>
                                        <p:cTn id="51" dur="1" fill="hold">
                                          <p:stCondLst>
                                            <p:cond delay="0"/>
                                          </p:stCondLst>
                                        </p:cTn>
                                        <p:tgtEl>
                                          <p:spTgt spid="22"/>
                                        </p:tgtEl>
                                        <p:attrNameLst>
                                          <p:attrName>style.visibility</p:attrName>
                                        </p:attrNameLst>
                                      </p:cBhvr>
                                      <p:to>
                                        <p:strVal val="visible"/>
                                      </p:to>
                                    </p:set>
                                  </p:childTnLst>
                                </p:cTn>
                              </p:par>
                              <p:par>
                                <p:cTn id="52" presetID="53" presetClass="entr" presetSubtype="16" fill="hold" grpId="1" nodeType="withEffect">
                                  <p:stCondLst>
                                    <p:cond delay="400"/>
                                  </p:stCondLst>
                                  <p:childTnLst>
                                    <p:set>
                                      <p:cBhvr>
                                        <p:cTn id="53" dur="1" fill="hold">
                                          <p:stCondLst>
                                            <p:cond delay="0"/>
                                          </p:stCondLst>
                                        </p:cTn>
                                        <p:tgtEl>
                                          <p:spTgt spid="22"/>
                                        </p:tgtEl>
                                        <p:attrNameLst>
                                          <p:attrName>style.visibility</p:attrName>
                                        </p:attrNameLst>
                                      </p:cBhvr>
                                      <p:to>
                                        <p:strVal val="visible"/>
                                      </p:to>
                                    </p:set>
                                    <p:anim calcmode="lin" valueType="num">
                                      <p:cBhvr>
                                        <p:cTn id="54" dur="1000" fill="hold"/>
                                        <p:tgtEl>
                                          <p:spTgt spid="22"/>
                                        </p:tgtEl>
                                        <p:attrNameLst>
                                          <p:attrName>ppt_w</p:attrName>
                                        </p:attrNameLst>
                                      </p:cBhvr>
                                      <p:tavLst>
                                        <p:tav tm="0">
                                          <p:val>
                                            <p:fltVal val="0"/>
                                          </p:val>
                                        </p:tav>
                                        <p:tav tm="100000">
                                          <p:val>
                                            <p:strVal val="#ppt_w"/>
                                          </p:val>
                                        </p:tav>
                                      </p:tavLst>
                                    </p:anim>
                                    <p:anim calcmode="lin" valueType="num">
                                      <p:cBhvr>
                                        <p:cTn id="55" dur="1000" fill="hold"/>
                                        <p:tgtEl>
                                          <p:spTgt spid="22"/>
                                        </p:tgtEl>
                                        <p:attrNameLst>
                                          <p:attrName>ppt_h</p:attrName>
                                        </p:attrNameLst>
                                      </p:cBhvr>
                                      <p:tavLst>
                                        <p:tav tm="0">
                                          <p:val>
                                            <p:fltVal val="0"/>
                                          </p:val>
                                        </p:tav>
                                        <p:tav tm="100000">
                                          <p:val>
                                            <p:strVal val="#ppt_h"/>
                                          </p:val>
                                        </p:tav>
                                      </p:tavLst>
                                    </p:anim>
                                    <p:animEffect transition="in" filter="fade">
                                      <p:cBhvr>
                                        <p:cTn id="56" dur="1000"/>
                                        <p:tgtEl>
                                          <p:spTgt spid="22"/>
                                        </p:tgtEl>
                                      </p:cBhvr>
                                    </p:animEffect>
                                  </p:childTnLst>
                                </p:cTn>
                              </p:par>
                              <p:par>
                                <p:cTn id="57" presetID="64" presetClass="path" presetSubtype="0" fill="hold" grpId="2" nodeType="withEffect">
                                  <p:stCondLst>
                                    <p:cond delay="400"/>
                                  </p:stCondLst>
                                  <p:childTnLst>
                                    <p:animMotion origin="layout" path="M 5E-6 2.09762E-6 L -0.18855 -1.11369 " pathEditMode="relative" rAng="0" ptsTypes="AA">
                                      <p:cBhvr>
                                        <p:cTn id="58" dur="1000" spd="-100000" fill="hold"/>
                                        <p:tgtEl>
                                          <p:spTgt spid="22"/>
                                        </p:tgtEl>
                                        <p:attrNameLst>
                                          <p:attrName>ppt_x</p:attrName>
                                          <p:attrName>ppt_y</p:attrName>
                                        </p:attrNameLst>
                                      </p:cBhvr>
                                      <p:rCtr x="-9427" y="-55700"/>
                                    </p:animMotion>
                                  </p:childTnLst>
                                </p:cTn>
                              </p:par>
                              <p:par>
                                <p:cTn id="59" presetID="1" presetClass="entr" presetSubtype="0" fill="hold" grpId="0" nodeType="withEffect">
                                  <p:stCondLst>
                                    <p:cond delay="200"/>
                                  </p:stCondLst>
                                  <p:childTnLst>
                                    <p:set>
                                      <p:cBhvr>
                                        <p:cTn id="60" dur="1" fill="hold">
                                          <p:stCondLst>
                                            <p:cond delay="0"/>
                                          </p:stCondLst>
                                        </p:cTn>
                                        <p:tgtEl>
                                          <p:spTgt spid="7"/>
                                        </p:tgtEl>
                                        <p:attrNameLst>
                                          <p:attrName>style.visibility</p:attrName>
                                        </p:attrNameLst>
                                      </p:cBhvr>
                                      <p:to>
                                        <p:strVal val="visible"/>
                                      </p:to>
                                    </p:set>
                                  </p:childTnLst>
                                </p:cTn>
                              </p:par>
                              <p:par>
                                <p:cTn id="61" presetID="53" presetClass="entr" presetSubtype="16" fill="hold" grpId="1" nodeType="withEffect">
                                  <p:stCondLst>
                                    <p:cond delay="200"/>
                                  </p:stCondLst>
                                  <p:childTnLst>
                                    <p:set>
                                      <p:cBhvr>
                                        <p:cTn id="62" dur="1" fill="hold">
                                          <p:stCondLst>
                                            <p:cond delay="0"/>
                                          </p:stCondLst>
                                        </p:cTn>
                                        <p:tgtEl>
                                          <p:spTgt spid="7"/>
                                        </p:tgtEl>
                                        <p:attrNameLst>
                                          <p:attrName>style.visibility</p:attrName>
                                        </p:attrNameLst>
                                      </p:cBhvr>
                                      <p:to>
                                        <p:strVal val="visible"/>
                                      </p:to>
                                    </p:set>
                                    <p:anim calcmode="lin" valueType="num">
                                      <p:cBhvr>
                                        <p:cTn id="63" dur="1000" fill="hold"/>
                                        <p:tgtEl>
                                          <p:spTgt spid="7"/>
                                        </p:tgtEl>
                                        <p:attrNameLst>
                                          <p:attrName>ppt_w</p:attrName>
                                        </p:attrNameLst>
                                      </p:cBhvr>
                                      <p:tavLst>
                                        <p:tav tm="0">
                                          <p:val>
                                            <p:fltVal val="0"/>
                                          </p:val>
                                        </p:tav>
                                        <p:tav tm="100000">
                                          <p:val>
                                            <p:strVal val="#ppt_w"/>
                                          </p:val>
                                        </p:tav>
                                      </p:tavLst>
                                    </p:anim>
                                    <p:anim calcmode="lin" valueType="num">
                                      <p:cBhvr>
                                        <p:cTn id="64" dur="1000" fill="hold"/>
                                        <p:tgtEl>
                                          <p:spTgt spid="7"/>
                                        </p:tgtEl>
                                        <p:attrNameLst>
                                          <p:attrName>ppt_h</p:attrName>
                                        </p:attrNameLst>
                                      </p:cBhvr>
                                      <p:tavLst>
                                        <p:tav tm="0">
                                          <p:val>
                                            <p:fltVal val="0"/>
                                          </p:val>
                                        </p:tav>
                                        <p:tav tm="100000">
                                          <p:val>
                                            <p:strVal val="#ppt_h"/>
                                          </p:val>
                                        </p:tav>
                                      </p:tavLst>
                                    </p:anim>
                                    <p:animEffect transition="in" filter="fade">
                                      <p:cBhvr>
                                        <p:cTn id="65" dur="1000"/>
                                        <p:tgtEl>
                                          <p:spTgt spid="7"/>
                                        </p:tgtEl>
                                      </p:cBhvr>
                                    </p:animEffect>
                                  </p:childTnLst>
                                </p:cTn>
                              </p:par>
                              <p:par>
                                <p:cTn id="66" presetID="64" presetClass="path" presetSubtype="0" fill="hold" grpId="2" nodeType="withEffect">
                                  <p:stCondLst>
                                    <p:cond delay="200"/>
                                  </p:stCondLst>
                                  <p:childTnLst>
                                    <p:animMotion origin="layout" path="M 0 -2.71605E-6 L 0.12309 0.575 " pathEditMode="relative" rAng="0" ptsTypes="AA">
                                      <p:cBhvr>
                                        <p:cTn id="67" dur="1000" spd="-100000" fill="hold"/>
                                        <p:tgtEl>
                                          <p:spTgt spid="7"/>
                                        </p:tgtEl>
                                        <p:attrNameLst>
                                          <p:attrName>ppt_x</p:attrName>
                                          <p:attrName>ppt_y</p:attrName>
                                        </p:attrNameLst>
                                      </p:cBhvr>
                                      <p:rCtr x="6146" y="28735"/>
                                    </p:animMotion>
                                  </p:childTnLst>
                                </p:cTn>
                              </p:par>
                              <p:par>
                                <p:cTn id="68" presetID="1" presetClass="entr" presetSubtype="0" fill="hold" nodeType="withEffect">
                                  <p:stCondLst>
                                    <p:cond delay="400"/>
                                  </p:stCondLst>
                                  <p:childTnLst>
                                    <p:set>
                                      <p:cBhvr>
                                        <p:cTn id="69" dur="1" fill="hold">
                                          <p:stCondLst>
                                            <p:cond delay="0"/>
                                          </p:stCondLst>
                                        </p:cTn>
                                        <p:tgtEl>
                                          <p:spTgt spid="15"/>
                                        </p:tgtEl>
                                        <p:attrNameLst>
                                          <p:attrName>style.visibility</p:attrName>
                                        </p:attrNameLst>
                                      </p:cBhvr>
                                      <p:to>
                                        <p:strVal val="visible"/>
                                      </p:to>
                                    </p:set>
                                  </p:childTnLst>
                                </p:cTn>
                              </p:par>
                              <p:par>
                                <p:cTn id="70" presetID="53" presetClass="entr" presetSubtype="16" fill="hold" nodeType="withEffect">
                                  <p:stCondLst>
                                    <p:cond delay="4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animEffect transition="in" filter="fade">
                                      <p:cBhvr>
                                        <p:cTn id="74" dur="1000"/>
                                        <p:tgtEl>
                                          <p:spTgt spid="15"/>
                                        </p:tgtEl>
                                      </p:cBhvr>
                                    </p:animEffect>
                                  </p:childTnLst>
                                </p:cTn>
                              </p:par>
                              <p:par>
                                <p:cTn id="75" presetID="64" presetClass="path" presetSubtype="0" fill="hold" nodeType="withEffect">
                                  <p:stCondLst>
                                    <p:cond delay="400"/>
                                  </p:stCondLst>
                                  <p:childTnLst>
                                    <p:animMotion origin="layout" path="M 2.5E-6 6.17284E-7 L -0.71736 -0.40556 " pathEditMode="relative" rAng="0" ptsTypes="AA">
                                      <p:cBhvr>
                                        <p:cTn id="76" dur="1000" spd="-100000" fill="hold"/>
                                        <p:tgtEl>
                                          <p:spTgt spid="15"/>
                                        </p:tgtEl>
                                        <p:attrNameLst>
                                          <p:attrName>ppt_x</p:attrName>
                                          <p:attrName>ppt_y</p:attrName>
                                        </p:attrNameLst>
                                      </p:cBhvr>
                                      <p:rCtr x="-35868" y="-20278"/>
                                    </p:animMotion>
                                  </p:childTnLst>
                                </p:cTn>
                              </p:par>
                              <p:par>
                                <p:cTn id="77" presetID="1" presetClass="entr" presetSubtype="0" fill="hold" nodeType="withEffect">
                                  <p:stCondLst>
                                    <p:cond delay="300"/>
                                  </p:stCondLst>
                                  <p:childTnLst>
                                    <p:set>
                                      <p:cBhvr>
                                        <p:cTn id="78" dur="1" fill="hold">
                                          <p:stCondLst>
                                            <p:cond delay="0"/>
                                          </p:stCondLst>
                                        </p:cTn>
                                        <p:tgtEl>
                                          <p:spTgt spid="18"/>
                                        </p:tgtEl>
                                        <p:attrNameLst>
                                          <p:attrName>style.visibility</p:attrName>
                                        </p:attrNameLst>
                                      </p:cBhvr>
                                      <p:to>
                                        <p:strVal val="visible"/>
                                      </p:to>
                                    </p:set>
                                  </p:childTnLst>
                                </p:cTn>
                              </p:par>
                              <p:par>
                                <p:cTn id="79" presetID="53" presetClass="entr" presetSubtype="16" fill="hold" nodeType="withEffect">
                                  <p:stCondLst>
                                    <p:cond delay="300"/>
                                  </p:stCondLst>
                                  <p:childTnLst>
                                    <p:set>
                                      <p:cBhvr>
                                        <p:cTn id="80" dur="1" fill="hold">
                                          <p:stCondLst>
                                            <p:cond delay="0"/>
                                          </p:stCondLst>
                                        </p:cTn>
                                        <p:tgtEl>
                                          <p:spTgt spid="18"/>
                                        </p:tgtEl>
                                        <p:attrNameLst>
                                          <p:attrName>style.visibility</p:attrName>
                                        </p:attrNameLst>
                                      </p:cBhvr>
                                      <p:to>
                                        <p:strVal val="visible"/>
                                      </p:to>
                                    </p:set>
                                    <p:anim calcmode="lin" valueType="num">
                                      <p:cBhvr>
                                        <p:cTn id="81" dur="1000" fill="hold"/>
                                        <p:tgtEl>
                                          <p:spTgt spid="18"/>
                                        </p:tgtEl>
                                        <p:attrNameLst>
                                          <p:attrName>ppt_w</p:attrName>
                                        </p:attrNameLst>
                                      </p:cBhvr>
                                      <p:tavLst>
                                        <p:tav tm="0">
                                          <p:val>
                                            <p:fltVal val="0"/>
                                          </p:val>
                                        </p:tav>
                                        <p:tav tm="100000">
                                          <p:val>
                                            <p:strVal val="#ppt_w"/>
                                          </p:val>
                                        </p:tav>
                                      </p:tavLst>
                                    </p:anim>
                                    <p:anim calcmode="lin" valueType="num">
                                      <p:cBhvr>
                                        <p:cTn id="82" dur="1000" fill="hold"/>
                                        <p:tgtEl>
                                          <p:spTgt spid="18"/>
                                        </p:tgtEl>
                                        <p:attrNameLst>
                                          <p:attrName>ppt_h</p:attrName>
                                        </p:attrNameLst>
                                      </p:cBhvr>
                                      <p:tavLst>
                                        <p:tav tm="0">
                                          <p:val>
                                            <p:fltVal val="0"/>
                                          </p:val>
                                        </p:tav>
                                        <p:tav tm="100000">
                                          <p:val>
                                            <p:strVal val="#ppt_h"/>
                                          </p:val>
                                        </p:tav>
                                      </p:tavLst>
                                    </p:anim>
                                    <p:animEffect transition="in" filter="fade">
                                      <p:cBhvr>
                                        <p:cTn id="83" dur="1000"/>
                                        <p:tgtEl>
                                          <p:spTgt spid="18"/>
                                        </p:tgtEl>
                                      </p:cBhvr>
                                    </p:animEffect>
                                  </p:childTnLst>
                                </p:cTn>
                              </p:par>
                              <p:par>
                                <p:cTn id="84" presetID="64" presetClass="path" presetSubtype="0" fill="hold" nodeType="withEffect">
                                  <p:stCondLst>
                                    <p:cond delay="300"/>
                                  </p:stCondLst>
                                  <p:childTnLst>
                                    <p:animMotion origin="layout" path="M -8.33333E-7 3.20988E-6 L 1.0349 -0.87346 " pathEditMode="relative" rAng="0" ptsTypes="AA">
                                      <p:cBhvr>
                                        <p:cTn id="85" dur="1000" spd="-100000" fill="hold"/>
                                        <p:tgtEl>
                                          <p:spTgt spid="18"/>
                                        </p:tgtEl>
                                        <p:attrNameLst>
                                          <p:attrName>ppt_x</p:attrName>
                                          <p:attrName>ppt_y</p:attrName>
                                        </p:attrNameLst>
                                      </p:cBhvr>
                                      <p:rCtr x="51736" y="-43673"/>
                                    </p:animMotion>
                                  </p:childTnLst>
                                </p:cTn>
                              </p:par>
                              <p:par>
                                <p:cTn id="86" presetID="1" presetClass="entr" presetSubtype="0" fill="hold" nodeType="withEffect">
                                  <p:stCondLst>
                                    <p:cond delay="200"/>
                                  </p:stCondLst>
                                  <p:childTnLst>
                                    <p:set>
                                      <p:cBhvr>
                                        <p:cTn id="87" dur="1" fill="hold">
                                          <p:stCondLst>
                                            <p:cond delay="0"/>
                                          </p:stCondLst>
                                        </p:cTn>
                                        <p:tgtEl>
                                          <p:spTgt spid="23"/>
                                        </p:tgtEl>
                                        <p:attrNameLst>
                                          <p:attrName>style.visibility</p:attrName>
                                        </p:attrNameLst>
                                      </p:cBhvr>
                                      <p:to>
                                        <p:strVal val="visible"/>
                                      </p:to>
                                    </p:set>
                                  </p:childTnLst>
                                </p:cTn>
                              </p:par>
                              <p:par>
                                <p:cTn id="88" presetID="53" presetClass="entr" presetSubtype="16" fill="hold" nodeType="withEffect">
                                  <p:stCondLst>
                                    <p:cond delay="200"/>
                                  </p:stCondLst>
                                  <p:childTnLst>
                                    <p:set>
                                      <p:cBhvr>
                                        <p:cTn id="89" dur="1" fill="hold">
                                          <p:stCondLst>
                                            <p:cond delay="0"/>
                                          </p:stCondLst>
                                        </p:cTn>
                                        <p:tgtEl>
                                          <p:spTgt spid="23"/>
                                        </p:tgtEl>
                                        <p:attrNameLst>
                                          <p:attrName>style.visibility</p:attrName>
                                        </p:attrNameLst>
                                      </p:cBhvr>
                                      <p:to>
                                        <p:strVal val="visible"/>
                                      </p:to>
                                    </p:set>
                                    <p:anim calcmode="lin" valueType="num">
                                      <p:cBhvr>
                                        <p:cTn id="90" dur="1000" fill="hold"/>
                                        <p:tgtEl>
                                          <p:spTgt spid="23"/>
                                        </p:tgtEl>
                                        <p:attrNameLst>
                                          <p:attrName>ppt_w</p:attrName>
                                        </p:attrNameLst>
                                      </p:cBhvr>
                                      <p:tavLst>
                                        <p:tav tm="0">
                                          <p:val>
                                            <p:fltVal val="0"/>
                                          </p:val>
                                        </p:tav>
                                        <p:tav tm="100000">
                                          <p:val>
                                            <p:strVal val="#ppt_w"/>
                                          </p:val>
                                        </p:tav>
                                      </p:tavLst>
                                    </p:anim>
                                    <p:anim calcmode="lin" valueType="num">
                                      <p:cBhvr>
                                        <p:cTn id="91" dur="1000" fill="hold"/>
                                        <p:tgtEl>
                                          <p:spTgt spid="23"/>
                                        </p:tgtEl>
                                        <p:attrNameLst>
                                          <p:attrName>ppt_h</p:attrName>
                                        </p:attrNameLst>
                                      </p:cBhvr>
                                      <p:tavLst>
                                        <p:tav tm="0">
                                          <p:val>
                                            <p:fltVal val="0"/>
                                          </p:val>
                                        </p:tav>
                                        <p:tav tm="100000">
                                          <p:val>
                                            <p:strVal val="#ppt_h"/>
                                          </p:val>
                                        </p:tav>
                                      </p:tavLst>
                                    </p:anim>
                                    <p:animEffect transition="in" filter="fade">
                                      <p:cBhvr>
                                        <p:cTn id="92" dur="1000"/>
                                        <p:tgtEl>
                                          <p:spTgt spid="23"/>
                                        </p:tgtEl>
                                      </p:cBhvr>
                                    </p:animEffect>
                                  </p:childTnLst>
                                </p:cTn>
                              </p:par>
                              <p:par>
                                <p:cTn id="93" presetID="64" presetClass="path" presetSubtype="0" fill="hold" nodeType="withEffect">
                                  <p:stCondLst>
                                    <p:cond delay="200"/>
                                  </p:stCondLst>
                                  <p:childTnLst>
                                    <p:animMotion origin="layout" path="M 4.44444E-6 4.32099E-6 L -0.64115 -0.9497 " pathEditMode="relative" rAng="0" ptsTypes="AA">
                                      <p:cBhvr>
                                        <p:cTn id="94" dur="1000" spd="-100000" fill="hold"/>
                                        <p:tgtEl>
                                          <p:spTgt spid="23"/>
                                        </p:tgtEl>
                                        <p:attrNameLst>
                                          <p:attrName>ppt_x</p:attrName>
                                          <p:attrName>ppt_y</p:attrName>
                                        </p:attrNameLst>
                                      </p:cBhvr>
                                      <p:rCtr x="-32066" y="-47500"/>
                                    </p:animMotion>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wipe(down)">
                                      <p:cBhvr>
                                        <p:cTn id="99" dur="500"/>
                                        <p:tgtEl>
                                          <p:spTgt spid="3"/>
                                        </p:tgtEl>
                                      </p:cBhvr>
                                    </p:animEffect>
                                  </p:childTnLst>
                                </p:cTn>
                              </p:par>
                            </p:childTnLst>
                          </p:cTn>
                        </p:par>
                        <p:par>
                          <p:cTn id="100" fill="hold">
                            <p:stCondLst>
                              <p:cond delay="500"/>
                            </p:stCondLst>
                            <p:childTnLst>
                              <p:par>
                                <p:cTn id="101" presetID="2" presetClass="entr" presetSubtype="8" fill="hold" nodeType="after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additive="base">
                                        <p:cTn id="103" dur="500" fill="hold"/>
                                        <p:tgtEl>
                                          <p:spTgt spid="28"/>
                                        </p:tgtEl>
                                        <p:attrNameLst>
                                          <p:attrName>ppt_x</p:attrName>
                                        </p:attrNameLst>
                                      </p:cBhvr>
                                      <p:tavLst>
                                        <p:tav tm="0">
                                          <p:val>
                                            <p:strVal val="0-#ppt_w/2"/>
                                          </p:val>
                                        </p:tav>
                                        <p:tav tm="100000">
                                          <p:val>
                                            <p:strVal val="#ppt_x"/>
                                          </p:val>
                                        </p:tav>
                                      </p:tavLst>
                                    </p:anim>
                                    <p:anim calcmode="lin" valueType="num">
                                      <p:cBhvr additive="base">
                                        <p:cTn id="104" dur="500" fill="hold"/>
                                        <p:tgtEl>
                                          <p:spTgt spid="28"/>
                                        </p:tgtEl>
                                        <p:attrNameLst>
                                          <p:attrName>ppt_y</p:attrName>
                                        </p:attrNameLst>
                                      </p:cBhvr>
                                      <p:tavLst>
                                        <p:tav tm="0">
                                          <p:val>
                                            <p:strVal val="#ppt_y"/>
                                          </p:val>
                                        </p:tav>
                                        <p:tav tm="100000">
                                          <p:val>
                                            <p:strVal val="#ppt_y"/>
                                          </p:val>
                                        </p:tav>
                                      </p:tavLst>
                                    </p:anim>
                                  </p:childTnLst>
                                </p:cTn>
                              </p:par>
                            </p:childTnLst>
                          </p:cTn>
                        </p:par>
                        <p:par>
                          <p:cTn id="105" fill="hold">
                            <p:stCondLst>
                              <p:cond delay="1000"/>
                            </p:stCondLst>
                            <p:childTnLst>
                              <p:par>
                                <p:cTn id="106" presetID="52" presetClass="entr" presetSubtype="0" fill="hold" grpId="0" nodeType="afterEffect">
                                  <p:stCondLst>
                                    <p:cond delay="0"/>
                                  </p:stCondLst>
                                  <p:iterate type="lt">
                                    <p:tmPct val="10000"/>
                                  </p:iterate>
                                  <p:childTnLst>
                                    <p:set>
                                      <p:cBhvr>
                                        <p:cTn id="107" dur="1" fill="hold">
                                          <p:stCondLst>
                                            <p:cond delay="0"/>
                                          </p:stCondLst>
                                        </p:cTn>
                                        <p:tgtEl>
                                          <p:spTgt spid="26"/>
                                        </p:tgtEl>
                                        <p:attrNameLst>
                                          <p:attrName>style.visibility</p:attrName>
                                        </p:attrNameLst>
                                      </p:cBhvr>
                                      <p:to>
                                        <p:strVal val="visible"/>
                                      </p:to>
                                    </p:set>
                                    <p:animScale>
                                      <p:cBhvr>
                                        <p:cTn id="108"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9" dur="1000" decel="50000" fill="hold">
                                          <p:stCondLst>
                                            <p:cond delay="0"/>
                                          </p:stCondLst>
                                        </p:cTn>
                                        <p:tgtEl>
                                          <p:spTgt spid="26"/>
                                        </p:tgtEl>
                                        <p:attrNameLst>
                                          <p:attrName>ppt_x</p:attrName>
                                          <p:attrName>ppt_y</p:attrName>
                                        </p:attrNameLst>
                                      </p:cBhvr>
                                    </p:animMotion>
                                    <p:animEffect transition="in" filter="fade">
                                      <p:cBhvr>
                                        <p:cTn id="110" dur="1000"/>
                                        <p:tgtEl>
                                          <p:spTgt spid="26"/>
                                        </p:tgtEl>
                                      </p:cBhvr>
                                    </p:animEffect>
                                  </p:childTnLst>
                                </p:cTn>
                              </p:par>
                            </p:childTnLst>
                          </p:cTn>
                        </p:par>
                        <p:par>
                          <p:cTn id="111" fill="hold">
                            <p:stCondLst>
                              <p:cond delay="2799"/>
                            </p:stCondLst>
                            <p:childTnLst>
                              <p:par>
                                <p:cTn id="112" presetID="52" presetClass="entr" presetSubtype="0" fill="hold" grpId="0" nodeType="afterEffect">
                                  <p:stCondLst>
                                    <p:cond delay="0"/>
                                  </p:stCondLst>
                                  <p:iterate type="lt">
                                    <p:tmPct val="10000"/>
                                  </p:iterate>
                                  <p:childTnLst>
                                    <p:set>
                                      <p:cBhvr>
                                        <p:cTn id="113" dur="1" fill="hold">
                                          <p:stCondLst>
                                            <p:cond delay="0"/>
                                          </p:stCondLst>
                                        </p:cTn>
                                        <p:tgtEl>
                                          <p:spTgt spid="27"/>
                                        </p:tgtEl>
                                        <p:attrNameLst>
                                          <p:attrName>style.visibility</p:attrName>
                                        </p:attrNameLst>
                                      </p:cBhvr>
                                      <p:to>
                                        <p:strVal val="visible"/>
                                      </p:to>
                                    </p:set>
                                    <p:animScale>
                                      <p:cBhvr>
                                        <p:cTn id="114"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5" dur="1000" decel="50000" fill="hold">
                                          <p:stCondLst>
                                            <p:cond delay="0"/>
                                          </p:stCondLst>
                                        </p:cTn>
                                        <p:tgtEl>
                                          <p:spTgt spid="27"/>
                                        </p:tgtEl>
                                        <p:attrNameLst>
                                          <p:attrName>ppt_x</p:attrName>
                                          <p:attrName>ppt_y</p:attrName>
                                        </p:attrNameLst>
                                      </p:cBhvr>
                                    </p:animMotion>
                                    <p:animEffect transition="in" filter="fade">
                                      <p:cBhvr>
                                        <p:cTn id="11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7" grpId="2" animBg="1"/>
      <p:bldP spid="8" grpId="0" animBg="1"/>
      <p:bldP spid="8" grpId="1" animBg="1"/>
      <p:bldP spid="8" grpId="2" animBg="1"/>
      <p:bldP spid="21" grpId="0" animBg="1"/>
      <p:bldP spid="21" grpId="1" animBg="1"/>
      <p:bldP spid="21" grpId="2" animBg="1"/>
      <p:bldP spid="22" grpId="0" animBg="1"/>
      <p:bldP spid="22" grpId="1" animBg="1"/>
      <p:bldP spid="22" grpId="2" animBg="1"/>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35896" y="2276873"/>
            <a:ext cx="4493538" cy="19799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0" lvl="1"/>
            <a:r>
              <a:rPr lang="zh-CN" altLang="en-US" sz="1865" b="1" dirty="0">
                <a:solidFill>
                  <a:srgbClr val="080808"/>
                </a:solidFill>
                <a:latin typeface="微软雅黑" panose="020B0503020204020204" pitchFamily="34" charset="-122"/>
                <a:ea typeface="微软雅黑" panose="020B0503020204020204" pitchFamily="34" charset="-122"/>
              </a:rPr>
              <a:t> </a:t>
            </a:r>
            <a:r>
              <a:rPr lang="zh-CN" altLang="en-US" sz="3735" b="1" dirty="0">
                <a:solidFill>
                  <a:srgbClr val="080808"/>
                </a:solidFill>
                <a:latin typeface="微软雅黑" panose="020B0503020204020204" pitchFamily="34" charset="-122"/>
                <a:ea typeface="微软雅黑" panose="020B0503020204020204" pitchFamily="34" charset="-122"/>
              </a:rPr>
              <a:t>第二部分</a:t>
            </a:r>
            <a:endParaRPr lang="en-US" altLang="zh-CN" sz="3735" b="1" dirty="0">
              <a:solidFill>
                <a:srgbClr val="080808"/>
              </a:solidFill>
              <a:latin typeface="微软雅黑" panose="020B0503020204020204" pitchFamily="34" charset="-122"/>
              <a:ea typeface="微软雅黑" panose="020B0503020204020204" pitchFamily="34" charset="-122"/>
            </a:endParaRPr>
          </a:p>
          <a:p>
            <a:pPr marL="0" lvl="1"/>
            <a:endParaRPr lang="en-US" altLang="zh-CN" sz="3735" b="1" dirty="0">
              <a:solidFill>
                <a:srgbClr val="080808"/>
              </a:solidFill>
              <a:latin typeface="微软雅黑" panose="020B0503020204020204" pitchFamily="34" charset="-122"/>
              <a:ea typeface="微软雅黑" panose="020B0503020204020204" pitchFamily="34" charset="-122"/>
            </a:endParaRPr>
          </a:p>
          <a:p>
            <a:pPr marL="0" lvl="1"/>
            <a:r>
              <a:rPr lang="zh-CN" altLang="en-US" sz="4800" b="1" dirty="0">
                <a:solidFill>
                  <a:srgbClr val="E6571E"/>
                </a:solidFill>
                <a:latin typeface="微软雅黑" panose="020B0503020204020204" pitchFamily="34" charset="-122"/>
                <a:ea typeface="微软雅黑" panose="020B0503020204020204" pitchFamily="34" charset="-122"/>
              </a:rPr>
              <a:t>思维导图的作用</a:t>
            </a:r>
            <a:endParaRPr lang="zh-CN" altLang="zh-CN" sz="4800" b="1" dirty="0">
              <a:solidFill>
                <a:srgbClr val="E6571E"/>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4847861" y="2180861"/>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90528" y="4306307"/>
            <a:ext cx="1203795" cy="328231"/>
          </a:xfrm>
          <a:prstGeom prst="rect">
            <a:avLst/>
          </a:prstGeom>
          <a:noFill/>
        </p:spPr>
        <p:txBody>
          <a:bodyPr wrap="square" lIns="0" tIns="0" rIns="0" bIns="0" rtlCol="0">
            <a:spAutoFit/>
          </a:bodyPr>
          <a:lstStyle/>
          <a:p>
            <a:r>
              <a:rPr lang="en-US" altLang="zh-CN" sz="2135" dirty="0">
                <a:solidFill>
                  <a:srgbClr val="080808"/>
                </a:solidFill>
                <a:latin typeface="微软雅黑" panose="020B0503020204020204" pitchFamily="34" charset="-122"/>
                <a:ea typeface="微软雅黑" panose="020B0503020204020204" pitchFamily="34" charset="-122"/>
              </a:rPr>
              <a:t>PART 02</a:t>
            </a:r>
          </a:p>
        </p:txBody>
      </p:sp>
      <p:grpSp>
        <p:nvGrpSpPr>
          <p:cNvPr id="16" name="组合 15"/>
          <p:cNvGrpSpPr/>
          <p:nvPr/>
        </p:nvGrpSpPr>
        <p:grpSpPr>
          <a:xfrm>
            <a:off x="2831638" y="2276876"/>
            <a:ext cx="1596233" cy="1596233"/>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grpSp>
      <p:sp>
        <p:nvSpPr>
          <p:cNvPr id="75" name="TextBox 13"/>
          <p:cNvSpPr txBox="1"/>
          <p:nvPr/>
        </p:nvSpPr>
        <p:spPr>
          <a:xfrm>
            <a:off x="3125784" y="2562029"/>
            <a:ext cx="1203795" cy="1025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r>
              <a:rPr lang="en-US" altLang="zh-CN" sz="6665" b="1" dirty="0">
                <a:solidFill>
                  <a:srgbClr val="E6571E"/>
                </a:solidFill>
                <a:latin typeface="微软雅黑" panose="020B0503020204020204" pitchFamily="34" charset="-122"/>
                <a:ea typeface="微软雅黑" panose="020B0503020204020204" pitchFamily="34" charset="-122"/>
              </a:rPr>
              <a:t>02</a:t>
            </a:r>
            <a:endParaRPr lang="zh-CN" altLang="en-US" sz="6665" b="1" dirty="0">
              <a:solidFill>
                <a:srgbClr val="E6571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left)">
                                      <p:cBhvr>
                                        <p:cTn id="15" dur="500"/>
                                        <p:tgtEl>
                                          <p:spTgt spid="75"/>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000177" y="406400"/>
            <a:ext cx="6191647" cy="558800"/>
          </a:xfrm>
        </p:spPr>
        <p:txBody>
          <a:bodyPr/>
          <a:lstStyle/>
          <a:p>
            <a:r>
              <a:rPr lang="zh-CN" altLang="en-US" dirty="0"/>
              <a:t>演员在向哪个方向转？</a:t>
            </a:r>
          </a:p>
        </p:txBody>
      </p:sp>
      <p:sp>
        <p:nvSpPr>
          <p:cNvPr id="3" name="矩形 2"/>
          <p:cNvSpPr/>
          <p:nvPr/>
        </p:nvSpPr>
        <p:spPr>
          <a:xfrm>
            <a:off x="9208722" y="2699890"/>
            <a:ext cx="1915142" cy="1458220"/>
          </a:xfrm>
          <a:prstGeom prst="rect">
            <a:avLst/>
          </a:prstGeom>
        </p:spPr>
        <p:txBody>
          <a:bodyPr wrap="square">
            <a:spAutoFit/>
          </a:bodyPr>
          <a:lstStyle/>
          <a:p>
            <a:pPr marL="171450" indent="-171450">
              <a:lnSpc>
                <a:spcPct val="200000"/>
              </a:lnSpc>
              <a:buClr>
                <a:srgbClr val="F45921"/>
              </a:buClr>
              <a:buFont typeface="Wingdings" panose="05000000000000000000" pitchFamily="2" charset="2"/>
              <a:buChar char="l"/>
            </a:pPr>
            <a:r>
              <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rPr>
              <a:t>A</a:t>
            </a: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逆时针</a:t>
            </a:r>
            <a:endPar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71450" indent="-171450">
              <a:lnSpc>
                <a:spcPct val="200000"/>
              </a:lnSpc>
              <a:buClr>
                <a:srgbClr val="F45921"/>
              </a:buClr>
              <a:buFont typeface="Wingdings" panose="05000000000000000000" pitchFamily="2" charset="2"/>
              <a:buChar char="l"/>
            </a:pPr>
            <a:r>
              <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rPr>
              <a:t>B</a:t>
            </a: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顺时针</a:t>
            </a:r>
          </a:p>
        </p:txBody>
      </p:sp>
      <p:sp>
        <p:nvSpPr>
          <p:cNvPr id="6" name="矩形: 圆角 5"/>
          <p:cNvSpPr/>
          <p:nvPr/>
        </p:nvSpPr>
        <p:spPr>
          <a:xfrm>
            <a:off x="151400" y="1825528"/>
            <a:ext cx="1334678" cy="544666"/>
          </a:xfrm>
          <a:prstGeom prst="roundRect">
            <a:avLst>
              <a:gd name="adj" fmla="val 0"/>
            </a:avLst>
          </a:prstGeom>
          <a:solidFill>
            <a:srgbClr val="F45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j-ea"/>
                <a:ea typeface="+mj-ea"/>
              </a:rPr>
              <a:t>A</a:t>
            </a:r>
            <a:r>
              <a:rPr lang="zh-CN" altLang="en-US" sz="2400" dirty="0">
                <a:latin typeface="+mj-ea"/>
                <a:ea typeface="+mj-ea"/>
              </a:rPr>
              <a:t>型脑</a:t>
            </a:r>
          </a:p>
        </p:txBody>
      </p:sp>
      <p:sp>
        <p:nvSpPr>
          <p:cNvPr id="12" name="矩形: 圆角 11"/>
          <p:cNvSpPr/>
          <p:nvPr/>
        </p:nvSpPr>
        <p:spPr>
          <a:xfrm>
            <a:off x="2251176" y="1825528"/>
            <a:ext cx="1335600" cy="543600"/>
          </a:xfrm>
          <a:prstGeom prst="roundRect">
            <a:avLst>
              <a:gd name="adj" fmla="val 0"/>
            </a:avLst>
          </a:prstGeom>
          <a:solidFill>
            <a:srgbClr val="02A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j-ea"/>
                <a:ea typeface="+mj-ea"/>
              </a:rPr>
              <a:t>B</a:t>
            </a:r>
            <a:r>
              <a:rPr lang="zh-CN" altLang="en-US" sz="2400" dirty="0">
                <a:latin typeface="+mj-ea"/>
                <a:ea typeface="+mj-ea"/>
              </a:rPr>
              <a:t>型脑</a:t>
            </a:r>
          </a:p>
        </p:txBody>
      </p:sp>
      <p:pic>
        <p:nvPicPr>
          <p:cNvPr id="1026"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06120" y="1225511"/>
            <a:ext cx="3979759" cy="5226089"/>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1600765" y="1912662"/>
            <a:ext cx="535724" cy="369332"/>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OR</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22" presetClass="entr" presetSubtype="2" fill="hold" grpId="0" nodeType="withEffect">
                                  <p:stCondLst>
                                    <p:cond delay="125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750"/>
                                        <p:tgtEl>
                                          <p:spTgt spid="12"/>
                                        </p:tgtEl>
                                      </p:cBhvr>
                                    </p:animEffect>
                                  </p:childTnLst>
                                </p:cTn>
                              </p:par>
                              <p:par>
                                <p:cTn id="11" presetID="12" presetClass="entr" presetSubtype="4" fill="hold" grpId="0" nodeType="withEffect">
                                  <p:stCondLst>
                                    <p:cond delay="175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p:tgtEl>
                                          <p:spTgt spid="3"/>
                                        </p:tgtEl>
                                        <p:attrNameLst>
                                          <p:attrName>ppt_y</p:attrName>
                                        </p:attrNameLst>
                                      </p:cBhvr>
                                      <p:tavLst>
                                        <p:tav tm="0">
                                          <p:val>
                                            <p:strVal val="#ppt_y+#ppt_h*1.125000"/>
                                          </p:val>
                                        </p:tav>
                                        <p:tav tm="100000">
                                          <p:val>
                                            <p:strVal val="#ppt_y"/>
                                          </p:val>
                                        </p:tav>
                                      </p:tavLst>
                                    </p:anim>
                                    <p:animEffect transition="in" filter="wipe(up)">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000177" y="406400"/>
            <a:ext cx="6191647" cy="558800"/>
          </a:xfrm>
        </p:spPr>
        <p:txBody>
          <a:bodyPr/>
          <a:lstStyle/>
          <a:p>
            <a:r>
              <a:rPr lang="zh-CN" altLang="en-US" dirty="0"/>
              <a:t>你喜欢哪一幅画？</a:t>
            </a:r>
          </a:p>
        </p:txBody>
      </p:sp>
      <p:sp>
        <p:nvSpPr>
          <p:cNvPr id="6" name="矩形: 圆角 5"/>
          <p:cNvSpPr/>
          <p:nvPr/>
        </p:nvSpPr>
        <p:spPr>
          <a:xfrm>
            <a:off x="151400" y="1139728"/>
            <a:ext cx="1334678" cy="544666"/>
          </a:xfrm>
          <a:prstGeom prst="roundRect">
            <a:avLst>
              <a:gd name="adj" fmla="val 0"/>
            </a:avLst>
          </a:prstGeom>
          <a:solidFill>
            <a:srgbClr val="F45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j-ea"/>
                <a:ea typeface="+mj-ea"/>
              </a:rPr>
              <a:t>A</a:t>
            </a:r>
            <a:r>
              <a:rPr lang="zh-CN" altLang="en-US" sz="2400" dirty="0">
                <a:latin typeface="+mj-ea"/>
                <a:ea typeface="+mj-ea"/>
              </a:rPr>
              <a:t>型脑</a:t>
            </a:r>
          </a:p>
        </p:txBody>
      </p:sp>
      <p:sp>
        <p:nvSpPr>
          <p:cNvPr id="12" name="矩形: 圆角 11"/>
          <p:cNvSpPr/>
          <p:nvPr/>
        </p:nvSpPr>
        <p:spPr>
          <a:xfrm>
            <a:off x="2251176" y="1139728"/>
            <a:ext cx="1335600" cy="543600"/>
          </a:xfrm>
          <a:prstGeom prst="roundRect">
            <a:avLst>
              <a:gd name="adj" fmla="val 0"/>
            </a:avLst>
          </a:prstGeom>
          <a:solidFill>
            <a:srgbClr val="02A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j-ea"/>
                <a:ea typeface="+mj-ea"/>
              </a:rPr>
              <a:t>B</a:t>
            </a:r>
            <a:r>
              <a:rPr lang="zh-CN" altLang="en-US" sz="2400" dirty="0">
                <a:latin typeface="+mj-ea"/>
                <a:ea typeface="+mj-ea"/>
              </a:rPr>
              <a:t>型脑</a:t>
            </a:r>
          </a:p>
        </p:txBody>
      </p:sp>
      <p:sp>
        <p:nvSpPr>
          <p:cNvPr id="13" name="文本框 12"/>
          <p:cNvSpPr txBox="1"/>
          <p:nvPr/>
        </p:nvSpPr>
        <p:spPr>
          <a:xfrm>
            <a:off x="1600765" y="1226862"/>
            <a:ext cx="535724" cy="369332"/>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OR</a:t>
            </a:r>
            <a:endParaRPr lang="zh-CN" altLang="en-US" b="1"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1295344" y="2116805"/>
            <a:ext cx="9601312" cy="2989327"/>
          </a:xfrm>
          <a:prstGeom prst="rect">
            <a:avLst/>
          </a:prstGeom>
        </p:spPr>
      </p:pic>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22" presetClass="entr" presetSubtype="2" fill="hold" grpId="0" nodeType="withEffect">
                                  <p:stCondLst>
                                    <p:cond delay="125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000177" y="406400"/>
            <a:ext cx="6191647" cy="558800"/>
          </a:xfrm>
        </p:spPr>
        <p:txBody>
          <a:bodyPr/>
          <a:lstStyle/>
          <a:p>
            <a:r>
              <a:rPr lang="zh-CN" altLang="en-US" dirty="0"/>
              <a:t>你喜欢哪一幅画？</a:t>
            </a:r>
          </a:p>
        </p:txBody>
      </p:sp>
      <p:sp>
        <p:nvSpPr>
          <p:cNvPr id="6" name="矩形: 圆角 5"/>
          <p:cNvSpPr/>
          <p:nvPr/>
        </p:nvSpPr>
        <p:spPr>
          <a:xfrm>
            <a:off x="198427" y="1183675"/>
            <a:ext cx="1334678" cy="544666"/>
          </a:xfrm>
          <a:prstGeom prst="roundRect">
            <a:avLst>
              <a:gd name="adj" fmla="val 0"/>
            </a:avLst>
          </a:prstGeom>
          <a:solidFill>
            <a:srgbClr val="F45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j-ea"/>
                <a:ea typeface="+mj-ea"/>
              </a:rPr>
              <a:t>A</a:t>
            </a:r>
            <a:r>
              <a:rPr lang="zh-CN" altLang="en-US" sz="2400" dirty="0">
                <a:latin typeface="+mj-ea"/>
                <a:ea typeface="+mj-ea"/>
              </a:rPr>
              <a:t>型脑</a:t>
            </a:r>
          </a:p>
        </p:txBody>
      </p:sp>
      <p:sp>
        <p:nvSpPr>
          <p:cNvPr id="12" name="矩形: 圆角 11"/>
          <p:cNvSpPr/>
          <p:nvPr/>
        </p:nvSpPr>
        <p:spPr>
          <a:xfrm>
            <a:off x="2298203" y="1183675"/>
            <a:ext cx="1335600" cy="543600"/>
          </a:xfrm>
          <a:prstGeom prst="roundRect">
            <a:avLst>
              <a:gd name="adj" fmla="val 0"/>
            </a:avLst>
          </a:prstGeom>
          <a:solidFill>
            <a:srgbClr val="02A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j-ea"/>
                <a:ea typeface="+mj-ea"/>
              </a:rPr>
              <a:t>B</a:t>
            </a:r>
            <a:r>
              <a:rPr lang="zh-CN" altLang="en-US" sz="2400" dirty="0">
                <a:latin typeface="+mj-ea"/>
                <a:ea typeface="+mj-ea"/>
              </a:rPr>
              <a:t>型脑</a:t>
            </a:r>
          </a:p>
        </p:txBody>
      </p:sp>
      <p:sp>
        <p:nvSpPr>
          <p:cNvPr id="13" name="文本框 12"/>
          <p:cNvSpPr txBox="1"/>
          <p:nvPr/>
        </p:nvSpPr>
        <p:spPr>
          <a:xfrm>
            <a:off x="1647792" y="1270809"/>
            <a:ext cx="535724" cy="369332"/>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OR</a:t>
            </a:r>
            <a:endParaRPr lang="zh-CN" altLang="en-US"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336550" y="2040342"/>
            <a:ext cx="11518900" cy="3633983"/>
          </a:xfrm>
          <a:prstGeom prst="rect">
            <a:avLst/>
          </a:prstGeom>
        </p:spPr>
      </p:pic>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22" presetClass="entr" presetSubtype="2" fill="hold" grpId="0" nodeType="withEffect">
                                  <p:stCondLst>
                                    <p:cond delay="125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LAYERS_CUSTOMIZATION" val="UEsDBBQAAgAIABJzik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EnOK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ASc4p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BJzik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BJzik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BJzik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BJzik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EnOKSJ/QnIWGCQAA+HgAACkAAAB1bml2ZXJzYWwvc2tpbl9jdXN0b21pemF0aW9uX3NldHRpbmdzLnhtbO1de2+jyhX/v59i5OpKt1IVP/ArldcVhnGC1sG+hiS7rSqLmEmMghkXxt7Nlf/op+kH6yfpmQFicGwHku1ede+EzWo5c14z5zEMP6HtRY9eoK0jRpferw7zaGARxrzgIer/AaHenPo0nIQkIiyq7ii3XuDSL0ZwTzkNqBFzAtcJXY2PRv0aGoof1O2oXb0Ld81Bs4E6TdzAXaTjlgZj54p+rmgwpjfqWq+6pyLWG5I5Cdhhrb1qbvSlgBFEJGRG4JKvfSXPnR3Kz+AidFwP+KJ+u8mvbWp1qzf5hZr1VqeFtw1VUZQ20lp6Xa9tO53zjlpHuNZs1ZTtoNtQGgqqt1r18/a23mm0FLgbnrdBSxOft1Gz02w29G0DN0AaqepAb2jbjnJer6tgDXfPte1wOOjUaqherytNfdtqK8NBDQG3AjpUpcsXUNGVgdLeqgO13lXQUBsOhs0t1nFba6FuA7drtW1zMFBqtd3i7maXXa4dtfB00uV8ReHBEBwc5blVPZBcvfk6DIHZJsuV7zCCAmdJPlRETgZMZCz6eU5XT3+qJAkqkjllT/3KU2MikLmyvkYDBrrQOPCfEl29qhhJ2YRf2cLI0pHnfqjcrRmjwdk8VnUW0HDp+JX+H+PcSWZWRJJuSFhG7t6Zk525jvgpKpbYgnyG65TQnC5XTvA0og/07M6ZPz6EdB24hdxcPK1I6HvBI3DXzjsaPmnI9yJmMLLM+Ye7/CoutoLciAh3r435VUjSd+6In1qsiZ8ScjuTr6/InujGizwmRNU6v06JrpwHkg9AV+XXaZkArOSj1uHX60KMfGXArvDyb5xk950nEuaNxO3ypBRdrVdl82kV0ge+2Hm51wP9LOdT6D7BA/ewxq9CQnyC3GChKCXLJuav7zEmt/u9pLcEKxDcbHNJSELlZDDTxlcT1fw8G40vxrOBcVGBviWqEvGy/LnR7n6tt9rQuRK5gpqsK3U0yutCQlmrVkyXaU/HoxkoxKOZiT/ZlT7/u7To+NoeGSau9JN/lFYwmeKbSp//XUT0ejrFpj2zRoaOZ4Y1M8e2WJcRtrFe6X+ma7RwNgQxijYe+YLYgiBoz15IUOR7rhjgLdsL1qSAPX18pRrmbIote2potjE2K32LhuHTn4VmZ80WkDwLJ0KuFzl3PnGFWUgRMb7K7nbwhy084KRLxwvOilifqreGeTGzx+ORNcOmnlIqfRy4SA8dbqm8oqlq4SnoCB3Yx98mPhPZJzQg1fdLK7k0Li5H8GtzRy69h4UPv+wN3kwwhGRCggKCkDh4CllnWbfjqc7XEAwiB62cKPpCQzeXNNnQFdBtmNoYUlOzM/ptribVDYH3gjmkDpmzAvqusGWpF3g2GH+CHIfaHJcUGn+EkvxYUugztqCGsFVAzFRvjAuVVwQvw7RA0hqcOzzf4bHMmc9Bjq/mxqPrCCh8haFMRDVGZ6UtWfiXawikoY6OVHusGBZb3D14GwKuhC5scwVsQRvSsM6z65dr42+zoWqMsD6DdNPHtzNbdEludOk8oYAy5LgbJ5gTdEfmzhoq4QnGXM8VYzzywoV/rr1fkcOS/vNT0rpMHX/66Q0u5RreAc/geRmMwWPKir1mnS9bMoM3OsJz/agXRRbgzS5YGjbVqTH+NiGKvOXaj7v0twjUs3Nlg/WqH+9fr+Jh+x84Y8UteGBARxt4tJQQhp2YbzmwefqlBA1zCOaSgyc0fH5CLaXAHCc6TIreoeYGVi7nyA2saDkVt3hgGTY8bN2SO376KCAsajWO2uF48zOiT+CA/lyqd+SewvOST5xN/CADe5cIf5EoZx6VcluLbdgjcNwEnQ9xUoFW31vyM1QxtddXOF2KeDfIzeeWrn1XVLfvPYodAdZ5vSQvn8PuQ7oUVN+J0ryON6W/vtOReIrT2O6k3APEc4EWjlWmPt8VMQurU+1ypqmmhvmJgtezX1wOqoOvyci2ZiN1wDVAmSwdNl/ALnzPz3nFdcUnAh0PVdCXTN4iTjhf/Odf/y6uZs+fmIoS6l/K6oHi510TP+v7u0kZif5RQI+tDvKi4qagYHKgSkWLn69sAxL0mxxZnHhbWtIlf8VVyDSUQBJG1bZV7fIKqsQSRUHXITwLllRypU4/QuMTz/qV/pUTPkLjtCn1yyoSK89zk5X2YXfEXTPfC0hJ8XfvRHzytjGZqbouzv5Qo743f4y3XxcOMMlrPuTThzL6tEvVhO68p5K4HiuvU2xuadeClhDf7xrC5uBe90zYvVDxHejhLPd+JmAh9Sf8zdbLV7nAwF/EQRr37x0/gtikt1mWaEG/JMFL2bKkfdYJODHhT4t9Fq4T3h1tn3vKi8fN6k0o+4w31IeNQYvnk1Gdp+9LadpAvPrNGnimvfAczlnJUMb1HXGf3yRf2Qv+DHGf3+KbCn/f/kJofyQrmb6OGzhhlp6JXaznQOiAhwSiSyU86V2eh3sw4q9lo4xLCSHPuaQu6Yu90faWJClnTss6XD3icS94fny54jJ3T2LaEYcdcgO79K2ezt8e85hPjie3mAeUYDb64r5kBcTwwf5ixFTEnlbkQwUOIs58wTt9VEGJjg8VvpwxQnNMbpX2M97OMpLCm9OiS9HPRTsvZTLgXbycKRrX+mmhXvXFOvWqpyLUS9QeD2CwXt6REEMOeNDlkgjliVn2Rfoq7EY8ke7JHRnNKmAL0B3AGSmthAwhl1jisSqtlvgmOw7PlszzyYaknSpDyCzO6fn3IqiO08mtshG5Z9n0TiilqyBpdbtczLfADP2olDiRZY3sjZQsOubcRWL2B7pVuvfsfDywG6Vdmqd7tkFTthf16gFTwHts9XvV7DYLPeoAynoSeh2ufV9CrhJylZCrhFwl5CohVwm5SshVQq4ScpWQq4RcJeQqIVcJuUrIVUKuEnKVkKuEXCXk+sNCrkdhu++CuO5YJeAqAdffAnA9nv+/Ad76uuTvDm6N41MabY3FJNhaCmw9hJoWQVsPgLTHwdbjBffjYq0HPpmVmKvEXCXmKjFXiblKzFVirhJzlZirxFwl5ioxV4m5SsxVYq4Sc5WYq8RcJeYqMVeJuUrMVX7l+m7QNeOTRF3lZ67yM1f5mav8zPV3Cr1KBFYisBKBlQisRGAlAisRWInASgRWIrASgZUIrERgJQIrEViJwEoEViKwEoGVCKxEYCUCK796lV+9/p/hr5lpfcePXgsAm98cfi0gKPFXib/+IPjr6d0oB8BmWL8DArtPA1HQd/Q/N/4vUEsDBBQAAgAIABJziki63KLi9wwAAM4aAAAXAAAAdW5pdmVyc2FsL3VuaXZlcnNhbC5wbmftWWlYU9e63lTUVAXkHD1SIqRobzlVCkiLkTFFpnpaAiplNCCmiAwBBQKEEHBkkCH62AsKJEDpEcIQQNRAAoFTFGoDBATCEELAlAAJJOA2hCHD2eg95zz33/1xf/JjP/tde629vmF/3/t969k5PmhPvT3GewAA0Dvzrds5ANjhAgAf0WC7oCepFPOb0E0n4ZznaYDef3gBGuhGuHhBK5rIe1VhO6Hxx1e/DUwAgL/819alc+bcZ8sAYIw94+bimxKyJBDWxuDVPSsgUrF7bXfK8UQzwe1kw9RwlxuXzCR3Hu7PvuHrn3nEHXnkdEh1wH4js29vp4oMYK8dvI6L+USlutQ5gqJUTRC51+SKVIsU683eoOjLvOJQqV10Xym8JHJNBXKRiPS1GbFaKUSB/Q5ySKELDpWRNXE1CeKZy7ok1UrPUi/0cBSj6DfqPzI/5I3CmesCQECuhNoM23jLseJ/DE3zHm/MeZgcHc3fmiqRlMEz1jmhE/ehmejz6oRKuA4ANPodgQFA9hHIIdf/ug234TbchttwG27DbbgNt+E23Ibb8P8BItlrb3L1AOCbPYbQcczNEDptfnPg/wbt/HVJq+MRJUWh6QSw9ytujClxsalP2aFVH6+K9RewmRQ8kTULABedxLjh2M1lZjU/NF0tDUU8Mwke4jliNbInDblMddVkAcr+pvP6Hw/6ugxQk1NjtTWxcQJZLAEAWjTOa9O3jm/OqNyHk2K+DGb0NheLmbhKxM+yIddCbYCn5wDIRQmnOmvpsckMx0OK199ZURa6v1QvZ6Em27SaTQZFKy6Ji03fGCqjrr+0Sr/GT0HPcTM0YB9e+/vxhkmbWHZoFJMwWSdrPiEQalYZwd35oEF7KMPJw1Jkv+qlXBOR5Rf6c4tRFFYe8gsiUcdI0iWz3TWwDJZp2zCyQK+hPtYuvDBkVT+/8ug88y+XtxS3/Pnk5x0r+XGluIAkUZGMJWfz+2uv14DRt1iTJKUgooqzcCo/SHkQ9awfkTJ9o8TMt+KELPdtX1x6QnQnLw0fBPISsRecLI9ZRE2uEamMoffaJHn5c4KKQsmzxihuciC6fXerJX8q5Pr3Cpex895OI2xU3RnGYnMs1Za2uWaDeudof5MJx2MSOQkhzwYD4JX4IPh/C75unrguO+kjfaAldDVbSu9xRG+i2rkuZ4kux9Ik8vC/+i7zSD9k+LcUbMa4DT+kmxpguRfdX7aNiuksWZRr1NiqkZ0cP2yT15EMKeNoyq26W+7QtHvdF3JMy4Qk+7qMFIZjhpfhwTovwajgSVkWzL7q2thAxeA5+CCYuXhyVVdghy+zkLPu3rHHdEeqnVZf+1bnwWgPjYZ+Wkmp7gyQjdAy5Mw4yP/9RBNFshNa6YW8dMVZ/kSQ4/Rb1Rh/b+eIn/DgwtSfedXBmkAkd2KYqA4nob7VxQyMfbrU3Sd5sLr+YA2NSyG365WGJAvzYUG7XNTt+3JsHiO6w5OG5Ll5OPL93JCeiqElFunQoBPCu4IVC/Bo+vlBoPJ6IRNvLRUHVtpb0IM12JzyvcbwXwQt4/FHE/3gbNsQQBAoICnxHj7J6+66JvStFyP7ULoDC7x/1JVE1EsiOln4q/sME12wt57CkcNmaP5jGlAjv5Qo3DnzVHLvuZ3jnFx3ZF10j2GTYX7Fb4jc9er3NTaagrSMHlNQyjH/o1nOpwA9lzGVWktCBDTHOvUyCbzFJYYwdrSrgv0cFqSfVcDKhqJMcg9W0zm+OtT1LMyJfc/ZAom2yw/iHtwhYtM2L91Gu3sIrA7Sjvp6HhhZyL5DoDJL7SyPOYoJhWY2fKWRHRc/LHr7kB8/cmR+xD8UxxUqigcwSEAaLwk93F7DxJ+A/NCcq7GpgzHLJ8oPw4v4Fgbuxt1hV7/btCRzzkuZ+sjjR1O7W/aQT9BX2XngHMLD6MbXj0vkLEMLfDpFtiePKWSBHEJDpWXC7REzRrh/NsZXmTb5OGR4iihvr+eqcXNFMqZOQFGu6nASqfP5O06o5q14LdWqtEe9yugQOG4uNpeUqf4wJ1pVtS3/uhdpVamhzn2BD7Slo4tEqwu8l5DPy5hfPssDCaKTvPjhjmg7iZBiHCpt0FBHsTROPSglkagRC47SSy2/KW+57b8aLwCbzlvdLsvQrGtRYFwG5qG3gwC/o9FUgbknU2h9+JmGHymcn+JS5ijJqyFoUra/qIc4Hk8e8USQEpM0sDxsohTL62vmGon306wfceGI75Nc8xu+qasoJFjE7TyrhyUtGks2oopBe/m/BF4bs7WoKvkgR1/O3ozdnMjIM+7OJNDWoA0Mv4576N+YtrFQFTFHTqGFsUv/jtKskCOGeomBUVPGx26LIw1G6h9Ake6MrZ6Fz+Fyy0+wvxLTZun7jQ1b8tqb0pPrWWB1jwcDnWTo0vkKz+0JG7XuTq6ibLk2i7Nm22JcCJ/Gyr9XC9x9CGrFKLcfEebTRddbb0r+UZ9qeEEQFp81z3u15UuCESeNCjuGdSpYKJI2lh67KWkarH+A+bcdeSuCyKqtoK8gClB+es+aQuCi8BdeS63VK6BHKu5F0ezXonhm2NQygkjuVuZ4fGZhcN/Bl4G+DH3LYR9OEKO+sGF1Mia3fLZx3yPDdNteYuFliEFeb8kY0M+ASgMStTnO7Tfd32zf0I0HAYaUSu6ih+XJ0R/cJ5Bqmp7rib5TY4+SdL/XO7hbQSqf2FVqVdXfkL8+3lYU8eI8hddmOzxzCatqYuJtpOLxqkymANsabcdwH2gr/XthNLtu3brFGEWGuw1kWGS59mDcGI6UPaWpjVMZWnWJOTXlEvhuyFv4ZtATIUibcxDalXjs+0f6/zZ/pqnHNDp0k3y2q838Ssy8AaTN4uAnLo2T0w1hwkyV6paOyKdl1qrapDLYHCJkUpQR5wS7x1dLD6srWZET2OidvnpHP52Tu+ph1SFJuiNYaB0ru/wOVDnlJbsRacsWiZIbzL4ErlPySS+vYDCxaKfKX5l2OEmPsyAeQicLgLqu6IZ2HnsVUZmJgU9zYMdE1s9nG7pMnpih5GcnkrLHKv5lfdNhkFpqXJBTPrHDz9XLoUd46sDVUz/8R+bEEHgLoSrXK0P/R9BinvdktzUZrjX9EEbkCCrhMUmN8tVjnexkwYyznoxY/1qeKbvaMhtOdvrG1kL5uUltMOK9qQ/jEnD8grBPXEAb/YN2z9KjMD9tsMSfcDA6dpas0iM3JScG68kkt4FfNJW/2ffiPrHfTJMGCydUYmTHuGrBO+NNMWHl5SGuPvFHVuoNKdWqZ55K5g/v/WPtsxp4x5Lq9RZFrYxHlFE2s3b+DZcmv3s/lVsbWdgx7QdX4DXZlRvEEgL77s1rGthtUMLreU8RGI7ibNbLkXWsFTofwWn0HRq2p3UUZXXkc2i42WtTAR2H9H6tMN2reDjP63E+cuUcKsVHqBPkgRa0xrWtdD/aINppeqCsFN/3NI1EPmndYOplxI44hRZA1SOZduhZ6v3F7qVUr3k6/Dq+NU9rNW8vec9NS1Ppm0tJmMNvonPLG1wZjs3ydCUrouw098b5H1iTV+igODIKOdmunCLyEy8YCDxQDMkHe6veEzH4lmPFkO+I5tVnQelf7KRVgUupp36CFU8mC0mMF14LJ4s58UyirLWKUlDbwJ+f8xOAs0YCcOUAU7rrIoWaKqGttl+s/1DRajdsW0DTXcjs8hzY78O4dwm1svX4PNl6yp6txEKXpb19dYeNSBQkSi9C/OYHxaALS7/A7ObngpmrCpPyWQ/wLdFFP4s1xcxPf2/7NfOpXyT2W5LaJQ5mAuKvxngOaqt0btUtzFbtPKMexiu7YB2bAnlsrPWokLOi6IIpzo+DmbajnoxBbj1zjnNC0iKQ2REeWabGWAOjQ5QUcuueD/1DXzh7FGHiMopniMzK/qTVKDtQ/Olgj37nrS4N2bEx0jChF0N/jlLNGDBwywm1cpKcuATZX+X8Y4Uli165lafyn7UZAz/4C28sFBL9hhJB+kuCFlWOKygolwbxswpFrgZOTwnvBj35YwvDT229kwM7tcMrrKqUBzWctjzsLZ0WNk+jLnd9jh1t81w8gEgyhfRZcUnqvbu53GXAZcPfVSLU1fnUmdY5qkPJ48f1BCbnI2C6v9rgBc/odFZsD91WN/oReiVsbtDQF63IkX1ROnf+zd3ijXQfk12+VRwg9e0rc67+n2uufQQDpqNa0PzqrFNJDidJ6+RrdNjfViaiG3CmGaqV5rJ+6gjBll6yG+qIJ9z2A8B+d10dADj7Hs52bxWMJKgh75zw1U6uSWob/v0vRSTUapId/gS14LiajNgYzVdjcGhdHQbvrRdh6NuF0q5zk05DpwApPTViH/JodeYWB5dYdaieUD4GgGkmjU3rXxc2jqsQwsSDCRdWMWnQxsAZd7Qb/fTFm/8EUEsDBBQAAgAIABJzikgEfFf8SgAAAGoAAAAbAAAAdW5pdmVyc2FsL3VuaXZlcnNhbC5wbmcueG1ss7GvyM1RKEstKs7Mz7NVMtQzULK34+WyKShKLctMLVeoAIoZ6RlAgJJCJSq3PDOlJMNWycLAEiGWkZqZnlFiq2RmYA4X1AcaCQBQSwECAAAUAAIACAASc4pIDmokTmIEAAAFEQAAHQAAAAAAAAABAAAAAAAAAAAAdW5pdmVyc2FsL2NvbW1vbl9tZXNzYWdlcy5sbmdQSwECAAAUAAIACAASc4pICH4LIykDAACGDAAAJwAAAAAAAAABAAAAAACdBAAAdW5pdmVyc2FsL2ZsYXNoX3B1Ymxpc2hpbmdfc2V0dGluZ3MueG1sUEsBAgAAFAACAAgAEnOKSLX8CWS6AgAAVQoAACEAAAAAAAAAAQAAAAAACwgAAHVuaXZlcnNhbC9mbGFzaF9za2luX3NldHRpbmdzLnhtbFBLAQIAABQAAgAIABJzikgqlg9n/gIAAJcLAAAmAAAAAAAAAAEAAAAAAAQLAAB1bml2ZXJzYWwvaHRtbF9wdWJsaXNoaW5nX3NldHRpbmdzLnhtbFBLAQIAABQAAgAIABJzikhocVKRmgEAAB8GAAAfAAAAAAAAAAEAAAAAAEYOAAB1bml2ZXJzYWwvaHRtbF9za2luX3NldHRpbmdzLmpzUEsBAgAAFAACAAgAEnOKSD08L9HBAAAA5QEAABoAAAAAAAAAAQAAAAAAHRAAAHVuaXZlcnNhbC9pMThuX3ByZXNldHMueG1sUEsBAgAAFAACAAgAEnOKSLO/s1BtAAAAcgAAABwAAAAAAAAAAQAAAAAAFhEAAHVuaXZlcnNhbC9sb2NhbF9zZXR0aW5ncy54bWxQSwECAAAUAAIACABElFdHI7RO+/sCAACwCAAAFAAAAAAAAAABAAAAAAC9EQAAdW5pdmVyc2FsL3BsYXllci54bWxQSwECAAAUAAIACAASc4pIn9CchYYJAAD4eAAAKQAAAAAAAAABAAAAAADqFAAAdW5pdmVyc2FsL3NraW5fY3VzdG9taXphdGlvbl9zZXR0aW5ncy54bWxQSwECAAAUAAIACAASc4pIutyi4vcMAADOGgAAFwAAAAAAAAAAAAAAAAC3HgAAdW5pdmVyc2FsL3VuaXZlcnNhbC5wbmdQSwECAAAUAAIACAASc4pIBHxX/EoAAABqAAAAGwAAAAAAAAABAAAAAADjKwAAdW5pdmVyc2FsL3VuaXZlcnNhbC5wbmcueG1sUEsFBgAAAAALAAsASQMAAGYsAAAAAA=="/>
  <p:tag name="ISPRING_ULTRA_SCORM_COURSE_ID" val="88891CA0-089A-4551-B405-B87A2A645E09"/>
  <p:tag name="ISPRING_SCORM_RATE_SLIDES" val="1"/>
  <p:tag name="ISPRINGONLINEFOLDERID" val="0"/>
  <p:tag name="ISPRINGONLINEFOLDERPATH" val="Content List"/>
  <p:tag name="ISPRINGCLOUDFOLDERID" val="0"/>
  <p:tag name="ISPRINGCLOUDFOLDERPATH" val="Repository"/>
  <p:tag name="ISPRING_PRESENTATION_TITLE" val="汇报总结—09"/>
  <p:tag name="ISPRING_SCORM_ENDPOINT" val="&lt;endpoint&gt;&lt;enable&gt;0&lt;/enable&gt;&lt;lrs&gt;http://&lt;/lrs&gt;&lt;auth&gt;0&lt;/auth&gt;&lt;login&gt;&lt;/login&gt;&lt;password&gt;&lt;/password&gt;&lt;key&gt;&lt;/key&gt;&lt;name&gt;&lt;/name&gt;&lt;email&gt;&lt;/email&gt;&lt;/endpoint&gt;&#10;"/>
  <p:tag name="KSO_WPP_MARK_KEY" val="c830130d-b8bd-4e7b-9814-afbfde7bf379"/>
  <p:tag name="COMMONDATA" val="eyJoZGlkIjoiMjQzZWQxODMyOTVjMjNiNDkxMzkxMGMyMWFhYzVkMmIifQ=="/>
</p:tagLst>
</file>

<file path=ppt/tags/tag10.xml><?xml version="1.0" encoding="utf-8"?>
<p:tagLst xmlns:a="http://schemas.openxmlformats.org/drawingml/2006/main" xmlns:r="http://schemas.openxmlformats.org/officeDocument/2006/relationships" xmlns:p="http://schemas.openxmlformats.org/presentationml/2006/main">
  <p:tag name="PA" val="v4.1.3"/>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12.xml><?xml version="1.0" encoding="utf-8"?>
<p:tagLst xmlns:a="http://schemas.openxmlformats.org/drawingml/2006/main" xmlns:r="http://schemas.openxmlformats.org/officeDocument/2006/relationships" xmlns:p="http://schemas.openxmlformats.org/presentationml/2006/main">
  <p:tag name="PA" val="v4.1.3"/>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583.072440944882,&quot;width&quot;:13528.132283464567}"/>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ISLIDE.DIAGRAM" val="248035"/>
</p:tagLst>
</file>

<file path=ppt/tags/tag24.xml><?xml version="1.0" encoding="utf-8"?>
<p:tagLst xmlns:a="http://schemas.openxmlformats.org/drawingml/2006/main" xmlns:r="http://schemas.openxmlformats.org/officeDocument/2006/relationships" xmlns:p="http://schemas.openxmlformats.org/presentationml/2006/main">
  <p:tag name="ISLIDE.DIAGRAM" val="255942"/>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PA" val="v4.1.3"/>
</p:tagLst>
</file>

<file path=ppt/tags/tag5.xml><?xml version="1.0" encoding="utf-8"?>
<p:tagLst xmlns:a="http://schemas.openxmlformats.org/drawingml/2006/main" xmlns:r="http://schemas.openxmlformats.org/officeDocument/2006/relationships" xmlns:p="http://schemas.openxmlformats.org/presentationml/2006/main">
  <p:tag name="PA" val="v4.1.3"/>
</p:tagLst>
</file>

<file path=ppt/tags/tag6.xml><?xml version="1.0" encoding="utf-8"?>
<p:tagLst xmlns:a="http://schemas.openxmlformats.org/drawingml/2006/main" xmlns:r="http://schemas.openxmlformats.org/officeDocument/2006/relationships" xmlns:p="http://schemas.openxmlformats.org/presentationml/2006/main">
  <p:tag name="PA" val="v4.1.3"/>
</p:tagLst>
</file>

<file path=ppt/tags/tag7.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PA" val="v4.1.3"/>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1">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3">
      <a:majorFont>
        <a:latin typeface="Arca Majora Heavy"/>
        <a:ea typeface="方正兰亭粗黑简体"/>
        <a:cs typeface=""/>
      </a:majorFont>
      <a:minorFont>
        <a:latin typeface="Arca Majora Heavy"/>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3039</Words>
  <Application>Microsoft Office PowerPoint</Application>
  <PresentationFormat>自定义</PresentationFormat>
  <Paragraphs>422</Paragraphs>
  <Slides>52</Slides>
  <Notes>47</Notes>
  <HiddenSlides>0</HiddenSlides>
  <MMClips>11</MMClips>
  <ScaleCrop>false</ScaleCrop>
  <HeadingPairs>
    <vt:vector size="4" baseType="variant">
      <vt:variant>
        <vt:lpstr>主题</vt:lpstr>
      </vt:variant>
      <vt:variant>
        <vt:i4>1</vt:i4>
      </vt:variant>
      <vt:variant>
        <vt:lpstr>幻灯片标题</vt:lpstr>
      </vt:variant>
      <vt:variant>
        <vt:i4>52</vt:i4>
      </vt:variant>
    </vt:vector>
  </HeadingPairs>
  <TitlesOfParts>
    <vt:vector size="53" baseType="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6</cp:revision>
  <dcterms:created xsi:type="dcterms:W3CDTF">2022-06-09T14:36:00Z</dcterms:created>
  <dcterms:modified xsi:type="dcterms:W3CDTF">2022-11-21T07:15:26Z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923A686744FE4ABA8CA989687C46C78F</vt:lpwstr>
  </property>
  <property fmtid="{D5CDD505-2E9C-101B-9397-08002B2CF9AE}" pid="3" name="KSOProductBuildVer">
    <vt:lpwstr>2052-11.1.0.12598</vt:lpwstr>
  </property>
</Properties>
</file>