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53"/>
  </p:notesMasterIdLst>
  <p:handoutMasterIdLst>
    <p:handoutMasterId r:id="rId54"/>
  </p:handoutMasterIdLst>
  <p:sldIdLst>
    <p:sldId id="3186" r:id="rId2"/>
    <p:sldId id="3194" r:id="rId3"/>
    <p:sldId id="3193" r:id="rId4"/>
    <p:sldId id="3196" r:id="rId5"/>
    <p:sldId id="3445" r:id="rId6"/>
    <p:sldId id="3446" r:id="rId7"/>
    <p:sldId id="3447" r:id="rId8"/>
    <p:sldId id="3448" r:id="rId9"/>
    <p:sldId id="3449" r:id="rId10"/>
    <p:sldId id="3450" r:id="rId11"/>
    <p:sldId id="3451" r:id="rId12"/>
    <p:sldId id="3452" r:id="rId13"/>
    <p:sldId id="3453" r:id="rId14"/>
    <p:sldId id="3454" r:id="rId15"/>
    <p:sldId id="3351" r:id="rId16"/>
    <p:sldId id="3352" r:id="rId17"/>
    <p:sldId id="3353" r:id="rId18"/>
    <p:sldId id="3357" r:id="rId19"/>
    <p:sldId id="3358" r:id="rId20"/>
    <p:sldId id="3359" r:id="rId21"/>
    <p:sldId id="3360" r:id="rId22"/>
    <p:sldId id="3361" r:id="rId23"/>
    <p:sldId id="3362" r:id="rId24"/>
    <p:sldId id="3363" r:id="rId25"/>
    <p:sldId id="3364" r:id="rId26"/>
    <p:sldId id="3160" r:id="rId27"/>
    <p:sldId id="3365" r:id="rId28"/>
    <p:sldId id="3231" r:id="rId29"/>
    <p:sldId id="3258" r:id="rId30"/>
    <p:sldId id="3233" r:id="rId31"/>
    <p:sldId id="3261" r:id="rId32"/>
    <p:sldId id="3145" r:id="rId33"/>
    <p:sldId id="3271" r:id="rId34"/>
    <p:sldId id="3264" r:id="rId35"/>
    <p:sldId id="3312" r:id="rId36"/>
    <p:sldId id="3217" r:id="rId37"/>
    <p:sldId id="3218" r:id="rId38"/>
    <p:sldId id="3143" r:id="rId39"/>
    <p:sldId id="3214" r:id="rId40"/>
    <p:sldId id="3270" r:id="rId41"/>
    <p:sldId id="3220" r:id="rId42"/>
    <p:sldId id="3221" r:id="rId43"/>
    <p:sldId id="3302" r:id="rId44"/>
    <p:sldId id="3257" r:id="rId45"/>
    <p:sldId id="3158" r:id="rId46"/>
    <p:sldId id="3252" r:id="rId47"/>
    <p:sldId id="3253" r:id="rId48"/>
    <p:sldId id="3242" r:id="rId49"/>
    <p:sldId id="3255" r:id="rId50"/>
    <p:sldId id="3191" r:id="rId51"/>
    <p:sldId id="3366" r:id="rId52"/>
  </p:sldIdLst>
  <p:sldSz cx="12858750" cy="7232650"/>
  <p:notesSz cx="6858000" cy="9144000"/>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5BE"/>
    <a:srgbClr val="60AEA9"/>
    <a:srgbClr val="00B369"/>
    <a:srgbClr val="1A8CE1"/>
    <a:srgbClr val="FFFFFF"/>
    <a:srgbClr val="A78357"/>
    <a:srgbClr val="28C7D4"/>
    <a:srgbClr val="F94D4D"/>
    <a:srgbClr val="FEFEFE"/>
    <a:srgbClr val="8F1A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52" autoAdjust="0"/>
    <p:restoredTop sz="80060" autoAdjust="0"/>
  </p:normalViewPr>
  <p:slideViewPr>
    <p:cSldViewPr>
      <p:cViewPr varScale="1">
        <p:scale>
          <a:sx n="86" d="100"/>
          <a:sy n="86" d="100"/>
        </p:scale>
        <p:origin x="-1068" y="-84"/>
      </p:cViewPr>
      <p:guideLst>
        <p:guide orient="horz" pos="328"/>
        <p:guide orient="horz" pos="4183"/>
        <p:guide pos="4050"/>
        <p:guide pos="557"/>
        <p:guide pos="7588"/>
        <p:guide pos="376"/>
        <p:guide pos="1350"/>
      </p:guideLst>
    </p:cSldViewPr>
  </p:slideViewPr>
  <p:outlineViewPr>
    <p:cViewPr>
      <p:scale>
        <a:sx n="100" d="100"/>
        <a:sy n="100" d="100"/>
      </p:scale>
      <p:origin x="0" y="-14412"/>
    </p:cViewPr>
  </p:outlineViewPr>
  <p:notesTextViewPr>
    <p:cViewPr>
      <p:scale>
        <a:sx n="1" d="1"/>
        <a:sy n="1" d="1"/>
      </p:scale>
      <p:origin x="0" y="0"/>
    </p:cViewPr>
  </p:notesTextViewPr>
  <p:sorterViewPr>
    <p:cViewPr>
      <p:scale>
        <a:sx n="86" d="100"/>
        <a:sy n="86" d="100"/>
      </p:scale>
      <p:origin x="0" y="0"/>
    </p:cViewPr>
  </p:sorterViewPr>
  <p:notesViewPr>
    <p:cSldViewPr>
      <p:cViewPr varScale="1">
        <p:scale>
          <a:sx n="85" d="100"/>
          <a:sy n="85" d="100"/>
        </p:scale>
        <p:origin x="380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33E5EA70-EF9F-43FB-9C49-35876C2C835E}" type="doc">
      <dgm:prSet loTypeId="urn:microsoft.com/office/officeart/2005/8/layout/cycle2" loCatId="cycle" qsTypeId="urn:microsoft.com/office/officeart/2005/8/quickstyle/simple1#1" qsCatId="simple" csTypeId="urn:microsoft.com/office/officeart/2005/8/colors/colorful1#1" csCatId="colorful" phldr="1"/>
      <dgm:spPr/>
      <dgm:t>
        <a:bodyPr/>
        <a:lstStyle/>
        <a:p>
          <a:endParaRPr lang="zh-CN" altLang="en-US"/>
        </a:p>
      </dgm:t>
    </dgm:pt>
    <dgm:pt modelId="{6FE253C2-DEA3-4AFA-828C-B31D34E282E0}">
      <dgm:prSet phldrT="[文本]" custT="1"/>
      <dgm:spPr/>
      <dgm:t>
        <a:bodyPr/>
        <a:lstStyle/>
        <a:p>
          <a:r>
            <a:rPr lang="zh-CN" altLang="en-US" sz="2800" b="1" dirty="0">
              <a:latin typeface="微软雅黑" panose="020B0503020204020204" charset="-122"/>
              <a:ea typeface="微软雅黑" panose="020B0503020204020204" charset="-122"/>
            </a:rPr>
            <a:t>读秀</a:t>
          </a:r>
        </a:p>
      </dgm:t>
    </dgm:pt>
    <dgm:pt modelId="{CE35AE5D-6F15-41CC-907A-2F607E599778}" type="parTrans" cxnId="{30E088B9-6257-4F88-8F2E-C29CA7560AC9}">
      <dgm:prSet/>
      <dgm:spPr/>
      <dgm:t>
        <a:bodyPr/>
        <a:lstStyle/>
        <a:p>
          <a:endParaRPr lang="zh-CN" altLang="en-US"/>
        </a:p>
      </dgm:t>
    </dgm:pt>
    <dgm:pt modelId="{E5F63308-4AB2-4CC2-A058-657987F11651}" type="sibTrans" cxnId="{30E088B9-6257-4F88-8F2E-C29CA7560AC9}">
      <dgm:prSet/>
      <dgm:spPr/>
      <dgm:t>
        <a:bodyPr/>
        <a:lstStyle/>
        <a:p>
          <a:endParaRPr lang="zh-CN" altLang="en-US"/>
        </a:p>
      </dgm:t>
    </dgm:pt>
    <dgm:pt modelId="{76AA6D05-F4D9-485C-B2A1-8955F488F6F7}">
      <dgm:prSet phldrT="[文本]" custT="1"/>
      <dgm:spPr/>
      <dgm:t>
        <a:bodyPr/>
        <a:lstStyle/>
        <a:p>
          <a:r>
            <a:rPr lang="zh-CN" altLang="en-US" sz="2800" dirty="0">
              <a:latin typeface="微软雅黑" panose="020B0503020204020204" charset="-122"/>
              <a:ea typeface="微软雅黑" panose="020B0503020204020204" charset="-122"/>
            </a:rPr>
            <a:t>百链</a:t>
          </a:r>
        </a:p>
      </dgm:t>
    </dgm:pt>
    <dgm:pt modelId="{B934923C-1412-4088-B644-2E6A7CD38363}" type="parTrans" cxnId="{D5ADAB8A-39F0-4D2A-B3A0-0F078FB0872B}">
      <dgm:prSet/>
      <dgm:spPr/>
      <dgm:t>
        <a:bodyPr/>
        <a:lstStyle/>
        <a:p>
          <a:endParaRPr lang="zh-CN" altLang="en-US"/>
        </a:p>
      </dgm:t>
    </dgm:pt>
    <dgm:pt modelId="{24614478-CE63-4327-BB2F-849B2A0A7306}" type="sibTrans" cxnId="{D5ADAB8A-39F0-4D2A-B3A0-0F078FB0872B}">
      <dgm:prSet/>
      <dgm:spPr/>
      <dgm:t>
        <a:bodyPr/>
        <a:lstStyle/>
        <a:p>
          <a:endParaRPr lang="zh-CN" altLang="en-US"/>
        </a:p>
      </dgm:t>
    </dgm:pt>
    <dgm:pt modelId="{E5CB2FDC-C6B3-4103-A13D-D3D72B046881}">
      <dgm:prSet phldrT="[文本]" custT="1"/>
      <dgm:spPr/>
      <dgm:t>
        <a:bodyPr/>
        <a:lstStyle/>
        <a:p>
          <a:r>
            <a:rPr lang="zh-CN" altLang="en-US" sz="2400" b="1" dirty="0">
              <a:latin typeface="微软雅黑" panose="020B0503020204020204" charset="-122"/>
              <a:ea typeface="微软雅黑" panose="020B0503020204020204" charset="-122"/>
            </a:rPr>
            <a:t>超星</a:t>
          </a:r>
          <a:endParaRPr lang="en-US" altLang="zh-CN" sz="2400" b="1" dirty="0">
            <a:latin typeface="微软雅黑" panose="020B0503020204020204" charset="-122"/>
            <a:ea typeface="微软雅黑" panose="020B0503020204020204" charset="-122"/>
          </a:endParaRPr>
        </a:p>
        <a:p>
          <a:r>
            <a:rPr lang="zh-CN" altLang="en-US" sz="2400" b="1" dirty="0">
              <a:latin typeface="微软雅黑" panose="020B0503020204020204" charset="-122"/>
              <a:ea typeface="微软雅黑" panose="020B0503020204020204" charset="-122"/>
            </a:rPr>
            <a:t>视频</a:t>
          </a:r>
        </a:p>
      </dgm:t>
    </dgm:pt>
    <dgm:pt modelId="{383138D6-5960-4687-BACD-22AA7E2C3659}" type="parTrans" cxnId="{F63ECC8C-36F8-4E7F-A3B3-4EE155509B57}">
      <dgm:prSet/>
      <dgm:spPr/>
      <dgm:t>
        <a:bodyPr/>
        <a:lstStyle/>
        <a:p>
          <a:endParaRPr lang="zh-CN" altLang="en-US"/>
        </a:p>
      </dgm:t>
    </dgm:pt>
    <dgm:pt modelId="{6C79D2D6-4B5E-4616-88A2-FD3A9B7DAEAF}" type="sibTrans" cxnId="{F63ECC8C-36F8-4E7F-A3B3-4EE155509B57}">
      <dgm:prSet/>
      <dgm:spPr/>
      <dgm:t>
        <a:bodyPr/>
        <a:lstStyle/>
        <a:p>
          <a:endParaRPr lang="zh-CN" altLang="en-US"/>
        </a:p>
      </dgm:t>
    </dgm:pt>
    <dgm:pt modelId="{9D30BBDE-2BC6-4A29-9E65-CA2AFA6A6D3E}">
      <dgm:prSet phldrT="[文本]" custT="1"/>
      <dgm:spPr>
        <a:solidFill>
          <a:schemeClr val="accent1"/>
        </a:solidFill>
      </dgm:spPr>
      <dgm:t>
        <a:bodyPr/>
        <a:lstStyle/>
        <a:p>
          <a:r>
            <a:rPr lang="zh-CN" altLang="en-US" sz="2000" b="1" dirty="0">
              <a:latin typeface="微软雅黑" panose="020B0503020204020204" charset="-122"/>
              <a:ea typeface="微软雅黑" panose="020B0503020204020204" charset="-122"/>
            </a:rPr>
            <a:t>移动</a:t>
          </a:r>
          <a:endParaRPr lang="en-US" altLang="zh-CN" sz="2000" b="1" dirty="0">
            <a:latin typeface="微软雅黑" panose="020B0503020204020204" charset="-122"/>
            <a:ea typeface="微软雅黑" panose="020B0503020204020204" charset="-122"/>
          </a:endParaRPr>
        </a:p>
        <a:p>
          <a:r>
            <a:rPr lang="zh-CN" altLang="en-US" sz="2000" b="1" dirty="0">
              <a:latin typeface="微软雅黑" panose="020B0503020204020204" charset="-122"/>
              <a:ea typeface="微软雅黑" panose="020B0503020204020204" charset="-122"/>
            </a:rPr>
            <a:t>图书馆</a:t>
          </a:r>
        </a:p>
      </dgm:t>
    </dgm:pt>
    <dgm:pt modelId="{E52BA0AB-2F8A-4344-8194-3ED81C4A802A}" type="parTrans" cxnId="{4CF210D1-B69C-429C-9335-C58592C5E465}">
      <dgm:prSet/>
      <dgm:spPr/>
      <dgm:t>
        <a:bodyPr/>
        <a:lstStyle/>
        <a:p>
          <a:endParaRPr lang="zh-CN" altLang="en-US"/>
        </a:p>
      </dgm:t>
    </dgm:pt>
    <dgm:pt modelId="{2D79A15E-3EA9-4ABE-BF2A-E6008168041E}" type="sibTrans" cxnId="{4CF210D1-B69C-429C-9335-C58592C5E465}">
      <dgm:prSet/>
      <dgm:spPr>
        <a:solidFill>
          <a:schemeClr val="accent1"/>
        </a:solidFill>
      </dgm:spPr>
      <dgm:t>
        <a:bodyPr/>
        <a:lstStyle/>
        <a:p>
          <a:endParaRPr lang="zh-CN" altLang="en-US"/>
        </a:p>
      </dgm:t>
    </dgm:pt>
    <dgm:pt modelId="{82A298A9-EE68-4141-809B-CBAA155E4605}">
      <dgm:prSet phldrT="[文本]" custT="1"/>
      <dgm:spPr/>
      <dgm:t>
        <a:bodyPr/>
        <a:lstStyle/>
        <a:p>
          <a:r>
            <a:rPr lang="zh-CN" altLang="en-US" sz="2400" b="1" dirty="0">
              <a:latin typeface="微软雅黑" panose="020B0503020204020204" charset="-122"/>
              <a:ea typeface="微软雅黑" panose="020B0503020204020204" charset="-122"/>
            </a:rPr>
            <a:t>汇雅</a:t>
          </a:r>
          <a:endParaRPr lang="en-US" altLang="zh-CN" sz="2400" b="1" dirty="0">
            <a:latin typeface="微软雅黑" panose="020B0503020204020204" charset="-122"/>
            <a:ea typeface="微软雅黑" panose="020B0503020204020204" charset="-122"/>
          </a:endParaRPr>
        </a:p>
        <a:p>
          <a:r>
            <a:rPr lang="zh-CN" altLang="en-US" sz="2400" b="1" dirty="0">
              <a:latin typeface="微软雅黑" panose="020B0503020204020204" charset="-122"/>
              <a:ea typeface="微软雅黑" panose="020B0503020204020204" charset="-122"/>
            </a:rPr>
            <a:t>电子书</a:t>
          </a:r>
        </a:p>
      </dgm:t>
    </dgm:pt>
    <dgm:pt modelId="{D65E9E22-3C5E-4B6A-9968-4327DF72B87A}" type="parTrans" cxnId="{D2206BF5-09F0-4AF8-86C8-63B11AB23601}">
      <dgm:prSet/>
      <dgm:spPr/>
      <dgm:t>
        <a:bodyPr/>
        <a:lstStyle/>
        <a:p>
          <a:endParaRPr lang="zh-CN" altLang="en-US"/>
        </a:p>
      </dgm:t>
    </dgm:pt>
    <dgm:pt modelId="{F53D40FF-1C08-4F86-B02C-3CBD368C5DEC}" type="sibTrans" cxnId="{D2206BF5-09F0-4AF8-86C8-63B11AB23601}">
      <dgm:prSet/>
      <dgm:spPr/>
      <dgm:t>
        <a:bodyPr/>
        <a:lstStyle/>
        <a:p>
          <a:endParaRPr lang="zh-CN" altLang="en-US"/>
        </a:p>
      </dgm:t>
    </dgm:pt>
    <dgm:pt modelId="{9E433DE8-6095-4B9F-9834-92EDEADA8890}" type="pres">
      <dgm:prSet presAssocID="{33E5EA70-EF9F-43FB-9C49-35876C2C835E}" presName="cycle" presStyleCnt="0">
        <dgm:presLayoutVars>
          <dgm:dir/>
          <dgm:resizeHandles val="exact"/>
        </dgm:presLayoutVars>
      </dgm:prSet>
      <dgm:spPr/>
      <dgm:t>
        <a:bodyPr/>
        <a:lstStyle/>
        <a:p>
          <a:endParaRPr lang="zh-CN" altLang="en-US"/>
        </a:p>
      </dgm:t>
    </dgm:pt>
    <dgm:pt modelId="{E8B31A75-F2D4-4277-8071-A73F5C384E1F}" type="pres">
      <dgm:prSet presAssocID="{6FE253C2-DEA3-4AFA-828C-B31D34E282E0}" presName="node" presStyleLbl="node1" presStyleIdx="0" presStyleCnt="5">
        <dgm:presLayoutVars>
          <dgm:bulletEnabled val="1"/>
        </dgm:presLayoutVars>
      </dgm:prSet>
      <dgm:spPr/>
      <dgm:t>
        <a:bodyPr/>
        <a:lstStyle/>
        <a:p>
          <a:endParaRPr lang="zh-CN" altLang="en-US"/>
        </a:p>
      </dgm:t>
    </dgm:pt>
    <dgm:pt modelId="{60E85BEE-1241-49A2-BF5C-D11902B94616}" type="pres">
      <dgm:prSet presAssocID="{E5F63308-4AB2-4CC2-A058-657987F11651}" presName="sibTrans" presStyleLbl="sibTrans2D1" presStyleIdx="0" presStyleCnt="5"/>
      <dgm:spPr/>
      <dgm:t>
        <a:bodyPr/>
        <a:lstStyle/>
        <a:p>
          <a:endParaRPr lang="zh-CN" altLang="en-US"/>
        </a:p>
      </dgm:t>
    </dgm:pt>
    <dgm:pt modelId="{8D394502-C65D-43A9-AA99-68591B1EDEB8}" type="pres">
      <dgm:prSet presAssocID="{E5F63308-4AB2-4CC2-A058-657987F11651}" presName="connectorText" presStyleLbl="sibTrans2D1" presStyleIdx="0" presStyleCnt="5"/>
      <dgm:spPr/>
      <dgm:t>
        <a:bodyPr/>
        <a:lstStyle/>
        <a:p>
          <a:endParaRPr lang="zh-CN" altLang="en-US"/>
        </a:p>
      </dgm:t>
    </dgm:pt>
    <dgm:pt modelId="{192BB8C2-5E1E-48DB-B7E1-12C3E38893EC}" type="pres">
      <dgm:prSet presAssocID="{76AA6D05-F4D9-485C-B2A1-8955F488F6F7}" presName="node" presStyleLbl="node1" presStyleIdx="1" presStyleCnt="5">
        <dgm:presLayoutVars>
          <dgm:bulletEnabled val="1"/>
        </dgm:presLayoutVars>
      </dgm:prSet>
      <dgm:spPr/>
      <dgm:t>
        <a:bodyPr/>
        <a:lstStyle/>
        <a:p>
          <a:endParaRPr lang="zh-CN" altLang="en-US"/>
        </a:p>
      </dgm:t>
    </dgm:pt>
    <dgm:pt modelId="{3599110E-D7A5-4834-AE26-FF7192E70A81}" type="pres">
      <dgm:prSet presAssocID="{24614478-CE63-4327-BB2F-849B2A0A7306}" presName="sibTrans" presStyleLbl="sibTrans2D1" presStyleIdx="1" presStyleCnt="5"/>
      <dgm:spPr/>
      <dgm:t>
        <a:bodyPr/>
        <a:lstStyle/>
        <a:p>
          <a:endParaRPr lang="zh-CN" altLang="en-US"/>
        </a:p>
      </dgm:t>
    </dgm:pt>
    <dgm:pt modelId="{1D287114-F04E-4166-8C11-D4A6FF8343D6}" type="pres">
      <dgm:prSet presAssocID="{24614478-CE63-4327-BB2F-849B2A0A7306}" presName="connectorText" presStyleLbl="sibTrans2D1" presStyleIdx="1" presStyleCnt="5"/>
      <dgm:spPr/>
      <dgm:t>
        <a:bodyPr/>
        <a:lstStyle/>
        <a:p>
          <a:endParaRPr lang="zh-CN" altLang="en-US"/>
        </a:p>
      </dgm:t>
    </dgm:pt>
    <dgm:pt modelId="{BBDEACFF-D8F7-4089-A4B9-81BE3B95FEAA}" type="pres">
      <dgm:prSet presAssocID="{82A298A9-EE68-4141-809B-CBAA155E4605}" presName="node" presStyleLbl="node1" presStyleIdx="2" presStyleCnt="5">
        <dgm:presLayoutVars>
          <dgm:bulletEnabled val="1"/>
        </dgm:presLayoutVars>
      </dgm:prSet>
      <dgm:spPr/>
      <dgm:t>
        <a:bodyPr/>
        <a:lstStyle/>
        <a:p>
          <a:endParaRPr lang="zh-CN" altLang="en-US"/>
        </a:p>
      </dgm:t>
    </dgm:pt>
    <dgm:pt modelId="{C7F175A7-4748-4159-944B-84251FD40F14}" type="pres">
      <dgm:prSet presAssocID="{F53D40FF-1C08-4F86-B02C-3CBD368C5DEC}" presName="sibTrans" presStyleLbl="sibTrans2D1" presStyleIdx="2" presStyleCnt="5"/>
      <dgm:spPr/>
      <dgm:t>
        <a:bodyPr/>
        <a:lstStyle/>
        <a:p>
          <a:endParaRPr lang="zh-CN" altLang="en-US"/>
        </a:p>
      </dgm:t>
    </dgm:pt>
    <dgm:pt modelId="{9DA847F3-03B6-4374-BE59-25BD575DF890}" type="pres">
      <dgm:prSet presAssocID="{F53D40FF-1C08-4F86-B02C-3CBD368C5DEC}" presName="connectorText" presStyleLbl="sibTrans2D1" presStyleIdx="2" presStyleCnt="5"/>
      <dgm:spPr/>
      <dgm:t>
        <a:bodyPr/>
        <a:lstStyle/>
        <a:p>
          <a:endParaRPr lang="zh-CN" altLang="en-US"/>
        </a:p>
      </dgm:t>
    </dgm:pt>
    <dgm:pt modelId="{5A39E347-193A-4D25-89EE-2048A5D0581E}" type="pres">
      <dgm:prSet presAssocID="{E5CB2FDC-C6B3-4103-A13D-D3D72B046881}" presName="node" presStyleLbl="node1" presStyleIdx="3" presStyleCnt="5">
        <dgm:presLayoutVars>
          <dgm:bulletEnabled val="1"/>
        </dgm:presLayoutVars>
      </dgm:prSet>
      <dgm:spPr/>
      <dgm:t>
        <a:bodyPr/>
        <a:lstStyle/>
        <a:p>
          <a:endParaRPr lang="zh-CN" altLang="en-US"/>
        </a:p>
      </dgm:t>
    </dgm:pt>
    <dgm:pt modelId="{98C786FE-F43A-4C3F-AA68-B7D7AC14E1C8}" type="pres">
      <dgm:prSet presAssocID="{6C79D2D6-4B5E-4616-88A2-FD3A9B7DAEAF}" presName="sibTrans" presStyleLbl="sibTrans2D1" presStyleIdx="3" presStyleCnt="5"/>
      <dgm:spPr/>
      <dgm:t>
        <a:bodyPr/>
        <a:lstStyle/>
        <a:p>
          <a:endParaRPr lang="zh-CN" altLang="en-US"/>
        </a:p>
      </dgm:t>
    </dgm:pt>
    <dgm:pt modelId="{22FA9AFE-4A2B-477E-8B23-39E886BECA10}" type="pres">
      <dgm:prSet presAssocID="{6C79D2D6-4B5E-4616-88A2-FD3A9B7DAEAF}" presName="connectorText" presStyleLbl="sibTrans2D1" presStyleIdx="3" presStyleCnt="5"/>
      <dgm:spPr/>
      <dgm:t>
        <a:bodyPr/>
        <a:lstStyle/>
        <a:p>
          <a:endParaRPr lang="zh-CN" altLang="en-US"/>
        </a:p>
      </dgm:t>
    </dgm:pt>
    <dgm:pt modelId="{587EA138-6A30-4D82-AB8F-8713970484AA}" type="pres">
      <dgm:prSet presAssocID="{9D30BBDE-2BC6-4A29-9E65-CA2AFA6A6D3E}" presName="node" presStyleLbl="node1" presStyleIdx="4" presStyleCnt="5">
        <dgm:presLayoutVars>
          <dgm:bulletEnabled val="1"/>
        </dgm:presLayoutVars>
      </dgm:prSet>
      <dgm:spPr/>
      <dgm:t>
        <a:bodyPr/>
        <a:lstStyle/>
        <a:p>
          <a:endParaRPr lang="zh-CN" altLang="en-US"/>
        </a:p>
      </dgm:t>
    </dgm:pt>
    <dgm:pt modelId="{070436F9-A0CF-414C-94B4-6288DC7DEDCA}" type="pres">
      <dgm:prSet presAssocID="{2D79A15E-3EA9-4ABE-BF2A-E6008168041E}" presName="sibTrans" presStyleLbl="sibTrans2D1" presStyleIdx="4" presStyleCnt="5"/>
      <dgm:spPr/>
      <dgm:t>
        <a:bodyPr/>
        <a:lstStyle/>
        <a:p>
          <a:endParaRPr lang="zh-CN" altLang="en-US"/>
        </a:p>
      </dgm:t>
    </dgm:pt>
    <dgm:pt modelId="{B8EDCD35-AD93-40A3-B029-AFBEADEA98A5}" type="pres">
      <dgm:prSet presAssocID="{2D79A15E-3EA9-4ABE-BF2A-E6008168041E}" presName="connectorText" presStyleLbl="sibTrans2D1" presStyleIdx="4" presStyleCnt="5"/>
      <dgm:spPr/>
      <dgm:t>
        <a:bodyPr/>
        <a:lstStyle/>
        <a:p>
          <a:endParaRPr lang="zh-CN" altLang="en-US"/>
        </a:p>
      </dgm:t>
    </dgm:pt>
  </dgm:ptLst>
  <dgm:cxnLst>
    <dgm:cxn modelId="{E20BC5E0-E36A-437E-950F-29842CB0D7A5}" type="presOf" srcId="{9D30BBDE-2BC6-4A29-9E65-CA2AFA6A6D3E}" destId="{587EA138-6A30-4D82-AB8F-8713970484AA}" srcOrd="0" destOrd="0" presId="urn:microsoft.com/office/officeart/2005/8/layout/cycle2"/>
    <dgm:cxn modelId="{20F3EEEB-CAB4-4677-A9E4-5FF7CE939AB0}" type="presOf" srcId="{2D79A15E-3EA9-4ABE-BF2A-E6008168041E}" destId="{B8EDCD35-AD93-40A3-B029-AFBEADEA98A5}" srcOrd="1" destOrd="0" presId="urn:microsoft.com/office/officeart/2005/8/layout/cycle2"/>
    <dgm:cxn modelId="{CB8A1F16-1BA0-4611-942E-064DFF9E4981}" type="presOf" srcId="{E5CB2FDC-C6B3-4103-A13D-D3D72B046881}" destId="{5A39E347-193A-4D25-89EE-2048A5D0581E}" srcOrd="0" destOrd="0" presId="urn:microsoft.com/office/officeart/2005/8/layout/cycle2"/>
    <dgm:cxn modelId="{24899051-A9CA-45A6-A969-79D89EFD895A}" type="presOf" srcId="{24614478-CE63-4327-BB2F-849B2A0A7306}" destId="{1D287114-F04E-4166-8C11-D4A6FF8343D6}" srcOrd="1" destOrd="0" presId="urn:microsoft.com/office/officeart/2005/8/layout/cycle2"/>
    <dgm:cxn modelId="{BB293DB0-5639-4D30-87F3-A596F7C74DA0}" type="presOf" srcId="{82A298A9-EE68-4141-809B-CBAA155E4605}" destId="{BBDEACFF-D8F7-4089-A4B9-81BE3B95FEAA}" srcOrd="0" destOrd="0" presId="urn:microsoft.com/office/officeart/2005/8/layout/cycle2"/>
    <dgm:cxn modelId="{3FDD47A3-9452-4A39-AD50-F245C5BF6EE4}" type="presOf" srcId="{6C79D2D6-4B5E-4616-88A2-FD3A9B7DAEAF}" destId="{98C786FE-F43A-4C3F-AA68-B7D7AC14E1C8}" srcOrd="0" destOrd="0" presId="urn:microsoft.com/office/officeart/2005/8/layout/cycle2"/>
    <dgm:cxn modelId="{38456FC3-B39A-42C0-B1B5-211AC9BAD8F0}" type="presOf" srcId="{E5F63308-4AB2-4CC2-A058-657987F11651}" destId="{8D394502-C65D-43A9-AA99-68591B1EDEB8}" srcOrd="1" destOrd="0" presId="urn:microsoft.com/office/officeart/2005/8/layout/cycle2"/>
    <dgm:cxn modelId="{6C4AD341-927C-4785-874A-CE87E5D7DC2C}" type="presOf" srcId="{2D79A15E-3EA9-4ABE-BF2A-E6008168041E}" destId="{070436F9-A0CF-414C-94B4-6288DC7DEDCA}" srcOrd="0" destOrd="0" presId="urn:microsoft.com/office/officeart/2005/8/layout/cycle2"/>
    <dgm:cxn modelId="{4CF210D1-B69C-429C-9335-C58592C5E465}" srcId="{33E5EA70-EF9F-43FB-9C49-35876C2C835E}" destId="{9D30BBDE-2BC6-4A29-9E65-CA2AFA6A6D3E}" srcOrd="4" destOrd="0" parTransId="{E52BA0AB-2F8A-4344-8194-3ED81C4A802A}" sibTransId="{2D79A15E-3EA9-4ABE-BF2A-E6008168041E}"/>
    <dgm:cxn modelId="{2E53C5EC-666A-41F3-9E2E-B0ED2EB17601}" type="presOf" srcId="{F53D40FF-1C08-4F86-B02C-3CBD368C5DEC}" destId="{9DA847F3-03B6-4374-BE59-25BD575DF890}" srcOrd="1" destOrd="0" presId="urn:microsoft.com/office/officeart/2005/8/layout/cycle2"/>
    <dgm:cxn modelId="{D2206BF5-09F0-4AF8-86C8-63B11AB23601}" srcId="{33E5EA70-EF9F-43FB-9C49-35876C2C835E}" destId="{82A298A9-EE68-4141-809B-CBAA155E4605}" srcOrd="2" destOrd="0" parTransId="{D65E9E22-3C5E-4B6A-9968-4327DF72B87A}" sibTransId="{F53D40FF-1C08-4F86-B02C-3CBD368C5DEC}"/>
    <dgm:cxn modelId="{DDF18193-F1F7-4021-971F-0E14002574A0}" type="presOf" srcId="{24614478-CE63-4327-BB2F-849B2A0A7306}" destId="{3599110E-D7A5-4834-AE26-FF7192E70A81}" srcOrd="0" destOrd="0" presId="urn:microsoft.com/office/officeart/2005/8/layout/cycle2"/>
    <dgm:cxn modelId="{D5ADAB8A-39F0-4D2A-B3A0-0F078FB0872B}" srcId="{33E5EA70-EF9F-43FB-9C49-35876C2C835E}" destId="{76AA6D05-F4D9-485C-B2A1-8955F488F6F7}" srcOrd="1" destOrd="0" parTransId="{B934923C-1412-4088-B644-2E6A7CD38363}" sibTransId="{24614478-CE63-4327-BB2F-849B2A0A7306}"/>
    <dgm:cxn modelId="{5116B9E7-0CA4-4A42-BFC7-D2EC2C989329}" type="presOf" srcId="{6C79D2D6-4B5E-4616-88A2-FD3A9B7DAEAF}" destId="{22FA9AFE-4A2B-477E-8B23-39E886BECA10}" srcOrd="1" destOrd="0" presId="urn:microsoft.com/office/officeart/2005/8/layout/cycle2"/>
    <dgm:cxn modelId="{D73D3441-CCCD-4EE7-B640-87E58B850C84}" type="presOf" srcId="{F53D40FF-1C08-4F86-B02C-3CBD368C5DEC}" destId="{C7F175A7-4748-4159-944B-84251FD40F14}" srcOrd="0" destOrd="0" presId="urn:microsoft.com/office/officeart/2005/8/layout/cycle2"/>
    <dgm:cxn modelId="{F63ECC8C-36F8-4E7F-A3B3-4EE155509B57}" srcId="{33E5EA70-EF9F-43FB-9C49-35876C2C835E}" destId="{E5CB2FDC-C6B3-4103-A13D-D3D72B046881}" srcOrd="3" destOrd="0" parTransId="{383138D6-5960-4687-BACD-22AA7E2C3659}" sibTransId="{6C79D2D6-4B5E-4616-88A2-FD3A9B7DAEAF}"/>
    <dgm:cxn modelId="{745CA0E2-C155-402C-85B0-96FB0892AD69}" type="presOf" srcId="{76AA6D05-F4D9-485C-B2A1-8955F488F6F7}" destId="{192BB8C2-5E1E-48DB-B7E1-12C3E38893EC}" srcOrd="0" destOrd="0" presId="urn:microsoft.com/office/officeart/2005/8/layout/cycle2"/>
    <dgm:cxn modelId="{53CE68D4-2D10-4C03-BBBD-A7EC9BA3F481}" type="presOf" srcId="{E5F63308-4AB2-4CC2-A058-657987F11651}" destId="{60E85BEE-1241-49A2-BF5C-D11902B94616}" srcOrd="0" destOrd="0" presId="urn:microsoft.com/office/officeart/2005/8/layout/cycle2"/>
    <dgm:cxn modelId="{F1B4ED29-CFD5-4985-AD33-2B6DF6DDB1C5}" type="presOf" srcId="{6FE253C2-DEA3-4AFA-828C-B31D34E282E0}" destId="{E8B31A75-F2D4-4277-8071-A73F5C384E1F}" srcOrd="0" destOrd="0" presId="urn:microsoft.com/office/officeart/2005/8/layout/cycle2"/>
    <dgm:cxn modelId="{30E088B9-6257-4F88-8F2E-C29CA7560AC9}" srcId="{33E5EA70-EF9F-43FB-9C49-35876C2C835E}" destId="{6FE253C2-DEA3-4AFA-828C-B31D34E282E0}" srcOrd="0" destOrd="0" parTransId="{CE35AE5D-6F15-41CC-907A-2F607E599778}" sibTransId="{E5F63308-4AB2-4CC2-A058-657987F11651}"/>
    <dgm:cxn modelId="{8BCC9623-62AC-444F-A08E-57050207D9C6}" type="presOf" srcId="{33E5EA70-EF9F-43FB-9C49-35876C2C835E}" destId="{9E433DE8-6095-4B9F-9834-92EDEADA8890}" srcOrd="0" destOrd="0" presId="urn:microsoft.com/office/officeart/2005/8/layout/cycle2"/>
    <dgm:cxn modelId="{659586C6-6758-41D6-8C05-47D6D77139A3}" type="presParOf" srcId="{9E433DE8-6095-4B9F-9834-92EDEADA8890}" destId="{E8B31A75-F2D4-4277-8071-A73F5C384E1F}" srcOrd="0" destOrd="0" presId="urn:microsoft.com/office/officeart/2005/8/layout/cycle2"/>
    <dgm:cxn modelId="{41003A37-0FAB-4B91-A899-298F5832DA09}" type="presParOf" srcId="{9E433DE8-6095-4B9F-9834-92EDEADA8890}" destId="{60E85BEE-1241-49A2-BF5C-D11902B94616}" srcOrd="1" destOrd="0" presId="urn:microsoft.com/office/officeart/2005/8/layout/cycle2"/>
    <dgm:cxn modelId="{7D701A47-7B49-4376-BD95-6CF248313A2D}" type="presParOf" srcId="{60E85BEE-1241-49A2-BF5C-D11902B94616}" destId="{8D394502-C65D-43A9-AA99-68591B1EDEB8}" srcOrd="0" destOrd="0" presId="urn:microsoft.com/office/officeart/2005/8/layout/cycle2"/>
    <dgm:cxn modelId="{5DFE39C7-5071-4447-8FE4-CAE86821C617}" type="presParOf" srcId="{9E433DE8-6095-4B9F-9834-92EDEADA8890}" destId="{192BB8C2-5E1E-48DB-B7E1-12C3E38893EC}" srcOrd="2" destOrd="0" presId="urn:microsoft.com/office/officeart/2005/8/layout/cycle2"/>
    <dgm:cxn modelId="{5E80C317-7791-4268-8A96-CF12EEDE0DBE}" type="presParOf" srcId="{9E433DE8-6095-4B9F-9834-92EDEADA8890}" destId="{3599110E-D7A5-4834-AE26-FF7192E70A81}" srcOrd="3" destOrd="0" presId="urn:microsoft.com/office/officeart/2005/8/layout/cycle2"/>
    <dgm:cxn modelId="{2E92F39E-8D17-4D14-A51C-7C5B91FABC8D}" type="presParOf" srcId="{3599110E-D7A5-4834-AE26-FF7192E70A81}" destId="{1D287114-F04E-4166-8C11-D4A6FF8343D6}" srcOrd="0" destOrd="0" presId="urn:microsoft.com/office/officeart/2005/8/layout/cycle2"/>
    <dgm:cxn modelId="{C300ADB0-C2D5-4967-9C48-7354CCE2AB3A}" type="presParOf" srcId="{9E433DE8-6095-4B9F-9834-92EDEADA8890}" destId="{BBDEACFF-D8F7-4089-A4B9-81BE3B95FEAA}" srcOrd="4" destOrd="0" presId="urn:microsoft.com/office/officeart/2005/8/layout/cycle2"/>
    <dgm:cxn modelId="{A243C88B-A6F8-43BE-99CF-F40C54E66180}" type="presParOf" srcId="{9E433DE8-6095-4B9F-9834-92EDEADA8890}" destId="{C7F175A7-4748-4159-944B-84251FD40F14}" srcOrd="5" destOrd="0" presId="urn:microsoft.com/office/officeart/2005/8/layout/cycle2"/>
    <dgm:cxn modelId="{C31BC4DD-27BF-4FF6-9C8E-F455BC1BFCF2}" type="presParOf" srcId="{C7F175A7-4748-4159-944B-84251FD40F14}" destId="{9DA847F3-03B6-4374-BE59-25BD575DF890}" srcOrd="0" destOrd="0" presId="urn:microsoft.com/office/officeart/2005/8/layout/cycle2"/>
    <dgm:cxn modelId="{368B2B6F-09EC-42E6-AD00-8195BD9D2492}" type="presParOf" srcId="{9E433DE8-6095-4B9F-9834-92EDEADA8890}" destId="{5A39E347-193A-4D25-89EE-2048A5D0581E}" srcOrd="6" destOrd="0" presId="urn:microsoft.com/office/officeart/2005/8/layout/cycle2"/>
    <dgm:cxn modelId="{2C52FF56-DF53-40B6-890B-8CA11DCBE0E2}" type="presParOf" srcId="{9E433DE8-6095-4B9F-9834-92EDEADA8890}" destId="{98C786FE-F43A-4C3F-AA68-B7D7AC14E1C8}" srcOrd="7" destOrd="0" presId="urn:microsoft.com/office/officeart/2005/8/layout/cycle2"/>
    <dgm:cxn modelId="{AC836648-DE42-474D-88C2-F7A8DC457A4B}" type="presParOf" srcId="{98C786FE-F43A-4C3F-AA68-B7D7AC14E1C8}" destId="{22FA9AFE-4A2B-477E-8B23-39E886BECA10}" srcOrd="0" destOrd="0" presId="urn:microsoft.com/office/officeart/2005/8/layout/cycle2"/>
    <dgm:cxn modelId="{FCB5D401-EB99-406C-8963-E4EAEB322241}" type="presParOf" srcId="{9E433DE8-6095-4B9F-9834-92EDEADA8890}" destId="{587EA138-6A30-4D82-AB8F-8713970484AA}" srcOrd="8" destOrd="0" presId="urn:microsoft.com/office/officeart/2005/8/layout/cycle2"/>
    <dgm:cxn modelId="{B95D9F10-B8BF-414C-AEEB-46CA2A344576}" type="presParOf" srcId="{9E433DE8-6095-4B9F-9834-92EDEADA8890}" destId="{070436F9-A0CF-414C-94B4-6288DC7DEDCA}" srcOrd="9" destOrd="0" presId="urn:microsoft.com/office/officeart/2005/8/layout/cycle2"/>
    <dgm:cxn modelId="{CD8F5916-3B81-47E1-B51F-6DF8CD70ADAB}" type="presParOf" srcId="{070436F9-A0CF-414C-94B4-6288DC7DEDCA}" destId="{B8EDCD35-AD93-40A3-B029-AFBEADEA98A5}"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7742FC-62BB-4B81-9CA5-3B750A4B4580}" type="datetimeFigureOut">
              <a:rPr lang="zh-CN" altLang="en-US" smtClean="0"/>
              <a:t>2021/11/4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7E82F1-5B17-4D95-A6D6-EB96F2D72B61}" type="slidenum">
              <a:rPr lang="zh-CN" altLang="en-US" smtClean="0"/>
              <a:t>‹#›</a:t>
            </a:fld>
            <a:endParaRPr lang="zh-CN" altLang="en-US"/>
          </a:p>
        </p:txBody>
      </p:sp>
    </p:spTree>
    <p:extLst>
      <p:ext uri="{BB962C8B-B14F-4D97-AF65-F5344CB8AC3E}">
        <p14:creationId xmlns:p14="http://schemas.microsoft.com/office/powerpoint/2010/main" val="27716067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t>2021/11/4</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vl1pPr>
          </a:lstStyle>
          <a:p>
            <a:fld id="{418F03C3-53C1-4F10-8DAF-D1F318E96C6E}" type="slidenum">
              <a:rPr lang="zh-CN" altLang="en-US"/>
              <a:t>‹#›</a:t>
            </a:fld>
            <a:endParaRPr lang="zh-CN" altLang="en-US"/>
          </a:p>
        </p:txBody>
      </p:sp>
    </p:spTree>
    <p:extLst>
      <p:ext uri="{BB962C8B-B14F-4D97-AF65-F5344CB8AC3E}">
        <p14:creationId xmlns:p14="http://schemas.microsoft.com/office/powerpoint/2010/main" val="6040835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930" algn="l" rtl="0" eaLnBrk="0" fontAlgn="base" hangingPunct="0">
      <a:spcBef>
        <a:spcPct val="30000"/>
      </a:spcBef>
      <a:spcAft>
        <a:spcPct val="0"/>
      </a:spcAft>
      <a:defRPr sz="1300" kern="1200">
        <a:solidFill>
          <a:schemeClr val="tx1"/>
        </a:solidFill>
        <a:latin typeface="+mn-lt"/>
        <a:ea typeface="+mn-ea"/>
        <a:cs typeface="+mn-cs"/>
      </a:defRPr>
    </a:lvl2pPr>
    <a:lvl3pPr marL="913130" algn="l" rtl="0" eaLnBrk="0" fontAlgn="base" hangingPunct="0">
      <a:spcBef>
        <a:spcPct val="30000"/>
      </a:spcBef>
      <a:spcAft>
        <a:spcPct val="0"/>
      </a:spcAft>
      <a:defRPr sz="1300" kern="1200">
        <a:solidFill>
          <a:schemeClr val="tx1"/>
        </a:solidFill>
        <a:latin typeface="+mn-lt"/>
        <a:ea typeface="+mn-ea"/>
        <a:cs typeface="+mn-cs"/>
      </a:defRPr>
    </a:lvl3pPr>
    <a:lvl4pPr marL="1370330" algn="l" rtl="0" eaLnBrk="0" fontAlgn="base" hangingPunct="0">
      <a:spcBef>
        <a:spcPct val="30000"/>
      </a:spcBef>
      <a:spcAft>
        <a:spcPct val="0"/>
      </a:spcAft>
      <a:defRPr sz="1300" kern="1200">
        <a:solidFill>
          <a:schemeClr val="tx1"/>
        </a:solidFill>
        <a:latin typeface="+mn-lt"/>
        <a:ea typeface="+mn-ea"/>
        <a:cs typeface="+mn-cs"/>
      </a:defRPr>
    </a:lvl4pPr>
    <a:lvl5pPr marL="1827530" algn="l" rtl="0" eaLnBrk="0" fontAlgn="base" hangingPunct="0">
      <a:spcBef>
        <a:spcPct val="30000"/>
      </a:spcBef>
      <a:spcAft>
        <a:spcPct val="0"/>
      </a:spcAft>
      <a:defRPr sz="1300" kern="1200">
        <a:solidFill>
          <a:schemeClr val="tx1"/>
        </a:solidFill>
        <a:latin typeface="+mn-lt"/>
        <a:ea typeface="+mn-ea"/>
        <a:cs typeface="+mn-cs"/>
      </a:defRPr>
    </a:lvl5pPr>
    <a:lvl6pPr marL="2285365" algn="l" defTabSz="913765" rtl="0" eaLnBrk="1" latinLnBrk="0" hangingPunct="1">
      <a:defRPr sz="1300" kern="1200">
        <a:solidFill>
          <a:schemeClr val="tx1"/>
        </a:solidFill>
        <a:latin typeface="+mn-lt"/>
        <a:ea typeface="+mn-ea"/>
        <a:cs typeface="+mn-cs"/>
      </a:defRPr>
    </a:lvl6pPr>
    <a:lvl7pPr marL="2742565" algn="l" defTabSz="913765" rtl="0" eaLnBrk="1" latinLnBrk="0" hangingPunct="1">
      <a:defRPr sz="1300" kern="1200">
        <a:solidFill>
          <a:schemeClr val="tx1"/>
        </a:solidFill>
        <a:latin typeface="+mn-lt"/>
        <a:ea typeface="+mn-ea"/>
        <a:cs typeface="+mn-cs"/>
      </a:defRPr>
    </a:lvl7pPr>
    <a:lvl8pPr marL="3199765" algn="l" defTabSz="913765" rtl="0" eaLnBrk="1" latinLnBrk="0" hangingPunct="1">
      <a:defRPr sz="1300" kern="1200">
        <a:solidFill>
          <a:schemeClr val="tx1"/>
        </a:solidFill>
        <a:latin typeface="+mn-lt"/>
        <a:ea typeface="+mn-ea"/>
        <a:cs typeface="+mn-cs"/>
      </a:defRPr>
    </a:lvl8pPr>
    <a:lvl9pPr marL="3656965" algn="l" defTabSz="913765"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整体看下，在图书检索结果页左侧可以缩小查找范围，可通过类型确定阅读方式，点击具体年份筛选图书馆书籍信息，点击学科、作者查找相关书籍。右侧可以扩大检索范围，通过相关词语、资源类型来补充其他知识。通过点击默认排序下拉框，可以根据不同排序方式进行相关查找。</a:t>
            </a:r>
          </a:p>
        </p:txBody>
      </p:sp>
      <p:sp>
        <p:nvSpPr>
          <p:cNvPr id="4" name="灯片编号占位符 3"/>
          <p:cNvSpPr>
            <a:spLocks noGrp="1"/>
          </p:cNvSpPr>
          <p:nvPr>
            <p:ph type="sldNum" sz="quarter" idx="5"/>
          </p:nvPr>
        </p:nvSpPr>
        <p:spPr/>
        <p:txBody>
          <a:bodyPr/>
          <a:lstStyle/>
          <a:p>
            <a:fld id="{65214D05-EF39-4BEB-AECD-12342E0F0AED}"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当然，除检索出相关的其他文献类型之外，本馆购买的纸本图书，电子本图书都可以一站式检索出来。</a:t>
            </a:r>
          </a:p>
        </p:txBody>
      </p:sp>
      <p:sp>
        <p:nvSpPr>
          <p:cNvPr id="4" name="灯片编号占位符 3"/>
          <p:cNvSpPr>
            <a:spLocks noGrp="1"/>
          </p:cNvSpPr>
          <p:nvPr>
            <p:ph type="sldNum" sz="quarter" idx="10"/>
          </p:nvPr>
        </p:nvSpPr>
        <p:spPr/>
        <p:txBody>
          <a:bodyPr/>
          <a:lstStyle/>
          <a:p>
            <a:fld id="{B1924613-4AE4-47A1-995F-688A24B34954}"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使用试读、图书馆文献传递​、查看全文功能时需要绑定个人账号。</a:t>
            </a:r>
          </a:p>
          <a:p>
            <a:endParaRPr lang="en-US" altLang="zh-CN" dirty="0"/>
          </a:p>
        </p:txBody>
      </p:sp>
      <p:sp>
        <p:nvSpPr>
          <p:cNvPr id="4" name="灯片编号占位符 3"/>
          <p:cNvSpPr>
            <a:spLocks noGrp="1"/>
          </p:cNvSpPr>
          <p:nvPr>
            <p:ph type="sldNum" sz="quarter" idx="10"/>
          </p:nvPr>
        </p:nvSpPr>
        <p:spPr/>
        <p:txBody>
          <a:bodyPr/>
          <a:lstStyle/>
          <a:p>
            <a:fld id="{4F960E30-043C-4A6E-8966-75E280FC6CB9}"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用户可以直接使用学习通账号绑定，新用户可按照登录页面</a:t>
            </a:r>
            <a:r>
              <a:rPr lang="en-US" altLang="zh-CN" dirty="0"/>
              <a:t>.</a:t>
            </a:r>
            <a:endParaRPr lang="zh-CN" altLang="en-US" dirty="0"/>
          </a:p>
        </p:txBody>
      </p:sp>
      <p:sp>
        <p:nvSpPr>
          <p:cNvPr id="4" name="灯片编号占位符 3"/>
          <p:cNvSpPr>
            <a:spLocks noGrp="1"/>
          </p:cNvSpPr>
          <p:nvPr>
            <p:ph type="sldNum" sz="quarter" idx="10"/>
          </p:nvPr>
        </p:nvSpPr>
        <p:spPr/>
        <p:txBody>
          <a:bodyPr/>
          <a:lstStyle/>
          <a:p>
            <a:fld id="{4F960E30-043C-4A6E-8966-75E280FC6CB9}"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第一种是馆藏电子全文获取，例如在图书馆这本书卡片页中看一看到，有包库全文阅读和图书馆文献传递按钮，包库全文阅读就代表图书馆中有这本电子书，那么点击包库全文阅读，就可以进行在线阅读。</a:t>
            </a:r>
          </a:p>
        </p:txBody>
      </p:sp>
      <p:sp>
        <p:nvSpPr>
          <p:cNvPr id="4" name="灯片编号占位符 3"/>
          <p:cNvSpPr>
            <a:spLocks noGrp="1"/>
          </p:cNvSpPr>
          <p:nvPr>
            <p:ph type="sldNum" sz="quarter" idx="10"/>
          </p:nvPr>
        </p:nvSpPr>
        <p:spPr/>
        <p:txBody>
          <a:bodyPr/>
          <a:lstStyle/>
          <a:p>
            <a:fld id="{4F960E30-043C-4A6E-8966-75E280FC6CB9}"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并且在书本内页，我们可以通过</a:t>
            </a:r>
            <a:r>
              <a:rPr lang="en-US" altLang="zh-CN"/>
              <a:t>OCR</a:t>
            </a:r>
            <a:r>
              <a:rPr lang="zh-CN" altLang="en-US"/>
              <a:t>识别提取书中的内容</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前面讲的是找图书馆已经有的书可以查看全文，那图书馆没有的书怎么办呢，读秀有一个非常强大的功能，文献传递。</a:t>
            </a:r>
          </a:p>
        </p:txBody>
      </p:sp>
      <p:sp>
        <p:nvSpPr>
          <p:cNvPr id="4" name="灯片编号占位符 3"/>
          <p:cNvSpPr>
            <a:spLocks noGrp="1"/>
          </p:cNvSpPr>
          <p:nvPr>
            <p:ph type="sldNum" sz="quarter" idx="5"/>
          </p:nvPr>
        </p:nvSpPr>
        <p:spPr/>
        <p:txBody>
          <a:bodyPr/>
          <a:lstStyle/>
          <a:p>
            <a:fld id="{418F03C3-53C1-4F10-8DAF-D1F318E96C6E}"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此页是把读秀和百链合在一起讲了，还能找找外文资源，以经济管理为例</a:t>
            </a:r>
          </a:p>
        </p:txBody>
      </p:sp>
      <p:sp>
        <p:nvSpPr>
          <p:cNvPr id="4" name="灯片编号占位符 3"/>
          <p:cNvSpPr>
            <a:spLocks noGrp="1"/>
          </p:cNvSpPr>
          <p:nvPr>
            <p:ph type="sldNum" sz="quarter" idx="5"/>
          </p:nvPr>
        </p:nvSpPr>
        <p:spPr/>
        <p:txBody>
          <a:bodyPr/>
          <a:lstStyle/>
          <a:p>
            <a:fld id="{418F03C3-53C1-4F10-8DAF-D1F318E96C6E}"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那么通过读秀的外文检索按键还可以直接跳转至我们的百链平台，进行外文资料的查找，更可通过文献传递获取所需的外文资料</a:t>
            </a:r>
          </a:p>
        </p:txBody>
      </p:sp>
      <p:sp>
        <p:nvSpPr>
          <p:cNvPr id="4" name="灯片编号占位符 3"/>
          <p:cNvSpPr>
            <a:spLocks noGrp="1"/>
          </p:cNvSpPr>
          <p:nvPr>
            <p:ph type="sldNum" sz="quarter" idx="5"/>
          </p:nvPr>
        </p:nvSpPr>
        <p:spPr/>
        <p:txBody>
          <a:bodyPr/>
          <a:lstStyle/>
          <a:p>
            <a:fld id="{418F03C3-53C1-4F10-8DAF-D1F318E96C6E}"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此页主要是为下一页做铺垫</a:t>
            </a:r>
            <a:endParaRPr lang="en-US" altLang="zh-CN" dirty="0"/>
          </a:p>
          <a:p>
            <a:r>
              <a:rPr lang="zh-CN" altLang="en-US" dirty="0"/>
              <a:t>大学不同于小初高教育，大学相对是一个自主，自由的学习环境，在大学四年的修炼过程中，同学们应该是要有所收获的，专业课程是基础，其次找准自身定位，足够认识自己，当一个人足够认识自己的时候，那么他的成长速度一定是最快的，第三是经验的积累，利用互联网进行学习，因为现在的时代，我们的生活和学习都与互联网息息相关，但是互联网上的资源那么多，如何找到专业的，权威的，符合咱们需求的资源？我们一定就要知道图书馆其实为了我们的学习做了很多的工作，采购了大量的学习资源。</a:t>
            </a:r>
            <a:endParaRPr lang="en-US" altLang="zh-CN" dirty="0"/>
          </a:p>
          <a:p>
            <a:r>
              <a:rPr lang="zh-CN" altLang="en-US" dirty="0"/>
              <a:t>作为曾经的大学生，我在学习中会面临几个困惑，在这里跟大家分享一下</a:t>
            </a:r>
          </a:p>
        </p:txBody>
      </p:sp>
      <p:sp>
        <p:nvSpPr>
          <p:cNvPr id="4" name="灯片编号占位符 3"/>
          <p:cNvSpPr>
            <a:spLocks noGrp="1"/>
          </p:cNvSpPr>
          <p:nvPr>
            <p:ph type="sldNum" sz="quarter" idx="5"/>
          </p:nvPr>
        </p:nvSpPr>
        <p:spPr/>
        <p:txBody>
          <a:bodyPr/>
          <a:lstStyle/>
          <a:p>
            <a:fld id="{418F03C3-53C1-4F10-8DAF-D1F318E96C6E}"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汇雅电子书更多只是展示和操作，</a:t>
            </a:r>
            <a:endParaRPr lang="en-US" altLang="zh-CN" dirty="0"/>
          </a:p>
        </p:txBody>
      </p:sp>
      <p:sp>
        <p:nvSpPr>
          <p:cNvPr id="4" name="灯片编号占位符 3"/>
          <p:cNvSpPr>
            <a:spLocks noGrp="1"/>
          </p:cNvSpPr>
          <p:nvPr>
            <p:ph type="sldNum" sz="quarter" idx="10"/>
          </p:nvPr>
        </p:nvSpPr>
        <p:spPr/>
        <p:txBody>
          <a:bodyPr/>
          <a:lstStyle/>
          <a:p>
            <a:pPr>
              <a:defRPr/>
            </a:pPr>
            <a:fld id="{06DC5C0A-0D26-4132-B61F-2E06C1498EC8}"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50000"/>
              </a:lnSpc>
            </a:pPr>
            <a:r>
              <a:rPr lang="zh-CN" altLang="en-US" sz="1400" dirty="0">
                <a:latin typeface="+mn-ea"/>
              </a:rPr>
              <a:t>超星电子图书目前馆藏总量高达百万级别，涵盖中图法</a:t>
            </a:r>
            <a:r>
              <a:rPr lang="en-US" altLang="zh-CN" sz="1400" dirty="0">
                <a:latin typeface="+mn-ea"/>
              </a:rPr>
              <a:t>22</a:t>
            </a:r>
            <a:r>
              <a:rPr lang="zh-CN" altLang="en-US" sz="1400" dirty="0">
                <a:latin typeface="+mn-ea"/>
              </a:rPr>
              <a:t>个大类。每年的新增图书超过</a:t>
            </a:r>
            <a:r>
              <a:rPr lang="en-US" altLang="zh-CN" sz="1400" dirty="0">
                <a:latin typeface="+mn-ea"/>
              </a:rPr>
              <a:t>10</a:t>
            </a:r>
            <a:r>
              <a:rPr lang="zh-CN" altLang="en-US" sz="1400" dirty="0">
                <a:latin typeface="+mn-ea"/>
              </a:rPr>
              <a:t>万种。同时，拥有来自全国</a:t>
            </a:r>
            <a:r>
              <a:rPr lang="en-US" altLang="zh-CN" sz="1400" dirty="0">
                <a:latin typeface="+mn-ea"/>
              </a:rPr>
              <a:t>500</a:t>
            </a:r>
            <a:r>
              <a:rPr lang="zh-CN" altLang="en-US" sz="1400" dirty="0">
                <a:latin typeface="+mn-ea"/>
              </a:rPr>
              <a:t>多家专业图书馆的大量珍本、善本、民国图书等稀缺文献资源。</a:t>
            </a:r>
          </a:p>
          <a:p>
            <a:pPr>
              <a:lnSpc>
                <a:spcPct val="150000"/>
              </a:lnSpc>
            </a:pPr>
            <a:r>
              <a:rPr lang="zh-CN" altLang="en-US" sz="1400" dirty="0">
                <a:latin typeface="+mn-ea"/>
              </a:rPr>
              <a:t>汇雅电子书平台在全文资源的基础上进行深化开发，完成了对于电子图书的全文检索、目次检索等多途径和手段深入检索方式。真正达到了将图书内容糅合，为咱们提供了更加方便快捷的图书检索和阅读体验。</a:t>
            </a:r>
          </a:p>
          <a:p>
            <a:endParaRPr lang="zh-CN" altLang="en-US" dirty="0"/>
          </a:p>
        </p:txBody>
      </p:sp>
      <p:sp>
        <p:nvSpPr>
          <p:cNvPr id="4" name="灯片编号占位符 3"/>
          <p:cNvSpPr>
            <a:spLocks noGrp="1"/>
          </p:cNvSpPr>
          <p:nvPr>
            <p:ph type="sldNum" sz="quarter" idx="10"/>
          </p:nvPr>
        </p:nvSpPr>
        <p:spPr/>
        <p:txBody>
          <a:bodyPr/>
          <a:lstStyle/>
          <a:p>
            <a:fld id="{A26B02EC-97C0-4E19-AA45-E904FCC1D11E}" type="slidenum">
              <a:rPr lang="en-GB" smtClean="0"/>
              <a:t>23</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t>24</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t>25</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目前大家都知道视频或者短视频网站是广受大众喜爱的一种娱乐方式，那么咱们也可以通过超星名师讲坛视频库实现通过视频或者微视频增长课外知识，加深专业学习。</a:t>
            </a:r>
          </a:p>
        </p:txBody>
      </p:sp>
      <p:sp>
        <p:nvSpPr>
          <p:cNvPr id="4" name="灯片编号占位符 3"/>
          <p:cNvSpPr>
            <a:spLocks noGrp="1"/>
          </p:cNvSpPr>
          <p:nvPr>
            <p:ph type="sldNum" sz="quarter" idx="10"/>
          </p:nvPr>
        </p:nvSpPr>
        <p:spPr/>
        <p:txBody>
          <a:bodyPr/>
          <a:lstStyle/>
          <a:p>
            <a:pPr>
              <a:defRPr/>
            </a:pPr>
            <a:fld id="{06DC5C0A-0D26-4132-B61F-2E06C1498EC8}" type="slidenum">
              <a:rPr lang="zh-CN" altLang="en-US" smtClean="0"/>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咱们可以通过图书馆首页的电子资源里面的试用资源，找到超星名师讲坛，点击进去即可</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dirty="0"/>
              <a:t>超星名师讲坛汇聚了如白岩松、易中天、莫言、濮存昕等各个领域的大咖学者，目前库中已收录了超过</a:t>
            </a:r>
            <a:r>
              <a:rPr lang="en-US" altLang="zh-CN" dirty="0"/>
              <a:t>1</a:t>
            </a:r>
            <a:r>
              <a:rPr lang="zh-CN" altLang="en-US" dirty="0"/>
              <a:t>万位名师，多达</a:t>
            </a:r>
            <a:r>
              <a:rPr lang="en-US" altLang="zh-CN" dirty="0"/>
              <a:t>5</a:t>
            </a:r>
            <a:r>
              <a:rPr lang="zh-CN" altLang="en-US" dirty="0"/>
              <a:t>万小时的讲座、课程等视频。</a:t>
            </a:r>
          </a:p>
        </p:txBody>
      </p:sp>
      <p:sp>
        <p:nvSpPr>
          <p:cNvPr id="4" name="Header Placeholder 3"/>
          <p:cNvSpPr>
            <a:spLocks noGrp="1"/>
          </p:cNvSpPr>
          <p:nvPr>
            <p:ph type="hdr" sz="quarter" idx="10"/>
          </p:nvPr>
        </p:nvSpPr>
        <p:spPr/>
        <p:txBody>
          <a:bodyPr/>
          <a:lstStyle/>
          <a:p>
            <a:r>
              <a:rPr lang="en-US" dirty="0"/>
              <a:t>My First Template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dirty="0"/>
              <a:t>以咱们大学生必经的的论文写作为例，不管你们还是你们的师兄师姐，肯定都会面临这样的疑惑，论文应该从何写起呢，论文的要求又是怎样的呢，</a:t>
            </a:r>
            <a:endParaRPr lang="en-US" altLang="zh-CN" dirty="0"/>
          </a:p>
          <a:p>
            <a:r>
              <a:rPr lang="zh-CN" altLang="en-US" dirty="0"/>
              <a:t>今天在这，提前给大家了解一下论文相关的知识，</a:t>
            </a:r>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可能你们刚入学，还体验不到，像你们同专业的师兄师姐应该是特别有体会的，</a:t>
            </a:r>
            <a:endParaRPr lang="en-US" altLang="zh-CN" dirty="0"/>
          </a:p>
          <a:p>
            <a:r>
              <a:rPr lang="zh-CN" altLang="en-US" dirty="0"/>
              <a:t>直接照上面的文字一一概述</a:t>
            </a:r>
          </a:p>
        </p:txBody>
      </p:sp>
      <p:sp>
        <p:nvSpPr>
          <p:cNvPr id="4" name="灯片编号占位符 3"/>
          <p:cNvSpPr>
            <a:spLocks noGrp="1"/>
          </p:cNvSpPr>
          <p:nvPr>
            <p:ph type="sldNum" sz="quarter" idx="5"/>
          </p:nvPr>
        </p:nvSpPr>
        <p:spPr/>
        <p:txBody>
          <a:bodyPr/>
          <a:lstStyle/>
          <a:p>
            <a:fld id="{418F03C3-53C1-4F10-8DAF-D1F318E96C6E}" type="slidenum">
              <a:rPr lang="zh-CN" altLang="en-US" smtClean="0"/>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dirty="0"/>
              <a:t>在名师讲坛里面有很多关于写论文相关的视频，来自各高校教授的分享，比如复旦大学教授卢宝荣，就分享了如何撰写论文的前言，大家有兴趣的可以学习学习，对咱们四年的课业写作都会有一个大帮助的。</a:t>
            </a:r>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dirty="0"/>
              <a:t>另外，名师讲坛更可以让同学们接触到如清华北大或者中国石油大学等知名院校的名师课程，在专业课上，可以作为咱们专业知识的补充，巩固知识点</a:t>
            </a:r>
          </a:p>
        </p:txBody>
      </p:sp>
      <p:sp>
        <p:nvSpPr>
          <p:cNvPr id="4" name="Header Placeholder 3"/>
          <p:cNvSpPr>
            <a:spLocks noGrp="1"/>
          </p:cNvSpPr>
          <p:nvPr>
            <p:ph type="hdr" sz="quarter" idx="10"/>
          </p:nvPr>
        </p:nvSpPr>
        <p:spPr/>
        <p:txBody>
          <a:bodyPr/>
          <a:lstStyle/>
          <a:p>
            <a:r>
              <a:rPr lang="en-US" dirty="0"/>
              <a:t>My First Template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此页仅作为课堂小乐趣播放</a:t>
            </a:r>
          </a:p>
        </p:txBody>
      </p:sp>
      <p:sp>
        <p:nvSpPr>
          <p:cNvPr id="4" name="灯片编号占位符 3"/>
          <p:cNvSpPr>
            <a:spLocks noGrp="1"/>
          </p:cNvSpPr>
          <p:nvPr>
            <p:ph type="sldNum" sz="quarter" idx="5"/>
          </p:nvPr>
        </p:nvSpPr>
        <p:spPr/>
        <p:txBody>
          <a:bodyPr/>
          <a:lstStyle/>
          <a:p>
            <a:fld id="{418F03C3-53C1-4F10-8DAF-D1F318E96C6E}" type="slidenum">
              <a:rPr lang="zh-CN" altLang="en-US" smtClean="0"/>
              <a:t>32</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18F03C3-53C1-4F10-8DAF-D1F318E96C6E}" type="slidenum">
              <a:rPr lang="zh-CN" altLang="en-US" smtClean="0"/>
              <a:t>33</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那我们名师讲坛主要</a:t>
            </a:r>
          </a:p>
        </p:txBody>
      </p:sp>
      <p:sp>
        <p:nvSpPr>
          <p:cNvPr id="4" name="灯片编号占位符 3"/>
          <p:cNvSpPr>
            <a:spLocks noGrp="1"/>
          </p:cNvSpPr>
          <p:nvPr>
            <p:ph type="sldNum" sz="quarter" idx="5"/>
          </p:nvPr>
        </p:nvSpPr>
        <p:spPr/>
        <p:txBody>
          <a:bodyPr/>
          <a:lstStyle/>
          <a:p>
            <a:fld id="{418F03C3-53C1-4F10-8DAF-D1F318E96C6E}" type="slidenum">
              <a:rPr lang="zh-CN" altLang="en-US" smtClean="0"/>
              <a:t>34</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我们前面介绍了那么多资源都是电脑端使用的，那据我所知，很多大一的同学是还没有买电脑的，不方，咱们图书馆还贴心地给大家准备了手机端的阅读盛宴</a:t>
            </a:r>
          </a:p>
        </p:txBody>
      </p:sp>
      <p:sp>
        <p:nvSpPr>
          <p:cNvPr id="4" name="灯片编号占位符 3"/>
          <p:cNvSpPr>
            <a:spLocks noGrp="1"/>
          </p:cNvSpPr>
          <p:nvPr>
            <p:ph type="sldNum" sz="quarter" idx="10"/>
          </p:nvPr>
        </p:nvSpPr>
        <p:spPr/>
        <p:txBody>
          <a:bodyPr/>
          <a:lstStyle/>
          <a:p>
            <a:pPr>
              <a:defRPr/>
            </a:pPr>
            <a:fld id="{06DC5C0A-0D26-4132-B61F-2E06C1498EC8}" type="slidenum">
              <a:rPr lang="zh-CN" altLang="en-US" smtClean="0"/>
              <a:t>35</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此页说明有了移动图书馆可以做什么</a:t>
            </a:r>
          </a:p>
        </p:txBody>
      </p:sp>
      <p:sp>
        <p:nvSpPr>
          <p:cNvPr id="4" name="灯片编号占位符 3"/>
          <p:cNvSpPr>
            <a:spLocks noGrp="1"/>
          </p:cNvSpPr>
          <p:nvPr>
            <p:ph type="sldNum" sz="quarter" idx="5"/>
          </p:nvPr>
        </p:nvSpPr>
        <p:spPr/>
        <p:txBody>
          <a:bodyPr/>
          <a:lstStyle/>
          <a:p>
            <a:fld id="{418F03C3-53C1-4F10-8DAF-D1F318E96C6E}" type="slidenum">
              <a:rPr lang="zh-CN" altLang="en-US" smtClean="0"/>
              <a:t>39</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那么我们如何通过图书馆来解疑答惑呢，首先进入图书馆的首页，</a:t>
            </a:r>
          </a:p>
        </p:txBody>
      </p:sp>
      <p:sp>
        <p:nvSpPr>
          <p:cNvPr id="4" name="灯片编号占位符 3"/>
          <p:cNvSpPr>
            <a:spLocks noGrp="1"/>
          </p:cNvSpPr>
          <p:nvPr>
            <p:ph type="sldNum" sz="quarter" idx="5"/>
          </p:nvPr>
        </p:nvSpPr>
        <p:spPr/>
        <p:txBody>
          <a:bodyPr/>
          <a:lstStyle/>
          <a:p>
            <a:fld id="{418F03C3-53C1-4F10-8DAF-D1F318E96C6E}" type="slidenum">
              <a:rPr lang="zh-CN" altLang="en-US" smtClean="0"/>
              <a:t>4</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45</a:t>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418F03C3-53C1-4F10-8DAF-D1F318E96C6E}" type="slidenum">
              <a:rPr lang="zh-CN" altLang="en-US" smtClean="0"/>
              <a:t>46</a:t>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47</a:t>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dirty="0"/>
              <a:t>此页为总结，分别概述每个平台的用途</a:t>
            </a:r>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50</a:t>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18F03C3-53C1-4F10-8DAF-D1F318E96C6E}" type="slidenum">
              <a:rPr lang="zh-CN" altLang="en-US" smtClean="0"/>
              <a:t>51</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069975" rtl="0" eaLnBrk="1" fontAlgn="auto" latinLnBrk="0" hangingPunct="1">
              <a:lnSpc>
                <a:spcPct val="100000"/>
              </a:lnSpc>
              <a:spcBef>
                <a:spcPts val="0"/>
              </a:spcBef>
              <a:spcAft>
                <a:spcPts val="0"/>
              </a:spcAft>
              <a:buClrTx/>
              <a:buSzTx/>
              <a:buFontTx/>
              <a:buNone/>
              <a:defRPr/>
            </a:pPr>
            <a:r>
              <a:rPr lang="zh-CN" altLang="en-US" sz="1200" kern="1200" dirty="0">
                <a:solidFill>
                  <a:schemeClr val="tx1"/>
                </a:solidFill>
                <a:effectLst/>
                <a:latin typeface="+mn-lt"/>
                <a:ea typeface="+mn-ea"/>
                <a:cs typeface="+mn-cs"/>
              </a:rPr>
              <a:t>读秀首页面介绍一下</a:t>
            </a:r>
            <a:endParaRPr lang="en-US" altLang="zh-CN" sz="1200" kern="1200" dirty="0">
              <a:solidFill>
                <a:schemeClr val="tx1"/>
              </a:solidFill>
              <a:effectLst/>
              <a:latin typeface="+mn-lt"/>
              <a:ea typeface="+mn-ea"/>
              <a:cs typeface="+mn-cs"/>
            </a:endParaRPr>
          </a:p>
          <a:p>
            <a:pPr marL="0" marR="0" lvl="0" indent="0" algn="l" defTabSz="1069975" rtl="0" eaLnBrk="1" fontAlgn="auto" latinLnBrk="0" hangingPunct="1">
              <a:lnSpc>
                <a:spcPct val="100000"/>
              </a:lnSpc>
              <a:spcBef>
                <a:spcPts val="0"/>
              </a:spcBef>
              <a:spcAft>
                <a:spcPts val="0"/>
              </a:spcAft>
              <a:buClrTx/>
              <a:buSzTx/>
              <a:buFontTx/>
              <a:buNone/>
              <a:defRPr/>
            </a:pPr>
            <a:endParaRPr lang="en-US" altLang="zh-CN" sz="1200" kern="1200" dirty="0">
              <a:solidFill>
                <a:schemeClr val="tx1"/>
              </a:solidFill>
              <a:effectLst/>
              <a:latin typeface="+mn-lt"/>
              <a:ea typeface="+mn-ea"/>
              <a:cs typeface="+mn-cs"/>
            </a:endParaRPr>
          </a:p>
          <a:p>
            <a:pPr marL="0" marR="0" lvl="0" indent="0" algn="l" defTabSz="1069975" rtl="0" eaLnBrk="1" fontAlgn="auto" latinLnBrk="0" hangingPunct="1">
              <a:lnSpc>
                <a:spcPct val="100000"/>
              </a:lnSpc>
              <a:spcBef>
                <a:spcPts val="0"/>
              </a:spcBef>
              <a:spcAft>
                <a:spcPts val="0"/>
              </a:spcAft>
              <a:buClrTx/>
              <a:buSzTx/>
              <a:buFontTx/>
              <a:buNone/>
              <a:defRPr/>
            </a:pPr>
            <a:r>
              <a:rPr lang="zh-CN" altLang="en-US" sz="1200" kern="1200" dirty="0">
                <a:solidFill>
                  <a:schemeClr val="tx1"/>
                </a:solidFill>
                <a:effectLst/>
                <a:latin typeface="+mn-lt"/>
                <a:ea typeface="+mn-ea"/>
                <a:cs typeface="+mn-cs"/>
              </a:rPr>
              <a:t>读秀的检索服务一共分为三类，</a:t>
            </a:r>
            <a:endParaRPr lang="en-US" altLang="zh-CN" sz="1200" kern="1200" dirty="0">
              <a:solidFill>
                <a:schemeClr val="tx1"/>
              </a:solidFill>
              <a:effectLst/>
              <a:latin typeface="+mn-lt"/>
              <a:ea typeface="+mn-ea"/>
              <a:cs typeface="+mn-cs"/>
            </a:endParaRPr>
          </a:p>
          <a:p>
            <a:pPr marL="0" marR="0" lvl="0" indent="0" algn="l" defTabSz="1069975" rtl="0" eaLnBrk="1" fontAlgn="auto" latinLnBrk="0" hangingPunct="1">
              <a:lnSpc>
                <a:spcPct val="100000"/>
              </a:lnSpc>
              <a:spcBef>
                <a:spcPts val="0"/>
              </a:spcBef>
              <a:spcAft>
                <a:spcPts val="0"/>
              </a:spcAft>
              <a:buClrTx/>
              <a:buSzTx/>
              <a:buFontTx/>
              <a:buNone/>
              <a:defRPr/>
            </a:pPr>
            <a:r>
              <a:rPr lang="zh-CN" altLang="en-US" sz="1200" kern="1200" dirty="0">
                <a:solidFill>
                  <a:schemeClr val="tx1"/>
                </a:solidFill>
                <a:effectLst/>
                <a:latin typeface="+mn-lt"/>
                <a:ea typeface="+mn-ea"/>
                <a:cs typeface="+mn-cs"/>
              </a:rPr>
              <a:t>首先先为大家介绍一下快速检索，</a:t>
            </a:r>
            <a:r>
              <a:rPr lang="zh-CN" altLang="en-US" dirty="0"/>
              <a:t>在这里可对检索的关键词进行定位，可以是全部字段搜索，可以是作者，可以是书名</a:t>
            </a:r>
            <a:r>
              <a:rPr lang="zh-CN" altLang="en-US" baseline="0" dirty="0"/>
              <a:t>。</a:t>
            </a:r>
            <a:endParaRPr lang="en-US" altLang="zh-CN" baseline="0" dirty="0"/>
          </a:p>
          <a:p>
            <a:pPr marL="0" marR="0" lvl="0" indent="0" algn="l" defTabSz="1069975" rtl="0" eaLnBrk="1" fontAlgn="auto" latinLnBrk="0" hangingPunct="1">
              <a:lnSpc>
                <a:spcPct val="100000"/>
              </a:lnSpc>
              <a:spcBef>
                <a:spcPts val="0"/>
              </a:spcBef>
              <a:spcAft>
                <a:spcPts val="0"/>
              </a:spcAft>
              <a:buClrTx/>
              <a:buSzTx/>
              <a:buFontTx/>
              <a:buNone/>
              <a:defRPr/>
            </a:pPr>
            <a:r>
              <a:rPr lang="zh-CN" altLang="en-US" sz="1200" kern="1200" dirty="0">
                <a:solidFill>
                  <a:schemeClr val="tx1"/>
                </a:solidFill>
                <a:effectLst/>
                <a:latin typeface="+mn-lt"/>
                <a:ea typeface="+mn-ea"/>
                <a:cs typeface="+mn-cs"/>
              </a:rPr>
              <a:t>例如第一步</a:t>
            </a:r>
            <a:r>
              <a:rPr lang="zh-CN" altLang="zh-CN" sz="1200" dirty="0">
                <a:solidFill>
                  <a:schemeClr val="accent1">
                    <a:lumMod val="75000"/>
                  </a:schemeClr>
                </a:solidFill>
                <a:latin typeface="微软雅黑" panose="020B0503020204020204" charset="-122"/>
              </a:rPr>
              <a:t>在读秀首页选择</a:t>
            </a:r>
            <a:r>
              <a:rPr lang="zh-CN" altLang="en-US" sz="1200" dirty="0">
                <a:solidFill>
                  <a:schemeClr val="accent1">
                    <a:lumMod val="75000"/>
                  </a:schemeClr>
                </a:solidFill>
                <a:latin typeface="微软雅黑" panose="020B0503020204020204" charset="-122"/>
              </a:rPr>
              <a:t>图书</a:t>
            </a:r>
            <a:r>
              <a:rPr lang="zh-CN" altLang="zh-CN" sz="1200" dirty="0">
                <a:solidFill>
                  <a:schemeClr val="accent1">
                    <a:lumMod val="75000"/>
                  </a:schemeClr>
                </a:solidFill>
                <a:latin typeface="微软雅黑" panose="020B0503020204020204" charset="-122"/>
              </a:rPr>
              <a:t>频道，输入“</a:t>
            </a:r>
            <a:r>
              <a:rPr lang="zh-CN" altLang="en-US" sz="1200" dirty="0">
                <a:solidFill>
                  <a:schemeClr val="accent1">
                    <a:lumMod val="75000"/>
                  </a:schemeClr>
                </a:solidFill>
                <a:latin typeface="微软雅黑" panose="020B0503020204020204" charset="-122"/>
              </a:rPr>
              <a:t>模型</a:t>
            </a:r>
            <a:r>
              <a:rPr lang="zh-CN" altLang="zh-CN" sz="1200" dirty="0">
                <a:solidFill>
                  <a:schemeClr val="accent1">
                    <a:lumMod val="75000"/>
                  </a:schemeClr>
                </a:solidFill>
                <a:latin typeface="微软雅黑" panose="020B0503020204020204" charset="-122"/>
              </a:rPr>
              <a:t>”点击搜索按钮，</a:t>
            </a:r>
            <a:r>
              <a:rPr lang="zh-CN" altLang="en-US" baseline="0" dirty="0"/>
              <a:t>点击中文检索进入检索结果页</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65214D05-EF39-4BEB-AECD-12342E0F0AED}"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检索结果除了向我们展示图书的封面，</a:t>
            </a:r>
            <a:r>
              <a:rPr lang="zh-CN" altLang="en-US" dirty="0">
                <a:solidFill>
                  <a:srgbClr val="FF0000"/>
                </a:solidFill>
              </a:rPr>
              <a:t>书名，作者，出版社等基本字段外，检索内容更是深入到图书章节当中，这</a:t>
            </a:r>
            <a:r>
              <a:rPr lang="zh-CN" altLang="en-US" dirty="0"/>
              <a:t>就是读秀的目次检索。可以将关键词精确到具体的章节，具体段落中。</a:t>
            </a:r>
            <a:r>
              <a:rPr lang="zh-CN" altLang="en-US" dirty="0">
                <a:solidFill>
                  <a:srgbClr val="FF0000"/>
                </a:solidFill>
              </a:rPr>
              <a:t>实现根据一个词就可以找到一本书，</a:t>
            </a:r>
            <a:r>
              <a:rPr lang="zh-CN" altLang="en-US" dirty="0"/>
              <a:t>这样可以帮助用户寻找更多相关资源。</a:t>
            </a:r>
          </a:p>
          <a:p>
            <a:endParaRPr lang="zh-CN" altLang="en-US" dirty="0"/>
          </a:p>
        </p:txBody>
      </p:sp>
      <p:sp>
        <p:nvSpPr>
          <p:cNvPr id="4" name="灯片编号占位符 3"/>
          <p:cNvSpPr>
            <a:spLocks noGrp="1"/>
          </p:cNvSpPr>
          <p:nvPr>
            <p:ph type="sldNum" sz="quarter" idx="5"/>
          </p:nvPr>
        </p:nvSpPr>
        <p:spPr/>
        <p:txBody>
          <a:bodyPr/>
          <a:lstStyle/>
          <a:p>
            <a:fld id="{65214D05-EF39-4BEB-AECD-12342E0F0AED}"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检索到的图书，可以通过左侧类型、年代、学科、作者等分面缩小检索范围</a:t>
            </a:r>
          </a:p>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在检索结果页不但有普通检索功能，还有与检索词的外文词、近义词、共现词、及下位词和相关词，比如跟模型经常一起出现的就是动物、预测等，同时还可以查看模型的百科介绍与之相关的期刊、</a:t>
            </a:r>
          </a:p>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报纸、文档、学位会议论文等其他的文献类型</a:t>
            </a:r>
          </a:p>
        </p:txBody>
      </p:sp>
      <p:sp>
        <p:nvSpPr>
          <p:cNvPr id="4" name="灯片编号占位符 3"/>
          <p:cNvSpPr>
            <a:spLocks noGrp="1"/>
          </p:cNvSpPr>
          <p:nvPr>
            <p:ph type="sldNum" sz="quarter" idx="10"/>
          </p:nvPr>
        </p:nvSpPr>
        <p:spPr/>
        <p:txBody>
          <a:bodyPr/>
          <a:lstStyle/>
          <a:p>
            <a:fld id="{B1924613-4AE4-47A1-995F-688A24B34954}"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grpSp>
        <p:nvGrpSpPr>
          <p:cNvPr id="3" name="组 7"/>
          <p:cNvGrpSpPr/>
          <p:nvPr userDrawn="1"/>
        </p:nvGrpSpPr>
        <p:grpSpPr>
          <a:xfrm>
            <a:off x="225471" y="-14808"/>
            <a:ext cx="803168" cy="462782"/>
            <a:chOff x="160334" y="-10532"/>
            <a:chExt cx="763603" cy="874763"/>
          </a:xfrm>
        </p:grpSpPr>
        <p:sp>
          <p:nvSpPr>
            <p:cNvPr id="4" name="矩形 3"/>
            <p:cNvSpPr/>
            <p:nvPr/>
          </p:nvSpPr>
          <p:spPr>
            <a:xfrm>
              <a:off x="160334" y="-10532"/>
              <a:ext cx="192461" cy="8747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85240"/>
              <a:endParaRPr lang="zh-CN" altLang="en-US" sz="5060" dirty="0">
                <a:solidFill>
                  <a:prstClr val="white"/>
                </a:solidFill>
                <a:latin typeface="Arial" panose="020B0604020202020204"/>
                <a:ea typeface="微软雅黑" panose="020B0503020204020204" charset="-122"/>
              </a:endParaRPr>
            </a:p>
          </p:txBody>
        </p:sp>
        <p:sp>
          <p:nvSpPr>
            <p:cNvPr id="5" name="矩形 4"/>
            <p:cNvSpPr/>
            <p:nvPr/>
          </p:nvSpPr>
          <p:spPr>
            <a:xfrm>
              <a:off x="352795" y="-10532"/>
              <a:ext cx="192461" cy="8747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85240"/>
              <a:endParaRPr lang="zh-CN" altLang="en-US" sz="5060" dirty="0">
                <a:solidFill>
                  <a:prstClr val="white"/>
                </a:solidFill>
                <a:latin typeface="Arial" panose="020B0604020202020204"/>
                <a:ea typeface="微软雅黑" panose="020B0503020204020204" charset="-122"/>
              </a:endParaRPr>
            </a:p>
          </p:txBody>
        </p:sp>
        <p:sp>
          <p:nvSpPr>
            <p:cNvPr id="6" name="矩形 5"/>
            <p:cNvSpPr/>
            <p:nvPr/>
          </p:nvSpPr>
          <p:spPr>
            <a:xfrm>
              <a:off x="539015" y="-10532"/>
              <a:ext cx="192461" cy="8747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85240"/>
              <a:endParaRPr lang="zh-CN" altLang="en-US" sz="5060" dirty="0">
                <a:solidFill>
                  <a:prstClr val="white"/>
                </a:solidFill>
                <a:latin typeface="Arial" panose="020B0604020202020204"/>
                <a:ea typeface="微软雅黑" panose="020B0503020204020204" charset="-122"/>
              </a:endParaRPr>
            </a:p>
          </p:txBody>
        </p:sp>
        <p:sp>
          <p:nvSpPr>
            <p:cNvPr id="7" name="矩形 6"/>
            <p:cNvSpPr/>
            <p:nvPr/>
          </p:nvSpPr>
          <p:spPr>
            <a:xfrm>
              <a:off x="731476" y="-10532"/>
              <a:ext cx="192461" cy="8747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85240"/>
              <a:endParaRPr lang="zh-CN" altLang="en-US" sz="5060" dirty="0">
                <a:solidFill>
                  <a:prstClr val="white"/>
                </a:solidFill>
                <a:latin typeface="Arial" panose="020B0604020202020204"/>
                <a:ea typeface="微软雅黑" panose="020B0503020204020204" charset="-122"/>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bg>
      <p:bgRef idx="1001">
        <a:schemeClr val="bg1"/>
      </p:bgRef>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84354" y="6704023"/>
            <a:ext cx="2892783" cy="384175"/>
          </a:xfrm>
          <a:prstGeom prst="rect">
            <a:avLst/>
          </a:prstGeom>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3" name="页脚占位符 2"/>
          <p:cNvSpPr>
            <a:spLocks noGrp="1"/>
          </p:cNvSpPr>
          <p:nvPr>
            <p:ph type="ftr" sz="quarter" idx="11"/>
          </p:nvPr>
        </p:nvSpPr>
        <p:spPr>
          <a:xfrm>
            <a:off x="4259789" y="6704023"/>
            <a:ext cx="4339173" cy="384175"/>
          </a:xfrm>
          <a:prstGeom prst="rect">
            <a:avLst/>
          </a:prstGeom>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4" name="灯片编号占位符 3"/>
          <p:cNvSpPr>
            <a:spLocks noGrp="1"/>
          </p:cNvSpPr>
          <p:nvPr>
            <p:ph type="sldNum" sz="quarter" idx="12"/>
          </p:nvPr>
        </p:nvSpPr>
        <p:spPr>
          <a:xfrm>
            <a:off x="9081627" y="6704023"/>
            <a:ext cx="2892783" cy="384175"/>
          </a:xfrm>
          <a:prstGeom prst="rect">
            <a:avLst/>
          </a:prstGeom>
        </p:spPr>
        <p:txBody>
          <a:bodyPr/>
          <a:lstStyle>
            <a:lvl1pPr>
              <a:defRPr>
                <a:latin typeface="Arial" panose="020B0604020202020204" pitchFamily="34" charset="0"/>
                <a:ea typeface="微软雅黑" panose="020B0503020204020204" charset="-122"/>
              </a:defRPr>
            </a:lvl1pPr>
          </a:lstStyle>
          <a:p>
            <a:fld id="{8C92ADDF-ABC6-4EEC-846D-A1AE2D410679}" type="slidenum">
              <a:rPr lang="zh-CN" altLang="en-US" smtClean="0"/>
              <a:t>‹#›</a:t>
            </a:fld>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84238" y="385763"/>
            <a:ext cx="11090275" cy="1397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84238" y="1925638"/>
            <a:ext cx="11090275" cy="458946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84238" y="6704013"/>
            <a:ext cx="2892425" cy="384175"/>
          </a:xfrm>
          <a:prstGeom prst="rect">
            <a:avLst/>
          </a:prstGeom>
        </p:spPr>
        <p:txBody>
          <a:bodyPr vert="horz" lIns="91440" tIns="45720" rIns="91440" bIns="45720" rtlCol="0" anchor="ctr"/>
          <a:lstStyle>
            <a:lvl1pPr algn="l">
              <a:defRPr sz="1200">
                <a:solidFill>
                  <a:schemeClr val="tx1">
                    <a:tint val="75000"/>
                  </a:schemeClr>
                </a:solidFill>
              </a:defRPr>
            </a:lvl1pPr>
          </a:lstStyle>
          <a:p>
            <a:fld id="{43A93E93-166D-47F5-9EF1-ACEABE24AEEA}" type="datetimeFigureOut">
              <a:rPr lang="zh-CN" altLang="en-US" smtClean="0"/>
              <a:t>2021/11/4</a:t>
            </a:fld>
            <a:endParaRPr lang="zh-CN" altLang="en-US"/>
          </a:p>
        </p:txBody>
      </p:sp>
      <p:sp>
        <p:nvSpPr>
          <p:cNvPr id="5" name="页脚占位符 4"/>
          <p:cNvSpPr>
            <a:spLocks noGrp="1"/>
          </p:cNvSpPr>
          <p:nvPr>
            <p:ph type="ftr" sz="quarter" idx="3"/>
          </p:nvPr>
        </p:nvSpPr>
        <p:spPr>
          <a:xfrm>
            <a:off x="4259263" y="6704013"/>
            <a:ext cx="4340225" cy="3841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9082088" y="6704013"/>
            <a:ext cx="2892425" cy="384175"/>
          </a:xfrm>
          <a:prstGeom prst="rect">
            <a:avLst/>
          </a:prstGeom>
        </p:spPr>
        <p:txBody>
          <a:bodyPr vert="horz" lIns="91440" tIns="45720" rIns="91440" bIns="45720" rtlCol="0" anchor="ctr"/>
          <a:lstStyle>
            <a:lvl1pPr algn="r">
              <a:defRPr sz="1200">
                <a:solidFill>
                  <a:schemeClr val="tx1">
                    <a:tint val="75000"/>
                  </a:schemeClr>
                </a:solidFill>
              </a:defRPr>
            </a:lvl1pPr>
          </a:lstStyle>
          <a:p>
            <a:fld id="{118D5ACA-62CA-46DB-AD6B-12EDD6D51A2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3.xml"/><Relationship Id="rId7" Type="http://schemas.openxmlformats.org/officeDocument/2006/relationships/notesSlide" Target="../notesSlides/notesSlide10.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2.xml"/><Relationship Id="rId5" Type="http://schemas.openxmlformats.org/officeDocument/2006/relationships/tags" Target="../tags/tag5.xml"/><Relationship Id="rId4" Type="http://schemas.openxmlformats.org/officeDocument/2006/relationships/tags" Target="../tags/tag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36.png"/><Relationship Id="rId4" Type="http://schemas.openxmlformats.org/officeDocument/2006/relationships/image" Target="../media/image30.jpeg"/><Relationship Id="rId9"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858750" cy="7232650"/>
          </a:xfrm>
          <a:prstGeom prst="rect">
            <a:avLst/>
          </a:prstGeom>
          <a:blipFill dpi="0" rotWithShape="1">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11" name="TextBox 6"/>
          <p:cNvSpPr txBox="1">
            <a:spLocks noChangeArrowheads="1"/>
          </p:cNvSpPr>
          <p:nvPr/>
        </p:nvSpPr>
        <p:spPr bwMode="auto">
          <a:xfrm>
            <a:off x="8013551" y="2464197"/>
            <a:ext cx="2592983" cy="769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anose="020F0502020204030204" pitchFamily="34" charset="0"/>
                <a:ea typeface="宋体" panose="02010600030101010101" pitchFamily="2" charset="-122"/>
              </a:defRPr>
            </a:lvl1pPr>
            <a:lvl2pPr marL="742950" indent="-285750" defTabSz="974725" eaLnBrk="0" hangingPunct="0">
              <a:defRPr>
                <a:solidFill>
                  <a:schemeClr val="tx1"/>
                </a:solidFill>
                <a:latin typeface="Calibri" panose="020F0502020204030204" pitchFamily="34" charset="0"/>
                <a:ea typeface="宋体" panose="02010600030101010101" pitchFamily="2" charset="-122"/>
              </a:defRPr>
            </a:lvl2pPr>
            <a:lvl3pPr marL="1143000" indent="-228600" defTabSz="974725" eaLnBrk="0" hangingPunct="0">
              <a:defRPr>
                <a:solidFill>
                  <a:schemeClr val="tx1"/>
                </a:solidFill>
                <a:latin typeface="Calibri" panose="020F0502020204030204" pitchFamily="34" charset="0"/>
                <a:ea typeface="宋体" panose="02010600030101010101" pitchFamily="2" charset="-122"/>
              </a:defRPr>
            </a:lvl3pPr>
            <a:lvl4pPr marL="1600200" indent="-228600" defTabSz="974725" eaLnBrk="0" hangingPunct="0">
              <a:defRPr>
                <a:solidFill>
                  <a:schemeClr val="tx1"/>
                </a:solidFill>
                <a:latin typeface="Calibri" panose="020F0502020204030204" pitchFamily="34" charset="0"/>
                <a:ea typeface="宋体" panose="02010600030101010101" pitchFamily="2" charset="-122"/>
              </a:defRPr>
            </a:lvl4pPr>
            <a:lvl5pPr marL="2057400" indent="-228600" defTabSz="974725" eaLnBrk="0" hangingPunct="0">
              <a:defRPr>
                <a:solidFill>
                  <a:schemeClr val="tx1"/>
                </a:solidFill>
                <a:latin typeface="Calibri" panose="020F0502020204030204" pitchFamily="3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None/>
            </a:pPr>
            <a:r>
              <a:rPr lang="zh-CN" altLang="en-US" sz="4400" b="1" cap="all" dirty="0">
                <a:solidFill>
                  <a:schemeClr val="bg1"/>
                </a:solidFill>
                <a:latin typeface="Hiragino Sans GB W6" panose="020B0300000000000000" pitchFamily="34" charset="-128"/>
                <a:ea typeface="Hiragino Sans GB W6" panose="020B0300000000000000" pitchFamily="34" charset="-128"/>
                <a:cs typeface="雅痞-简" panose="020F0603040207020204" pitchFamily="34" charset="-122"/>
              </a:rPr>
              <a:t>超星学术</a:t>
            </a:r>
          </a:p>
        </p:txBody>
      </p:sp>
      <p:cxnSp>
        <p:nvCxnSpPr>
          <p:cNvPr id="6" name="直接连接符 5"/>
          <p:cNvCxnSpPr/>
          <p:nvPr/>
        </p:nvCxnSpPr>
        <p:spPr>
          <a:xfrm>
            <a:off x="5925319" y="4408413"/>
            <a:ext cx="64807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流程图: 终止 11"/>
          <p:cNvSpPr/>
          <p:nvPr/>
        </p:nvSpPr>
        <p:spPr>
          <a:xfrm>
            <a:off x="7797800" y="5318125"/>
            <a:ext cx="2952750" cy="502285"/>
          </a:xfrm>
          <a:prstGeom prst="flowChartTermina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latin typeface="Hiragino Sans GB W6" panose="020B0300000000000000" pitchFamily="34" charset="-128"/>
                <a:ea typeface="Hiragino Sans GB W6" panose="020B0300000000000000" pitchFamily="34" charset="-128"/>
              </a:rPr>
              <a:t>超星集团：邓宝赛</a:t>
            </a:r>
          </a:p>
        </p:txBody>
      </p:sp>
      <p:sp>
        <p:nvSpPr>
          <p:cNvPr id="8" name="TextBox 6"/>
          <p:cNvSpPr txBox="1">
            <a:spLocks noChangeArrowheads="1"/>
          </p:cNvSpPr>
          <p:nvPr/>
        </p:nvSpPr>
        <p:spPr bwMode="auto">
          <a:xfrm>
            <a:off x="5698963" y="3498465"/>
            <a:ext cx="6933431" cy="769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anose="020F0502020204030204" pitchFamily="34" charset="0"/>
                <a:ea typeface="宋体" panose="02010600030101010101" pitchFamily="2" charset="-122"/>
              </a:defRPr>
            </a:lvl1pPr>
            <a:lvl2pPr marL="742950" indent="-285750" defTabSz="974725" eaLnBrk="0" hangingPunct="0">
              <a:defRPr>
                <a:solidFill>
                  <a:schemeClr val="tx1"/>
                </a:solidFill>
                <a:latin typeface="Calibri" panose="020F0502020204030204" pitchFamily="34" charset="0"/>
                <a:ea typeface="宋体" panose="02010600030101010101" pitchFamily="2" charset="-122"/>
              </a:defRPr>
            </a:lvl2pPr>
            <a:lvl3pPr marL="1143000" indent="-228600" defTabSz="974725" eaLnBrk="0" hangingPunct="0">
              <a:defRPr>
                <a:solidFill>
                  <a:schemeClr val="tx1"/>
                </a:solidFill>
                <a:latin typeface="Calibri" panose="020F0502020204030204" pitchFamily="34" charset="0"/>
                <a:ea typeface="宋体" panose="02010600030101010101" pitchFamily="2" charset="-122"/>
              </a:defRPr>
            </a:lvl3pPr>
            <a:lvl4pPr marL="1600200" indent="-228600" defTabSz="974725" eaLnBrk="0" hangingPunct="0">
              <a:defRPr>
                <a:solidFill>
                  <a:schemeClr val="tx1"/>
                </a:solidFill>
                <a:latin typeface="Calibri" panose="020F0502020204030204" pitchFamily="34" charset="0"/>
                <a:ea typeface="宋体" panose="02010600030101010101" pitchFamily="2" charset="-122"/>
              </a:defRPr>
            </a:lvl4pPr>
            <a:lvl5pPr marL="2057400" indent="-228600" defTabSz="974725" eaLnBrk="0" hangingPunct="0">
              <a:defRPr>
                <a:solidFill>
                  <a:schemeClr val="tx1"/>
                </a:solidFill>
                <a:latin typeface="Calibri" panose="020F0502020204030204" pitchFamily="3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None/>
            </a:pPr>
            <a:r>
              <a:rPr lang="zh-CN" altLang="en-US" sz="4400" b="1" cap="all" dirty="0">
                <a:solidFill>
                  <a:schemeClr val="bg1"/>
                </a:solidFill>
                <a:latin typeface="Hiragino Sans GB W6" panose="020B0300000000000000" pitchFamily="34" charset="-128"/>
                <a:ea typeface="Hiragino Sans GB W6" panose="020B0300000000000000" pitchFamily="34" charset="-128"/>
                <a:cs typeface="雅痞-简" panose="020F0603040207020204" pitchFamily="34" charset="-122"/>
              </a:rPr>
              <a:t>与你一同在大学里披荆斩棘</a:t>
            </a:r>
          </a:p>
        </p:txBody>
      </p:sp>
    </p:spTree>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11"/>
                                        </p:tgtEl>
                                        <p:attrNameLst>
                                          <p:attrName>style.visibility</p:attrName>
                                        </p:attrNameLst>
                                      </p:cBhvr>
                                      <p:to>
                                        <p:strVal val="visible"/>
                                      </p:to>
                                    </p:set>
                                    <p:set>
                                      <p:cBhvr>
                                        <p:cTn id="7" dur="227" fill="hold">
                                          <p:stCondLst>
                                            <p:cond delay="0"/>
                                          </p:stCondLst>
                                        </p:cTn>
                                        <p:tgtEl>
                                          <p:spTgt spid="11"/>
                                        </p:tgtEl>
                                        <p:attrNameLst>
                                          <p:attrName>style.rotation</p:attrName>
                                        </p:attrNameLst>
                                      </p:cBhvr>
                                      <p:to>
                                        <p:strVal val="-45.0"/>
                                      </p:to>
                                    </p:set>
                                    <p:anim calcmode="lin" valueType="num">
                                      <p:cBhvr>
                                        <p:cTn id="8" dur="227" fill="hold">
                                          <p:stCondLst>
                                            <p:cond delay="227"/>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11"/>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125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750"/>
                            </p:stCondLst>
                            <p:childTnLst>
                              <p:par>
                                <p:cTn id="17" presetID="38" presetClass="entr" presetSubtype="0" accel="50000" fill="hold" grpId="0" nodeType="afterEffect">
                                  <p:stCondLst>
                                    <p:cond delay="0"/>
                                  </p:stCondLst>
                                  <p:iterate type="lt">
                                    <p:tmPct val="50000"/>
                                  </p:iterate>
                                  <p:childTnLst>
                                    <p:set>
                                      <p:cBhvr>
                                        <p:cTn id="18" dur="1" fill="hold">
                                          <p:stCondLst>
                                            <p:cond delay="0"/>
                                          </p:stCondLst>
                                        </p:cTn>
                                        <p:tgtEl>
                                          <p:spTgt spid="8"/>
                                        </p:tgtEl>
                                        <p:attrNameLst>
                                          <p:attrName>style.visibility</p:attrName>
                                        </p:attrNameLst>
                                      </p:cBhvr>
                                      <p:to>
                                        <p:strVal val="visible"/>
                                      </p:to>
                                    </p:set>
                                    <p:set>
                                      <p:cBhvr>
                                        <p:cTn id="19" dur="114" fill="hold">
                                          <p:stCondLst>
                                            <p:cond delay="0"/>
                                          </p:stCondLst>
                                        </p:cTn>
                                        <p:tgtEl>
                                          <p:spTgt spid="8"/>
                                        </p:tgtEl>
                                        <p:attrNameLst>
                                          <p:attrName>style.rotation</p:attrName>
                                        </p:attrNameLst>
                                      </p:cBhvr>
                                      <p:to>
                                        <p:strVal val="-45.0"/>
                                      </p:to>
                                    </p:set>
                                    <p:anim calcmode="lin" valueType="num">
                                      <p:cBhvr>
                                        <p:cTn id="20" dur="114" fill="hold">
                                          <p:stCondLst>
                                            <p:cond delay="114"/>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21" dur="114"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22" dur="39" decel="50000" autoRev="1" fill="hold">
                                          <p:stCondLst>
                                            <p:cond delay="114"/>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23" dur="34" fill="hold">
                                          <p:stCondLst>
                                            <p:cond delay="216"/>
                                          </p:stCondLst>
                                        </p:cTn>
                                        <p:tgtEl>
                                          <p:spTgt spid="8"/>
                                        </p:tgtEl>
                                        <p:attrNameLst>
                                          <p:attrName>ppt_y</p:attrName>
                                        </p:attrNameLst>
                                      </p:cBhvr>
                                      <p:tavLst>
                                        <p:tav tm="0">
                                          <p:val>
                                            <p:strVal val="#ppt_y-(0.354*#ppt_w-0.172*#ppt_h)"/>
                                          </p:val>
                                        </p:tav>
                                        <p:tav tm="100000">
                                          <p:val>
                                            <p:strVal val="#ppt_y"/>
                                          </p:val>
                                        </p:tav>
                                      </p:tavLst>
                                    </p:anim>
                                  </p:childTnLst>
                                </p:cTn>
                              </p:par>
                            </p:childTnLst>
                          </p:cTn>
                        </p:par>
                        <p:par>
                          <p:cTn id="24" fill="hold">
                            <p:stCondLst>
                              <p:cond delay="3375"/>
                            </p:stCondLst>
                            <p:childTnLst>
                              <p:par>
                                <p:cTn id="25" presetID="53" presetClass="entr" presetSubtype="16"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bldLvl="0" animBg="1"/>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8285484" y="42225"/>
            <a:ext cx="2987936" cy="846444"/>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6435" tIns="48217" rIns="96435" bIns="48217" rtlCol="0" anchor="ctr"/>
          <a:lstStyle/>
          <a:p>
            <a:pPr algn="ctr"/>
            <a:r>
              <a:rPr lang="zh-CN" altLang="en-US" sz="2910" dirty="0">
                <a:solidFill>
                  <a:srgbClr val="C00000"/>
                </a:solidFill>
                <a:latin typeface="微软雅黑" panose="020B0503020204020204" charset="-122"/>
                <a:ea typeface="微软雅黑" panose="020B0503020204020204" charset="-122"/>
              </a:rPr>
              <a:t>图书检索结果页</a:t>
            </a:r>
          </a:p>
        </p:txBody>
      </p:sp>
      <p:pic>
        <p:nvPicPr>
          <p:cNvPr id="2" name="图片 1"/>
          <p:cNvPicPr>
            <a:picLocks noChangeAspect="1"/>
          </p:cNvPicPr>
          <p:nvPr/>
        </p:nvPicPr>
        <p:blipFill>
          <a:blip r:embed="rId8"/>
          <a:stretch>
            <a:fillRect/>
          </a:stretch>
        </p:blipFill>
        <p:spPr>
          <a:xfrm>
            <a:off x="353" y="42225"/>
            <a:ext cx="12858044" cy="7190425"/>
          </a:xfrm>
          <a:prstGeom prst="rect">
            <a:avLst/>
          </a:prstGeom>
        </p:spPr>
      </p:pic>
      <p:sp>
        <p:nvSpPr>
          <p:cNvPr id="20" name="PA-圆角矩形 11"/>
          <p:cNvSpPr/>
          <p:nvPr>
            <p:custDataLst>
              <p:tags r:id="rId1"/>
            </p:custDataLst>
          </p:nvPr>
        </p:nvSpPr>
        <p:spPr>
          <a:xfrm rot="5400000">
            <a:off x="-459724" y="3129461"/>
            <a:ext cx="2394811" cy="10105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1257" tIns="50628" rIns="101257" bIns="50628" rtlCol="0" anchor="ctr"/>
          <a:lstStyle/>
          <a:p>
            <a:pPr algn="ctr"/>
            <a:endParaRPr lang="zh-CN" altLang="en-US" sz="100"/>
          </a:p>
        </p:txBody>
      </p:sp>
      <p:sp>
        <p:nvSpPr>
          <p:cNvPr id="21" name="右箭头 47"/>
          <p:cNvSpPr/>
          <p:nvPr/>
        </p:nvSpPr>
        <p:spPr>
          <a:xfrm>
            <a:off x="1278064" y="3818657"/>
            <a:ext cx="297342" cy="48217"/>
          </a:xfrm>
          <a:prstGeom prst="rightArrow">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100">
              <a:ln>
                <a:solidFill>
                  <a:srgbClr val="FF0000"/>
                </a:solidFill>
              </a:ln>
              <a:solidFill>
                <a:srgbClr val="FF0000"/>
              </a:solidFill>
            </a:endParaRPr>
          </a:p>
        </p:txBody>
      </p:sp>
      <p:sp>
        <p:nvSpPr>
          <p:cNvPr id="22" name="文本框 21"/>
          <p:cNvSpPr txBox="1"/>
          <p:nvPr/>
        </p:nvSpPr>
        <p:spPr>
          <a:xfrm>
            <a:off x="1548517" y="3495259"/>
            <a:ext cx="1327820" cy="626110"/>
          </a:xfrm>
          <a:prstGeom prst="rect">
            <a:avLst/>
          </a:prstGeom>
          <a:noFill/>
        </p:spPr>
        <p:txBody>
          <a:bodyPr wrap="square" rtlCol="0">
            <a:spAutoFit/>
          </a:bodyPr>
          <a:lstStyle/>
          <a:p>
            <a:r>
              <a:rPr lang="zh-CN" altLang="en-US" sz="1160" dirty="0">
                <a:solidFill>
                  <a:srgbClr val="FF0000"/>
                </a:solidFill>
                <a:latin typeface="微软雅黑" panose="020B0503020204020204" charset="-122"/>
                <a:ea typeface="微软雅黑" panose="020B0503020204020204" charset="-122"/>
              </a:rPr>
              <a:t>可点击具体年份筛选图书馆书籍信息</a:t>
            </a:r>
          </a:p>
        </p:txBody>
      </p:sp>
      <p:sp>
        <p:nvSpPr>
          <p:cNvPr id="23" name="PA-圆角矩形 11"/>
          <p:cNvSpPr/>
          <p:nvPr>
            <p:custDataLst>
              <p:tags r:id="rId2"/>
            </p:custDataLst>
          </p:nvPr>
        </p:nvSpPr>
        <p:spPr>
          <a:xfrm rot="10800000">
            <a:off x="219341" y="4867365"/>
            <a:ext cx="1036010" cy="230239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1257" tIns="50628" rIns="101257" bIns="50628" rtlCol="0" anchor="ctr"/>
          <a:lstStyle/>
          <a:p>
            <a:pPr algn="ctr"/>
            <a:endParaRPr lang="zh-CN" altLang="en-US" sz="100"/>
          </a:p>
        </p:txBody>
      </p:sp>
      <p:sp>
        <p:nvSpPr>
          <p:cNvPr id="24" name="右箭头 50"/>
          <p:cNvSpPr/>
          <p:nvPr/>
        </p:nvSpPr>
        <p:spPr>
          <a:xfrm>
            <a:off x="1227383" y="5666088"/>
            <a:ext cx="453923" cy="76622"/>
          </a:xfrm>
          <a:prstGeom prst="rightArrow">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100">
              <a:ln>
                <a:solidFill>
                  <a:srgbClr val="FF0000"/>
                </a:solidFill>
              </a:ln>
              <a:solidFill>
                <a:srgbClr val="FF0000"/>
              </a:solidFill>
            </a:endParaRPr>
          </a:p>
        </p:txBody>
      </p:sp>
      <p:sp>
        <p:nvSpPr>
          <p:cNvPr id="25" name="文本框 24"/>
          <p:cNvSpPr txBox="1"/>
          <p:nvPr/>
        </p:nvSpPr>
        <p:spPr>
          <a:xfrm>
            <a:off x="1631158" y="5409017"/>
            <a:ext cx="1280738" cy="447675"/>
          </a:xfrm>
          <a:prstGeom prst="rect">
            <a:avLst/>
          </a:prstGeom>
          <a:noFill/>
        </p:spPr>
        <p:txBody>
          <a:bodyPr wrap="square" rtlCol="0">
            <a:spAutoFit/>
          </a:bodyPr>
          <a:lstStyle/>
          <a:p>
            <a:r>
              <a:rPr lang="zh-CN" altLang="en-US" sz="1160" dirty="0">
                <a:solidFill>
                  <a:srgbClr val="FF0000"/>
                </a:solidFill>
                <a:latin typeface="微软雅黑" panose="020B0503020204020204" charset="-122"/>
                <a:ea typeface="微软雅黑" panose="020B0503020204020204" charset="-122"/>
              </a:rPr>
              <a:t>可点击学科、作者查找相关书籍</a:t>
            </a:r>
          </a:p>
        </p:txBody>
      </p:sp>
      <p:sp>
        <p:nvSpPr>
          <p:cNvPr id="26" name="PA-圆角矩形 11"/>
          <p:cNvSpPr/>
          <p:nvPr>
            <p:custDataLst>
              <p:tags r:id="rId3"/>
            </p:custDataLst>
          </p:nvPr>
        </p:nvSpPr>
        <p:spPr>
          <a:xfrm rot="10800000">
            <a:off x="232065" y="1812850"/>
            <a:ext cx="1022616" cy="62482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1257" tIns="50628" rIns="101257" bIns="50628" rtlCol="0" anchor="ctr"/>
          <a:lstStyle/>
          <a:p>
            <a:pPr algn="ctr"/>
            <a:endParaRPr lang="zh-CN" altLang="en-US" sz="100"/>
          </a:p>
        </p:txBody>
      </p:sp>
      <p:sp>
        <p:nvSpPr>
          <p:cNvPr id="27" name="右箭头 53"/>
          <p:cNvSpPr/>
          <p:nvPr/>
        </p:nvSpPr>
        <p:spPr>
          <a:xfrm rot="1011317">
            <a:off x="1328315" y="2434478"/>
            <a:ext cx="353049" cy="51263"/>
          </a:xfrm>
          <a:prstGeom prst="rightArrow">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100">
              <a:ln>
                <a:solidFill>
                  <a:srgbClr val="FF0000"/>
                </a:solidFill>
              </a:ln>
              <a:solidFill>
                <a:srgbClr val="FF0000"/>
              </a:solidFill>
            </a:endParaRPr>
          </a:p>
        </p:txBody>
      </p:sp>
      <p:sp>
        <p:nvSpPr>
          <p:cNvPr id="28" name="文本框 27"/>
          <p:cNvSpPr txBox="1"/>
          <p:nvPr/>
        </p:nvSpPr>
        <p:spPr>
          <a:xfrm>
            <a:off x="1681201" y="2600344"/>
            <a:ext cx="794619" cy="803910"/>
          </a:xfrm>
          <a:prstGeom prst="rect">
            <a:avLst/>
          </a:prstGeom>
          <a:noFill/>
        </p:spPr>
        <p:txBody>
          <a:bodyPr wrap="square" rtlCol="0">
            <a:spAutoFit/>
          </a:bodyPr>
          <a:lstStyle/>
          <a:p>
            <a:r>
              <a:rPr lang="zh-CN" altLang="en-US" sz="1160" dirty="0">
                <a:solidFill>
                  <a:srgbClr val="FF0000"/>
                </a:solidFill>
                <a:latin typeface="微软雅黑" panose="020B0503020204020204" charset="-122"/>
                <a:ea typeface="微软雅黑" panose="020B0503020204020204" charset="-122"/>
              </a:rPr>
              <a:t>根据所搜图书，找到自己喜欢的类型</a:t>
            </a:r>
          </a:p>
        </p:txBody>
      </p:sp>
      <p:sp>
        <p:nvSpPr>
          <p:cNvPr id="29" name="右箭头 55"/>
          <p:cNvSpPr/>
          <p:nvPr/>
        </p:nvSpPr>
        <p:spPr>
          <a:xfrm rot="10800000">
            <a:off x="10353873" y="4214772"/>
            <a:ext cx="353049" cy="51263"/>
          </a:xfrm>
          <a:prstGeom prst="rightArrow">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100">
              <a:ln>
                <a:solidFill>
                  <a:srgbClr val="FF0000"/>
                </a:solidFill>
              </a:ln>
              <a:solidFill>
                <a:srgbClr val="FF0000"/>
              </a:solidFill>
            </a:endParaRPr>
          </a:p>
        </p:txBody>
      </p:sp>
      <p:sp>
        <p:nvSpPr>
          <p:cNvPr id="30" name="文本框 29"/>
          <p:cNvSpPr txBox="1"/>
          <p:nvPr/>
        </p:nvSpPr>
        <p:spPr>
          <a:xfrm>
            <a:off x="9171758" y="4041269"/>
            <a:ext cx="1358639" cy="447675"/>
          </a:xfrm>
          <a:prstGeom prst="rect">
            <a:avLst/>
          </a:prstGeom>
          <a:noFill/>
        </p:spPr>
        <p:txBody>
          <a:bodyPr wrap="square" rtlCol="0">
            <a:spAutoFit/>
          </a:bodyPr>
          <a:lstStyle/>
          <a:p>
            <a:r>
              <a:rPr lang="zh-CN" altLang="en-US" sz="1160" dirty="0">
                <a:solidFill>
                  <a:srgbClr val="FF0000"/>
                </a:solidFill>
                <a:latin typeface="微软雅黑" panose="020B0503020204020204" charset="-122"/>
                <a:ea typeface="微软雅黑" panose="020B0503020204020204" charset="-122"/>
              </a:rPr>
              <a:t>可查找自己相关图书的其它知识</a:t>
            </a:r>
          </a:p>
        </p:txBody>
      </p:sp>
      <p:sp>
        <p:nvSpPr>
          <p:cNvPr id="31" name="PA-圆角矩形 11"/>
          <p:cNvSpPr/>
          <p:nvPr>
            <p:custDataLst>
              <p:tags r:id="rId4"/>
            </p:custDataLst>
          </p:nvPr>
        </p:nvSpPr>
        <p:spPr>
          <a:xfrm rot="5400000">
            <a:off x="8645107" y="3298729"/>
            <a:ext cx="6060280" cy="172311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1257" tIns="50628" rIns="101257" bIns="50628" rtlCol="0" anchor="ctr"/>
          <a:lstStyle/>
          <a:p>
            <a:pPr algn="ctr"/>
            <a:endParaRPr lang="zh-CN" altLang="en-US" sz="100"/>
          </a:p>
        </p:txBody>
      </p:sp>
      <p:sp>
        <p:nvSpPr>
          <p:cNvPr id="32" name="PA-圆角矩形 11"/>
          <p:cNvSpPr/>
          <p:nvPr>
            <p:custDataLst>
              <p:tags r:id="rId5"/>
            </p:custDataLst>
          </p:nvPr>
        </p:nvSpPr>
        <p:spPr>
          <a:xfrm rot="5400000">
            <a:off x="9255441" y="2056932"/>
            <a:ext cx="2261814" cy="63591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1257" tIns="50628" rIns="101257" bIns="50628" rtlCol="0" anchor="ctr"/>
          <a:lstStyle/>
          <a:p>
            <a:pPr algn="ctr"/>
            <a:endParaRPr lang="zh-CN" altLang="en-US" sz="100"/>
          </a:p>
        </p:txBody>
      </p:sp>
      <p:sp>
        <p:nvSpPr>
          <p:cNvPr id="33" name="左箭头 63"/>
          <p:cNvSpPr/>
          <p:nvPr/>
        </p:nvSpPr>
        <p:spPr>
          <a:xfrm>
            <a:off x="9539377" y="2156381"/>
            <a:ext cx="395028" cy="5077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4" name="文本框 33"/>
          <p:cNvSpPr txBox="1"/>
          <p:nvPr/>
        </p:nvSpPr>
        <p:spPr>
          <a:xfrm>
            <a:off x="7878723" y="1902297"/>
            <a:ext cx="1695430" cy="626110"/>
          </a:xfrm>
          <a:prstGeom prst="rect">
            <a:avLst/>
          </a:prstGeom>
          <a:noFill/>
        </p:spPr>
        <p:txBody>
          <a:bodyPr wrap="square" rtlCol="0">
            <a:spAutoFit/>
          </a:bodyPr>
          <a:lstStyle/>
          <a:p>
            <a:r>
              <a:rPr lang="zh-CN" altLang="en-US" sz="1160" dirty="0">
                <a:solidFill>
                  <a:srgbClr val="FF0000"/>
                </a:solidFill>
                <a:latin typeface="微软雅黑" panose="020B0503020204020204" charset="-122"/>
                <a:ea typeface="微软雅黑" panose="020B0503020204020204" charset="-122"/>
              </a:rPr>
              <a:t>点击默认排序下拉框内的功能则会依据文字介绍，展示相关功能</a:t>
            </a:r>
          </a:p>
        </p:txBody>
      </p:sp>
    </p:spTree>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500"/>
                                        <p:tgtEl>
                                          <p:spTgt spid="3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1" grpId="0" bldLvl="0" animBg="1"/>
      <p:bldP spid="22" grpId="0"/>
      <p:bldP spid="23" grpId="0" bldLvl="0" animBg="1"/>
      <p:bldP spid="24" grpId="0" bldLvl="0" animBg="1"/>
      <p:bldP spid="25" grpId="0"/>
      <p:bldP spid="26" grpId="0" bldLvl="0" animBg="1"/>
      <p:bldP spid="27" grpId="0" bldLvl="0" animBg="1"/>
      <p:bldP spid="28" grpId="0"/>
      <p:bldP spid="29" grpId="0" bldLvl="0" animBg="1"/>
      <p:bldP spid="30" grpId="0"/>
      <p:bldP spid="31" grpId="0" bldLvl="0" animBg="1"/>
      <p:bldP spid="32" grpId="0" bldLvl="0" animBg="1"/>
      <p:bldP spid="33" grpId="0" bldLvl="0" animBg="1"/>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stretch>
            <a:fillRect/>
          </a:stretch>
        </p:blipFill>
        <p:spPr>
          <a:xfrm>
            <a:off x="73727" y="0"/>
            <a:ext cx="12703239" cy="7232650"/>
          </a:xfrm>
          <a:prstGeom prst="rect">
            <a:avLst/>
          </a:prstGeom>
        </p:spPr>
      </p:pic>
      <p:sp>
        <p:nvSpPr>
          <p:cNvPr id="3" name="圆角矩形 3"/>
          <p:cNvSpPr/>
          <p:nvPr/>
        </p:nvSpPr>
        <p:spPr>
          <a:xfrm>
            <a:off x="4035884" y="4732956"/>
            <a:ext cx="2314416" cy="506278"/>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6435" tIns="48217" rIns="96435" bIns="48217" rtlCol="0" anchor="ctr"/>
          <a:lstStyle/>
          <a:p>
            <a:pPr algn="ctr"/>
            <a:endParaRPr lang="zh-CN" altLang="en-US" sz="1810"/>
          </a:p>
        </p:txBody>
      </p:sp>
      <p:sp>
        <p:nvSpPr>
          <p:cNvPr id="5" name="矩形 4"/>
          <p:cNvSpPr/>
          <p:nvPr/>
        </p:nvSpPr>
        <p:spPr>
          <a:xfrm>
            <a:off x="8862324" y="133986"/>
            <a:ext cx="3767105" cy="835359"/>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6435" tIns="48217" rIns="96435" bIns="48217" rtlCol="0" anchor="ctr"/>
          <a:lstStyle/>
          <a:p>
            <a:pPr algn="ctr"/>
            <a:r>
              <a:rPr lang="zh-CN" altLang="en-US" sz="2910" dirty="0">
                <a:solidFill>
                  <a:srgbClr val="C00000"/>
                </a:solidFill>
                <a:latin typeface="微软雅黑" panose="020B0503020204020204" charset="-122"/>
                <a:ea typeface="微软雅黑" panose="020B0503020204020204" charset="-122"/>
              </a:rPr>
              <a:t>纸电一站式检索</a:t>
            </a:r>
          </a:p>
        </p:txBody>
      </p:sp>
      <p:sp>
        <p:nvSpPr>
          <p:cNvPr id="6" name="AutoShape 9"/>
          <p:cNvSpPr>
            <a:spLocks noChangeArrowheads="1"/>
          </p:cNvSpPr>
          <p:nvPr/>
        </p:nvSpPr>
        <p:spPr bwMode="auto">
          <a:xfrm>
            <a:off x="6210391" y="3079124"/>
            <a:ext cx="3493768" cy="1446510"/>
          </a:xfrm>
          <a:prstGeom prst="wedgeRectCallout">
            <a:avLst>
              <a:gd name="adj1" fmla="val -61582"/>
              <a:gd name="adj2" fmla="val 49153"/>
            </a:avLst>
          </a:prstGeom>
          <a:ln w="381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6435" tIns="48217" rIns="96435" bIns="48217" numCol="1" spcCol="0" rtlCol="0" fromWordArt="0" anchor="ctr" anchorCtr="0" forceAA="0" compatLnSpc="1">
            <a:noAutofit/>
          </a:bodyPr>
          <a:lstStyle/>
          <a:p>
            <a:pPr algn="ctr"/>
            <a:r>
              <a:rPr lang="zh-CN" altLang="en-US" sz="2530" b="1" dirty="0">
                <a:solidFill>
                  <a:srgbClr val="C00000"/>
                </a:solidFill>
                <a:ea typeface="微软雅黑" panose="020B0503020204020204" charset="-122"/>
              </a:rPr>
              <a:t>馆藏纸本、馆藏电子版</a:t>
            </a:r>
            <a:endParaRPr lang="en-US" altLang="zh-CN" sz="2530" b="1" dirty="0">
              <a:solidFill>
                <a:srgbClr val="C00000"/>
              </a:solidFill>
              <a:ea typeface="微软雅黑" panose="020B0503020204020204" charset="-122"/>
            </a:endParaRPr>
          </a:p>
          <a:p>
            <a:pPr algn="ctr"/>
            <a:r>
              <a:rPr lang="zh-CN" altLang="en-US" sz="2530" b="1" dirty="0">
                <a:solidFill>
                  <a:srgbClr val="C00000"/>
                </a:solidFill>
                <a:ea typeface="微软雅黑" panose="020B0503020204020204" charset="-122"/>
              </a:rPr>
              <a:t>一站式检索</a:t>
            </a:r>
          </a:p>
        </p:txBody>
      </p:sp>
    </p:spTree>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234644" y="766586"/>
            <a:ext cx="10389464" cy="6466065"/>
          </a:xfrm>
          <a:prstGeom prst="rect">
            <a:avLst/>
          </a:prstGeom>
        </p:spPr>
      </p:pic>
      <p:sp>
        <p:nvSpPr>
          <p:cNvPr id="9" name="文本框 8"/>
          <p:cNvSpPr txBox="1"/>
          <p:nvPr/>
        </p:nvSpPr>
        <p:spPr>
          <a:xfrm>
            <a:off x="216327" y="155598"/>
            <a:ext cx="2827429" cy="610870"/>
          </a:xfrm>
          <a:prstGeom prst="rect">
            <a:avLst/>
          </a:prstGeom>
          <a:noFill/>
        </p:spPr>
        <p:txBody>
          <a:bodyPr wrap="square" rtlCol="0">
            <a:spAutoFit/>
          </a:bodyPr>
          <a:lstStyle/>
          <a:p>
            <a:r>
              <a:rPr lang="zh-CN" altLang="en-US" sz="3375" b="1" dirty="0">
                <a:solidFill>
                  <a:srgbClr val="C00000"/>
                </a:solidFill>
                <a:latin typeface="微软雅黑" panose="020B0503020204020204" charset="-122"/>
                <a:ea typeface="微软雅黑" panose="020B0503020204020204" charset="-122"/>
                <a:cs typeface="+mn-ea"/>
              </a:rPr>
              <a:t>个人账号绑定</a:t>
            </a:r>
          </a:p>
        </p:txBody>
      </p:sp>
    </p:spTree>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747371" y="1153401"/>
            <a:ext cx="9364008" cy="5692435"/>
          </a:xfrm>
          <a:prstGeom prst="rect">
            <a:avLst/>
          </a:prstGeom>
        </p:spPr>
      </p:pic>
      <p:sp>
        <p:nvSpPr>
          <p:cNvPr id="9" name="文本框 8"/>
          <p:cNvSpPr txBox="1"/>
          <p:nvPr/>
        </p:nvSpPr>
        <p:spPr>
          <a:xfrm>
            <a:off x="216327" y="155598"/>
            <a:ext cx="2827429" cy="610870"/>
          </a:xfrm>
          <a:prstGeom prst="rect">
            <a:avLst/>
          </a:prstGeom>
          <a:noFill/>
        </p:spPr>
        <p:txBody>
          <a:bodyPr wrap="square" rtlCol="0">
            <a:spAutoFit/>
          </a:bodyPr>
          <a:lstStyle/>
          <a:p>
            <a:r>
              <a:rPr lang="zh-CN" altLang="en-US" sz="3375" b="1" dirty="0">
                <a:solidFill>
                  <a:srgbClr val="C00000"/>
                </a:solidFill>
                <a:latin typeface="微软雅黑" panose="020B0503020204020204" charset="-122"/>
                <a:ea typeface="微软雅黑" panose="020B0503020204020204" charset="-122"/>
                <a:cs typeface="+mn-ea"/>
              </a:rPr>
              <a:t>个人账号绑定</a:t>
            </a:r>
          </a:p>
        </p:txBody>
      </p:sp>
    </p:spTree>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stretch>
            <a:fillRect/>
          </a:stretch>
        </p:blipFill>
        <p:spPr>
          <a:xfrm>
            <a:off x="215993" y="1007213"/>
            <a:ext cx="12426490" cy="5996275"/>
          </a:xfrm>
          <a:prstGeom prst="rect">
            <a:avLst/>
          </a:prstGeom>
        </p:spPr>
      </p:pic>
      <p:sp>
        <p:nvSpPr>
          <p:cNvPr id="4" name="PA-圆角矩形 11"/>
          <p:cNvSpPr/>
          <p:nvPr>
            <p:custDataLst>
              <p:tags r:id="rId1"/>
            </p:custDataLst>
          </p:nvPr>
        </p:nvSpPr>
        <p:spPr>
          <a:xfrm rot="10800000">
            <a:off x="2389646" y="5843690"/>
            <a:ext cx="893562" cy="4616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1257" tIns="50628" rIns="101257" bIns="50628" rtlCol="0" anchor="ctr"/>
          <a:lstStyle/>
          <a:p>
            <a:pPr algn="ctr"/>
            <a:endParaRPr lang="zh-CN" altLang="en-US" sz="100"/>
          </a:p>
        </p:txBody>
      </p:sp>
      <p:sp>
        <p:nvSpPr>
          <p:cNvPr id="5" name="右箭头 4"/>
          <p:cNvSpPr/>
          <p:nvPr/>
        </p:nvSpPr>
        <p:spPr>
          <a:xfrm rot="2793791">
            <a:off x="3014811" y="6405809"/>
            <a:ext cx="297342" cy="48217"/>
          </a:xfrm>
          <a:prstGeom prst="rightArrow">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100">
              <a:ln>
                <a:solidFill>
                  <a:srgbClr val="FF0000"/>
                </a:solidFill>
              </a:ln>
              <a:solidFill>
                <a:srgbClr val="FF0000"/>
              </a:solidFill>
            </a:endParaRPr>
          </a:p>
        </p:txBody>
      </p:sp>
      <p:sp>
        <p:nvSpPr>
          <p:cNvPr id="6" name="文本框 5"/>
          <p:cNvSpPr txBox="1"/>
          <p:nvPr/>
        </p:nvSpPr>
        <p:spPr>
          <a:xfrm>
            <a:off x="2840022" y="6502199"/>
            <a:ext cx="1968703" cy="350520"/>
          </a:xfrm>
          <a:prstGeom prst="rect">
            <a:avLst/>
          </a:prstGeom>
          <a:noFill/>
        </p:spPr>
        <p:txBody>
          <a:bodyPr wrap="square" rtlCol="0">
            <a:spAutoFit/>
          </a:bodyPr>
          <a:lstStyle/>
          <a:p>
            <a:r>
              <a:rPr lang="zh-CN" altLang="en-US" sz="1685" dirty="0">
                <a:solidFill>
                  <a:srgbClr val="FF0000"/>
                </a:solidFill>
                <a:latin typeface="微软雅黑" panose="020B0503020204020204" charset="-122"/>
                <a:ea typeface="微软雅黑" panose="020B0503020204020204" charset="-122"/>
              </a:rPr>
              <a:t>点击包库全文阅读</a:t>
            </a:r>
          </a:p>
        </p:txBody>
      </p:sp>
      <p:sp>
        <p:nvSpPr>
          <p:cNvPr id="9" name="文本框 8"/>
          <p:cNvSpPr txBox="1"/>
          <p:nvPr/>
        </p:nvSpPr>
        <p:spPr>
          <a:xfrm>
            <a:off x="216327" y="155598"/>
            <a:ext cx="2827429" cy="610870"/>
          </a:xfrm>
          <a:prstGeom prst="rect">
            <a:avLst/>
          </a:prstGeom>
          <a:noFill/>
        </p:spPr>
        <p:txBody>
          <a:bodyPr wrap="square" rtlCol="0">
            <a:spAutoFit/>
          </a:bodyPr>
          <a:lstStyle/>
          <a:p>
            <a:r>
              <a:rPr lang="zh-CN" altLang="en-US" sz="3375" b="1" dirty="0">
                <a:solidFill>
                  <a:srgbClr val="C00000"/>
                </a:solidFill>
                <a:latin typeface="微软雅黑" panose="020B0503020204020204" charset="-122"/>
                <a:ea typeface="微软雅黑" panose="020B0503020204020204" charset="-122"/>
                <a:cs typeface="+mn-ea"/>
              </a:rPr>
              <a:t>馆藏电子全文</a:t>
            </a:r>
          </a:p>
        </p:txBody>
      </p:sp>
    </p:spTree>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13"/>
          <p:cNvSpPr txBox="1"/>
          <p:nvPr/>
        </p:nvSpPr>
        <p:spPr>
          <a:xfrm>
            <a:off x="1028775" y="236926"/>
            <a:ext cx="2034609" cy="584775"/>
          </a:xfrm>
          <a:prstGeom prst="rect">
            <a:avLst/>
          </a:prstGeom>
        </p:spPr>
        <p:txBody>
          <a:bodyPr vert="horz"/>
          <a:lstStyle>
            <a:lvl1pPr marL="0" indent="0" algn="l" defTabSz="963930" rtl="0" eaLnBrk="1" latinLnBrk="0" hangingPunct="1">
              <a:lnSpc>
                <a:spcPct val="100000"/>
              </a:lnSpc>
              <a:spcBef>
                <a:spcPts val="1055"/>
              </a:spcBef>
              <a:buFont typeface="Arial" panose="020B0604020202020204" pitchFamily="34" charset="0"/>
              <a:buNone/>
              <a:defRPr sz="1685"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a:lstStyle>
          <a:p>
            <a:r>
              <a:rPr kumimoji="1" lang="zh-CN" altLang="en-US" sz="3200" b="1" dirty="0">
                <a:solidFill>
                  <a:schemeClr val="accent1"/>
                </a:solidFill>
                <a:latin typeface="微软雅黑" panose="020B0503020204020204" charset="-122"/>
                <a:ea typeface="微软雅黑" panose="020B0503020204020204" charset="-122"/>
              </a:rPr>
              <a:t>在线阅读</a:t>
            </a:r>
            <a:endParaRPr kumimoji="1" lang="en-US" altLang="zh-CN" sz="3200" b="1" dirty="0">
              <a:solidFill>
                <a:schemeClr val="accent1"/>
              </a:solidFill>
              <a:latin typeface="微软雅黑" panose="020B0503020204020204" charset="-122"/>
              <a:ea typeface="微软雅黑" panose="020B0503020204020204" charset="-122"/>
            </a:endParaRPr>
          </a:p>
        </p:txBody>
      </p:sp>
      <p:pic>
        <p:nvPicPr>
          <p:cNvPr id="2" name="图片 1" descr="E:\桌面\微信截图_20211102154340.png微信截图_20211102154340"/>
          <p:cNvPicPr>
            <a:picLocks noChangeAspect="1"/>
          </p:cNvPicPr>
          <p:nvPr/>
        </p:nvPicPr>
        <p:blipFill>
          <a:blip r:embed="rId3"/>
          <a:srcRect/>
          <a:stretch>
            <a:fillRect/>
          </a:stretch>
        </p:blipFill>
        <p:spPr>
          <a:xfrm>
            <a:off x="20955" y="880110"/>
            <a:ext cx="8718550" cy="5344795"/>
          </a:xfrm>
          <a:prstGeom prst="rect">
            <a:avLst/>
          </a:prstGeom>
        </p:spPr>
      </p:pic>
      <p:pic>
        <p:nvPicPr>
          <p:cNvPr id="6" name="图片 5" descr="E:\桌面\1.png1"/>
          <p:cNvPicPr>
            <a:picLocks noChangeAspect="1"/>
          </p:cNvPicPr>
          <p:nvPr/>
        </p:nvPicPr>
        <p:blipFill>
          <a:blip r:embed="rId4"/>
          <a:srcRect/>
          <a:stretch>
            <a:fillRect/>
          </a:stretch>
        </p:blipFill>
        <p:spPr>
          <a:xfrm>
            <a:off x="8739465" y="1600468"/>
            <a:ext cx="4141470" cy="4553762"/>
          </a:xfrm>
          <a:prstGeom prst="rect">
            <a:avLst/>
          </a:prstGeom>
        </p:spPr>
      </p:pic>
    </p:spTree>
  </p:cSld>
  <p:clrMapOvr>
    <a:masterClrMapping/>
  </p:clrMapOvr>
  <p:transition spd="slow" advTm="0">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044687" y="2988970"/>
            <a:ext cx="6417141" cy="923330"/>
          </a:xfrm>
          <a:prstGeom prst="rect">
            <a:avLst/>
          </a:prstGeom>
        </p:spPr>
        <p:txBody>
          <a:bodyPr wrap="none" lIns="91440" tIns="45720" rIns="91440" bIns="45720">
            <a:spAutoFit/>
          </a:bodyPr>
          <a:lstStyle/>
          <a:p>
            <a:r>
              <a:rPr lang="zh-CN" altLang="en-US" sz="5400" b="1" dirty="0">
                <a:latin typeface="华文楷体" panose="02010600040101010101" pitchFamily="2" charset="-122"/>
                <a:ea typeface="华文楷体" panose="02010600040101010101" pitchFamily="2" charset="-122"/>
              </a:rPr>
              <a:t>本馆没有全文数据？</a:t>
            </a:r>
          </a:p>
        </p:txBody>
      </p:sp>
      <p:sp>
        <p:nvSpPr>
          <p:cNvPr id="7" name="右箭头 2"/>
          <p:cNvSpPr/>
          <p:nvPr/>
        </p:nvSpPr>
        <p:spPr>
          <a:xfrm>
            <a:off x="7341920" y="3123623"/>
            <a:ext cx="1133664" cy="65402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1715"/>
          </a:p>
        </p:txBody>
      </p:sp>
      <p:sp>
        <p:nvSpPr>
          <p:cNvPr id="8" name="矩形 7"/>
          <p:cNvSpPr/>
          <p:nvPr/>
        </p:nvSpPr>
        <p:spPr>
          <a:xfrm>
            <a:off x="8589615" y="2968253"/>
            <a:ext cx="2954655" cy="923330"/>
          </a:xfrm>
          <a:prstGeom prst="rect">
            <a:avLst/>
          </a:prstGeom>
        </p:spPr>
        <p:txBody>
          <a:bodyPr wrap="none" lIns="91440" tIns="45720" rIns="91440" bIns="45720">
            <a:spAutoFit/>
          </a:bodyPr>
          <a:lstStyle/>
          <a:p>
            <a:r>
              <a:rPr lang="zh-CN" altLang="en-US" sz="5400" b="1" dirty="0">
                <a:latin typeface="华文楷体" panose="02010600040101010101" pitchFamily="2" charset="-122"/>
                <a:ea typeface="华文楷体" panose="02010600040101010101" pitchFamily="2" charset="-122"/>
              </a:rPr>
              <a:t>文献传递</a:t>
            </a:r>
          </a:p>
        </p:txBody>
      </p:sp>
    </p:spTree>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964879" y="0"/>
            <a:ext cx="9182321" cy="7232650"/>
            <a:chOff x="1964879" y="0"/>
            <a:chExt cx="9182321" cy="7232650"/>
          </a:xfrm>
        </p:grpSpPr>
        <p:pic>
          <p:nvPicPr>
            <p:cNvPr id="6" name="图片 5"/>
            <p:cNvPicPr>
              <a:picLocks noChangeAspect="1"/>
            </p:cNvPicPr>
            <p:nvPr/>
          </p:nvPicPr>
          <p:blipFill>
            <a:blip r:embed="rId3"/>
            <a:stretch>
              <a:fillRect/>
            </a:stretch>
          </p:blipFill>
          <p:spPr>
            <a:xfrm>
              <a:off x="1964879" y="0"/>
              <a:ext cx="9182321" cy="7232650"/>
            </a:xfrm>
            <a:prstGeom prst="rect">
              <a:avLst/>
            </a:prstGeom>
          </p:spPr>
        </p:pic>
        <p:pic>
          <p:nvPicPr>
            <p:cNvPr id="7" name="图片 6"/>
            <p:cNvPicPr>
              <a:picLocks noChangeAspect="1"/>
            </p:cNvPicPr>
            <p:nvPr/>
          </p:nvPicPr>
          <p:blipFill>
            <a:blip r:embed="rId4"/>
            <a:stretch>
              <a:fillRect/>
            </a:stretch>
          </p:blipFill>
          <p:spPr>
            <a:xfrm>
              <a:off x="3621063" y="3547740"/>
              <a:ext cx="1070992" cy="356617"/>
            </a:xfrm>
            <a:prstGeom prst="rect">
              <a:avLst/>
            </a:prstGeom>
          </p:spPr>
        </p:pic>
      </p:grpSp>
      <p:sp>
        <p:nvSpPr>
          <p:cNvPr id="8" name="圆角矩形标注 2"/>
          <p:cNvSpPr/>
          <p:nvPr/>
        </p:nvSpPr>
        <p:spPr>
          <a:xfrm>
            <a:off x="5421263" y="4264397"/>
            <a:ext cx="1746110" cy="680085"/>
          </a:xfrm>
          <a:prstGeom prst="wedgeRoundRectCallout">
            <a:avLst>
              <a:gd name="adj1" fmla="val -42028"/>
              <a:gd name="adj2" fmla="val -103067"/>
              <a:gd name="adj3" fmla="val 16667"/>
            </a:avLst>
          </a:prstGeom>
          <a:ln w="38100">
            <a:solidFill>
              <a:srgbClr val="0070C0"/>
            </a:solidFill>
          </a:ln>
        </p:spPr>
        <p:style>
          <a:lnRef idx="2">
            <a:schemeClr val="accent6"/>
          </a:lnRef>
          <a:fillRef idx="1">
            <a:schemeClr val="lt1"/>
          </a:fillRef>
          <a:effectRef idx="0">
            <a:schemeClr val="accent6"/>
          </a:effectRef>
          <a:fontRef idx="minor">
            <a:schemeClr val="dk1"/>
          </a:fontRef>
        </p:style>
        <p:txBody>
          <a:bodyPr lIns="96012" tIns="48006" rIns="96012" bIns="48006" anchor="ctr"/>
          <a:lstStyle/>
          <a:p>
            <a:pPr algn="ctr">
              <a:defRPr/>
            </a:pPr>
            <a:r>
              <a:rPr lang="zh-CN" altLang="en-US" sz="2400" b="1" dirty="0">
                <a:solidFill>
                  <a:srgbClr val="70AD47">
                    <a:lumMod val="75000"/>
                  </a:srgbClr>
                </a:solidFill>
                <a:ea typeface="微软雅黑" panose="020B0503020204020204" charset="-122"/>
              </a:rPr>
              <a:t>点击文献传递</a:t>
            </a:r>
          </a:p>
        </p:txBody>
      </p:sp>
      <p:pic>
        <p:nvPicPr>
          <p:cNvPr id="3" name="图片 2"/>
          <p:cNvPicPr>
            <a:picLocks noChangeAspect="1"/>
          </p:cNvPicPr>
          <p:nvPr/>
        </p:nvPicPr>
        <p:blipFill>
          <a:blip r:embed="rId5"/>
          <a:stretch>
            <a:fillRect/>
          </a:stretch>
        </p:blipFill>
        <p:spPr>
          <a:xfrm>
            <a:off x="2403139" y="663997"/>
            <a:ext cx="8305800" cy="6353175"/>
          </a:xfrm>
          <a:prstGeom prst="rect">
            <a:avLst/>
          </a:prstGeom>
        </p:spPr>
      </p:pic>
    </p:spTree>
  </p:cSld>
  <p:clrMapOvr>
    <a:masterClrMapping/>
  </p:clrMapOvr>
  <p:transition spd="slow" advTm="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stretch>
            <a:fillRect/>
          </a:stretch>
        </p:blipFill>
        <p:spPr>
          <a:xfrm>
            <a:off x="543230" y="449149"/>
            <a:ext cx="11772289" cy="6757870"/>
          </a:xfrm>
          <a:prstGeom prst="rect">
            <a:avLst/>
          </a:prstGeom>
        </p:spPr>
      </p:pic>
      <p:sp>
        <p:nvSpPr>
          <p:cNvPr id="11" name="圆角矩形标注 2"/>
          <p:cNvSpPr/>
          <p:nvPr/>
        </p:nvSpPr>
        <p:spPr>
          <a:xfrm>
            <a:off x="9237687" y="1456085"/>
            <a:ext cx="2127295" cy="504056"/>
          </a:xfrm>
          <a:prstGeom prst="wedgeRoundRectCallout">
            <a:avLst>
              <a:gd name="adj1" fmla="val -59553"/>
              <a:gd name="adj2" fmla="val -113019"/>
              <a:gd name="adj3" fmla="val 16667"/>
            </a:avLst>
          </a:prstGeom>
          <a:ln w="38100">
            <a:solidFill>
              <a:srgbClr val="0070C0"/>
            </a:solidFill>
          </a:ln>
        </p:spPr>
        <p:style>
          <a:lnRef idx="2">
            <a:schemeClr val="accent6"/>
          </a:lnRef>
          <a:fillRef idx="1">
            <a:schemeClr val="lt1"/>
          </a:fillRef>
          <a:effectRef idx="0">
            <a:schemeClr val="accent6"/>
          </a:effectRef>
          <a:fontRef idx="minor">
            <a:schemeClr val="dk1"/>
          </a:fontRef>
        </p:style>
        <p:txBody>
          <a:bodyPr lIns="96012" tIns="48006" rIns="96012" bIns="48006" anchor="ctr"/>
          <a:lstStyle/>
          <a:p>
            <a:pPr algn="ctr">
              <a:defRPr/>
            </a:pPr>
            <a:r>
              <a:rPr lang="zh-CN" altLang="en-US" sz="2400" b="1" dirty="0">
                <a:solidFill>
                  <a:srgbClr val="70AD47">
                    <a:lumMod val="75000"/>
                  </a:srgbClr>
                </a:solidFill>
                <a:ea typeface="微软雅黑" panose="020B0503020204020204" charset="-122"/>
              </a:rPr>
              <a:t>点击外文搜索</a:t>
            </a:r>
          </a:p>
        </p:txBody>
      </p:sp>
    </p:spTree>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spd="slow" advTm="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1082438" y="0"/>
            <a:ext cx="10693873" cy="7232650"/>
          </a:xfrm>
          <a:prstGeom prst="rect">
            <a:avLst/>
          </a:prstGeom>
        </p:spPr>
      </p:pic>
      <p:sp>
        <p:nvSpPr>
          <p:cNvPr id="5" name="圆角矩形标注 2"/>
          <p:cNvSpPr/>
          <p:nvPr/>
        </p:nvSpPr>
        <p:spPr>
          <a:xfrm>
            <a:off x="4845199" y="2176165"/>
            <a:ext cx="1440160" cy="504056"/>
          </a:xfrm>
          <a:prstGeom prst="wedgeRoundRectCallout">
            <a:avLst>
              <a:gd name="adj1" fmla="val -65187"/>
              <a:gd name="adj2" fmla="val -77770"/>
              <a:gd name="adj3" fmla="val 16667"/>
            </a:avLst>
          </a:prstGeom>
          <a:ln w="38100">
            <a:solidFill>
              <a:srgbClr val="0070C0"/>
            </a:solidFill>
          </a:ln>
        </p:spPr>
        <p:style>
          <a:lnRef idx="2">
            <a:schemeClr val="accent6"/>
          </a:lnRef>
          <a:fillRef idx="1">
            <a:schemeClr val="lt1"/>
          </a:fillRef>
          <a:effectRef idx="0">
            <a:schemeClr val="accent6"/>
          </a:effectRef>
          <a:fontRef idx="minor">
            <a:schemeClr val="dk1"/>
          </a:fontRef>
        </p:style>
        <p:txBody>
          <a:bodyPr lIns="96012" tIns="48006" rIns="96012" bIns="48006" anchor="ctr"/>
          <a:lstStyle/>
          <a:p>
            <a:pPr algn="ctr">
              <a:defRPr/>
            </a:pPr>
            <a:r>
              <a:rPr lang="zh-CN" altLang="en-US" sz="2000" b="1" dirty="0">
                <a:solidFill>
                  <a:srgbClr val="70AD47">
                    <a:lumMod val="75000"/>
                  </a:srgbClr>
                </a:solidFill>
                <a:ea typeface="微软雅黑" panose="020B0503020204020204" charset="-122"/>
              </a:rPr>
              <a:t>获取途径</a:t>
            </a:r>
          </a:p>
        </p:txBody>
      </p:sp>
      <p:pic>
        <p:nvPicPr>
          <p:cNvPr id="6" name="图片 5"/>
          <p:cNvPicPr>
            <a:picLocks noChangeAspect="1"/>
          </p:cNvPicPr>
          <p:nvPr/>
        </p:nvPicPr>
        <p:blipFill>
          <a:blip r:embed="rId4"/>
          <a:stretch>
            <a:fillRect/>
          </a:stretch>
        </p:blipFill>
        <p:spPr>
          <a:xfrm>
            <a:off x="1469861" y="761265"/>
            <a:ext cx="9630996" cy="5710120"/>
          </a:xfrm>
          <a:prstGeom prst="rect">
            <a:avLst/>
          </a:prstGeom>
        </p:spPr>
      </p:pic>
    </p:spTree>
  </p:cSld>
  <p:clrMapOvr>
    <a:masterClrMapping/>
  </p:clrMapOvr>
  <p:transition spd="slow" advTm="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文本占位符 13"/>
          <p:cNvSpPr txBox="1"/>
          <p:nvPr/>
        </p:nvSpPr>
        <p:spPr>
          <a:xfrm>
            <a:off x="1154406" y="236926"/>
            <a:ext cx="2250633" cy="584775"/>
          </a:xfrm>
          <a:prstGeom prst="rect">
            <a:avLst/>
          </a:prstGeom>
        </p:spPr>
        <p:txBody>
          <a:bodyPr vert="horz"/>
          <a:lstStyle>
            <a:lvl1pPr marL="0" indent="0" algn="l" defTabSz="963930" rtl="0" eaLnBrk="1" latinLnBrk="0" hangingPunct="1">
              <a:lnSpc>
                <a:spcPct val="100000"/>
              </a:lnSpc>
              <a:spcBef>
                <a:spcPts val="1055"/>
              </a:spcBef>
              <a:buFont typeface="Arial" panose="020B0604020202020204" pitchFamily="34" charset="0"/>
              <a:buNone/>
              <a:defRPr sz="1685"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a:lstStyle>
          <a:p>
            <a:r>
              <a:rPr kumimoji="1" lang="zh-CN" altLang="en-US" sz="3200" b="1" dirty="0">
                <a:solidFill>
                  <a:schemeClr val="accent1"/>
                </a:solidFill>
                <a:latin typeface="微软雅黑" panose="020B0503020204020204" charset="-122"/>
                <a:ea typeface="微软雅黑" panose="020B0503020204020204" charset="-122"/>
              </a:rPr>
              <a:t>自我提升</a:t>
            </a:r>
            <a:endParaRPr kumimoji="1" lang="en-US" altLang="zh-CN" sz="3200" b="1" dirty="0">
              <a:solidFill>
                <a:schemeClr val="accent1"/>
              </a:solidFill>
              <a:latin typeface="微软雅黑" panose="020B0503020204020204" charset="-122"/>
              <a:ea typeface="微软雅黑" panose="020B0503020204020204" charset="-122"/>
            </a:endParaRPr>
          </a:p>
        </p:txBody>
      </p:sp>
      <p:sp>
        <p:nvSpPr>
          <p:cNvPr id="8" name="Freeform 8"/>
          <p:cNvSpPr/>
          <p:nvPr/>
        </p:nvSpPr>
        <p:spPr bwMode="auto">
          <a:xfrm>
            <a:off x="2459416" y="4606501"/>
            <a:ext cx="4660942" cy="773942"/>
          </a:xfrm>
          <a:custGeom>
            <a:avLst/>
            <a:gdLst>
              <a:gd name="T0" fmla="*/ 283 w 2938"/>
              <a:gd name="T1" fmla="*/ 0 h 426"/>
              <a:gd name="T2" fmla="*/ 2655 w 2938"/>
              <a:gd name="T3" fmla="*/ 0 h 426"/>
              <a:gd name="T4" fmla="*/ 2938 w 2938"/>
              <a:gd name="T5" fmla="*/ 426 h 426"/>
              <a:gd name="T6" fmla="*/ 0 w 2938"/>
              <a:gd name="T7" fmla="*/ 426 h 426"/>
              <a:gd name="T8" fmla="*/ 283 w 2938"/>
              <a:gd name="T9" fmla="*/ 0 h 426"/>
            </a:gdLst>
            <a:ahLst/>
            <a:cxnLst>
              <a:cxn ang="0">
                <a:pos x="T0" y="T1"/>
              </a:cxn>
              <a:cxn ang="0">
                <a:pos x="T2" y="T3"/>
              </a:cxn>
              <a:cxn ang="0">
                <a:pos x="T4" y="T5"/>
              </a:cxn>
              <a:cxn ang="0">
                <a:pos x="T6" y="T7"/>
              </a:cxn>
              <a:cxn ang="0">
                <a:pos x="T8" y="T9"/>
              </a:cxn>
            </a:cxnLst>
            <a:rect l="0" t="0" r="r" b="b"/>
            <a:pathLst>
              <a:path w="2938" h="426">
                <a:moveTo>
                  <a:pt x="283" y="0"/>
                </a:moveTo>
                <a:lnTo>
                  <a:pt x="2655" y="0"/>
                </a:lnTo>
                <a:lnTo>
                  <a:pt x="2938" y="426"/>
                </a:lnTo>
                <a:lnTo>
                  <a:pt x="0" y="426"/>
                </a:lnTo>
                <a:lnTo>
                  <a:pt x="283" y="0"/>
                </a:lnTo>
                <a:close/>
              </a:path>
            </a:pathLst>
          </a:custGeom>
          <a:solidFill>
            <a:schemeClr val="accent1"/>
          </a:solidFill>
          <a:ln w="28575">
            <a:solidFill>
              <a:schemeClr val="bg1">
                <a:lumMod val="95000"/>
              </a:schemeClr>
            </a:solidFill>
          </a:ln>
        </p:spPr>
        <p:txBody>
          <a:bodyPr vert="horz" wrap="square" lIns="91440" tIns="45720" rIns="91440" bIns="45720" numCol="1" anchor="t" anchorCtr="0" compatLnSpc="1"/>
          <a:lstStyle/>
          <a:p>
            <a:endParaRPr lang="en-US" sz="2400" dirty="0"/>
          </a:p>
        </p:txBody>
      </p:sp>
      <p:sp>
        <p:nvSpPr>
          <p:cNvPr id="9" name="Freeform 7"/>
          <p:cNvSpPr/>
          <p:nvPr/>
        </p:nvSpPr>
        <p:spPr bwMode="auto">
          <a:xfrm>
            <a:off x="2889006" y="3741331"/>
            <a:ext cx="3763020" cy="773943"/>
          </a:xfrm>
          <a:custGeom>
            <a:avLst/>
            <a:gdLst>
              <a:gd name="T0" fmla="*/ 281 w 2372"/>
              <a:gd name="T1" fmla="*/ 0 h 425"/>
              <a:gd name="T2" fmla="*/ 0 w 2372"/>
              <a:gd name="T3" fmla="*/ 425 h 425"/>
              <a:gd name="T4" fmla="*/ 2372 w 2372"/>
              <a:gd name="T5" fmla="*/ 425 h 425"/>
              <a:gd name="T6" fmla="*/ 2091 w 2372"/>
              <a:gd name="T7" fmla="*/ 0 h 425"/>
              <a:gd name="T8" fmla="*/ 281 w 2372"/>
              <a:gd name="T9" fmla="*/ 0 h 425"/>
            </a:gdLst>
            <a:ahLst/>
            <a:cxnLst>
              <a:cxn ang="0">
                <a:pos x="T0" y="T1"/>
              </a:cxn>
              <a:cxn ang="0">
                <a:pos x="T2" y="T3"/>
              </a:cxn>
              <a:cxn ang="0">
                <a:pos x="T4" y="T5"/>
              </a:cxn>
              <a:cxn ang="0">
                <a:pos x="T6" y="T7"/>
              </a:cxn>
              <a:cxn ang="0">
                <a:pos x="T8" y="T9"/>
              </a:cxn>
            </a:cxnLst>
            <a:rect l="0" t="0" r="r" b="b"/>
            <a:pathLst>
              <a:path w="2372" h="425">
                <a:moveTo>
                  <a:pt x="281" y="0"/>
                </a:moveTo>
                <a:lnTo>
                  <a:pt x="0" y="425"/>
                </a:lnTo>
                <a:lnTo>
                  <a:pt x="2372" y="425"/>
                </a:lnTo>
                <a:lnTo>
                  <a:pt x="2091" y="0"/>
                </a:lnTo>
                <a:lnTo>
                  <a:pt x="281" y="0"/>
                </a:lnTo>
                <a:close/>
              </a:path>
            </a:pathLst>
          </a:custGeom>
          <a:solidFill>
            <a:schemeClr val="accent2"/>
          </a:solidFill>
          <a:ln w="28575">
            <a:solidFill>
              <a:schemeClr val="bg1">
                <a:lumMod val="95000"/>
              </a:schemeClr>
            </a:solidFill>
          </a:ln>
        </p:spPr>
        <p:txBody>
          <a:bodyPr vert="horz" wrap="square" lIns="91440" tIns="45720" rIns="91440" bIns="45720" numCol="1" anchor="t" anchorCtr="0" compatLnSpc="1"/>
          <a:lstStyle/>
          <a:p>
            <a:endParaRPr lang="en-US" sz="2400" dirty="0"/>
          </a:p>
        </p:txBody>
      </p:sp>
      <p:sp>
        <p:nvSpPr>
          <p:cNvPr id="10" name="Freeform 6"/>
          <p:cNvSpPr/>
          <p:nvPr/>
        </p:nvSpPr>
        <p:spPr bwMode="auto">
          <a:xfrm>
            <a:off x="3354164" y="2929682"/>
            <a:ext cx="2871445" cy="697596"/>
          </a:xfrm>
          <a:custGeom>
            <a:avLst/>
            <a:gdLst>
              <a:gd name="T0" fmla="*/ 283 w 1810"/>
              <a:gd name="T1" fmla="*/ 0 h 426"/>
              <a:gd name="T2" fmla="*/ 0 w 1810"/>
              <a:gd name="T3" fmla="*/ 426 h 426"/>
              <a:gd name="T4" fmla="*/ 1810 w 1810"/>
              <a:gd name="T5" fmla="*/ 426 h 426"/>
              <a:gd name="T6" fmla="*/ 1528 w 1810"/>
              <a:gd name="T7" fmla="*/ 0 h 426"/>
              <a:gd name="T8" fmla="*/ 283 w 1810"/>
              <a:gd name="T9" fmla="*/ 0 h 426"/>
            </a:gdLst>
            <a:ahLst/>
            <a:cxnLst>
              <a:cxn ang="0">
                <a:pos x="T0" y="T1"/>
              </a:cxn>
              <a:cxn ang="0">
                <a:pos x="T2" y="T3"/>
              </a:cxn>
              <a:cxn ang="0">
                <a:pos x="T4" y="T5"/>
              </a:cxn>
              <a:cxn ang="0">
                <a:pos x="T6" y="T7"/>
              </a:cxn>
              <a:cxn ang="0">
                <a:pos x="T8" y="T9"/>
              </a:cxn>
            </a:cxnLst>
            <a:rect l="0" t="0" r="r" b="b"/>
            <a:pathLst>
              <a:path w="1810" h="426">
                <a:moveTo>
                  <a:pt x="283" y="0"/>
                </a:moveTo>
                <a:lnTo>
                  <a:pt x="0" y="426"/>
                </a:lnTo>
                <a:lnTo>
                  <a:pt x="1810" y="426"/>
                </a:lnTo>
                <a:lnTo>
                  <a:pt x="1528" y="0"/>
                </a:lnTo>
                <a:lnTo>
                  <a:pt x="283" y="0"/>
                </a:lnTo>
                <a:close/>
              </a:path>
            </a:pathLst>
          </a:custGeom>
          <a:solidFill>
            <a:srgbClr val="FFB03D"/>
          </a:solidFill>
          <a:ln w="28575">
            <a:solidFill>
              <a:schemeClr val="bg1">
                <a:lumMod val="95000"/>
              </a:schemeClr>
            </a:solidFill>
          </a:ln>
        </p:spPr>
        <p:txBody>
          <a:bodyPr vert="horz" wrap="square" lIns="91440" tIns="45720" rIns="91440" bIns="45720" numCol="1" anchor="t" anchorCtr="0" compatLnSpc="1"/>
          <a:lstStyle/>
          <a:p>
            <a:endParaRPr lang="en-US" sz="2400" dirty="0"/>
          </a:p>
        </p:txBody>
      </p:sp>
      <p:cxnSp>
        <p:nvCxnSpPr>
          <p:cNvPr id="11" name="直接连接符 10"/>
          <p:cNvCxnSpPr/>
          <p:nvPr/>
        </p:nvCxnSpPr>
        <p:spPr>
          <a:xfrm flipV="1">
            <a:off x="6876268" y="4938716"/>
            <a:ext cx="518445" cy="1"/>
          </a:xfrm>
          <a:prstGeom prst="line">
            <a:avLst/>
          </a:prstGeom>
          <a:noFill/>
          <a:ln w="19050" cap="flat" cmpd="sng">
            <a:solidFill>
              <a:srgbClr val="01ACBE"/>
            </a:solidFill>
            <a:prstDash val="dash"/>
            <a:bevel/>
            <a:headEnd type="oval" w="med" len="med"/>
            <a:tailEnd type="oval" w="med" len="med"/>
          </a:ln>
          <a:extLst>
            <a:ext uri="{909E8E84-426E-40DD-AFC4-6F175D3DCCD1}">
              <a14:hiddenFill xmlns:a14="http://schemas.microsoft.com/office/drawing/2010/main">
                <a:noFill/>
              </a14:hiddenFill>
            </a:ext>
          </a:extLst>
        </p:spPr>
      </p:cxnSp>
      <p:cxnSp>
        <p:nvCxnSpPr>
          <p:cNvPr id="12" name="直接连接符 11"/>
          <p:cNvCxnSpPr/>
          <p:nvPr/>
        </p:nvCxnSpPr>
        <p:spPr>
          <a:xfrm flipV="1">
            <a:off x="6421489" y="4156540"/>
            <a:ext cx="899604" cy="1"/>
          </a:xfrm>
          <a:prstGeom prst="line">
            <a:avLst/>
          </a:prstGeom>
          <a:noFill/>
          <a:ln w="19050" cap="flat" cmpd="sng">
            <a:solidFill>
              <a:srgbClr val="7030A0"/>
            </a:solidFill>
            <a:prstDash val="dash"/>
            <a:bevel/>
            <a:headEnd type="oval" w="med" len="med"/>
            <a:tailEnd type="oval" w="med" len="med"/>
          </a:ln>
          <a:extLst>
            <a:ext uri="{909E8E84-426E-40DD-AFC4-6F175D3DCCD1}">
              <a14:hiddenFill xmlns:a14="http://schemas.microsoft.com/office/drawing/2010/main">
                <a:noFill/>
              </a14:hiddenFill>
            </a:ext>
          </a:extLst>
        </p:spPr>
      </p:cxnSp>
      <p:sp>
        <p:nvSpPr>
          <p:cNvPr id="13" name="肘形接點 23"/>
          <p:cNvSpPr>
            <a:spLocks noChangeShapeType="1"/>
          </p:cNvSpPr>
          <p:nvPr/>
        </p:nvSpPr>
        <p:spPr bwMode="auto">
          <a:xfrm rot="5400000" flipH="1" flipV="1">
            <a:off x="6359143" y="2515524"/>
            <a:ext cx="449759" cy="1355359"/>
          </a:xfrm>
          <a:custGeom>
            <a:avLst/>
            <a:gdLst>
              <a:gd name="connsiteX0" fmla="*/ 0 w 681038"/>
              <a:gd name="connsiteY0" fmla="*/ 0 h 2268538"/>
              <a:gd name="connsiteX1" fmla="*/ 681038 w 681038"/>
              <a:gd name="connsiteY1" fmla="*/ 0 h 2268538"/>
              <a:gd name="connsiteX2" fmla="*/ 681038 w 681038"/>
              <a:gd name="connsiteY2" fmla="*/ 2268538 h 2268538"/>
              <a:gd name="connsiteX0-1" fmla="*/ 0 w 626447"/>
              <a:gd name="connsiteY0-2" fmla="*/ 0 h 2732562"/>
              <a:gd name="connsiteX1-3" fmla="*/ 626447 w 626447"/>
              <a:gd name="connsiteY1-4" fmla="*/ 464024 h 2732562"/>
              <a:gd name="connsiteX2-5" fmla="*/ 626447 w 626447"/>
              <a:gd name="connsiteY2-6" fmla="*/ 2732562 h 2732562"/>
              <a:gd name="connsiteX0-7" fmla="*/ 0 w 626447"/>
              <a:gd name="connsiteY0-8" fmla="*/ 0 h 2084046"/>
              <a:gd name="connsiteX1-9" fmla="*/ 626447 w 626447"/>
              <a:gd name="connsiteY1-10" fmla="*/ 464024 h 2084046"/>
              <a:gd name="connsiteX2-11" fmla="*/ 626446 w 626447"/>
              <a:gd name="connsiteY2-12" fmla="*/ 2084046 h 2084046"/>
            </a:gdLst>
            <a:ahLst/>
            <a:cxnLst>
              <a:cxn ang="0">
                <a:pos x="connsiteX0-1" y="connsiteY0-2"/>
              </a:cxn>
              <a:cxn ang="0">
                <a:pos x="connsiteX1-3" y="connsiteY1-4"/>
              </a:cxn>
              <a:cxn ang="0">
                <a:pos x="connsiteX2-5" y="connsiteY2-6"/>
              </a:cxn>
            </a:cxnLst>
            <a:rect l="l" t="t" r="r" b="b"/>
            <a:pathLst>
              <a:path w="626447" h="2084046" fill="none">
                <a:moveTo>
                  <a:pt x="0" y="0"/>
                </a:moveTo>
                <a:lnTo>
                  <a:pt x="626447" y="464024"/>
                </a:lnTo>
                <a:cubicBezTo>
                  <a:pt x="626447" y="1220203"/>
                  <a:pt x="626446" y="1327867"/>
                  <a:pt x="626446" y="2084046"/>
                </a:cubicBezTo>
              </a:path>
            </a:pathLst>
          </a:custGeom>
          <a:noFill/>
          <a:ln w="19050" cap="flat" cmpd="sng">
            <a:solidFill>
              <a:srgbClr val="FFB03D"/>
            </a:solidFill>
            <a:prstDash val="dash"/>
            <a:bevel/>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sz="1015" dirty="0">
              <a:ea typeface="微软雅黑" panose="020B0503020204020204" charset="-122"/>
            </a:endParaRPr>
          </a:p>
        </p:txBody>
      </p:sp>
      <p:sp>
        <p:nvSpPr>
          <p:cNvPr id="14" name="肘形接點 23"/>
          <p:cNvSpPr>
            <a:spLocks noChangeShapeType="1"/>
          </p:cNvSpPr>
          <p:nvPr/>
        </p:nvSpPr>
        <p:spPr bwMode="auto">
          <a:xfrm rot="5400000" flipH="1" flipV="1">
            <a:off x="6071950" y="1184771"/>
            <a:ext cx="486073" cy="1979326"/>
          </a:xfrm>
          <a:custGeom>
            <a:avLst/>
            <a:gdLst>
              <a:gd name="connsiteX0" fmla="*/ 0 w 681038"/>
              <a:gd name="connsiteY0" fmla="*/ 0 h 2268538"/>
              <a:gd name="connsiteX1" fmla="*/ 681038 w 681038"/>
              <a:gd name="connsiteY1" fmla="*/ 0 h 2268538"/>
              <a:gd name="connsiteX2" fmla="*/ 681038 w 681038"/>
              <a:gd name="connsiteY2" fmla="*/ 2268538 h 2268538"/>
              <a:gd name="connsiteX0-1" fmla="*/ 0 w 626447"/>
              <a:gd name="connsiteY0-2" fmla="*/ 0 h 2732562"/>
              <a:gd name="connsiteX1-3" fmla="*/ 626447 w 626447"/>
              <a:gd name="connsiteY1-4" fmla="*/ 464024 h 2732562"/>
              <a:gd name="connsiteX2-5" fmla="*/ 626447 w 626447"/>
              <a:gd name="connsiteY2-6" fmla="*/ 2732562 h 2732562"/>
              <a:gd name="connsiteX0-7" fmla="*/ 0 w 626447"/>
              <a:gd name="connsiteY0-8" fmla="*/ 0 h 2200551"/>
              <a:gd name="connsiteX1-9" fmla="*/ 626447 w 626447"/>
              <a:gd name="connsiteY1-10" fmla="*/ 464024 h 2200551"/>
              <a:gd name="connsiteX2-11" fmla="*/ 622250 w 626447"/>
              <a:gd name="connsiteY2-12" fmla="*/ 2200551 h 2200551"/>
            </a:gdLst>
            <a:ahLst/>
            <a:cxnLst>
              <a:cxn ang="0">
                <a:pos x="connsiteX0-1" y="connsiteY0-2"/>
              </a:cxn>
              <a:cxn ang="0">
                <a:pos x="connsiteX1-3" y="connsiteY1-4"/>
              </a:cxn>
              <a:cxn ang="0">
                <a:pos x="connsiteX2-5" y="connsiteY2-6"/>
              </a:cxn>
            </a:cxnLst>
            <a:rect l="l" t="t" r="r" b="b"/>
            <a:pathLst>
              <a:path w="626447" h="2200551" fill="none">
                <a:moveTo>
                  <a:pt x="0" y="0"/>
                </a:moveTo>
                <a:lnTo>
                  <a:pt x="626447" y="464024"/>
                </a:lnTo>
                <a:cubicBezTo>
                  <a:pt x="626447" y="1220203"/>
                  <a:pt x="622250" y="1444372"/>
                  <a:pt x="622250" y="2200551"/>
                </a:cubicBezTo>
              </a:path>
            </a:pathLst>
          </a:custGeom>
          <a:solidFill>
            <a:srgbClr val="FF0000"/>
          </a:solidFill>
          <a:ln w="19050" cap="flat" cmpd="sng">
            <a:solidFill>
              <a:srgbClr val="FF0000"/>
            </a:solidFill>
            <a:prstDash val="dash"/>
            <a:bevel/>
            <a:headEnd type="oval" w="med" len="med"/>
            <a:tailEnd type="oval" w="med" len="med"/>
          </a:ln>
        </p:spPr>
        <p:txBody>
          <a:bodyPr/>
          <a:lstStyle/>
          <a:p>
            <a:endParaRPr lang="zh-CN" altLang="en-US" sz="1015" dirty="0">
              <a:ea typeface="微软雅黑" panose="020B0503020204020204" charset="-122"/>
            </a:endParaRPr>
          </a:p>
        </p:txBody>
      </p:sp>
      <p:sp>
        <p:nvSpPr>
          <p:cNvPr id="17" name="Text Box 10"/>
          <p:cNvSpPr txBox="1">
            <a:spLocks noChangeArrowheads="1"/>
          </p:cNvSpPr>
          <p:nvPr/>
        </p:nvSpPr>
        <p:spPr bwMode="auto">
          <a:xfrm>
            <a:off x="3635710" y="4754945"/>
            <a:ext cx="2308349" cy="477054"/>
          </a:xfrm>
          <a:prstGeom prst="rect">
            <a:avLst/>
          </a:prstGeom>
          <a:noFill/>
          <a:ln w="9525">
            <a:noFill/>
            <a:miter lim="800000"/>
          </a:ln>
        </p:spPr>
        <p:txBody>
          <a:bodyPr wrap="square" lIns="45720" tIns="22860" rIns="45720" bIns="22860">
            <a:spAutoFit/>
          </a:bodyPr>
          <a:lstStyle/>
          <a:p>
            <a:pPr algn="ctr" defTabSz="1087755"/>
            <a:r>
              <a:rPr lang="zh-CN" altLang="en-US" sz="2800" b="1" dirty="0">
                <a:solidFill>
                  <a:schemeClr val="bg1"/>
                </a:solidFill>
                <a:latin typeface="微软雅黑" panose="020B0503020204020204" charset="-122"/>
                <a:ea typeface="微软雅黑" panose="020B0503020204020204" charset="-122"/>
                <a:cs typeface="Open Sans" pitchFamily="34" charset="0"/>
              </a:rPr>
              <a:t>学好专业课程</a:t>
            </a:r>
            <a:endParaRPr lang="en-US" altLang="zh-CN" sz="2800" b="1" dirty="0">
              <a:solidFill>
                <a:schemeClr val="bg1"/>
              </a:solidFill>
              <a:latin typeface="微软雅黑" panose="020B0503020204020204" charset="-122"/>
              <a:ea typeface="微软雅黑" panose="020B0503020204020204" charset="-122"/>
              <a:cs typeface="Open Sans" pitchFamily="34" charset="0"/>
            </a:endParaRPr>
          </a:p>
        </p:txBody>
      </p:sp>
      <p:sp>
        <p:nvSpPr>
          <p:cNvPr id="18" name="Text Box 10"/>
          <p:cNvSpPr txBox="1">
            <a:spLocks noChangeArrowheads="1"/>
          </p:cNvSpPr>
          <p:nvPr/>
        </p:nvSpPr>
        <p:spPr bwMode="auto">
          <a:xfrm>
            <a:off x="3558073" y="3904981"/>
            <a:ext cx="2308349" cy="415498"/>
          </a:xfrm>
          <a:prstGeom prst="rect">
            <a:avLst/>
          </a:prstGeom>
          <a:noFill/>
          <a:ln w="9525">
            <a:noFill/>
            <a:miter lim="800000"/>
          </a:ln>
        </p:spPr>
        <p:txBody>
          <a:bodyPr wrap="square" lIns="45720" tIns="22860" rIns="45720" bIns="22860">
            <a:spAutoFit/>
          </a:bodyPr>
          <a:lstStyle/>
          <a:p>
            <a:pPr algn="ctr" defTabSz="1087755"/>
            <a:r>
              <a:rPr lang="zh-CN" altLang="en-US" sz="2400" b="1" dirty="0">
                <a:solidFill>
                  <a:schemeClr val="bg1"/>
                </a:solidFill>
                <a:latin typeface="微软雅黑" panose="020B0503020204020204" charset="-122"/>
                <a:ea typeface="微软雅黑" panose="020B0503020204020204" charset="-122"/>
                <a:cs typeface="Open Sans" pitchFamily="34" charset="0"/>
              </a:rPr>
              <a:t>找准自身定位</a:t>
            </a:r>
            <a:endParaRPr lang="en-US" altLang="zh-CN" sz="2400" b="1" dirty="0">
              <a:solidFill>
                <a:schemeClr val="bg1"/>
              </a:solidFill>
              <a:latin typeface="微软雅黑" panose="020B0503020204020204" charset="-122"/>
              <a:ea typeface="微软雅黑" panose="020B0503020204020204" charset="-122"/>
              <a:cs typeface="Open Sans" pitchFamily="34" charset="0"/>
            </a:endParaRPr>
          </a:p>
        </p:txBody>
      </p:sp>
      <p:sp>
        <p:nvSpPr>
          <p:cNvPr id="19" name="Text Box 10"/>
          <p:cNvSpPr txBox="1">
            <a:spLocks noChangeArrowheads="1"/>
          </p:cNvSpPr>
          <p:nvPr/>
        </p:nvSpPr>
        <p:spPr bwMode="auto">
          <a:xfrm>
            <a:off x="3748179" y="3101429"/>
            <a:ext cx="2044673" cy="415498"/>
          </a:xfrm>
          <a:prstGeom prst="rect">
            <a:avLst/>
          </a:prstGeom>
          <a:noFill/>
          <a:ln w="9525">
            <a:noFill/>
            <a:miter lim="800000"/>
          </a:ln>
        </p:spPr>
        <p:txBody>
          <a:bodyPr wrap="square" lIns="45720" tIns="22860" rIns="45720" bIns="22860">
            <a:spAutoFit/>
          </a:bodyPr>
          <a:lstStyle/>
          <a:p>
            <a:pPr algn="ctr" defTabSz="1087755"/>
            <a:r>
              <a:rPr lang="zh-CN" altLang="en-US" sz="2400" b="1" dirty="0">
                <a:solidFill>
                  <a:schemeClr val="bg1"/>
                </a:solidFill>
                <a:latin typeface="微软雅黑" panose="020B0503020204020204" charset="-122"/>
                <a:ea typeface="微软雅黑" panose="020B0503020204020204" charset="-122"/>
                <a:cs typeface="Open Sans" pitchFamily="34" charset="0"/>
              </a:rPr>
              <a:t>经验积累</a:t>
            </a:r>
            <a:endParaRPr lang="en-US" altLang="zh-CN" sz="2400" b="1" dirty="0">
              <a:solidFill>
                <a:schemeClr val="bg1"/>
              </a:solidFill>
              <a:latin typeface="微软雅黑" panose="020B0503020204020204" charset="-122"/>
              <a:ea typeface="微软雅黑" panose="020B0503020204020204" charset="-122"/>
              <a:cs typeface="Open Sans" pitchFamily="34" charset="0"/>
            </a:endParaRPr>
          </a:p>
        </p:txBody>
      </p:sp>
      <p:sp>
        <p:nvSpPr>
          <p:cNvPr id="20" name="文本框 19"/>
          <p:cNvSpPr txBox="1"/>
          <p:nvPr/>
        </p:nvSpPr>
        <p:spPr>
          <a:xfrm>
            <a:off x="7543799" y="4743359"/>
            <a:ext cx="2643809" cy="707886"/>
          </a:xfrm>
          <a:prstGeom prst="rect">
            <a:avLst/>
          </a:prstGeom>
          <a:noFill/>
        </p:spPr>
        <p:txBody>
          <a:bodyPr wrap="square" rtlCol="0">
            <a:spAutoFit/>
          </a:bodyPr>
          <a:lstStyle/>
          <a:p>
            <a:r>
              <a:rPr lang="zh-CN" altLang="en-US" sz="2000" b="1" dirty="0">
                <a:solidFill>
                  <a:schemeClr val="tx1">
                    <a:lumMod val="75000"/>
                    <a:lumOff val="25000"/>
                  </a:schemeClr>
                </a:solidFill>
              </a:rPr>
              <a:t>顺利完成大学学业，打好专业基础</a:t>
            </a:r>
          </a:p>
        </p:txBody>
      </p:sp>
      <p:sp>
        <p:nvSpPr>
          <p:cNvPr id="21" name="文本框 20"/>
          <p:cNvSpPr txBox="1"/>
          <p:nvPr/>
        </p:nvSpPr>
        <p:spPr>
          <a:xfrm>
            <a:off x="7543799" y="3920369"/>
            <a:ext cx="2743200" cy="400110"/>
          </a:xfrm>
          <a:prstGeom prst="rect">
            <a:avLst/>
          </a:prstGeom>
          <a:noFill/>
        </p:spPr>
        <p:txBody>
          <a:bodyPr wrap="square" rtlCol="0">
            <a:spAutoFit/>
          </a:bodyPr>
          <a:lstStyle/>
          <a:p>
            <a:r>
              <a:rPr lang="zh-CN" altLang="en-US" sz="2000" b="1" dirty="0">
                <a:solidFill>
                  <a:schemeClr val="tx1">
                    <a:lumMod val="75000"/>
                    <a:lumOff val="25000"/>
                  </a:schemeClr>
                </a:solidFill>
              </a:rPr>
              <a:t>认识自己，树立目标</a:t>
            </a:r>
          </a:p>
        </p:txBody>
      </p:sp>
      <p:sp>
        <p:nvSpPr>
          <p:cNvPr id="22" name="文本框 21"/>
          <p:cNvSpPr txBox="1"/>
          <p:nvPr/>
        </p:nvSpPr>
        <p:spPr>
          <a:xfrm>
            <a:off x="7543799" y="2743436"/>
            <a:ext cx="2981739" cy="400110"/>
          </a:xfrm>
          <a:prstGeom prst="rect">
            <a:avLst/>
          </a:prstGeom>
          <a:noFill/>
        </p:spPr>
        <p:txBody>
          <a:bodyPr wrap="square" rtlCol="0">
            <a:spAutoFit/>
          </a:bodyPr>
          <a:lstStyle/>
          <a:p>
            <a:r>
              <a:rPr lang="zh-CN" altLang="en-US" sz="2000" b="1" dirty="0">
                <a:solidFill>
                  <a:schemeClr val="tx1">
                    <a:lumMod val="75000"/>
                    <a:lumOff val="25000"/>
                  </a:schemeClr>
                </a:solidFill>
              </a:rPr>
              <a:t>每天学一点信息化新知识</a:t>
            </a:r>
          </a:p>
        </p:txBody>
      </p:sp>
      <p:sp>
        <p:nvSpPr>
          <p:cNvPr id="23" name="文本框 22"/>
          <p:cNvSpPr txBox="1"/>
          <p:nvPr/>
        </p:nvSpPr>
        <p:spPr>
          <a:xfrm>
            <a:off x="7543800" y="1711787"/>
            <a:ext cx="3091070" cy="400110"/>
          </a:xfrm>
          <a:prstGeom prst="rect">
            <a:avLst/>
          </a:prstGeom>
          <a:noFill/>
        </p:spPr>
        <p:txBody>
          <a:bodyPr wrap="square" rtlCol="0">
            <a:spAutoFit/>
          </a:bodyPr>
          <a:lstStyle/>
          <a:p>
            <a:r>
              <a:rPr lang="zh-CN" altLang="en-US" sz="2000" b="1" dirty="0">
                <a:solidFill>
                  <a:schemeClr val="tx1">
                    <a:lumMod val="75000"/>
                    <a:lumOff val="25000"/>
                  </a:schemeClr>
                </a:solidFill>
              </a:rPr>
              <a:t>利用互联网学习</a:t>
            </a:r>
          </a:p>
        </p:txBody>
      </p:sp>
      <p:sp>
        <p:nvSpPr>
          <p:cNvPr id="24" name="Freeform 5"/>
          <p:cNvSpPr/>
          <p:nvPr/>
        </p:nvSpPr>
        <p:spPr bwMode="auto">
          <a:xfrm>
            <a:off x="3851889" y="2085208"/>
            <a:ext cx="1837251" cy="733508"/>
          </a:xfrm>
          <a:custGeom>
            <a:avLst/>
            <a:gdLst>
              <a:gd name="T0" fmla="*/ 281 w 1245"/>
              <a:gd name="T1" fmla="*/ 0 h 427"/>
              <a:gd name="T2" fmla="*/ 0 w 1245"/>
              <a:gd name="T3" fmla="*/ 427 h 427"/>
              <a:gd name="T4" fmla="*/ 1245 w 1245"/>
              <a:gd name="T5" fmla="*/ 427 h 427"/>
              <a:gd name="T6" fmla="*/ 963 w 1245"/>
              <a:gd name="T7" fmla="*/ 0 h 427"/>
              <a:gd name="T8" fmla="*/ 281 w 1245"/>
              <a:gd name="T9" fmla="*/ 0 h 427"/>
            </a:gdLst>
            <a:ahLst/>
            <a:cxnLst>
              <a:cxn ang="0">
                <a:pos x="T0" y="T1"/>
              </a:cxn>
              <a:cxn ang="0">
                <a:pos x="T2" y="T3"/>
              </a:cxn>
              <a:cxn ang="0">
                <a:pos x="T4" y="T5"/>
              </a:cxn>
              <a:cxn ang="0">
                <a:pos x="T6" y="T7"/>
              </a:cxn>
              <a:cxn ang="0">
                <a:pos x="T8" y="T9"/>
              </a:cxn>
            </a:cxnLst>
            <a:rect l="0" t="0" r="r" b="b"/>
            <a:pathLst>
              <a:path w="1245" h="427">
                <a:moveTo>
                  <a:pt x="281" y="0"/>
                </a:moveTo>
                <a:lnTo>
                  <a:pt x="0" y="427"/>
                </a:lnTo>
                <a:lnTo>
                  <a:pt x="1245" y="427"/>
                </a:lnTo>
                <a:lnTo>
                  <a:pt x="963" y="0"/>
                </a:lnTo>
                <a:lnTo>
                  <a:pt x="281" y="0"/>
                </a:lnTo>
                <a:close/>
              </a:path>
            </a:pathLst>
          </a:custGeom>
          <a:solidFill>
            <a:srgbClr val="FF5050"/>
          </a:solidFill>
          <a:ln w="28575">
            <a:solidFill>
              <a:schemeClr val="bg1">
                <a:lumMod val="95000"/>
              </a:schemeClr>
            </a:solidFill>
          </a:ln>
        </p:spPr>
        <p:txBody>
          <a:bodyPr vert="horz" wrap="square" lIns="91440" tIns="45720" rIns="91440" bIns="45720" numCol="1" anchor="t" anchorCtr="0" compatLnSpc="1"/>
          <a:lstStyle/>
          <a:p>
            <a:endParaRPr lang="en-US" sz="2400" dirty="0"/>
          </a:p>
        </p:txBody>
      </p:sp>
    </p:spTree>
  </p:cSld>
  <p:clrMapOvr>
    <a:masterClrMapping/>
  </p:clrMapOvr>
  <mc:AlternateContent xmlns:mc="http://schemas.openxmlformats.org/markup-compatibility/2006" xmlns:p14="http://schemas.microsoft.com/office/powerpoint/2010/main">
    <mc:Choice Requires="p14">
      <p:transition spd="slow"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500" fill="hold"/>
                                        <p:tgtEl>
                                          <p:spTgt spid="19"/>
                                        </p:tgtEl>
                                        <p:attrNameLst>
                                          <p:attrName>ppt_w</p:attrName>
                                        </p:attrNameLst>
                                      </p:cBhvr>
                                      <p:tavLst>
                                        <p:tav tm="0">
                                          <p:val>
                                            <p:fltVal val="0"/>
                                          </p:val>
                                        </p:tav>
                                        <p:tav tm="100000">
                                          <p:val>
                                            <p:strVal val="#ppt_w"/>
                                          </p:val>
                                        </p:tav>
                                      </p:tavLst>
                                    </p:anim>
                                    <p:anim calcmode="lin" valueType="num">
                                      <p:cBhvr>
                                        <p:cTn id="53" dur="500" fill="hold"/>
                                        <p:tgtEl>
                                          <p:spTgt spid="19"/>
                                        </p:tgtEl>
                                        <p:attrNameLst>
                                          <p:attrName>ppt_h</p:attrName>
                                        </p:attrNameLst>
                                      </p:cBhvr>
                                      <p:tavLst>
                                        <p:tav tm="0">
                                          <p:val>
                                            <p:fltVal val="0"/>
                                          </p:val>
                                        </p:tav>
                                        <p:tav tm="100000">
                                          <p:val>
                                            <p:strVal val="#ppt_h"/>
                                          </p:val>
                                        </p:tav>
                                      </p:tavLst>
                                    </p:anim>
                                    <p:animEffect transition="in" filter="fade">
                                      <p:cBhvr>
                                        <p:cTn id="54" dur="500"/>
                                        <p:tgtEl>
                                          <p:spTgt spid="19"/>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500" fill="hold"/>
                                        <p:tgtEl>
                                          <p:spTgt spid="20"/>
                                        </p:tgtEl>
                                        <p:attrNameLst>
                                          <p:attrName>ppt_w</p:attrName>
                                        </p:attrNameLst>
                                      </p:cBhvr>
                                      <p:tavLst>
                                        <p:tav tm="0">
                                          <p:val>
                                            <p:fltVal val="0"/>
                                          </p:val>
                                        </p:tav>
                                        <p:tav tm="100000">
                                          <p:val>
                                            <p:strVal val="#ppt_w"/>
                                          </p:val>
                                        </p:tav>
                                      </p:tavLst>
                                    </p:anim>
                                    <p:anim calcmode="lin" valueType="num">
                                      <p:cBhvr>
                                        <p:cTn id="58" dur="500" fill="hold"/>
                                        <p:tgtEl>
                                          <p:spTgt spid="20"/>
                                        </p:tgtEl>
                                        <p:attrNameLst>
                                          <p:attrName>ppt_h</p:attrName>
                                        </p:attrNameLst>
                                      </p:cBhvr>
                                      <p:tavLst>
                                        <p:tav tm="0">
                                          <p:val>
                                            <p:fltVal val="0"/>
                                          </p:val>
                                        </p:tav>
                                        <p:tav tm="100000">
                                          <p:val>
                                            <p:strVal val="#ppt_h"/>
                                          </p:val>
                                        </p:tav>
                                      </p:tavLst>
                                    </p:anim>
                                    <p:animEffect transition="in" filter="fade">
                                      <p:cBhvr>
                                        <p:cTn id="59" dur="500"/>
                                        <p:tgtEl>
                                          <p:spTgt spid="20"/>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p:cTn id="62" dur="500" fill="hold"/>
                                        <p:tgtEl>
                                          <p:spTgt spid="21"/>
                                        </p:tgtEl>
                                        <p:attrNameLst>
                                          <p:attrName>ppt_w</p:attrName>
                                        </p:attrNameLst>
                                      </p:cBhvr>
                                      <p:tavLst>
                                        <p:tav tm="0">
                                          <p:val>
                                            <p:fltVal val="0"/>
                                          </p:val>
                                        </p:tav>
                                        <p:tav tm="100000">
                                          <p:val>
                                            <p:strVal val="#ppt_w"/>
                                          </p:val>
                                        </p:tav>
                                      </p:tavLst>
                                    </p:anim>
                                    <p:anim calcmode="lin" valueType="num">
                                      <p:cBhvr>
                                        <p:cTn id="63" dur="500" fill="hold"/>
                                        <p:tgtEl>
                                          <p:spTgt spid="21"/>
                                        </p:tgtEl>
                                        <p:attrNameLst>
                                          <p:attrName>ppt_h</p:attrName>
                                        </p:attrNameLst>
                                      </p:cBhvr>
                                      <p:tavLst>
                                        <p:tav tm="0">
                                          <p:val>
                                            <p:fltVal val="0"/>
                                          </p:val>
                                        </p:tav>
                                        <p:tav tm="100000">
                                          <p:val>
                                            <p:strVal val="#ppt_h"/>
                                          </p:val>
                                        </p:tav>
                                      </p:tavLst>
                                    </p:anim>
                                    <p:animEffect transition="in" filter="fade">
                                      <p:cBhvr>
                                        <p:cTn id="64" dur="500"/>
                                        <p:tgtEl>
                                          <p:spTgt spid="21"/>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p:cTn id="67" dur="500" fill="hold"/>
                                        <p:tgtEl>
                                          <p:spTgt spid="22"/>
                                        </p:tgtEl>
                                        <p:attrNameLst>
                                          <p:attrName>ppt_w</p:attrName>
                                        </p:attrNameLst>
                                      </p:cBhvr>
                                      <p:tavLst>
                                        <p:tav tm="0">
                                          <p:val>
                                            <p:fltVal val="0"/>
                                          </p:val>
                                        </p:tav>
                                        <p:tav tm="100000">
                                          <p:val>
                                            <p:strVal val="#ppt_w"/>
                                          </p:val>
                                        </p:tav>
                                      </p:tavLst>
                                    </p:anim>
                                    <p:anim calcmode="lin" valueType="num">
                                      <p:cBhvr>
                                        <p:cTn id="68" dur="500" fill="hold"/>
                                        <p:tgtEl>
                                          <p:spTgt spid="22"/>
                                        </p:tgtEl>
                                        <p:attrNameLst>
                                          <p:attrName>ppt_h</p:attrName>
                                        </p:attrNameLst>
                                      </p:cBhvr>
                                      <p:tavLst>
                                        <p:tav tm="0">
                                          <p:val>
                                            <p:fltVal val="0"/>
                                          </p:val>
                                        </p:tav>
                                        <p:tav tm="100000">
                                          <p:val>
                                            <p:strVal val="#ppt_h"/>
                                          </p:val>
                                        </p:tav>
                                      </p:tavLst>
                                    </p:anim>
                                    <p:animEffect transition="in" filter="fade">
                                      <p:cBhvr>
                                        <p:cTn id="69" dur="500"/>
                                        <p:tgtEl>
                                          <p:spTgt spid="22"/>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anim calcmode="lin" valueType="num">
                                      <p:cBhvr>
                                        <p:cTn id="72" dur="500" fill="hold"/>
                                        <p:tgtEl>
                                          <p:spTgt spid="23"/>
                                        </p:tgtEl>
                                        <p:attrNameLst>
                                          <p:attrName>ppt_w</p:attrName>
                                        </p:attrNameLst>
                                      </p:cBhvr>
                                      <p:tavLst>
                                        <p:tav tm="0">
                                          <p:val>
                                            <p:fltVal val="0"/>
                                          </p:val>
                                        </p:tav>
                                        <p:tav tm="100000">
                                          <p:val>
                                            <p:strVal val="#ppt_w"/>
                                          </p:val>
                                        </p:tav>
                                      </p:tavLst>
                                    </p:anim>
                                    <p:anim calcmode="lin" valueType="num">
                                      <p:cBhvr>
                                        <p:cTn id="73" dur="500" fill="hold"/>
                                        <p:tgtEl>
                                          <p:spTgt spid="23"/>
                                        </p:tgtEl>
                                        <p:attrNameLst>
                                          <p:attrName>ppt_h</p:attrName>
                                        </p:attrNameLst>
                                      </p:cBhvr>
                                      <p:tavLst>
                                        <p:tav tm="0">
                                          <p:val>
                                            <p:fltVal val="0"/>
                                          </p:val>
                                        </p:tav>
                                        <p:tav tm="100000">
                                          <p:val>
                                            <p:strVal val="#ppt_h"/>
                                          </p:val>
                                        </p:tav>
                                      </p:tavLst>
                                    </p:anim>
                                    <p:animEffect transition="in" filter="fade">
                                      <p:cBhvr>
                                        <p:cTn id="74" dur="500"/>
                                        <p:tgtEl>
                                          <p:spTgt spid="23"/>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p:cTn id="77" dur="500" fill="hold"/>
                                        <p:tgtEl>
                                          <p:spTgt spid="24"/>
                                        </p:tgtEl>
                                        <p:attrNameLst>
                                          <p:attrName>ppt_w</p:attrName>
                                        </p:attrNameLst>
                                      </p:cBhvr>
                                      <p:tavLst>
                                        <p:tav tm="0">
                                          <p:val>
                                            <p:fltVal val="0"/>
                                          </p:val>
                                        </p:tav>
                                        <p:tav tm="100000">
                                          <p:val>
                                            <p:strVal val="#ppt_w"/>
                                          </p:val>
                                        </p:tav>
                                      </p:tavLst>
                                    </p:anim>
                                    <p:anim calcmode="lin" valueType="num">
                                      <p:cBhvr>
                                        <p:cTn id="78" dur="500" fill="hold"/>
                                        <p:tgtEl>
                                          <p:spTgt spid="24"/>
                                        </p:tgtEl>
                                        <p:attrNameLst>
                                          <p:attrName>ppt_h</p:attrName>
                                        </p:attrNameLst>
                                      </p:cBhvr>
                                      <p:tavLst>
                                        <p:tav tm="0">
                                          <p:val>
                                            <p:fltVal val="0"/>
                                          </p:val>
                                        </p:tav>
                                        <p:tav tm="100000">
                                          <p:val>
                                            <p:strVal val="#ppt_h"/>
                                          </p:val>
                                        </p:tav>
                                      </p:tavLst>
                                    </p:anim>
                                    <p:animEffect transition="in" filter="fade">
                                      <p:cBhvr>
                                        <p:cTn id="7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P spid="14" grpId="0" animBg="1"/>
      <p:bldP spid="17" grpId="0"/>
      <p:bldP spid="18" grpId="0"/>
      <p:bldP spid="19" grpId="0"/>
      <p:bldP spid="20" grpId="0"/>
      <p:bldP spid="21" grpId="0"/>
      <p:bldP spid="22" grpId="0"/>
      <p:bldP spid="23" grpId="0"/>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557167" y="880021"/>
            <a:ext cx="4061252" cy="707886"/>
          </a:xfrm>
          <a:prstGeom prst="rect">
            <a:avLst/>
          </a:prstGeom>
          <a:noFill/>
        </p:spPr>
        <p:txBody>
          <a:bodyPr wrap="square" rtlCol="0">
            <a:spAutoFit/>
          </a:bodyPr>
          <a:lstStyle/>
          <a:p>
            <a:r>
              <a:rPr lang="zh-CN" altLang="en-US" sz="4000" b="1" dirty="0">
                <a:solidFill>
                  <a:schemeClr val="accent4"/>
                </a:solidFill>
                <a:latin typeface="微软雅黑" panose="020B0503020204020204" charset="-122"/>
                <a:ea typeface="微软雅黑" panose="020B0503020204020204" charset="-122"/>
              </a:rPr>
              <a:t>有奖问答环节</a:t>
            </a:r>
          </a:p>
        </p:txBody>
      </p:sp>
      <p:sp>
        <p:nvSpPr>
          <p:cNvPr id="4" name="文本框 3"/>
          <p:cNvSpPr txBox="1"/>
          <p:nvPr/>
        </p:nvSpPr>
        <p:spPr>
          <a:xfrm flipH="1">
            <a:off x="1604839" y="2522896"/>
            <a:ext cx="10513168" cy="1069845"/>
          </a:xfrm>
          <a:prstGeom prst="rect">
            <a:avLst/>
          </a:prstGeom>
          <a:noFill/>
        </p:spPr>
        <p:txBody>
          <a:bodyPr wrap="square" rtlCol="0">
            <a:spAutoFit/>
          </a:bodyPr>
          <a:lstStyle/>
          <a:p>
            <a:pPr>
              <a:lnSpc>
                <a:spcPct val="150000"/>
              </a:lnSpc>
            </a:pPr>
            <a:r>
              <a:rPr kumimoji="1" lang="en-US" altLang="zh-CN" sz="4800" b="1" dirty="0">
                <a:latin typeface="微软雅黑" panose="020B0503020204020204" charset="-122"/>
                <a:ea typeface="微软雅黑" panose="020B0503020204020204" charset="-122"/>
                <a:cs typeface="微软雅黑" panose="020B0503020204020204" charset="-122"/>
              </a:rPr>
              <a:t>1.</a:t>
            </a:r>
            <a:r>
              <a:rPr kumimoji="1" lang="zh-CN" altLang="en-US" sz="4800" b="1" dirty="0">
                <a:latin typeface="微软雅黑" panose="020B0503020204020204" charset="-122"/>
                <a:ea typeface="微软雅黑" panose="020B0503020204020204" charset="-122"/>
                <a:cs typeface="微软雅黑" panose="020B0503020204020204" charset="-122"/>
              </a:rPr>
              <a:t>若读秀没有的书，可以从哪里获取？</a:t>
            </a:r>
            <a:endParaRPr kumimoji="1" lang="en-US" altLang="zh-CN" sz="4800" b="1" dirty="0">
              <a:latin typeface="微软雅黑" panose="020B0503020204020204" charset="-122"/>
              <a:ea typeface="微软雅黑" panose="020B0503020204020204" charset="-122"/>
              <a:cs typeface="微软雅黑" panose="020B0503020204020204" charset="-122"/>
            </a:endParaRPr>
          </a:p>
        </p:txBody>
      </p:sp>
      <p:sp>
        <p:nvSpPr>
          <p:cNvPr id="5" name="矩形 4"/>
          <p:cNvSpPr/>
          <p:nvPr/>
        </p:nvSpPr>
        <p:spPr>
          <a:xfrm>
            <a:off x="3635889" y="3807356"/>
            <a:ext cx="5262979" cy="1242263"/>
          </a:xfrm>
          <a:prstGeom prst="rect">
            <a:avLst/>
          </a:prstGeom>
        </p:spPr>
        <p:txBody>
          <a:bodyPr wrap="none">
            <a:spAutoFit/>
          </a:bodyPr>
          <a:lstStyle/>
          <a:p>
            <a:pPr lvl="0" algn="ctr">
              <a:lnSpc>
                <a:spcPct val="200000"/>
              </a:lnSpc>
              <a:defRPr/>
            </a:pPr>
            <a:r>
              <a:rPr lang="zh-CN" altLang="en-US" sz="4400" dirty="0">
                <a:latin typeface="微软雅黑" panose="020B0503020204020204" charset="-122"/>
                <a:ea typeface="微软雅黑" panose="020B0503020204020204" charset="-122"/>
                <a:cs typeface="Montserrat Light" charset="0"/>
              </a:rPr>
              <a:t>正确答案：</a:t>
            </a:r>
            <a:r>
              <a:rPr lang="zh-CN" altLang="en-US" sz="4400" b="1" dirty="0">
                <a:solidFill>
                  <a:srgbClr val="FF0000"/>
                </a:solidFill>
                <a:latin typeface="微软雅黑" panose="020B0503020204020204" charset="-122"/>
                <a:ea typeface="微软雅黑" panose="020B0503020204020204" charset="-122"/>
                <a:cs typeface="Montserrat Light" charset="0"/>
              </a:rPr>
              <a:t>文献传递</a:t>
            </a:r>
          </a:p>
        </p:txBody>
      </p:sp>
    </p:spTree>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567283" y="832774"/>
            <a:ext cx="4061252" cy="707886"/>
          </a:xfrm>
          <a:prstGeom prst="rect">
            <a:avLst/>
          </a:prstGeom>
          <a:noFill/>
        </p:spPr>
        <p:txBody>
          <a:bodyPr wrap="square" rtlCol="0">
            <a:spAutoFit/>
          </a:bodyPr>
          <a:lstStyle/>
          <a:p>
            <a:r>
              <a:rPr lang="zh-CN" altLang="en-US" sz="4000" b="1" dirty="0">
                <a:solidFill>
                  <a:schemeClr val="accent4"/>
                </a:solidFill>
                <a:latin typeface="微软雅黑" panose="020B0503020204020204" charset="-122"/>
                <a:ea typeface="微软雅黑" panose="020B0503020204020204" charset="-122"/>
              </a:rPr>
              <a:t>有奖问答环节</a:t>
            </a:r>
          </a:p>
        </p:txBody>
      </p:sp>
      <p:sp>
        <p:nvSpPr>
          <p:cNvPr id="4" name="文本框 3"/>
          <p:cNvSpPr txBox="1"/>
          <p:nvPr/>
        </p:nvSpPr>
        <p:spPr>
          <a:xfrm flipH="1">
            <a:off x="864210" y="2168518"/>
            <a:ext cx="11130329" cy="1069845"/>
          </a:xfrm>
          <a:prstGeom prst="rect">
            <a:avLst/>
          </a:prstGeom>
          <a:noFill/>
        </p:spPr>
        <p:txBody>
          <a:bodyPr wrap="square" rtlCol="0">
            <a:spAutoFit/>
          </a:bodyPr>
          <a:lstStyle/>
          <a:p>
            <a:pPr>
              <a:lnSpc>
                <a:spcPct val="150000"/>
              </a:lnSpc>
            </a:pPr>
            <a:r>
              <a:rPr kumimoji="1" lang="en-US" altLang="zh-CN" sz="4800" b="1" dirty="0">
                <a:latin typeface="微软雅黑" panose="020B0503020204020204" charset="-122"/>
                <a:ea typeface="微软雅黑" panose="020B0503020204020204" charset="-122"/>
                <a:cs typeface="微软雅黑" panose="020B0503020204020204" charset="-122"/>
              </a:rPr>
              <a:t>2.</a:t>
            </a:r>
            <a:r>
              <a:rPr kumimoji="1" lang="zh-CN" altLang="en-US" sz="4800" b="1" dirty="0">
                <a:latin typeface="微软雅黑" panose="020B0503020204020204" charset="-122"/>
                <a:ea typeface="微软雅黑" panose="020B0503020204020204" charset="-122"/>
                <a:cs typeface="微软雅黑" panose="020B0503020204020204" charset="-122"/>
              </a:rPr>
              <a:t>读秀可以直接切换到百链查找外文资源？</a:t>
            </a:r>
            <a:endParaRPr kumimoji="1" lang="en-US" altLang="zh-CN" sz="4800" b="1" dirty="0">
              <a:latin typeface="微软雅黑" panose="020B0503020204020204" charset="-122"/>
              <a:ea typeface="微软雅黑" panose="020B0503020204020204" charset="-122"/>
              <a:cs typeface="微软雅黑" panose="020B0503020204020204" charset="-122"/>
            </a:endParaRPr>
          </a:p>
        </p:txBody>
      </p:sp>
      <p:grpSp>
        <p:nvGrpSpPr>
          <p:cNvPr id="6" name="组 3"/>
          <p:cNvGrpSpPr/>
          <p:nvPr/>
        </p:nvGrpSpPr>
        <p:grpSpPr>
          <a:xfrm>
            <a:off x="5008951" y="4028640"/>
            <a:ext cx="2840847" cy="584775"/>
            <a:chOff x="1398636" y="2787155"/>
            <a:chExt cx="2840847" cy="584775"/>
          </a:xfrm>
        </p:grpSpPr>
        <p:sp>
          <p:nvSpPr>
            <p:cNvPr id="7" name="椭圆 6"/>
            <p:cNvSpPr>
              <a:spLocks noChangeAspect="1"/>
            </p:cNvSpPr>
            <p:nvPr/>
          </p:nvSpPr>
          <p:spPr>
            <a:xfrm>
              <a:off x="1398636" y="2845542"/>
              <a:ext cx="468000" cy="468000"/>
            </a:xfrm>
            <a:prstGeom prst="ellipse">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200" dirty="0">
                  <a:latin typeface="微软雅黑" panose="020B0503020204020204" charset="-122"/>
                  <a:ea typeface="微软雅黑" panose="020B0503020204020204" charset="-122"/>
                  <a:cs typeface="微软雅黑" panose="020B0503020204020204" charset="-122"/>
                </a:rPr>
                <a:t>A</a:t>
              </a:r>
              <a:endParaRPr kumimoji="1" lang="zh-CN" altLang="en-US" sz="3200" dirty="0">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flipH="1">
              <a:off x="2244427" y="2787155"/>
              <a:ext cx="1995056" cy="584775"/>
            </a:xfrm>
            <a:prstGeom prst="rect">
              <a:avLst/>
            </a:prstGeom>
            <a:noFill/>
          </p:spPr>
          <p:txBody>
            <a:bodyPr wrap="square" rtlCol="0">
              <a:spAutoFit/>
            </a:bodyPr>
            <a:lstStyle/>
            <a:p>
              <a:r>
                <a:rPr kumimoji="1" lang="zh-CN" altLang="en-US" sz="3200" dirty="0">
                  <a:latin typeface="微软雅黑" panose="020B0503020204020204" charset="-122"/>
                  <a:ea typeface="微软雅黑" panose="020B0503020204020204" charset="-122"/>
                  <a:cs typeface="微软雅黑" panose="020B0503020204020204" charset="-122"/>
                </a:rPr>
                <a:t>对</a:t>
              </a:r>
              <a:endParaRPr kumimoji="1" lang="en-US" altLang="zh-CN" sz="3200" dirty="0">
                <a:latin typeface="微软雅黑" panose="020B0503020204020204" charset="-122"/>
                <a:ea typeface="微软雅黑" panose="020B0503020204020204" charset="-122"/>
                <a:cs typeface="微软雅黑" panose="020B0503020204020204" charset="-122"/>
              </a:endParaRPr>
            </a:p>
          </p:txBody>
        </p:sp>
      </p:grpSp>
      <p:grpSp>
        <p:nvGrpSpPr>
          <p:cNvPr id="9" name="组 4"/>
          <p:cNvGrpSpPr/>
          <p:nvPr/>
        </p:nvGrpSpPr>
        <p:grpSpPr>
          <a:xfrm>
            <a:off x="5008951" y="5128493"/>
            <a:ext cx="2840847" cy="584775"/>
            <a:chOff x="1398636" y="3647950"/>
            <a:chExt cx="2840847" cy="584775"/>
          </a:xfrm>
        </p:grpSpPr>
        <p:sp>
          <p:nvSpPr>
            <p:cNvPr id="10" name="椭圆 9"/>
            <p:cNvSpPr>
              <a:spLocks noChangeAspect="1"/>
            </p:cNvSpPr>
            <p:nvPr/>
          </p:nvSpPr>
          <p:spPr>
            <a:xfrm>
              <a:off x="1398636" y="3706337"/>
              <a:ext cx="468000" cy="468000"/>
            </a:xfrm>
            <a:prstGeom prst="ellipse">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200" dirty="0">
                  <a:latin typeface="微软雅黑" panose="020B0503020204020204" charset="-122"/>
                  <a:ea typeface="微软雅黑" panose="020B0503020204020204" charset="-122"/>
                  <a:cs typeface="微软雅黑" panose="020B0503020204020204" charset="-122"/>
                </a:rPr>
                <a:t>B</a:t>
              </a:r>
              <a:endParaRPr kumimoji="1" lang="zh-CN" altLang="en-US" sz="3200" dirty="0">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p:nvSpPr>
          <p:spPr>
            <a:xfrm flipH="1">
              <a:off x="2244427" y="3647950"/>
              <a:ext cx="1995056" cy="584775"/>
            </a:xfrm>
            <a:prstGeom prst="rect">
              <a:avLst/>
            </a:prstGeom>
            <a:noFill/>
          </p:spPr>
          <p:txBody>
            <a:bodyPr wrap="square" rtlCol="0">
              <a:spAutoFit/>
            </a:bodyPr>
            <a:lstStyle/>
            <a:p>
              <a:r>
                <a:rPr kumimoji="1" lang="zh-CN" altLang="en-US" sz="3200" dirty="0">
                  <a:latin typeface="微软雅黑" panose="020B0503020204020204" charset="-122"/>
                  <a:ea typeface="微软雅黑" panose="020B0503020204020204" charset="-122"/>
                  <a:cs typeface="微软雅黑" panose="020B0503020204020204" charset="-122"/>
                </a:rPr>
                <a:t>错</a:t>
              </a:r>
              <a:endParaRPr kumimoji="1" lang="en-US" altLang="zh-CN" sz="3200" dirty="0">
                <a:latin typeface="微软雅黑" panose="020B0503020204020204" charset="-122"/>
                <a:ea typeface="微软雅黑" panose="020B0503020204020204" charset="-122"/>
                <a:cs typeface="微软雅黑" panose="020B0503020204020204" charset="-122"/>
              </a:endParaRPr>
            </a:p>
          </p:txBody>
        </p:sp>
      </p:grpSp>
      <p:sp>
        <p:nvSpPr>
          <p:cNvPr id="18" name="矩形 17"/>
          <p:cNvSpPr>
            <a:spLocks noChangeAspect="1"/>
          </p:cNvSpPr>
          <p:nvPr/>
        </p:nvSpPr>
        <p:spPr>
          <a:xfrm>
            <a:off x="4565284" y="3976310"/>
            <a:ext cx="2827768" cy="74013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spd="slow" advTm="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795" y="880021"/>
            <a:ext cx="12857163" cy="54726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a:off x="8493" y="0"/>
            <a:ext cx="6544182" cy="6837376"/>
          </a:xfrm>
          <a:custGeom>
            <a:avLst/>
            <a:gdLst>
              <a:gd name="connsiteX0" fmla="*/ 782763 w 2618967"/>
              <a:gd name="connsiteY0" fmla="*/ 0 h 2736304"/>
              <a:gd name="connsiteX1" fmla="*/ 2618967 w 2618967"/>
              <a:gd name="connsiteY1" fmla="*/ 0 h 2736304"/>
              <a:gd name="connsiteX2" fmla="*/ 1831243 w 2618967"/>
              <a:gd name="connsiteY2" fmla="*/ 2736304 h 2736304"/>
              <a:gd name="connsiteX3" fmla="*/ 0 w 2618967"/>
              <a:gd name="connsiteY3" fmla="*/ 2736304 h 2736304"/>
              <a:gd name="connsiteX4" fmla="*/ 0 w 2618967"/>
              <a:gd name="connsiteY4" fmla="*/ 2719071 h 2736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8967" h="2736304">
                <a:moveTo>
                  <a:pt x="782763" y="0"/>
                </a:moveTo>
                <a:lnTo>
                  <a:pt x="2618967" y="0"/>
                </a:lnTo>
                <a:lnTo>
                  <a:pt x="1831243" y="2736304"/>
                </a:lnTo>
                <a:lnTo>
                  <a:pt x="0" y="2736304"/>
                </a:lnTo>
                <a:lnTo>
                  <a:pt x="0" y="2719071"/>
                </a:lnTo>
                <a:close/>
              </a:path>
            </a:pathLst>
          </a:custGeom>
          <a:blipFill dpi="0" rotWithShape="1">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6584661" y="2364313"/>
            <a:ext cx="4605793" cy="1106805"/>
          </a:xfrm>
          <a:prstGeom prst="rect">
            <a:avLst/>
          </a:prstGeom>
          <a:noFill/>
        </p:spPr>
        <p:txBody>
          <a:bodyPr wrap="square" rtlCol="0">
            <a:spAutoFit/>
            <a:scene3d>
              <a:camera prst="orthographicFront"/>
              <a:lightRig rig="threePt" dir="t"/>
            </a:scene3d>
            <a:sp3d contourW="12700"/>
          </a:bodyPr>
          <a:lstStyle/>
          <a:p>
            <a:r>
              <a:rPr lang="zh-CN" altLang="en-US" sz="6600" dirty="0">
                <a:latin typeface="方正大黑简体" panose="02000000000000000000" charset="-122"/>
                <a:ea typeface="方正大黑简体" panose="02000000000000000000" charset="-122"/>
                <a:cs typeface="经典综艺体简" panose="02010609000101010101" pitchFamily="49" charset="-122"/>
              </a:rPr>
              <a:t>汇雅电子书</a:t>
            </a:r>
          </a:p>
        </p:txBody>
      </p:sp>
      <p:sp>
        <p:nvSpPr>
          <p:cNvPr id="12" name="文本框 11"/>
          <p:cNvSpPr txBox="1"/>
          <p:nvPr/>
        </p:nvSpPr>
        <p:spPr>
          <a:xfrm>
            <a:off x="6874282" y="3607614"/>
            <a:ext cx="4026550" cy="584775"/>
          </a:xfrm>
          <a:prstGeom prst="rect">
            <a:avLst/>
          </a:prstGeom>
          <a:noFill/>
        </p:spPr>
        <p:txBody>
          <a:bodyPr wrap="square" rtlCol="0">
            <a:spAutoFit/>
          </a:bodyPr>
          <a:lstStyle/>
          <a:p>
            <a:r>
              <a:rPr lang="en-US" altLang="zh-CN" sz="3200" dirty="0">
                <a:latin typeface="微软雅黑" panose="020B0503020204020204" charset="-122"/>
                <a:ea typeface="微软雅黑" panose="020B0503020204020204" charset="-122"/>
              </a:rPr>
              <a:t>www.sslibrary.com</a:t>
            </a:r>
            <a:endParaRPr lang="zh-CN" altLang="en-US" sz="3200" dirty="0">
              <a:latin typeface="微软雅黑" panose="020B0503020204020204" charset="-122"/>
              <a:ea typeface="微软雅黑" panose="020B0503020204020204" charset="-122"/>
            </a:endParaRPr>
          </a:p>
        </p:txBody>
      </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388815" y="0"/>
            <a:ext cx="9187076" cy="7570162"/>
            <a:chOff x="1145367" y="0"/>
            <a:chExt cx="9187076" cy="7570162"/>
          </a:xfrm>
        </p:grpSpPr>
        <p:pic>
          <p:nvPicPr>
            <p:cNvPr id="6" name="图片 5"/>
            <p:cNvPicPr>
              <a:picLocks noChangeAspect="1"/>
            </p:cNvPicPr>
            <p:nvPr/>
          </p:nvPicPr>
          <p:blipFill>
            <a:blip r:embed="rId3"/>
            <a:stretch>
              <a:fillRect/>
            </a:stretch>
          </p:blipFill>
          <p:spPr>
            <a:xfrm>
              <a:off x="3157598" y="0"/>
              <a:ext cx="5116005" cy="3234385"/>
            </a:xfrm>
            <a:prstGeom prst="rect">
              <a:avLst/>
            </a:prstGeom>
          </p:spPr>
        </p:pic>
        <p:pic>
          <p:nvPicPr>
            <p:cNvPr id="7" name="图片 6"/>
            <p:cNvPicPr>
              <a:picLocks noChangeAspect="1"/>
            </p:cNvPicPr>
            <p:nvPr/>
          </p:nvPicPr>
          <p:blipFill>
            <a:blip r:embed="rId4"/>
            <a:stretch>
              <a:fillRect/>
            </a:stretch>
          </p:blipFill>
          <p:spPr>
            <a:xfrm>
              <a:off x="3132581" y="3112628"/>
              <a:ext cx="5116005" cy="2326976"/>
            </a:xfrm>
            <a:prstGeom prst="rect">
              <a:avLst/>
            </a:prstGeom>
          </p:spPr>
        </p:pic>
        <p:pic>
          <p:nvPicPr>
            <p:cNvPr id="8" name="图片 7"/>
            <p:cNvPicPr>
              <a:picLocks noChangeAspect="1"/>
            </p:cNvPicPr>
            <p:nvPr/>
          </p:nvPicPr>
          <p:blipFill>
            <a:blip r:embed="rId5"/>
            <a:stretch>
              <a:fillRect/>
            </a:stretch>
          </p:blipFill>
          <p:spPr>
            <a:xfrm>
              <a:off x="3157597" y="5123863"/>
              <a:ext cx="5116005" cy="2446299"/>
            </a:xfrm>
            <a:prstGeom prst="rect">
              <a:avLst/>
            </a:prstGeom>
          </p:spPr>
        </p:pic>
        <p:sp>
          <p:nvSpPr>
            <p:cNvPr id="9" name="圆角矩形标注 8"/>
            <p:cNvSpPr/>
            <p:nvPr/>
          </p:nvSpPr>
          <p:spPr>
            <a:xfrm>
              <a:off x="9106893" y="5123863"/>
              <a:ext cx="1225550" cy="503237"/>
            </a:xfrm>
            <a:prstGeom prst="wedgeRoundRectCallout">
              <a:avLst>
                <a:gd name="adj1" fmla="val -119516"/>
                <a:gd name="adj2" fmla="val -1781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rgbClr val="FF0000"/>
                  </a:solidFill>
                </a:rPr>
                <a:t>分类推荐</a:t>
              </a:r>
            </a:p>
          </p:txBody>
        </p:sp>
        <p:sp>
          <p:nvSpPr>
            <p:cNvPr id="10" name="圆角矩形标注 9"/>
            <p:cNvSpPr/>
            <p:nvPr/>
          </p:nvSpPr>
          <p:spPr>
            <a:xfrm>
              <a:off x="9059846" y="3205380"/>
              <a:ext cx="1225550" cy="503237"/>
            </a:xfrm>
            <a:prstGeom prst="wedgeRoundRectCallout">
              <a:avLst>
                <a:gd name="adj1" fmla="val -119516"/>
                <a:gd name="adj2" fmla="val -1781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rgbClr val="FF0000"/>
                  </a:solidFill>
                </a:rPr>
                <a:t>新书推荐</a:t>
              </a:r>
            </a:p>
          </p:txBody>
        </p:sp>
        <p:sp>
          <p:nvSpPr>
            <p:cNvPr id="13" name="圆角矩形标注 14"/>
            <p:cNvSpPr/>
            <p:nvPr/>
          </p:nvSpPr>
          <p:spPr>
            <a:xfrm>
              <a:off x="9106893" y="1176411"/>
              <a:ext cx="1225550" cy="503237"/>
            </a:xfrm>
            <a:prstGeom prst="wedgeRoundRectCallout">
              <a:avLst>
                <a:gd name="adj1" fmla="val -119516"/>
                <a:gd name="adj2" fmla="val -1781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rgbClr val="FF0000"/>
                  </a:solidFill>
                </a:rPr>
                <a:t>首页专题</a:t>
              </a:r>
            </a:p>
          </p:txBody>
        </p:sp>
        <p:sp>
          <p:nvSpPr>
            <p:cNvPr id="14" name="圆角矩形标注 15"/>
            <p:cNvSpPr/>
            <p:nvPr/>
          </p:nvSpPr>
          <p:spPr>
            <a:xfrm>
              <a:off x="9059846" y="2316705"/>
              <a:ext cx="1225550" cy="503237"/>
            </a:xfrm>
            <a:prstGeom prst="wedgeRoundRectCallout">
              <a:avLst>
                <a:gd name="adj1" fmla="val -119516"/>
                <a:gd name="adj2" fmla="val -1781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rgbClr val="FF0000"/>
                  </a:solidFill>
                </a:rPr>
                <a:t>今日推荐</a:t>
              </a:r>
            </a:p>
          </p:txBody>
        </p:sp>
        <p:sp>
          <p:nvSpPr>
            <p:cNvPr id="15" name="圆角矩形标注 16"/>
            <p:cNvSpPr/>
            <p:nvPr/>
          </p:nvSpPr>
          <p:spPr>
            <a:xfrm>
              <a:off x="9059846" y="130970"/>
              <a:ext cx="1225550" cy="503237"/>
            </a:xfrm>
            <a:prstGeom prst="wedgeRoundRectCallout">
              <a:avLst>
                <a:gd name="adj1" fmla="val -127626"/>
                <a:gd name="adj2" fmla="val -4744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rgbClr val="FF0000"/>
                  </a:solidFill>
                </a:rPr>
                <a:t>检索框</a:t>
              </a:r>
            </a:p>
          </p:txBody>
        </p:sp>
        <p:sp>
          <p:nvSpPr>
            <p:cNvPr id="16" name="圆角矩形标注 17"/>
            <p:cNvSpPr/>
            <p:nvPr/>
          </p:nvSpPr>
          <p:spPr>
            <a:xfrm>
              <a:off x="1417447" y="1428029"/>
              <a:ext cx="1223963" cy="504825"/>
            </a:xfrm>
            <a:prstGeom prst="wedgeRoundRectCallout">
              <a:avLst>
                <a:gd name="adj1" fmla="val 95418"/>
                <a:gd name="adj2" fmla="val -1311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rgbClr val="FF0000"/>
                  </a:solidFill>
                </a:rPr>
                <a:t>图书分类</a:t>
              </a:r>
            </a:p>
          </p:txBody>
        </p:sp>
        <p:sp>
          <p:nvSpPr>
            <p:cNvPr id="17" name="圆角矩形标注 7"/>
            <p:cNvSpPr/>
            <p:nvPr/>
          </p:nvSpPr>
          <p:spPr>
            <a:xfrm>
              <a:off x="1145367" y="3633986"/>
              <a:ext cx="1407096" cy="504825"/>
            </a:xfrm>
            <a:prstGeom prst="wedgeRoundRectCallout">
              <a:avLst>
                <a:gd name="adj1" fmla="val 95418"/>
                <a:gd name="adj2" fmla="val -1311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rgbClr val="FF0000"/>
                  </a:solidFill>
                </a:rPr>
                <a:t>特色专题库</a:t>
              </a:r>
            </a:p>
          </p:txBody>
        </p:sp>
      </p:grpSp>
    </p:spTree>
  </p:cSld>
  <p:clrMapOvr>
    <a:masterClrMapping/>
  </p:clrMapOvr>
  <mc:AlternateContent xmlns:mc="http://schemas.openxmlformats.org/markup-compatibility/2006" xmlns:p14="http://schemas.microsoft.com/office/powerpoint/2010/main">
    <mc:Choice Requires="p14">
      <p:transition spd="slow" p14:dur="1600" advTm="0">
        <p14:prism isInverted="1"/>
      </p:transition>
    </mc:Choice>
    <mc:Fallback xmlns="">
      <p:transition spd="slow" advTm="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316807" y="519981"/>
            <a:ext cx="10351135" cy="5877076"/>
            <a:chOff x="1226820" y="831837"/>
            <a:chExt cx="10351135" cy="5877076"/>
          </a:xfrm>
        </p:grpSpPr>
        <p:pic>
          <p:nvPicPr>
            <p:cNvPr id="6" name="图片 5"/>
            <p:cNvPicPr>
              <a:picLocks noChangeAspect="1"/>
            </p:cNvPicPr>
            <p:nvPr/>
          </p:nvPicPr>
          <p:blipFill>
            <a:blip r:embed="rId3"/>
            <a:stretch>
              <a:fillRect/>
            </a:stretch>
          </p:blipFill>
          <p:spPr>
            <a:xfrm>
              <a:off x="1226820" y="831837"/>
              <a:ext cx="10061299" cy="5877076"/>
            </a:xfrm>
            <a:prstGeom prst="rect">
              <a:avLst/>
            </a:prstGeom>
          </p:spPr>
        </p:pic>
        <p:sp>
          <p:nvSpPr>
            <p:cNvPr id="7" name="圆角矩形标注 15"/>
            <p:cNvSpPr/>
            <p:nvPr/>
          </p:nvSpPr>
          <p:spPr>
            <a:xfrm>
              <a:off x="10352405" y="3634930"/>
              <a:ext cx="1225550" cy="503237"/>
            </a:xfrm>
            <a:prstGeom prst="wedgeRoundRectCallout">
              <a:avLst>
                <a:gd name="adj1" fmla="val -89249"/>
                <a:gd name="adj2" fmla="val 11291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rgbClr val="FF0000"/>
                  </a:solidFill>
                </a:rPr>
                <a:t>下载超星阅读器</a:t>
              </a:r>
            </a:p>
          </p:txBody>
        </p:sp>
      </p:grpSp>
    </p:spTree>
  </p:cSld>
  <p:clrMapOvr>
    <a:masterClrMapping/>
  </p:clrMapOvr>
  <mc:AlternateContent xmlns:mc="http://schemas.openxmlformats.org/markup-compatibility/2006" xmlns:p14="http://schemas.microsoft.com/office/powerpoint/2010/main">
    <mc:Choice Requires="p14">
      <p:transition spd="slow" p14:dur="1600" advTm="0">
        <p14:prism isInverted="1"/>
      </p:transition>
    </mc:Choice>
    <mc:Fallback xmlns="">
      <p:transition spd="slow" advTm="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2358380" y="0"/>
            <a:ext cx="8522990" cy="6858000"/>
          </a:xfrm>
          <a:prstGeom prst="rect">
            <a:avLst/>
          </a:prstGeom>
        </p:spPr>
      </p:pic>
      <p:pic>
        <p:nvPicPr>
          <p:cNvPr id="6" name="图片 5"/>
          <p:cNvPicPr>
            <a:picLocks noChangeAspect="1"/>
          </p:cNvPicPr>
          <p:nvPr/>
        </p:nvPicPr>
        <p:blipFill>
          <a:blip r:embed="rId4"/>
          <a:stretch>
            <a:fillRect/>
          </a:stretch>
        </p:blipFill>
        <p:spPr>
          <a:xfrm>
            <a:off x="8949655" y="3256285"/>
            <a:ext cx="3359660" cy="37044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Tm="0">
        <p14:prism isInverted="1"/>
      </p:transition>
    </mc:Choice>
    <mc:Fallback xmlns="">
      <p:transition spd="slow" advTm="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795" y="880021"/>
            <a:ext cx="12857163" cy="54726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b="1" dirty="0">
                <a:solidFill>
                  <a:schemeClr val="tx1"/>
                </a:solidFill>
                <a:latin typeface="+mn-ea"/>
                <a:ea typeface="宋体" panose="02010600030101010101" pitchFamily="2" charset="-122"/>
                <a:cs typeface="经典综艺体简" panose="02010609000101010101" pitchFamily="49" charset="-122"/>
                <a:sym typeface="+mn-ea"/>
              </a:rPr>
              <a:t>            </a:t>
            </a:r>
            <a:r>
              <a:rPr lang="zh-CN" altLang="en-US" sz="6600" dirty="0">
                <a:solidFill>
                  <a:schemeClr val="tx1"/>
                </a:solidFill>
                <a:latin typeface="方正大黑简体" panose="02000000000000000000" charset="-122"/>
                <a:ea typeface="方正大黑简体" panose="02000000000000000000" charset="-122"/>
                <a:cs typeface="经典综艺体简" panose="02010609000101010101" pitchFamily="49" charset="-122"/>
                <a:sym typeface="+mn-ea"/>
              </a:rPr>
              <a:t>超星名师讲坛</a:t>
            </a:r>
          </a:p>
        </p:txBody>
      </p:sp>
      <p:sp>
        <p:nvSpPr>
          <p:cNvPr id="7" name="任意多边形 6"/>
          <p:cNvSpPr/>
          <p:nvPr/>
        </p:nvSpPr>
        <p:spPr>
          <a:xfrm>
            <a:off x="8493" y="0"/>
            <a:ext cx="6544182" cy="6837376"/>
          </a:xfrm>
          <a:custGeom>
            <a:avLst/>
            <a:gdLst>
              <a:gd name="connsiteX0" fmla="*/ 782763 w 2618967"/>
              <a:gd name="connsiteY0" fmla="*/ 0 h 2736304"/>
              <a:gd name="connsiteX1" fmla="*/ 2618967 w 2618967"/>
              <a:gd name="connsiteY1" fmla="*/ 0 h 2736304"/>
              <a:gd name="connsiteX2" fmla="*/ 1831243 w 2618967"/>
              <a:gd name="connsiteY2" fmla="*/ 2736304 h 2736304"/>
              <a:gd name="connsiteX3" fmla="*/ 0 w 2618967"/>
              <a:gd name="connsiteY3" fmla="*/ 2736304 h 2736304"/>
              <a:gd name="connsiteX4" fmla="*/ 0 w 2618967"/>
              <a:gd name="connsiteY4" fmla="*/ 2719071 h 2736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8967" h="2736304">
                <a:moveTo>
                  <a:pt x="782763" y="0"/>
                </a:moveTo>
                <a:lnTo>
                  <a:pt x="2618967" y="0"/>
                </a:lnTo>
                <a:lnTo>
                  <a:pt x="1831243" y="2736304"/>
                </a:lnTo>
                <a:lnTo>
                  <a:pt x="0" y="2736304"/>
                </a:lnTo>
                <a:lnTo>
                  <a:pt x="0" y="2719071"/>
                </a:lnTo>
                <a:close/>
              </a:path>
            </a:pathLst>
          </a:custGeom>
          <a:blipFill dpi="0" rotWithShape="1">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Tm="0">
    <p:comb/>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676847" y="159941"/>
            <a:ext cx="9236314" cy="65527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形"/>
          <p:cNvSpPr/>
          <p:nvPr/>
        </p:nvSpPr>
        <p:spPr>
          <a:xfrm>
            <a:off x="5753252" y="789957"/>
            <a:ext cx="1665924" cy="1769486"/>
          </a:xfrm>
          <a:prstGeom prst="ellipse">
            <a:avLst/>
          </a:prstGeom>
          <a:blipFill>
            <a:blip r:embed="rId3"/>
            <a:stretch>
              <a:fillRect/>
            </a:stretch>
          </a:blipFill>
          <a:ln w="76200">
            <a:solidFill>
              <a:srgbClr val="FFFFFF"/>
            </a:solidFill>
            <a:miter lim="400000"/>
          </a:ln>
        </p:spPr>
        <p:txBody>
          <a:bodyPr lIns="25400" tIns="25400" rIns="25400" bIns="25400" anchor="ctr"/>
          <a:lstStyle/>
          <a:p>
            <a:pPr defTabSz="412115">
              <a:defRPr sz="1600" cap="all" spc="256">
                <a:solidFill>
                  <a:srgbClr val="FFFFFF"/>
                </a:solidFill>
                <a:latin typeface="Avenir Medium"/>
                <a:ea typeface="Avenir Medium"/>
                <a:cs typeface="Avenir Medium"/>
                <a:sym typeface="Avenir Medium"/>
              </a:defRPr>
            </a:pPr>
            <a:endParaRPr sz="1500"/>
          </a:p>
        </p:txBody>
      </p:sp>
      <p:sp>
        <p:nvSpPr>
          <p:cNvPr id="7" name="椭圆形"/>
          <p:cNvSpPr/>
          <p:nvPr/>
        </p:nvSpPr>
        <p:spPr>
          <a:xfrm>
            <a:off x="3414065" y="1456085"/>
            <a:ext cx="1422522" cy="1553976"/>
          </a:xfrm>
          <a:prstGeom prst="ellipse">
            <a:avLst/>
          </a:prstGeom>
          <a:blipFill>
            <a:blip r:embed="rId4"/>
            <a:stretch>
              <a:fillRect/>
            </a:stretch>
          </a:blipFill>
          <a:ln w="63500">
            <a:solidFill>
              <a:srgbClr val="FFFFFF"/>
            </a:solidFill>
            <a:miter lim="400000"/>
          </a:ln>
        </p:spPr>
        <p:txBody>
          <a:bodyPr lIns="25400" tIns="25400" rIns="25400" bIns="25400" anchor="ctr"/>
          <a:lstStyle/>
          <a:p>
            <a:pPr defTabSz="412115">
              <a:defRPr sz="1600" cap="all" spc="256">
                <a:solidFill>
                  <a:srgbClr val="FFFFFF"/>
                </a:solidFill>
                <a:latin typeface="Avenir Medium"/>
                <a:ea typeface="Avenir Medium"/>
                <a:cs typeface="Avenir Medium"/>
                <a:sym typeface="Avenir Medium"/>
              </a:defRPr>
            </a:pPr>
            <a:endParaRPr sz="1500"/>
          </a:p>
        </p:txBody>
      </p:sp>
      <p:sp>
        <p:nvSpPr>
          <p:cNvPr id="8" name="椭圆形"/>
          <p:cNvSpPr/>
          <p:nvPr/>
        </p:nvSpPr>
        <p:spPr>
          <a:xfrm>
            <a:off x="7641674" y="2277258"/>
            <a:ext cx="1665924" cy="1769486"/>
          </a:xfrm>
          <a:prstGeom prst="ellipse">
            <a:avLst/>
          </a:prstGeom>
          <a:blipFill>
            <a:blip r:embed="rId5"/>
            <a:stretch>
              <a:fillRect/>
            </a:stretch>
          </a:blipFill>
          <a:ln w="63500">
            <a:solidFill>
              <a:srgbClr val="FFFFFF"/>
            </a:solidFill>
            <a:miter lim="400000"/>
          </a:ln>
        </p:spPr>
        <p:txBody>
          <a:bodyPr lIns="25400" tIns="25400" rIns="25400" bIns="25400" anchor="ctr"/>
          <a:lstStyle/>
          <a:p>
            <a:pPr defTabSz="412115">
              <a:defRPr sz="1600" cap="all" spc="256">
                <a:solidFill>
                  <a:srgbClr val="FFFFFF"/>
                </a:solidFill>
                <a:latin typeface="Avenir Medium"/>
                <a:ea typeface="Avenir Medium"/>
                <a:cs typeface="Avenir Medium"/>
                <a:sym typeface="Avenir Medium"/>
              </a:defRPr>
            </a:pPr>
            <a:endParaRPr sz="1500"/>
          </a:p>
        </p:txBody>
      </p:sp>
      <p:sp>
        <p:nvSpPr>
          <p:cNvPr id="9" name="圆形"/>
          <p:cNvSpPr/>
          <p:nvPr/>
        </p:nvSpPr>
        <p:spPr>
          <a:xfrm>
            <a:off x="6223177" y="3787692"/>
            <a:ext cx="1418497" cy="1553977"/>
          </a:xfrm>
          <a:prstGeom prst="ellipse">
            <a:avLst/>
          </a:prstGeom>
          <a:blipFill>
            <a:blip r:embed="rId6"/>
            <a:stretch>
              <a:fillRect/>
            </a:stretch>
          </a:blipFill>
          <a:ln w="76200">
            <a:solidFill>
              <a:srgbClr val="FFFFFF"/>
            </a:solidFill>
            <a:miter lim="400000"/>
          </a:ln>
        </p:spPr>
        <p:txBody>
          <a:bodyPr lIns="25400" tIns="25400" rIns="25400" bIns="25400" anchor="ctr"/>
          <a:lstStyle/>
          <a:p>
            <a:pPr defTabSz="412115">
              <a:defRPr sz="1600" cap="all" spc="256">
                <a:solidFill>
                  <a:srgbClr val="FFFFFF"/>
                </a:solidFill>
                <a:latin typeface="Avenir Medium"/>
                <a:ea typeface="Avenir Medium"/>
                <a:cs typeface="Avenir Medium"/>
                <a:sym typeface="Avenir Medium"/>
              </a:defRPr>
            </a:pPr>
            <a:endParaRPr sz="1500"/>
          </a:p>
        </p:txBody>
      </p:sp>
      <p:sp>
        <p:nvSpPr>
          <p:cNvPr id="10" name="椭圆形"/>
          <p:cNvSpPr/>
          <p:nvPr/>
        </p:nvSpPr>
        <p:spPr>
          <a:xfrm>
            <a:off x="4611319" y="3230868"/>
            <a:ext cx="1510289" cy="1553977"/>
          </a:xfrm>
          <a:prstGeom prst="ellipse">
            <a:avLst/>
          </a:prstGeom>
          <a:blipFill>
            <a:blip r:embed="rId7"/>
            <a:stretch>
              <a:fillRect/>
            </a:stretch>
          </a:blipFill>
          <a:ln w="63500">
            <a:solidFill>
              <a:srgbClr val="FFFFFF"/>
            </a:solidFill>
            <a:miter lim="400000"/>
          </a:ln>
        </p:spPr>
        <p:txBody>
          <a:bodyPr lIns="25400" tIns="25400" rIns="25400" bIns="25400" anchor="ctr"/>
          <a:lstStyle/>
          <a:p>
            <a:pPr defTabSz="412115">
              <a:defRPr sz="1600" cap="all" spc="256">
                <a:solidFill>
                  <a:srgbClr val="FFFFFF"/>
                </a:solidFill>
                <a:latin typeface="Avenir Medium"/>
                <a:ea typeface="Avenir Medium"/>
                <a:cs typeface="Avenir Medium"/>
                <a:sym typeface="Avenir Medium"/>
              </a:defRPr>
            </a:pPr>
            <a:endParaRPr sz="1500"/>
          </a:p>
        </p:txBody>
      </p:sp>
      <p:grpSp>
        <p:nvGrpSpPr>
          <p:cNvPr id="14" name="组合 13"/>
          <p:cNvGrpSpPr/>
          <p:nvPr/>
        </p:nvGrpSpPr>
        <p:grpSpPr>
          <a:xfrm>
            <a:off x="759664" y="1568819"/>
            <a:ext cx="2386014" cy="2382456"/>
            <a:chOff x="1927470" y="4160482"/>
            <a:chExt cx="2386014" cy="2382456"/>
          </a:xfrm>
        </p:grpSpPr>
        <p:sp>
          <p:nvSpPr>
            <p:cNvPr id="15" name="流程图: 接点 14"/>
            <p:cNvSpPr/>
            <p:nvPr/>
          </p:nvSpPr>
          <p:spPr>
            <a:xfrm>
              <a:off x="1927470" y="4160482"/>
              <a:ext cx="2386014" cy="2382456"/>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63386" y="4276707"/>
              <a:ext cx="2123565" cy="2107477"/>
            </a:xfrm>
            <a:prstGeom prst="rect">
              <a:avLst/>
            </a:prstGeom>
          </p:spPr>
        </p:pic>
      </p:grpSp>
      <p:sp>
        <p:nvSpPr>
          <p:cNvPr id="17" name="文本框 16"/>
          <p:cNvSpPr txBox="1"/>
          <p:nvPr/>
        </p:nvSpPr>
        <p:spPr>
          <a:xfrm>
            <a:off x="700456" y="4067500"/>
            <a:ext cx="2504429" cy="677108"/>
          </a:xfrm>
          <a:prstGeom prst="rect">
            <a:avLst/>
          </a:prstGeom>
          <a:noFill/>
        </p:spPr>
        <p:txBody>
          <a:bodyPr wrap="square" rtlCol="0">
            <a:spAutoFit/>
          </a:bodyPr>
          <a:lstStyle/>
          <a:p>
            <a:pPr algn="ctr"/>
            <a:r>
              <a:rPr lang="zh-CN" altLang="en-US" sz="2000" b="1" dirty="0">
                <a:latin typeface="微软雅黑" panose="020B0503020204020204" charset="-122"/>
                <a:ea typeface="微软雅黑" panose="020B0503020204020204" charset="-122"/>
              </a:rPr>
              <a:t>白岩松</a:t>
            </a:r>
            <a:endParaRPr lang="en-US" altLang="zh-CN" sz="2000" b="1" dirty="0">
              <a:latin typeface="微软雅黑" panose="020B0503020204020204" charset="-122"/>
              <a:ea typeface="微软雅黑" panose="020B0503020204020204" charset="-122"/>
            </a:endParaRPr>
          </a:p>
          <a:p>
            <a:pPr algn="ctr"/>
            <a:r>
              <a:rPr lang="zh-CN" altLang="en-US" dirty="0">
                <a:latin typeface="微软雅黑" panose="020B0503020204020204" charset="-122"/>
                <a:ea typeface="微软雅黑" panose="020B0503020204020204" charset="-122"/>
              </a:rPr>
              <a:t>著名主持人</a:t>
            </a:r>
          </a:p>
        </p:txBody>
      </p:sp>
      <p:sp>
        <p:nvSpPr>
          <p:cNvPr id="18" name="文本框 17"/>
          <p:cNvSpPr txBox="1"/>
          <p:nvPr/>
        </p:nvSpPr>
        <p:spPr>
          <a:xfrm>
            <a:off x="4114248" y="4863003"/>
            <a:ext cx="2504429" cy="677108"/>
          </a:xfrm>
          <a:prstGeom prst="rect">
            <a:avLst/>
          </a:prstGeom>
          <a:noFill/>
        </p:spPr>
        <p:txBody>
          <a:bodyPr wrap="square" rtlCol="0">
            <a:spAutoFit/>
          </a:bodyPr>
          <a:lstStyle/>
          <a:p>
            <a:pPr algn="ctr"/>
            <a:r>
              <a:rPr lang="zh-CN" altLang="en-US" sz="2000" b="1" dirty="0">
                <a:latin typeface="微软雅黑" panose="020B0503020204020204" charset="-122"/>
                <a:ea typeface="微软雅黑" panose="020B0503020204020204" charset="-122"/>
              </a:rPr>
              <a:t>袁岳</a:t>
            </a:r>
            <a:endParaRPr lang="en-US" altLang="zh-CN" sz="2000" b="1" dirty="0">
              <a:latin typeface="微软雅黑" panose="020B0503020204020204" charset="-122"/>
              <a:ea typeface="微软雅黑" panose="020B0503020204020204" charset="-122"/>
            </a:endParaRPr>
          </a:p>
          <a:p>
            <a:pPr algn="ctr"/>
            <a:r>
              <a:rPr lang="zh-CN" altLang="en-US" dirty="0">
                <a:latin typeface="微软雅黑" panose="020B0503020204020204" charset="-122"/>
                <a:ea typeface="微软雅黑" panose="020B0503020204020204" charset="-122"/>
              </a:rPr>
              <a:t>著名企业家</a:t>
            </a:r>
          </a:p>
        </p:txBody>
      </p:sp>
      <p:sp>
        <p:nvSpPr>
          <p:cNvPr id="19" name="文本框 18"/>
          <p:cNvSpPr txBox="1"/>
          <p:nvPr/>
        </p:nvSpPr>
        <p:spPr>
          <a:xfrm>
            <a:off x="5753252" y="5441007"/>
            <a:ext cx="2504429" cy="677108"/>
          </a:xfrm>
          <a:prstGeom prst="rect">
            <a:avLst/>
          </a:prstGeom>
          <a:noFill/>
        </p:spPr>
        <p:txBody>
          <a:bodyPr wrap="square" rtlCol="0">
            <a:spAutoFit/>
          </a:bodyPr>
          <a:lstStyle/>
          <a:p>
            <a:pPr algn="ctr"/>
            <a:r>
              <a:rPr lang="zh-CN" altLang="en-US" sz="2000" b="1" dirty="0">
                <a:latin typeface="微软雅黑" panose="020B0503020204020204" charset="-122"/>
                <a:ea typeface="微软雅黑" panose="020B0503020204020204" charset="-122"/>
              </a:rPr>
              <a:t>梁文道</a:t>
            </a:r>
            <a:endParaRPr lang="en-US" altLang="zh-CN" sz="2000" b="1" dirty="0">
              <a:latin typeface="微软雅黑" panose="020B0503020204020204" charset="-122"/>
              <a:ea typeface="微软雅黑" panose="020B0503020204020204" charset="-122"/>
            </a:endParaRPr>
          </a:p>
          <a:p>
            <a:pPr algn="ctr"/>
            <a:r>
              <a:rPr lang="zh-CN" altLang="en-US" dirty="0">
                <a:latin typeface="微软雅黑" panose="020B0503020204020204" charset="-122"/>
                <a:ea typeface="微软雅黑" panose="020B0503020204020204" charset="-122"/>
              </a:rPr>
              <a:t>著名主持人</a:t>
            </a:r>
          </a:p>
        </p:txBody>
      </p:sp>
      <p:sp>
        <p:nvSpPr>
          <p:cNvPr id="20" name="文本框 19"/>
          <p:cNvSpPr txBox="1"/>
          <p:nvPr/>
        </p:nvSpPr>
        <p:spPr>
          <a:xfrm>
            <a:off x="7653704" y="4103333"/>
            <a:ext cx="1665924" cy="677108"/>
          </a:xfrm>
          <a:prstGeom prst="rect">
            <a:avLst/>
          </a:prstGeom>
          <a:noFill/>
        </p:spPr>
        <p:txBody>
          <a:bodyPr wrap="square" rtlCol="0">
            <a:spAutoFit/>
          </a:bodyPr>
          <a:lstStyle/>
          <a:p>
            <a:pPr algn="ctr"/>
            <a:r>
              <a:rPr lang="zh-CN" altLang="en-US" sz="2000" b="1" dirty="0">
                <a:latin typeface="微软雅黑" panose="020B0503020204020204" charset="-122"/>
                <a:ea typeface="微软雅黑" panose="020B0503020204020204" charset="-122"/>
              </a:rPr>
              <a:t>严歌苓</a:t>
            </a:r>
            <a:endParaRPr lang="en-US" altLang="zh-CN" sz="2000" b="1" dirty="0">
              <a:latin typeface="微软雅黑" panose="020B0503020204020204" charset="-122"/>
              <a:ea typeface="微软雅黑" panose="020B0503020204020204" charset="-122"/>
            </a:endParaRPr>
          </a:p>
          <a:p>
            <a:pPr algn="ctr"/>
            <a:r>
              <a:rPr lang="zh-CN" altLang="en-US" dirty="0">
                <a:latin typeface="微软雅黑" panose="020B0503020204020204" charset="-122"/>
                <a:ea typeface="微软雅黑" panose="020B0503020204020204" charset="-122"/>
              </a:rPr>
              <a:t>著名作家</a:t>
            </a:r>
          </a:p>
        </p:txBody>
      </p:sp>
      <p:sp>
        <p:nvSpPr>
          <p:cNvPr id="21" name="文本框 20"/>
          <p:cNvSpPr txBox="1"/>
          <p:nvPr/>
        </p:nvSpPr>
        <p:spPr>
          <a:xfrm>
            <a:off x="2750178" y="3100659"/>
            <a:ext cx="2504429" cy="677108"/>
          </a:xfrm>
          <a:prstGeom prst="rect">
            <a:avLst/>
          </a:prstGeom>
          <a:noFill/>
        </p:spPr>
        <p:txBody>
          <a:bodyPr wrap="square" rtlCol="0">
            <a:spAutoFit/>
          </a:bodyPr>
          <a:lstStyle/>
          <a:p>
            <a:pPr algn="ctr"/>
            <a:r>
              <a:rPr lang="zh-CN" altLang="en-US" sz="2000" b="1" dirty="0">
                <a:latin typeface="微软雅黑" panose="020B0503020204020204" charset="-122"/>
                <a:ea typeface="微软雅黑" panose="020B0503020204020204" charset="-122"/>
              </a:rPr>
              <a:t>易中天</a:t>
            </a:r>
            <a:endParaRPr lang="en-US" altLang="zh-CN" sz="2000" b="1" dirty="0">
              <a:latin typeface="微软雅黑" panose="020B0503020204020204" charset="-122"/>
              <a:ea typeface="微软雅黑" panose="020B0503020204020204" charset="-122"/>
            </a:endParaRPr>
          </a:p>
          <a:p>
            <a:pPr algn="ctr"/>
            <a:r>
              <a:rPr lang="zh-CN" altLang="en-US" dirty="0">
                <a:latin typeface="微软雅黑" panose="020B0503020204020204" charset="-122"/>
                <a:ea typeface="微软雅黑" panose="020B0503020204020204" charset="-122"/>
              </a:rPr>
              <a:t>著名主持人</a:t>
            </a:r>
          </a:p>
        </p:txBody>
      </p:sp>
      <p:sp>
        <p:nvSpPr>
          <p:cNvPr id="22" name="海量资源 名师汇聚"/>
          <p:cNvSpPr txBox="1"/>
          <p:nvPr/>
        </p:nvSpPr>
        <p:spPr>
          <a:xfrm>
            <a:off x="1431708" y="301326"/>
            <a:ext cx="3031279" cy="621517"/>
          </a:xfrm>
          <a:prstGeom prst="rect">
            <a:avLst/>
          </a:prstGeom>
          <a:ln w="3175">
            <a:miter lim="400000"/>
          </a:ln>
        </p:spPr>
        <p:txBody>
          <a:bodyPr wrap="none" lIns="25400" tIns="25400" rIns="25400" bIns="25400" anchor="ctr">
            <a:spAutoFit/>
          </a:bodyPr>
          <a:lstStyle>
            <a:lvl1pPr>
              <a:lnSpc>
                <a:spcPct val="150000"/>
              </a:lnSpc>
              <a:spcBef>
                <a:spcPts val="3100"/>
              </a:spcBef>
              <a:defRPr sz="2600">
                <a:solidFill>
                  <a:srgbClr val="FFC900"/>
                </a:solidFill>
              </a:defRPr>
            </a:lvl1pPr>
          </a:lstStyle>
          <a:p>
            <a:r>
              <a:rPr sz="2800" b="1">
                <a:solidFill>
                  <a:schemeClr val="accent1"/>
                </a:solidFill>
                <a:latin typeface="微软雅黑" panose="020B0503020204020204" charset="-122"/>
                <a:ea typeface="微软雅黑" panose="020B0503020204020204" charset="-122"/>
              </a:rPr>
              <a:t>海量资源 名师汇聚</a:t>
            </a:r>
          </a:p>
        </p:txBody>
      </p:sp>
      <p:sp>
        <p:nvSpPr>
          <p:cNvPr id="23" name="文本框 22"/>
          <p:cNvSpPr txBox="1"/>
          <p:nvPr/>
        </p:nvSpPr>
        <p:spPr>
          <a:xfrm>
            <a:off x="5541417" y="2542901"/>
            <a:ext cx="2263374" cy="677108"/>
          </a:xfrm>
          <a:prstGeom prst="rect">
            <a:avLst/>
          </a:prstGeom>
          <a:noFill/>
        </p:spPr>
        <p:txBody>
          <a:bodyPr wrap="square" rtlCol="0">
            <a:spAutoFit/>
          </a:bodyPr>
          <a:lstStyle/>
          <a:p>
            <a:pPr algn="ctr"/>
            <a:r>
              <a:rPr lang="zh-CN" altLang="en-US" sz="2000" b="1" dirty="0">
                <a:latin typeface="微软雅黑" panose="020B0503020204020204" charset="-122"/>
                <a:ea typeface="微软雅黑" panose="020B0503020204020204" charset="-122"/>
              </a:rPr>
              <a:t>莫言</a:t>
            </a:r>
            <a:endParaRPr lang="en-US" altLang="zh-CN" sz="2000" b="1" dirty="0">
              <a:latin typeface="微软雅黑" panose="020B0503020204020204" charset="-122"/>
              <a:ea typeface="微软雅黑" panose="020B0503020204020204" charset="-122"/>
            </a:endParaRPr>
          </a:p>
          <a:p>
            <a:pPr algn="ctr"/>
            <a:r>
              <a:rPr lang="zh-CN" altLang="en-US" dirty="0">
                <a:latin typeface="微软雅黑" panose="020B0503020204020204" charset="-122"/>
                <a:ea typeface="微软雅黑" panose="020B0503020204020204" charset="-122"/>
              </a:rPr>
              <a:t>诺贝尔文学奖得主</a:t>
            </a:r>
          </a:p>
        </p:txBody>
      </p:sp>
      <p:pic>
        <p:nvPicPr>
          <p:cNvPr id="25" name="图片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63632" y="1096045"/>
            <a:ext cx="2133664" cy="2103718"/>
          </a:xfrm>
          <a:prstGeom prst="rect">
            <a:avLst/>
          </a:prstGeom>
        </p:spPr>
      </p:pic>
      <p:sp>
        <p:nvSpPr>
          <p:cNvPr id="26" name="文本框 25"/>
          <p:cNvSpPr txBox="1"/>
          <p:nvPr/>
        </p:nvSpPr>
        <p:spPr>
          <a:xfrm>
            <a:off x="9307598" y="3369651"/>
            <a:ext cx="2504429" cy="677108"/>
          </a:xfrm>
          <a:prstGeom prst="rect">
            <a:avLst/>
          </a:prstGeom>
          <a:noFill/>
        </p:spPr>
        <p:txBody>
          <a:bodyPr wrap="square" rtlCol="0">
            <a:spAutoFit/>
          </a:bodyPr>
          <a:lstStyle/>
          <a:p>
            <a:pPr algn="ctr"/>
            <a:r>
              <a:rPr lang="zh-CN" altLang="en-US" sz="2000" b="1" dirty="0">
                <a:latin typeface="微软雅黑" panose="020B0503020204020204" charset="-122"/>
                <a:ea typeface="微软雅黑" panose="020B0503020204020204" charset="-122"/>
              </a:rPr>
              <a:t>陈果</a:t>
            </a:r>
            <a:endParaRPr lang="en-US" altLang="zh-CN" sz="2000" b="1" dirty="0">
              <a:latin typeface="微软雅黑" panose="020B0503020204020204" charset="-122"/>
              <a:ea typeface="微软雅黑" panose="020B0503020204020204" charset="-122"/>
            </a:endParaRPr>
          </a:p>
          <a:p>
            <a:pPr algn="ctr"/>
            <a:r>
              <a:rPr lang="zh-CN" altLang="en-US" dirty="0">
                <a:latin typeface="微软雅黑" panose="020B0503020204020204" charset="-122"/>
                <a:ea typeface="微软雅黑" panose="020B0503020204020204" charset="-122"/>
              </a:rPr>
              <a:t>复旦大学教授</a:t>
            </a:r>
          </a:p>
        </p:txBody>
      </p:sp>
      <p:pic>
        <p:nvPicPr>
          <p:cNvPr id="28" name="图片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16913" y="4154150"/>
            <a:ext cx="2021801" cy="1952083"/>
          </a:xfrm>
          <a:prstGeom prst="rect">
            <a:avLst/>
          </a:prstGeom>
        </p:spPr>
      </p:pic>
      <p:sp>
        <p:nvSpPr>
          <p:cNvPr id="29" name="文本框 28"/>
          <p:cNvSpPr txBox="1"/>
          <p:nvPr/>
        </p:nvSpPr>
        <p:spPr>
          <a:xfrm>
            <a:off x="8875598" y="6145891"/>
            <a:ext cx="2504429" cy="677108"/>
          </a:xfrm>
          <a:prstGeom prst="rect">
            <a:avLst/>
          </a:prstGeom>
          <a:noFill/>
        </p:spPr>
        <p:txBody>
          <a:bodyPr wrap="square" rtlCol="0">
            <a:spAutoFit/>
          </a:bodyPr>
          <a:lstStyle/>
          <a:p>
            <a:pPr algn="ctr"/>
            <a:r>
              <a:rPr lang="zh-CN" altLang="en-US" sz="2000" b="1" dirty="0">
                <a:latin typeface="微软雅黑" panose="020B0503020204020204" charset="-122"/>
                <a:ea typeface="微软雅黑" panose="020B0503020204020204" charset="-122"/>
              </a:rPr>
              <a:t>濮存昕</a:t>
            </a:r>
            <a:endParaRPr lang="en-US" altLang="zh-CN" sz="2000" b="1" dirty="0">
              <a:latin typeface="微软雅黑" panose="020B0503020204020204" charset="-122"/>
              <a:ea typeface="微软雅黑" panose="020B0503020204020204" charset="-122"/>
            </a:endParaRPr>
          </a:p>
          <a:p>
            <a:pPr algn="ctr"/>
            <a:r>
              <a:rPr lang="zh-CN" altLang="en-US" dirty="0">
                <a:latin typeface="微软雅黑" panose="020B0503020204020204" charset="-122"/>
                <a:ea typeface="微软雅黑" panose="020B0503020204020204" charset="-122"/>
              </a:rPr>
              <a:t>著名艺术家</a:t>
            </a:r>
          </a:p>
        </p:txBody>
      </p:sp>
      <p:sp>
        <p:nvSpPr>
          <p:cNvPr id="31" name="文本框 30"/>
          <p:cNvSpPr txBox="1"/>
          <p:nvPr/>
        </p:nvSpPr>
        <p:spPr>
          <a:xfrm>
            <a:off x="518160" y="5540111"/>
            <a:ext cx="3944827" cy="1077218"/>
          </a:xfrm>
          <a:prstGeom prst="rect">
            <a:avLst/>
          </a:prstGeom>
          <a:noFill/>
        </p:spPr>
        <p:txBody>
          <a:bodyPr wrap="square" rtlCol="0">
            <a:spAutoFit/>
          </a:bodyPr>
          <a:lstStyle/>
          <a:p>
            <a:r>
              <a:rPr lang="en-US" altLang="zh-CN" sz="3200" dirty="0">
                <a:latin typeface="微软雅黑" panose="020B0503020204020204" charset="-122"/>
                <a:ea typeface="微软雅黑" panose="020B0503020204020204" charset="-122"/>
              </a:rPr>
              <a:t>10000+</a:t>
            </a:r>
            <a:r>
              <a:rPr lang="zh-CN" altLang="en-US" sz="3200" dirty="0">
                <a:latin typeface="微软雅黑" panose="020B0503020204020204" charset="-122"/>
                <a:ea typeface="微软雅黑" panose="020B0503020204020204" charset="-122"/>
              </a:rPr>
              <a:t>名师</a:t>
            </a:r>
            <a:endParaRPr lang="en-US" altLang="zh-CN" sz="3200" dirty="0">
              <a:latin typeface="微软雅黑" panose="020B0503020204020204" charset="-122"/>
              <a:ea typeface="微软雅黑" panose="020B0503020204020204" charset="-122"/>
            </a:endParaRPr>
          </a:p>
          <a:p>
            <a:r>
              <a:rPr lang="en-US" altLang="zh-CN" sz="3200" dirty="0">
                <a:latin typeface="微软雅黑" panose="020B0503020204020204" charset="-122"/>
                <a:ea typeface="微软雅黑" panose="020B0503020204020204" charset="-122"/>
              </a:rPr>
              <a:t>50000+</a:t>
            </a:r>
            <a:r>
              <a:rPr lang="zh-CN" altLang="en-US" sz="3200" dirty="0">
                <a:latin typeface="微软雅黑" panose="020B0503020204020204" charset="-122"/>
                <a:ea typeface="微软雅黑" panose="020B0503020204020204" charset="-122"/>
              </a:rPr>
              <a:t>小时视频</a:t>
            </a:r>
          </a:p>
        </p:txBody>
      </p:sp>
    </p:spTree>
  </p:cSld>
  <p:clrMapOvr>
    <a:masterClrMapping/>
  </p:clrMapOvr>
  <p:transition spd="slow" advTm="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p:cTn id="42" dur="500" fill="hold"/>
                                        <p:tgtEl>
                                          <p:spTgt spid="29"/>
                                        </p:tgtEl>
                                        <p:attrNameLst>
                                          <p:attrName>ppt_w</p:attrName>
                                        </p:attrNameLst>
                                      </p:cBhvr>
                                      <p:tavLst>
                                        <p:tav tm="0">
                                          <p:val>
                                            <p:fltVal val="0"/>
                                          </p:val>
                                        </p:tav>
                                        <p:tav tm="100000">
                                          <p:val>
                                            <p:strVal val="#ppt_w"/>
                                          </p:val>
                                        </p:tav>
                                      </p:tavLst>
                                    </p:anim>
                                    <p:anim calcmode="lin" valueType="num">
                                      <p:cBhvr>
                                        <p:cTn id="43" dur="500" fill="hold"/>
                                        <p:tgtEl>
                                          <p:spTgt spid="29"/>
                                        </p:tgtEl>
                                        <p:attrNameLst>
                                          <p:attrName>ppt_h</p:attrName>
                                        </p:attrNameLst>
                                      </p:cBhvr>
                                      <p:tavLst>
                                        <p:tav tm="0">
                                          <p:val>
                                            <p:fltVal val="0"/>
                                          </p:val>
                                        </p:tav>
                                        <p:tav tm="100000">
                                          <p:val>
                                            <p:strVal val="#ppt_h"/>
                                          </p:val>
                                        </p:tav>
                                      </p:tavLst>
                                    </p:anim>
                                    <p:animEffect transition="in" filter="fade">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3" grpId="0"/>
      <p:bldP spid="26" grpId="0"/>
      <p:bldP spid="2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604839" y="589663"/>
            <a:ext cx="3888432" cy="1200329"/>
          </a:xfrm>
          <a:prstGeom prst="rect">
            <a:avLst/>
          </a:prstGeom>
          <a:noFill/>
        </p:spPr>
        <p:txBody>
          <a:bodyPr wrap="square" rtlCol="0">
            <a:spAutoFit/>
          </a:bodyPr>
          <a:lstStyle/>
          <a:p>
            <a:r>
              <a:rPr lang="zh-CN" altLang="en-US" sz="3600" b="1" dirty="0">
                <a:solidFill>
                  <a:schemeClr val="accent1"/>
                </a:solidFill>
                <a:latin typeface="微软雅黑" panose="020B0503020204020204" charset="-122"/>
                <a:ea typeface="微软雅黑" panose="020B0503020204020204" charset="-122"/>
              </a:rPr>
              <a:t>情景</a:t>
            </a:r>
            <a:endParaRPr lang="en-US" altLang="zh-CN" sz="3600" b="1" dirty="0">
              <a:solidFill>
                <a:schemeClr val="accent1"/>
              </a:solidFill>
              <a:latin typeface="微软雅黑" panose="020B0503020204020204" charset="-122"/>
              <a:ea typeface="微软雅黑" panose="020B0503020204020204" charset="-122"/>
            </a:endParaRPr>
          </a:p>
          <a:p>
            <a:r>
              <a:rPr lang="zh-CN" altLang="en-US" sz="3600" b="1" dirty="0">
                <a:solidFill>
                  <a:schemeClr val="accent1"/>
                </a:solidFill>
                <a:latin typeface="微软雅黑" panose="020B0503020204020204" charset="-122"/>
                <a:ea typeface="微软雅黑" panose="020B0503020204020204" charset="-122"/>
              </a:rPr>
              <a:t>撰写论文了</a:t>
            </a:r>
          </a:p>
        </p:txBody>
      </p:sp>
      <p:sp>
        <p:nvSpPr>
          <p:cNvPr id="5" name="文本框 4"/>
          <p:cNvSpPr txBox="1"/>
          <p:nvPr/>
        </p:nvSpPr>
        <p:spPr>
          <a:xfrm>
            <a:off x="3837087" y="2415997"/>
            <a:ext cx="3888432" cy="646331"/>
          </a:xfrm>
          <a:prstGeom prst="rect">
            <a:avLst/>
          </a:prstGeom>
          <a:noFill/>
        </p:spPr>
        <p:txBody>
          <a:bodyPr wrap="square" rtlCol="0">
            <a:spAutoFit/>
          </a:bodyPr>
          <a:lstStyle/>
          <a:p>
            <a:r>
              <a:rPr lang="zh-CN" altLang="en-US" sz="3600" b="1" dirty="0">
                <a:solidFill>
                  <a:schemeClr val="tx1">
                    <a:lumMod val="75000"/>
                    <a:lumOff val="25000"/>
                  </a:schemeClr>
                </a:solidFill>
                <a:latin typeface="微软雅黑" panose="020B0503020204020204" charset="-122"/>
                <a:ea typeface="微软雅黑" panose="020B0503020204020204" charset="-122"/>
              </a:rPr>
              <a:t>如何写好一篇论文？</a:t>
            </a:r>
          </a:p>
        </p:txBody>
      </p:sp>
      <p:sp>
        <p:nvSpPr>
          <p:cNvPr id="6" name="文本框 5"/>
          <p:cNvSpPr txBox="1"/>
          <p:nvPr/>
        </p:nvSpPr>
        <p:spPr>
          <a:xfrm>
            <a:off x="3837087" y="3688333"/>
            <a:ext cx="5040560" cy="646331"/>
          </a:xfrm>
          <a:prstGeom prst="rect">
            <a:avLst/>
          </a:prstGeom>
          <a:noFill/>
        </p:spPr>
        <p:txBody>
          <a:bodyPr wrap="square" rtlCol="0">
            <a:spAutoFit/>
          </a:bodyPr>
          <a:lstStyle/>
          <a:p>
            <a:r>
              <a:rPr lang="zh-CN" altLang="en-US" sz="3600" b="1" dirty="0">
                <a:solidFill>
                  <a:schemeClr val="tx1">
                    <a:lumMod val="75000"/>
                    <a:lumOff val="25000"/>
                  </a:schemeClr>
                </a:solidFill>
                <a:latin typeface="微软雅黑" panose="020B0503020204020204" charset="-122"/>
                <a:ea typeface="微软雅黑" panose="020B0503020204020204" charset="-122"/>
              </a:rPr>
              <a:t>论文写作的基本要求？</a:t>
            </a:r>
          </a:p>
        </p:txBody>
      </p:sp>
      <p:sp>
        <p:nvSpPr>
          <p:cNvPr id="7" name="文本框 6"/>
          <p:cNvSpPr txBox="1"/>
          <p:nvPr/>
        </p:nvSpPr>
        <p:spPr>
          <a:xfrm>
            <a:off x="3837087" y="4864269"/>
            <a:ext cx="5688632" cy="646331"/>
          </a:xfrm>
          <a:prstGeom prst="rect">
            <a:avLst/>
          </a:prstGeom>
          <a:noFill/>
        </p:spPr>
        <p:txBody>
          <a:bodyPr wrap="square" rtlCol="0">
            <a:spAutoFit/>
          </a:bodyPr>
          <a:lstStyle/>
          <a:p>
            <a:r>
              <a:rPr lang="zh-CN" altLang="en-US" sz="3600" b="1" dirty="0">
                <a:solidFill>
                  <a:schemeClr val="tx1">
                    <a:lumMod val="75000"/>
                    <a:lumOff val="25000"/>
                  </a:schemeClr>
                </a:solidFill>
                <a:latin typeface="微软雅黑" panose="020B0503020204020204" charset="-122"/>
                <a:ea typeface="微软雅黑" panose="020B0503020204020204" charset="-122"/>
              </a:rPr>
              <a:t>参考文献在论文中的重要性？</a:t>
            </a:r>
          </a:p>
        </p:txBody>
      </p:sp>
    </p:spTree>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spd="slow" advTm="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文本占位符 13"/>
          <p:cNvSpPr txBox="1"/>
          <p:nvPr/>
        </p:nvSpPr>
        <p:spPr>
          <a:xfrm>
            <a:off x="1154406" y="236926"/>
            <a:ext cx="3186737" cy="584775"/>
          </a:xfrm>
          <a:prstGeom prst="rect">
            <a:avLst/>
          </a:prstGeom>
        </p:spPr>
        <p:txBody>
          <a:bodyPr vert="horz"/>
          <a:lstStyle>
            <a:lvl1pPr marL="0" indent="0" algn="l" defTabSz="963930" rtl="0" eaLnBrk="1" latinLnBrk="0" hangingPunct="1">
              <a:lnSpc>
                <a:spcPct val="100000"/>
              </a:lnSpc>
              <a:spcBef>
                <a:spcPts val="1055"/>
              </a:spcBef>
              <a:buFont typeface="Arial" panose="020B0604020202020204" pitchFamily="34" charset="0"/>
              <a:buNone/>
              <a:defRPr sz="1685"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a:lstStyle>
          <a:p>
            <a:r>
              <a:rPr kumimoji="1" lang="zh-CN" altLang="en-US" sz="3200" b="1" dirty="0">
                <a:solidFill>
                  <a:schemeClr val="accent1"/>
                </a:solidFill>
                <a:latin typeface="微软雅黑" panose="020B0503020204020204" charset="-122"/>
                <a:ea typeface="微软雅黑" panose="020B0503020204020204" charset="-122"/>
              </a:rPr>
              <a:t>学习困惑</a:t>
            </a:r>
            <a:endParaRPr kumimoji="1" lang="en-US" altLang="zh-CN" sz="3200" b="1" dirty="0">
              <a:solidFill>
                <a:schemeClr val="accent1"/>
              </a:solidFill>
              <a:latin typeface="微软雅黑" panose="020B0503020204020204" charset="-122"/>
              <a:ea typeface="微软雅黑" panose="020B0503020204020204" charset="-122"/>
            </a:endParaRPr>
          </a:p>
        </p:txBody>
      </p:sp>
      <p:pic>
        <p:nvPicPr>
          <p:cNvPr id="5" name="图片 4"/>
          <p:cNvPicPr>
            <a:picLocks noChangeAspect="1"/>
          </p:cNvPicPr>
          <p:nvPr/>
        </p:nvPicPr>
        <p:blipFill>
          <a:blip r:embed="rId3"/>
          <a:stretch>
            <a:fillRect/>
          </a:stretch>
        </p:blipFill>
        <p:spPr>
          <a:xfrm>
            <a:off x="1154406" y="3496739"/>
            <a:ext cx="2873991" cy="2313806"/>
          </a:xfrm>
          <a:prstGeom prst="roundRect">
            <a:avLst>
              <a:gd name="adj" fmla="val 4167"/>
            </a:avLst>
          </a:prstGeom>
          <a:solidFill>
            <a:srgbClr val="FFFFFF"/>
          </a:solidFill>
          <a:ln w="76200" cap="sq">
            <a:noFill/>
            <a:miter lim="800000"/>
            <a:headEnd/>
            <a:tailEnd/>
          </a:ln>
          <a:effectLst>
            <a:reflection blurRad="6350" stA="52000" endA="300" endPos="35000" dir="5400000" sy="-100000" algn="bl" rotWithShape="0"/>
            <a:softEdge rad="0"/>
          </a:effectLst>
        </p:spPr>
      </p:pic>
      <p:sp>
        <p:nvSpPr>
          <p:cNvPr id="15" name="文本框 14"/>
          <p:cNvSpPr txBox="1"/>
          <p:nvPr/>
        </p:nvSpPr>
        <p:spPr>
          <a:xfrm>
            <a:off x="2227844" y="1560419"/>
            <a:ext cx="5544616" cy="646331"/>
          </a:xfrm>
          <a:prstGeom prst="rect">
            <a:avLst/>
          </a:prstGeom>
          <a:noFill/>
        </p:spPr>
        <p:txBody>
          <a:bodyPr wrap="square" rtlCol="0">
            <a:spAutoFit/>
          </a:bodyPr>
          <a:lstStyle/>
          <a:p>
            <a:r>
              <a:rPr lang="zh-CN" altLang="en-US" sz="2800" b="1" dirty="0"/>
              <a:t>还在困扰</a:t>
            </a:r>
            <a:r>
              <a:rPr lang="zh-CN" altLang="en-US" sz="3600" b="1" dirty="0"/>
              <a:t>找知识</a:t>
            </a:r>
            <a:r>
              <a:rPr lang="zh-CN" altLang="en-US" sz="2800" b="1" dirty="0"/>
              <a:t>无从下手？</a:t>
            </a:r>
          </a:p>
        </p:txBody>
      </p:sp>
      <p:sp>
        <p:nvSpPr>
          <p:cNvPr id="16" name="文本框 15"/>
          <p:cNvSpPr txBox="1"/>
          <p:nvPr/>
        </p:nvSpPr>
        <p:spPr>
          <a:xfrm>
            <a:off x="5243195" y="2766695"/>
            <a:ext cx="6673850" cy="521970"/>
          </a:xfrm>
          <a:prstGeom prst="rect">
            <a:avLst/>
          </a:prstGeom>
          <a:noFill/>
        </p:spPr>
        <p:txBody>
          <a:bodyPr wrap="square" rtlCol="0">
            <a:spAutoFit/>
          </a:bodyPr>
          <a:lstStyle/>
          <a:p>
            <a:r>
              <a:rPr lang="zh-CN" altLang="en-US" sz="2800" b="1" dirty="0">
                <a:solidFill>
                  <a:schemeClr val="tx2"/>
                </a:solidFill>
              </a:rPr>
              <a:t>课堂之外，如何找到更好的专业课学习？</a:t>
            </a:r>
          </a:p>
        </p:txBody>
      </p:sp>
      <p:sp>
        <p:nvSpPr>
          <p:cNvPr id="8" name="文本框 7"/>
          <p:cNvSpPr txBox="1"/>
          <p:nvPr/>
        </p:nvSpPr>
        <p:spPr>
          <a:xfrm>
            <a:off x="4693051" y="5419680"/>
            <a:ext cx="5524685" cy="523220"/>
          </a:xfrm>
          <a:prstGeom prst="rect">
            <a:avLst/>
          </a:prstGeom>
          <a:noFill/>
        </p:spPr>
        <p:txBody>
          <a:bodyPr wrap="square" rtlCol="0">
            <a:spAutoFit/>
          </a:bodyPr>
          <a:lstStyle/>
          <a:p>
            <a:r>
              <a:rPr lang="zh-CN" altLang="en-US" sz="2800" b="1" dirty="0">
                <a:solidFill>
                  <a:schemeClr val="accent4"/>
                </a:solidFill>
              </a:rPr>
              <a:t>面临毕业，如何选择职场方向？</a:t>
            </a:r>
          </a:p>
        </p:txBody>
      </p:sp>
      <p:sp>
        <p:nvSpPr>
          <p:cNvPr id="9" name="文本框 8"/>
          <p:cNvSpPr txBox="1"/>
          <p:nvPr/>
        </p:nvSpPr>
        <p:spPr>
          <a:xfrm>
            <a:off x="6051172" y="4569665"/>
            <a:ext cx="5549780" cy="523220"/>
          </a:xfrm>
          <a:prstGeom prst="rect">
            <a:avLst/>
          </a:prstGeom>
          <a:noFill/>
        </p:spPr>
        <p:txBody>
          <a:bodyPr wrap="square" rtlCol="0">
            <a:spAutoFit/>
          </a:bodyPr>
          <a:lstStyle/>
          <a:p>
            <a:r>
              <a:rPr lang="zh-CN" altLang="en-US" sz="2800" b="1" dirty="0">
                <a:solidFill>
                  <a:schemeClr val="accent2"/>
                </a:solidFill>
              </a:rPr>
              <a:t>撰写论文，如何查询所需文献？</a:t>
            </a:r>
          </a:p>
        </p:txBody>
      </p:sp>
      <p:sp>
        <p:nvSpPr>
          <p:cNvPr id="10" name="文本框 9"/>
          <p:cNvSpPr txBox="1"/>
          <p:nvPr/>
        </p:nvSpPr>
        <p:spPr>
          <a:xfrm>
            <a:off x="4842510" y="3719195"/>
            <a:ext cx="5374640" cy="521970"/>
          </a:xfrm>
          <a:prstGeom prst="rect">
            <a:avLst/>
          </a:prstGeom>
          <a:noFill/>
        </p:spPr>
        <p:txBody>
          <a:bodyPr wrap="square" rtlCol="0">
            <a:spAutoFit/>
          </a:bodyPr>
          <a:lstStyle/>
          <a:p>
            <a:r>
              <a:rPr lang="zh-CN" altLang="en-US" sz="2800" b="1" dirty="0">
                <a:solidFill>
                  <a:schemeClr val="accent3"/>
                </a:solidFill>
              </a:rPr>
              <a:t>方便易用专业的移动阅读平台？</a:t>
            </a:r>
          </a:p>
        </p:txBody>
      </p:sp>
    </p:spTree>
  </p:cSld>
  <p:clrMapOvr>
    <a:masterClrMapping/>
  </p:clrMapOvr>
  <mc:AlternateContent xmlns:mc="http://schemas.openxmlformats.org/markup-compatibility/2006" xmlns:p14="http://schemas.microsoft.com/office/powerpoint/2010/main">
    <mc:Choice Requires="p14">
      <p:transition spd="slow"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anim calcmode="lin" valueType="num">
                                      <p:cBhvr>
                                        <p:cTn id="14" dur="500" fill="hold"/>
                                        <p:tgtEl>
                                          <p:spTgt spid="9"/>
                                        </p:tgtEl>
                                        <p:attrNameLst>
                                          <p:attrName>ppt_x</p:attrName>
                                        </p:attrNameLst>
                                      </p:cBhvr>
                                      <p:tavLst>
                                        <p:tav tm="0">
                                          <p:val>
                                            <p:strVal val="#ppt_x"/>
                                          </p:val>
                                        </p:tav>
                                        <p:tav tm="100000">
                                          <p:val>
                                            <p:strVal val="#ppt_x"/>
                                          </p:val>
                                        </p:tav>
                                      </p:tavLst>
                                    </p:anim>
                                    <p:anim calcmode="lin" valueType="num">
                                      <p:cBhvr>
                                        <p:cTn id="15" dur="5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anim calcmode="lin" valueType="num">
                                      <p:cBhvr>
                                        <p:cTn id="20" dur="500" fill="hold"/>
                                        <p:tgtEl>
                                          <p:spTgt spid="16"/>
                                        </p:tgtEl>
                                        <p:attrNameLst>
                                          <p:attrName>ppt_x</p:attrName>
                                        </p:attrNameLst>
                                      </p:cBhvr>
                                      <p:tavLst>
                                        <p:tav tm="0">
                                          <p:val>
                                            <p:strVal val="#ppt_x"/>
                                          </p:val>
                                        </p:tav>
                                        <p:tav tm="100000">
                                          <p:val>
                                            <p:strVal val="#ppt_x"/>
                                          </p:val>
                                        </p:tav>
                                      </p:tavLst>
                                    </p:anim>
                                    <p:anim calcmode="lin" valueType="num">
                                      <p:cBhvr>
                                        <p:cTn id="21" dur="50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anim calcmode="lin" valueType="num">
                                      <p:cBhvr>
                                        <p:cTn id="26" dur="500" fill="hold"/>
                                        <p:tgtEl>
                                          <p:spTgt spid="8"/>
                                        </p:tgtEl>
                                        <p:attrNameLst>
                                          <p:attrName>ppt_x</p:attrName>
                                        </p:attrNameLst>
                                      </p:cBhvr>
                                      <p:tavLst>
                                        <p:tav tm="0">
                                          <p:val>
                                            <p:strVal val="#ppt_x"/>
                                          </p:val>
                                        </p:tav>
                                        <p:tav tm="100000">
                                          <p:val>
                                            <p:strVal val="#ppt_x"/>
                                          </p:val>
                                        </p:tav>
                                      </p:tavLst>
                                    </p:anim>
                                    <p:anim calcmode="lin" valueType="num">
                                      <p:cBhvr>
                                        <p:cTn id="27" dur="5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anim calcmode="lin" valueType="num">
                                      <p:cBhvr>
                                        <p:cTn id="32" dur="500" fill="hold"/>
                                        <p:tgtEl>
                                          <p:spTgt spid="10"/>
                                        </p:tgtEl>
                                        <p:attrNameLst>
                                          <p:attrName>ppt_x</p:attrName>
                                        </p:attrNameLst>
                                      </p:cBhvr>
                                      <p:tavLst>
                                        <p:tav tm="0">
                                          <p:val>
                                            <p:strVal val="#ppt_x"/>
                                          </p:val>
                                        </p:tav>
                                        <p:tav tm="100000">
                                          <p:val>
                                            <p:strVal val="#ppt_x"/>
                                          </p:val>
                                        </p:tav>
                                      </p:tavLst>
                                    </p:anim>
                                    <p:anim calcmode="lin" valueType="num">
                                      <p:cBhvr>
                                        <p:cTn id="33"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8" grpId="0"/>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2220303" y="0"/>
            <a:ext cx="7287443" cy="7232650"/>
          </a:xfrm>
          <a:prstGeom prst="rect">
            <a:avLst/>
          </a:prstGeom>
        </p:spPr>
      </p:pic>
      <p:sp>
        <p:nvSpPr>
          <p:cNvPr id="2" name="矩形 1"/>
          <p:cNvSpPr/>
          <p:nvPr/>
        </p:nvSpPr>
        <p:spPr>
          <a:xfrm>
            <a:off x="2108895" y="0"/>
            <a:ext cx="1112728" cy="447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6"/>
          <p:cNvSpPr/>
          <p:nvPr/>
        </p:nvSpPr>
        <p:spPr>
          <a:xfrm>
            <a:off x="8157567" y="0"/>
            <a:ext cx="1041626" cy="447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p:cNvPicPr>
            <a:picLocks noChangeAspect="1"/>
          </p:cNvPicPr>
          <p:nvPr/>
        </p:nvPicPr>
        <p:blipFill>
          <a:blip r:embed="rId4"/>
          <a:stretch>
            <a:fillRect/>
          </a:stretch>
        </p:blipFill>
        <p:spPr>
          <a:xfrm>
            <a:off x="1295376" y="0"/>
            <a:ext cx="10678613" cy="7232650"/>
          </a:xfrm>
          <a:prstGeom prst="rect">
            <a:avLst/>
          </a:prstGeom>
        </p:spPr>
      </p:pic>
      <p:pic>
        <p:nvPicPr>
          <p:cNvPr id="9" name="图片 8"/>
          <p:cNvPicPr>
            <a:picLocks noChangeAspect="1"/>
          </p:cNvPicPr>
          <p:nvPr/>
        </p:nvPicPr>
        <p:blipFill>
          <a:blip r:embed="rId5"/>
          <a:stretch>
            <a:fillRect/>
          </a:stretch>
        </p:blipFill>
        <p:spPr>
          <a:xfrm>
            <a:off x="332800" y="550831"/>
            <a:ext cx="12193149" cy="65527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40943" y="2536205"/>
            <a:ext cx="6408712" cy="707886"/>
          </a:xfrm>
          <a:prstGeom prst="rect">
            <a:avLst/>
          </a:prstGeom>
          <a:noFill/>
        </p:spPr>
        <p:txBody>
          <a:bodyPr wrap="square" rtlCol="0">
            <a:spAutoFit/>
          </a:bodyPr>
          <a:lstStyle/>
          <a:p>
            <a:r>
              <a:rPr lang="zh-CN" altLang="en-US" sz="4000" b="1" dirty="0">
                <a:latin typeface="微软雅黑" panose="020B0503020204020204" charset="-122"/>
                <a:ea typeface="微软雅黑" panose="020B0503020204020204" charset="-122"/>
              </a:rPr>
              <a:t>走进名师课堂，看名师风采</a:t>
            </a:r>
          </a:p>
        </p:txBody>
      </p:sp>
      <p:sp>
        <p:nvSpPr>
          <p:cNvPr id="4" name="文本框 3"/>
          <p:cNvSpPr txBox="1"/>
          <p:nvPr/>
        </p:nvSpPr>
        <p:spPr>
          <a:xfrm>
            <a:off x="3981103" y="4352374"/>
            <a:ext cx="7200800" cy="707886"/>
          </a:xfrm>
          <a:prstGeom prst="rect">
            <a:avLst/>
          </a:prstGeom>
          <a:noFill/>
        </p:spPr>
        <p:txBody>
          <a:bodyPr wrap="square" rtlCol="0">
            <a:spAutoFit/>
          </a:bodyPr>
          <a:lstStyle/>
          <a:p>
            <a:r>
              <a:rPr lang="zh-CN" altLang="en-US" sz="4000" b="1" dirty="0">
                <a:latin typeface="微软雅黑" panose="020B0503020204020204" charset="-122"/>
                <a:ea typeface="微软雅黑" panose="020B0503020204020204" charset="-122"/>
              </a:rPr>
              <a:t>丰富专业课水平，巩固知识点</a:t>
            </a:r>
          </a:p>
        </p:txBody>
      </p:sp>
      <p:sp>
        <p:nvSpPr>
          <p:cNvPr id="6" name="文本框 5"/>
          <p:cNvSpPr txBox="1"/>
          <p:nvPr/>
        </p:nvSpPr>
        <p:spPr>
          <a:xfrm>
            <a:off x="1244799" y="375965"/>
            <a:ext cx="2736304" cy="523220"/>
          </a:xfrm>
          <a:prstGeom prst="rect">
            <a:avLst/>
          </a:prstGeom>
          <a:noFill/>
        </p:spPr>
        <p:txBody>
          <a:bodyPr wrap="square" rtlCol="0">
            <a:spAutoFit/>
          </a:bodyPr>
          <a:lstStyle/>
          <a:p>
            <a:r>
              <a:rPr lang="zh-CN" altLang="en-US" sz="2800" b="1" dirty="0">
                <a:solidFill>
                  <a:schemeClr val="accent1"/>
                </a:solidFill>
                <a:latin typeface="微软雅黑" panose="020B0503020204020204" charset="-122"/>
                <a:ea typeface="微软雅黑" panose="020B0503020204020204" charset="-122"/>
              </a:rPr>
              <a:t>学生的第二课堂</a:t>
            </a: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三国那些事">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65079" y="-23087"/>
            <a:ext cx="4167147" cy="72488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杜甫李白">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53111" y="-16205"/>
            <a:ext cx="4167147" cy="72488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8"/>
          <p:cNvSpPr/>
          <p:nvPr/>
        </p:nvSpPr>
        <p:spPr>
          <a:xfrm flipH="1">
            <a:off x="1892871" y="1799488"/>
            <a:ext cx="2120513" cy="218174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sp>
        <p:nvSpPr>
          <p:cNvPr id="41" name="Oval 7"/>
          <p:cNvSpPr/>
          <p:nvPr/>
        </p:nvSpPr>
        <p:spPr>
          <a:xfrm flipH="1">
            <a:off x="8517607" y="1799488"/>
            <a:ext cx="2120509" cy="218174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cxnSp>
        <p:nvCxnSpPr>
          <p:cNvPr id="44" name="Straight Connector 25"/>
          <p:cNvCxnSpPr/>
          <p:nvPr/>
        </p:nvCxnSpPr>
        <p:spPr>
          <a:xfrm>
            <a:off x="1909011" y="4341275"/>
            <a:ext cx="2088232" cy="0"/>
          </a:xfrm>
          <a:prstGeom prst="line">
            <a:avLst/>
          </a:prstGeom>
          <a:ln w="6350">
            <a:solidFill>
              <a:schemeClr val="bg1">
                <a:lumMod val="6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45" name="Straight Connector 26"/>
          <p:cNvCxnSpPr/>
          <p:nvPr/>
        </p:nvCxnSpPr>
        <p:spPr>
          <a:xfrm>
            <a:off x="5335275" y="4341275"/>
            <a:ext cx="1987722" cy="0"/>
          </a:xfrm>
          <a:prstGeom prst="line">
            <a:avLst/>
          </a:prstGeom>
          <a:ln w="6350">
            <a:solidFill>
              <a:schemeClr val="bg1">
                <a:lumMod val="6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50" name="Oval 10"/>
          <p:cNvSpPr/>
          <p:nvPr/>
        </p:nvSpPr>
        <p:spPr>
          <a:xfrm flipH="1">
            <a:off x="5220286" y="1799488"/>
            <a:ext cx="2120511" cy="21817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sp>
        <p:nvSpPr>
          <p:cNvPr id="4" name="文本框 3"/>
          <p:cNvSpPr txBox="1"/>
          <p:nvPr/>
        </p:nvSpPr>
        <p:spPr>
          <a:xfrm>
            <a:off x="2037954" y="2604372"/>
            <a:ext cx="2005522" cy="584775"/>
          </a:xfrm>
          <a:prstGeom prst="rect">
            <a:avLst/>
          </a:prstGeom>
          <a:noFill/>
        </p:spPr>
        <p:txBody>
          <a:bodyPr wrap="square" rtlCol="0">
            <a:spAutoFit/>
          </a:bodyPr>
          <a:lstStyle/>
          <a:p>
            <a:r>
              <a:rPr lang="zh-CN" altLang="en-US" sz="3200" b="1" dirty="0">
                <a:solidFill>
                  <a:schemeClr val="bg1"/>
                </a:solidFill>
                <a:latin typeface="微软雅黑" panose="020B0503020204020204" charset="-122"/>
                <a:ea typeface="微软雅黑" panose="020B0503020204020204" charset="-122"/>
              </a:rPr>
              <a:t>超星课堂</a:t>
            </a:r>
          </a:p>
        </p:txBody>
      </p:sp>
      <p:cxnSp>
        <p:nvCxnSpPr>
          <p:cNvPr id="53" name="Straight Connector 26"/>
          <p:cNvCxnSpPr/>
          <p:nvPr/>
        </p:nvCxnSpPr>
        <p:spPr>
          <a:xfrm>
            <a:off x="8517607" y="4341275"/>
            <a:ext cx="2146786" cy="0"/>
          </a:xfrm>
          <a:prstGeom prst="line">
            <a:avLst/>
          </a:prstGeom>
          <a:ln w="6350">
            <a:solidFill>
              <a:schemeClr val="bg1">
                <a:lumMod val="6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54" name="文本框 53"/>
          <p:cNvSpPr txBox="1"/>
          <p:nvPr/>
        </p:nvSpPr>
        <p:spPr>
          <a:xfrm>
            <a:off x="5335275" y="2597972"/>
            <a:ext cx="2005522" cy="584775"/>
          </a:xfrm>
          <a:prstGeom prst="rect">
            <a:avLst/>
          </a:prstGeom>
          <a:noFill/>
        </p:spPr>
        <p:txBody>
          <a:bodyPr wrap="square" rtlCol="0">
            <a:spAutoFit/>
          </a:bodyPr>
          <a:lstStyle/>
          <a:p>
            <a:r>
              <a:rPr lang="zh-CN" altLang="en-US" sz="3200" b="1" dirty="0">
                <a:solidFill>
                  <a:schemeClr val="bg1"/>
                </a:solidFill>
                <a:latin typeface="微软雅黑" panose="020B0503020204020204" charset="-122"/>
                <a:ea typeface="微软雅黑" panose="020B0503020204020204" charset="-122"/>
              </a:rPr>
              <a:t>超星讲座</a:t>
            </a:r>
          </a:p>
        </p:txBody>
      </p:sp>
      <p:sp>
        <p:nvSpPr>
          <p:cNvPr id="55" name="文本框 54"/>
          <p:cNvSpPr txBox="1"/>
          <p:nvPr/>
        </p:nvSpPr>
        <p:spPr>
          <a:xfrm>
            <a:off x="8877647" y="2597174"/>
            <a:ext cx="1656184" cy="584775"/>
          </a:xfrm>
          <a:prstGeom prst="rect">
            <a:avLst/>
          </a:prstGeom>
          <a:noFill/>
        </p:spPr>
        <p:txBody>
          <a:bodyPr wrap="square" rtlCol="0">
            <a:spAutoFit/>
          </a:bodyPr>
          <a:lstStyle/>
          <a:p>
            <a:r>
              <a:rPr lang="zh-CN" altLang="en-US" sz="3200" b="1" dirty="0">
                <a:solidFill>
                  <a:schemeClr val="bg1"/>
                </a:solidFill>
                <a:latin typeface="微软雅黑" panose="020B0503020204020204" charset="-122"/>
                <a:ea typeface="微软雅黑" panose="020B0503020204020204" charset="-122"/>
              </a:rPr>
              <a:t>微视频</a:t>
            </a:r>
          </a:p>
        </p:txBody>
      </p:sp>
      <p:sp>
        <p:nvSpPr>
          <p:cNvPr id="56" name="文本框 55"/>
          <p:cNvSpPr txBox="1"/>
          <p:nvPr/>
        </p:nvSpPr>
        <p:spPr>
          <a:xfrm>
            <a:off x="1916080" y="4586062"/>
            <a:ext cx="2085858" cy="400110"/>
          </a:xfrm>
          <a:prstGeom prst="rect">
            <a:avLst/>
          </a:prstGeom>
          <a:noFill/>
        </p:spPr>
        <p:txBody>
          <a:bodyPr wrap="square" rtlCol="0">
            <a:spAutoFit/>
          </a:bodyPr>
          <a:lstStyle/>
          <a:p>
            <a:r>
              <a:rPr lang="zh-CN" altLang="en-US" sz="2000" b="1" dirty="0">
                <a:solidFill>
                  <a:schemeClr val="tx1">
                    <a:lumMod val="65000"/>
                    <a:lumOff val="35000"/>
                  </a:schemeClr>
                </a:solidFill>
                <a:latin typeface="微软雅黑" panose="020B0503020204020204" charset="-122"/>
                <a:ea typeface="微软雅黑" panose="020B0503020204020204" charset="-122"/>
              </a:rPr>
              <a:t>天下名师兼我师</a:t>
            </a:r>
          </a:p>
        </p:txBody>
      </p:sp>
      <p:sp>
        <p:nvSpPr>
          <p:cNvPr id="58" name="矩形 57"/>
          <p:cNvSpPr/>
          <p:nvPr/>
        </p:nvSpPr>
        <p:spPr>
          <a:xfrm>
            <a:off x="4699820" y="4586062"/>
            <a:ext cx="3161442" cy="460375"/>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lumMod val="65000"/>
                    <a:lumOff val="35000"/>
                  </a:prstClr>
                </a:solidFill>
                <a:effectLst/>
                <a:uLnTx/>
                <a:uFillTx/>
                <a:latin typeface="Arial" panose="020B0604020202020204"/>
                <a:ea typeface="微软雅黑" panose="020B0503020204020204" charset="-122"/>
                <a:cs typeface="+mn-cs"/>
              </a:rPr>
              <a:t>集合各界高端优质讲座</a:t>
            </a:r>
          </a:p>
        </p:txBody>
      </p:sp>
      <p:sp>
        <p:nvSpPr>
          <p:cNvPr id="63" name="矩形 62"/>
          <p:cNvSpPr/>
          <p:nvPr/>
        </p:nvSpPr>
        <p:spPr>
          <a:xfrm>
            <a:off x="8229575" y="4586062"/>
            <a:ext cx="2760409" cy="429861"/>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black">
                    <a:lumMod val="65000"/>
                    <a:lumOff val="35000"/>
                  </a:prstClr>
                </a:solidFill>
                <a:effectLst/>
                <a:uLnTx/>
                <a:uFillTx/>
                <a:latin typeface="Arial" panose="020B0604020202020204"/>
                <a:ea typeface="微软雅黑" panose="020B0503020204020204" charset="-122"/>
                <a:cs typeface="+mn-cs"/>
              </a:rPr>
              <a:t>6</a:t>
            </a:r>
            <a:r>
              <a:rPr kumimoji="0" lang="zh-CN" altLang="en-US" sz="2000" b="1" i="0" u="none" strike="noStrike" kern="1200" cap="none" spc="0" normalizeH="0" baseline="0" noProof="0" dirty="0">
                <a:ln>
                  <a:noFill/>
                </a:ln>
                <a:solidFill>
                  <a:prstClr val="black">
                    <a:lumMod val="65000"/>
                    <a:lumOff val="35000"/>
                  </a:prstClr>
                </a:solidFill>
                <a:effectLst/>
                <a:uLnTx/>
                <a:uFillTx/>
                <a:latin typeface="Arial" panose="020B0604020202020204"/>
                <a:ea typeface="微软雅黑" panose="020B0503020204020204" charset="-122"/>
                <a:cs typeface="+mn-cs"/>
              </a:rPr>
              <a:t>分钟讲授一个知识点</a:t>
            </a:r>
          </a:p>
        </p:txBody>
      </p:sp>
    </p:spTree>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spd="slow" advTm="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795" y="880021"/>
            <a:ext cx="12857163" cy="54726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a:off x="8493" y="0"/>
            <a:ext cx="6544182" cy="6837376"/>
          </a:xfrm>
          <a:custGeom>
            <a:avLst/>
            <a:gdLst>
              <a:gd name="connsiteX0" fmla="*/ 782763 w 2618967"/>
              <a:gd name="connsiteY0" fmla="*/ 0 h 2736304"/>
              <a:gd name="connsiteX1" fmla="*/ 2618967 w 2618967"/>
              <a:gd name="connsiteY1" fmla="*/ 0 h 2736304"/>
              <a:gd name="connsiteX2" fmla="*/ 1831243 w 2618967"/>
              <a:gd name="connsiteY2" fmla="*/ 2736304 h 2736304"/>
              <a:gd name="connsiteX3" fmla="*/ 0 w 2618967"/>
              <a:gd name="connsiteY3" fmla="*/ 2736304 h 2736304"/>
              <a:gd name="connsiteX4" fmla="*/ 0 w 2618967"/>
              <a:gd name="connsiteY4" fmla="*/ 2719071 h 2736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8967" h="2736304">
                <a:moveTo>
                  <a:pt x="782763" y="0"/>
                </a:moveTo>
                <a:lnTo>
                  <a:pt x="2618967" y="0"/>
                </a:lnTo>
                <a:lnTo>
                  <a:pt x="1831243" y="2736304"/>
                </a:lnTo>
                <a:lnTo>
                  <a:pt x="0" y="2736304"/>
                </a:lnTo>
                <a:lnTo>
                  <a:pt x="0" y="2719071"/>
                </a:lnTo>
                <a:close/>
              </a:path>
            </a:pathLst>
          </a:custGeom>
          <a:blipFill dpi="0" rotWithShape="1">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6789415" y="2168614"/>
            <a:ext cx="4605793" cy="1015663"/>
          </a:xfrm>
          <a:prstGeom prst="rect">
            <a:avLst/>
          </a:prstGeom>
          <a:noFill/>
        </p:spPr>
        <p:txBody>
          <a:bodyPr wrap="square" rtlCol="0">
            <a:spAutoFit/>
            <a:scene3d>
              <a:camera prst="orthographicFront"/>
              <a:lightRig rig="threePt" dir="t"/>
            </a:scene3d>
            <a:sp3d contourW="12700"/>
          </a:bodyPr>
          <a:lstStyle/>
          <a:p>
            <a:r>
              <a:rPr lang="zh-CN" altLang="en-US" sz="6000" b="1" dirty="0">
                <a:solidFill>
                  <a:schemeClr val="bg1"/>
                </a:solidFill>
                <a:latin typeface="+mn-ea"/>
                <a:cs typeface="经典综艺体简" panose="02010609000101010101" pitchFamily="49" charset="-122"/>
              </a:rPr>
              <a:t>移动化阅读</a:t>
            </a:r>
          </a:p>
        </p:txBody>
      </p:sp>
      <p:sp>
        <p:nvSpPr>
          <p:cNvPr id="12" name="文本框 11"/>
          <p:cNvSpPr txBox="1"/>
          <p:nvPr/>
        </p:nvSpPr>
        <p:spPr>
          <a:xfrm>
            <a:off x="8273736" y="3426723"/>
            <a:ext cx="1368152" cy="523220"/>
          </a:xfrm>
          <a:prstGeom prst="rect">
            <a:avLst/>
          </a:prstGeom>
          <a:noFill/>
        </p:spPr>
        <p:txBody>
          <a:bodyPr wrap="square" rtlCol="0">
            <a:spAutoFit/>
          </a:bodyPr>
          <a:lstStyle/>
          <a:p>
            <a:r>
              <a:rPr lang="zh-CN" altLang="en-US" sz="2800" b="1" dirty="0">
                <a:solidFill>
                  <a:schemeClr val="bg1"/>
                </a:solidFill>
                <a:latin typeface="微软雅黑" panose="020B0503020204020204" charset="-122"/>
                <a:ea typeface="微软雅黑" panose="020B0503020204020204" charset="-122"/>
              </a:rPr>
              <a:t>碎片化</a:t>
            </a:r>
          </a:p>
        </p:txBody>
      </p:sp>
      <p:sp>
        <p:nvSpPr>
          <p:cNvPr id="6" name="文本框 5"/>
          <p:cNvSpPr txBox="1"/>
          <p:nvPr/>
        </p:nvSpPr>
        <p:spPr>
          <a:xfrm>
            <a:off x="8520802" y="4829964"/>
            <a:ext cx="1152128" cy="523220"/>
          </a:xfrm>
          <a:prstGeom prst="rect">
            <a:avLst/>
          </a:prstGeom>
          <a:noFill/>
        </p:spPr>
        <p:txBody>
          <a:bodyPr wrap="square" rtlCol="0">
            <a:spAutoFit/>
          </a:bodyPr>
          <a:lstStyle/>
          <a:p>
            <a:r>
              <a:rPr lang="zh-CN" altLang="en-US" sz="2800" b="1" dirty="0">
                <a:solidFill>
                  <a:schemeClr val="bg1"/>
                </a:solidFill>
                <a:latin typeface="微软雅黑" panose="020B0503020204020204" charset="-122"/>
                <a:ea typeface="微软雅黑" panose="020B0503020204020204" charset="-122"/>
              </a:rPr>
              <a:t>随地</a:t>
            </a:r>
          </a:p>
        </p:txBody>
      </p:sp>
      <p:sp>
        <p:nvSpPr>
          <p:cNvPr id="9" name="文本框 8"/>
          <p:cNvSpPr txBox="1"/>
          <p:nvPr/>
        </p:nvSpPr>
        <p:spPr>
          <a:xfrm>
            <a:off x="8514782" y="4064298"/>
            <a:ext cx="1370977" cy="523220"/>
          </a:xfrm>
          <a:prstGeom prst="rect">
            <a:avLst/>
          </a:prstGeom>
          <a:noFill/>
        </p:spPr>
        <p:txBody>
          <a:bodyPr wrap="square" rtlCol="0">
            <a:spAutoFit/>
          </a:bodyPr>
          <a:lstStyle/>
          <a:p>
            <a:r>
              <a:rPr lang="zh-CN" altLang="en-US" sz="2800" b="1" dirty="0">
                <a:solidFill>
                  <a:schemeClr val="bg1"/>
                </a:solidFill>
                <a:latin typeface="微软雅黑" panose="020B0503020204020204" charset="-122"/>
                <a:ea typeface="微软雅黑" panose="020B0503020204020204" charset="-122"/>
              </a:rPr>
              <a:t>随时</a:t>
            </a:r>
          </a:p>
        </p:txBody>
      </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6"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l="23141" t="23940" r="22421" b="45909"/>
          <a:stretch>
            <a:fillRect/>
          </a:stretch>
        </p:blipFill>
        <p:spPr>
          <a:xfrm>
            <a:off x="1532831" y="1096045"/>
            <a:ext cx="4736892" cy="4666544"/>
          </a:xfrm>
          <a:prstGeom prst="rect">
            <a:avLst/>
          </a:prstGeom>
          <a:ln>
            <a:noFill/>
          </a:ln>
          <a:effectLst>
            <a:outerShdw blurRad="190500" algn="tl" rotWithShape="0">
              <a:srgbClr val="000000">
                <a:alpha val="70000"/>
              </a:srgbClr>
            </a:outerShdw>
          </a:effectLst>
        </p:spPr>
      </p:pic>
      <p:sp>
        <p:nvSpPr>
          <p:cNvPr id="4" name="文本框 3"/>
          <p:cNvSpPr txBox="1"/>
          <p:nvPr/>
        </p:nvSpPr>
        <p:spPr>
          <a:xfrm>
            <a:off x="7077447" y="2176165"/>
            <a:ext cx="4691743" cy="1938992"/>
          </a:xfrm>
          <a:prstGeom prst="rect">
            <a:avLst/>
          </a:prstGeom>
          <a:noFill/>
        </p:spPr>
        <p:txBody>
          <a:bodyPr wrap="square" rtlCol="0">
            <a:spAutoFit/>
          </a:bodyPr>
          <a:lstStyle/>
          <a:p>
            <a:r>
              <a:rPr lang="zh-CN" altLang="en-US" sz="6000" b="1" dirty="0">
                <a:latin typeface="微软雅黑" panose="020B0503020204020204" charset="-122"/>
                <a:ea typeface="微软雅黑" panose="020B0503020204020204" charset="-122"/>
              </a:rPr>
              <a:t>   扫一扫</a:t>
            </a:r>
            <a:endParaRPr lang="en-US" altLang="zh-CN" sz="6000" b="1" dirty="0">
              <a:latin typeface="微软雅黑" panose="020B0503020204020204" charset="-122"/>
              <a:ea typeface="微软雅黑" panose="020B0503020204020204" charset="-122"/>
            </a:endParaRPr>
          </a:p>
          <a:p>
            <a:r>
              <a:rPr lang="zh-CN" altLang="en-US" sz="6000" b="1" dirty="0">
                <a:latin typeface="微软雅黑" panose="020B0503020204020204" charset="-122"/>
                <a:ea typeface="微软雅黑" panose="020B0503020204020204" charset="-122"/>
              </a:rPr>
              <a:t>下载学习通</a:t>
            </a:r>
          </a:p>
        </p:txBody>
      </p:sp>
      <p:sp>
        <p:nvSpPr>
          <p:cNvPr id="6" name="矩形 5"/>
          <p:cNvSpPr/>
          <p:nvPr/>
        </p:nvSpPr>
        <p:spPr>
          <a:xfrm>
            <a:off x="2468935" y="6136605"/>
            <a:ext cx="8256104" cy="605294"/>
          </a:xfrm>
          <a:prstGeom prst="rect">
            <a:avLst/>
          </a:prstGeom>
        </p:spPr>
        <p:txBody>
          <a:bodyPr wrap="square">
            <a:spAutoFit/>
          </a:bodyPr>
          <a:lstStyle/>
          <a:p>
            <a:pPr defTabSz="913130">
              <a:lnSpc>
                <a:spcPts val="4000"/>
              </a:lnSpc>
              <a:defRPr/>
            </a:pPr>
            <a:r>
              <a:rPr lang="zh-CN" altLang="en-US" sz="2800" dirty="0">
                <a:solidFill>
                  <a:srgbClr val="3B5D54"/>
                </a:solidFill>
                <a:latin typeface="微软雅黑" panose="020B0503020204020204" charset="-122"/>
                <a:ea typeface="微软雅黑" panose="020B0503020204020204" charset="-122"/>
                <a:sym typeface="+mn-lt"/>
              </a:rPr>
              <a:t>扫描二维码（微信扫描二维码请选择在浏览器打开）</a:t>
            </a:r>
          </a:p>
        </p:txBody>
      </p:sp>
    </p:spTree>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spd="slow" advTm="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13"/>
          <p:cNvSpPr txBox="1"/>
          <p:nvPr/>
        </p:nvSpPr>
        <p:spPr>
          <a:xfrm>
            <a:off x="1154406" y="236926"/>
            <a:ext cx="3114729" cy="584775"/>
          </a:xfrm>
          <a:prstGeom prst="rect">
            <a:avLst/>
          </a:prstGeom>
        </p:spPr>
        <p:txBody>
          <a:bodyPr vert="horz"/>
          <a:lstStyle>
            <a:lvl1pPr marL="0" indent="0" algn="l" defTabSz="963930" rtl="0" eaLnBrk="1" latinLnBrk="0" hangingPunct="1">
              <a:lnSpc>
                <a:spcPct val="100000"/>
              </a:lnSpc>
              <a:spcBef>
                <a:spcPts val="1055"/>
              </a:spcBef>
              <a:buFont typeface="Arial" panose="020B0604020202020204" pitchFamily="34" charset="0"/>
              <a:buNone/>
              <a:defRPr sz="1685"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a:lstStyle>
          <a:p>
            <a:r>
              <a:rPr kumimoji="1" lang="zh-CN" altLang="en-US" sz="3200" b="1" dirty="0">
                <a:solidFill>
                  <a:schemeClr val="accent1"/>
                </a:solidFill>
                <a:latin typeface="微软雅黑" panose="020B0503020204020204" charset="-122"/>
                <a:ea typeface="微软雅黑" panose="020B0503020204020204" charset="-122"/>
              </a:rPr>
              <a:t>登录安装指引</a:t>
            </a:r>
            <a:endParaRPr kumimoji="1" lang="en-US" altLang="zh-CN" sz="3200" b="1" dirty="0">
              <a:solidFill>
                <a:schemeClr val="accent1"/>
              </a:solidFill>
              <a:latin typeface="微软雅黑" panose="020B0503020204020204" charset="-122"/>
              <a:ea typeface="微软雅黑" panose="020B0503020204020204" charset="-122"/>
            </a:endParaRPr>
          </a:p>
        </p:txBody>
      </p:sp>
      <p:sp>
        <p:nvSpPr>
          <p:cNvPr id="3" name="流程图: 联系 23"/>
          <p:cNvSpPr/>
          <p:nvPr/>
        </p:nvSpPr>
        <p:spPr>
          <a:xfrm>
            <a:off x="458651" y="1817902"/>
            <a:ext cx="449123" cy="457200"/>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FF0000"/>
                </a:solidFill>
              </a:rPr>
              <a:t>1</a:t>
            </a:r>
            <a:endParaRPr lang="zh-CN" altLang="en-US" sz="2000" b="1" dirty="0">
              <a:solidFill>
                <a:srgbClr val="FF0000"/>
              </a:solidFill>
            </a:endParaRPr>
          </a:p>
        </p:txBody>
      </p:sp>
      <p:sp>
        <p:nvSpPr>
          <p:cNvPr id="4" name="流程图: 联系 277"/>
          <p:cNvSpPr/>
          <p:nvPr/>
        </p:nvSpPr>
        <p:spPr>
          <a:xfrm>
            <a:off x="3499162" y="1817902"/>
            <a:ext cx="449123" cy="457200"/>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FF0000"/>
                </a:solidFill>
              </a:rPr>
              <a:t>2</a:t>
            </a:r>
            <a:endParaRPr lang="zh-CN" altLang="en-US" sz="2000" b="1" dirty="0">
              <a:solidFill>
                <a:srgbClr val="FF0000"/>
              </a:solidFill>
            </a:endParaRPr>
          </a:p>
        </p:txBody>
      </p:sp>
      <p:sp>
        <p:nvSpPr>
          <p:cNvPr id="6" name="流程图: 联系 278"/>
          <p:cNvSpPr/>
          <p:nvPr/>
        </p:nvSpPr>
        <p:spPr>
          <a:xfrm>
            <a:off x="9437695" y="1817902"/>
            <a:ext cx="449123" cy="457200"/>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FF0000"/>
                </a:solidFill>
              </a:rPr>
              <a:t>4</a:t>
            </a:r>
            <a:endParaRPr lang="zh-CN" altLang="en-US" sz="2000" b="1" dirty="0">
              <a:solidFill>
                <a:srgbClr val="FF0000"/>
              </a:solidFill>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637" y="1672109"/>
            <a:ext cx="2393066" cy="4615164"/>
          </a:xfrm>
          <a:prstGeom prst="rect">
            <a:avLst/>
          </a:prstGeom>
        </p:spPr>
      </p:pic>
      <p:grpSp>
        <p:nvGrpSpPr>
          <p:cNvPr id="8" name="组合 7"/>
          <p:cNvGrpSpPr/>
          <p:nvPr/>
        </p:nvGrpSpPr>
        <p:grpSpPr>
          <a:xfrm>
            <a:off x="3948285" y="1672109"/>
            <a:ext cx="2393066" cy="4615164"/>
            <a:chOff x="3902930" y="1715859"/>
            <a:chExt cx="2393066" cy="4615164"/>
          </a:xfrm>
        </p:grpSpPr>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2930" y="1715859"/>
              <a:ext cx="2393066" cy="4615164"/>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4088" y="2336263"/>
              <a:ext cx="2008836" cy="3467305"/>
            </a:xfrm>
            <a:prstGeom prst="rect">
              <a:avLst/>
            </a:prstGeom>
          </p:spPr>
        </p:pic>
        <p:sp>
          <p:nvSpPr>
            <p:cNvPr id="11" name="矩形 10"/>
            <p:cNvSpPr/>
            <p:nvPr/>
          </p:nvSpPr>
          <p:spPr>
            <a:xfrm>
              <a:off x="4155189" y="4571831"/>
              <a:ext cx="923361" cy="28803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555" y="2292513"/>
            <a:ext cx="2036701" cy="3467305"/>
          </a:xfrm>
          <a:prstGeom prst="rect">
            <a:avLst/>
          </a:prstGeom>
        </p:spPr>
      </p:pic>
      <p:sp>
        <p:nvSpPr>
          <p:cNvPr id="20" name="矩形 19"/>
          <p:cNvSpPr/>
          <p:nvPr/>
        </p:nvSpPr>
        <p:spPr>
          <a:xfrm>
            <a:off x="1033555" y="2727065"/>
            <a:ext cx="1973027" cy="47744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a:off x="9885759" y="1672109"/>
            <a:ext cx="2393066" cy="4615164"/>
            <a:chOff x="8289022" y="1624449"/>
            <a:chExt cx="2393066" cy="4615164"/>
          </a:xfrm>
        </p:grpSpPr>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9022" y="1624449"/>
              <a:ext cx="2393066" cy="4615164"/>
            </a:xfrm>
            <a:prstGeom prst="rect">
              <a:avLst/>
            </a:prstGeom>
          </p:spPr>
        </p:pic>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9796" y="2227443"/>
              <a:ext cx="2082539" cy="3484716"/>
            </a:xfrm>
            <a:prstGeom prst="rect">
              <a:avLst/>
            </a:prstGeom>
          </p:spPr>
        </p:pic>
      </p:grpSp>
      <p:sp>
        <p:nvSpPr>
          <p:cNvPr id="27" name="流程图: 联系 277"/>
          <p:cNvSpPr/>
          <p:nvPr/>
        </p:nvSpPr>
        <p:spPr>
          <a:xfrm>
            <a:off x="6510119" y="1817902"/>
            <a:ext cx="449123" cy="457200"/>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FF0000"/>
                </a:solidFill>
              </a:rPr>
              <a:t>3</a:t>
            </a:r>
            <a:endParaRPr lang="zh-CN" altLang="en-US" sz="2000" b="1" dirty="0">
              <a:solidFill>
                <a:srgbClr val="FF0000"/>
              </a:solidFill>
            </a:endParaRPr>
          </a:p>
        </p:txBody>
      </p:sp>
      <p:grpSp>
        <p:nvGrpSpPr>
          <p:cNvPr id="30" name="组合 29"/>
          <p:cNvGrpSpPr/>
          <p:nvPr/>
        </p:nvGrpSpPr>
        <p:grpSpPr>
          <a:xfrm>
            <a:off x="6959242" y="1709879"/>
            <a:ext cx="2393066" cy="4615164"/>
            <a:chOff x="7047266" y="1662219"/>
            <a:chExt cx="2393066" cy="4615164"/>
          </a:xfrm>
        </p:grpSpPr>
        <p:pic>
          <p:nvPicPr>
            <p:cNvPr id="24" name="图片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7266" y="1662219"/>
              <a:ext cx="2393066" cy="4615164"/>
            </a:xfrm>
            <a:prstGeom prst="rect">
              <a:avLst/>
            </a:prstGeom>
          </p:spPr>
        </p:pic>
        <p:pic>
          <p:nvPicPr>
            <p:cNvPr id="29" name="图片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2580" y="2244853"/>
              <a:ext cx="2042437" cy="3531712"/>
            </a:xfrm>
            <a:prstGeom prst="rect">
              <a:avLst/>
            </a:prstGeom>
          </p:spPr>
        </p:pic>
      </p:grpSp>
    </p:spTree>
  </p:cSld>
  <p:clrMapOvr>
    <a:masterClrMapping/>
  </p:clrMapOvr>
  <p:transition spd="slow" advTm="0">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文本占位符 13"/>
          <p:cNvSpPr txBox="1"/>
          <p:nvPr/>
        </p:nvSpPr>
        <p:spPr>
          <a:xfrm>
            <a:off x="1154406" y="236926"/>
            <a:ext cx="2034609" cy="715103"/>
          </a:xfrm>
          <a:prstGeom prst="rect">
            <a:avLst/>
          </a:prstGeom>
        </p:spPr>
        <p:txBody>
          <a:bodyPr vert="horz"/>
          <a:lstStyle>
            <a:lvl1pPr marL="0" indent="0" algn="l" defTabSz="963930" rtl="0" eaLnBrk="1" latinLnBrk="0" hangingPunct="1">
              <a:lnSpc>
                <a:spcPct val="100000"/>
              </a:lnSpc>
              <a:spcBef>
                <a:spcPts val="1055"/>
              </a:spcBef>
              <a:buFont typeface="Arial" panose="020B0604020202020204" pitchFamily="34" charset="0"/>
              <a:buNone/>
              <a:defRPr sz="1685"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a:lstStyle>
          <a:p>
            <a:r>
              <a:rPr kumimoji="1" lang="zh-CN" altLang="en-US" sz="3200" b="1" dirty="0">
                <a:solidFill>
                  <a:schemeClr val="accent1"/>
                </a:solidFill>
                <a:latin typeface="微软雅黑" panose="020B0503020204020204" charset="-122"/>
                <a:ea typeface="微软雅黑" panose="020B0503020204020204" charset="-122"/>
              </a:rPr>
              <a:t>邀请码</a:t>
            </a:r>
          </a:p>
        </p:txBody>
      </p:sp>
      <p:sp>
        <p:nvSpPr>
          <p:cNvPr id="66" name="TextBox 4"/>
          <p:cNvSpPr txBox="1"/>
          <p:nvPr/>
        </p:nvSpPr>
        <p:spPr>
          <a:xfrm>
            <a:off x="1440579" y="2032182"/>
            <a:ext cx="5290855" cy="2824106"/>
          </a:xfrm>
          <a:prstGeom prst="rect">
            <a:avLst/>
          </a:prstGeom>
          <a:noFill/>
        </p:spPr>
        <p:txBody>
          <a:bodyPr wrap="square" numCol="1" spcCol="0" rtlCol="0" anchor="ctr">
            <a:spAutoFit/>
          </a:bodyPr>
          <a:lstStyle/>
          <a:p>
            <a:pPr marL="0" marR="0" lvl="0" indent="0" algn="ctr" defTabSz="914400" rtl="0" eaLnBrk="1" fontAlgn="auto" latinLnBrk="0" hangingPunct="1">
              <a:lnSpc>
                <a:spcPct val="200000"/>
              </a:lnSpc>
              <a:spcBef>
                <a:spcPts val="0"/>
              </a:spcBef>
              <a:spcAft>
                <a:spcPts val="0"/>
              </a:spcAft>
              <a:buClrTx/>
              <a:buSzTx/>
              <a:buFontTx/>
              <a:buNone/>
              <a:defRPr/>
            </a:pPr>
            <a:r>
              <a:rPr lang="zh-CN" altLang="en-US" sz="4800" dirty="0">
                <a:solidFill>
                  <a:schemeClr val="bg2">
                    <a:lumMod val="25000"/>
                  </a:schemeClr>
                </a:solidFill>
                <a:latin typeface="微软雅黑" panose="020B0503020204020204" charset="-122"/>
                <a:ea typeface="微软雅黑" panose="020B0503020204020204" charset="-122"/>
                <a:cs typeface="Montserrat Light" charset="0"/>
              </a:rPr>
              <a:t>广东石油化工学院</a:t>
            </a:r>
            <a:endParaRPr lang="en-US" altLang="zh-CN" sz="4800" dirty="0">
              <a:solidFill>
                <a:schemeClr val="bg2">
                  <a:lumMod val="25000"/>
                </a:schemeClr>
              </a:solidFill>
              <a:latin typeface="微软雅黑" panose="020B0503020204020204" charset="-122"/>
              <a:ea typeface="微软雅黑" panose="020B0503020204020204" charset="-122"/>
              <a:cs typeface="Montserrat Light" charset="0"/>
            </a:endParaRPr>
          </a:p>
          <a:p>
            <a:pPr marL="0" marR="0" lvl="0" indent="0" algn="ctr" defTabSz="914400" rtl="0" eaLnBrk="1" fontAlgn="auto" latinLnBrk="0" hangingPunct="1">
              <a:lnSpc>
                <a:spcPct val="200000"/>
              </a:lnSpc>
              <a:spcBef>
                <a:spcPts val="0"/>
              </a:spcBef>
              <a:spcAft>
                <a:spcPts val="0"/>
              </a:spcAft>
              <a:buClrTx/>
              <a:buSzTx/>
              <a:buFontTx/>
              <a:buNone/>
              <a:defRPr/>
            </a:pPr>
            <a:r>
              <a:rPr lang="zh-CN" altLang="en-US" sz="4800" dirty="0">
                <a:solidFill>
                  <a:schemeClr val="bg2">
                    <a:lumMod val="25000"/>
                  </a:schemeClr>
                </a:solidFill>
                <a:latin typeface="微软雅黑" panose="020B0503020204020204" charset="-122"/>
                <a:ea typeface="微软雅黑" panose="020B0503020204020204" charset="-122"/>
                <a:cs typeface="Montserrat Light" charset="0"/>
              </a:rPr>
              <a:t>邀请码：</a:t>
            </a:r>
            <a:r>
              <a:rPr lang="en-US" altLang="zh-CN" sz="4800" dirty="0" err="1">
                <a:solidFill>
                  <a:schemeClr val="bg2">
                    <a:lumMod val="25000"/>
                  </a:schemeClr>
                </a:solidFill>
                <a:latin typeface="微软雅黑" panose="020B0503020204020204" charset="-122"/>
                <a:ea typeface="微软雅黑" panose="020B0503020204020204" charset="-122"/>
                <a:cs typeface="Montserrat Light" charset="0"/>
              </a:rPr>
              <a:t>yzsyhg</a:t>
            </a:r>
            <a:endParaRPr lang="zh-CN" altLang="en-US" sz="4800" dirty="0">
              <a:solidFill>
                <a:schemeClr val="bg2">
                  <a:lumMod val="25000"/>
                </a:schemeClr>
              </a:solidFill>
              <a:latin typeface="微软雅黑" panose="020B0503020204020204" charset="-122"/>
              <a:ea typeface="微软雅黑" panose="020B0503020204020204" charset="-122"/>
              <a:cs typeface="Montserrat Light" charset="0"/>
            </a:endParaRPr>
          </a:p>
        </p:txBody>
      </p:sp>
      <p:grpSp>
        <p:nvGrpSpPr>
          <p:cNvPr id="67" name="组合 66"/>
          <p:cNvGrpSpPr/>
          <p:nvPr/>
        </p:nvGrpSpPr>
        <p:grpSpPr>
          <a:xfrm>
            <a:off x="7466667" y="1153667"/>
            <a:ext cx="2599922" cy="5014097"/>
            <a:chOff x="7994904" y="1364835"/>
            <a:chExt cx="2599922" cy="5014097"/>
          </a:xfrm>
        </p:grpSpPr>
        <p:pic>
          <p:nvPicPr>
            <p:cNvPr id="68" name="图片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4904" y="1364835"/>
              <a:ext cx="2599922" cy="5014097"/>
            </a:xfrm>
            <a:prstGeom prst="rect">
              <a:avLst/>
            </a:prstGeom>
          </p:spPr>
        </p:pic>
        <p:pic>
          <p:nvPicPr>
            <p:cNvPr id="69" name="图片 6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5272" y="2043084"/>
              <a:ext cx="2215857" cy="3747247"/>
            </a:xfrm>
            <a:prstGeom prst="rect">
              <a:avLst/>
            </a:prstGeom>
          </p:spPr>
        </p:pic>
        <p:sp>
          <p:nvSpPr>
            <p:cNvPr id="70" name="矩形 69"/>
            <p:cNvSpPr/>
            <p:nvPr/>
          </p:nvSpPr>
          <p:spPr>
            <a:xfrm>
              <a:off x="9998300" y="2130586"/>
              <a:ext cx="489677" cy="431065"/>
            </a:xfrm>
            <a:prstGeom prst="rect">
              <a:avLst/>
            </a:prstGeom>
            <a:noFill/>
            <a:ln w="25400" cap="flat" cmpd="sng" algn="ctr">
              <a:solidFill>
                <a:srgbClr val="FF0000"/>
              </a:solidFill>
              <a:prstDash val="solid"/>
              <a:miter lim="800000"/>
            </a:ln>
            <a:effectLst/>
          </p:spPr>
          <p:txBody>
            <a:bodyPr rtlCol="0" anchor="ctr"/>
            <a:lstStyle/>
            <a:p>
              <a:pPr algn="ctr" defTabSz="1218565">
                <a:defRPr/>
              </a:pPr>
              <a:endParaRPr lang="zh-CN" altLang="en-US" sz="2400" kern="0">
                <a:solidFill>
                  <a:prstClr val="white"/>
                </a:solidFill>
                <a:latin typeface="Calibri" panose="020F0502020204030204"/>
                <a:ea typeface="宋体" panose="02010600030101010101" pitchFamily="2" charset="-122"/>
              </a:endParaRPr>
            </a:p>
          </p:txBody>
        </p:sp>
      </p:grpSp>
      <p:grpSp>
        <p:nvGrpSpPr>
          <p:cNvPr id="4" name="组合 3"/>
          <p:cNvGrpSpPr/>
          <p:nvPr/>
        </p:nvGrpSpPr>
        <p:grpSpPr>
          <a:xfrm>
            <a:off x="8603902" y="800164"/>
            <a:ext cx="3013004" cy="5810749"/>
            <a:chOff x="8603902" y="800164"/>
            <a:chExt cx="3013004" cy="5810749"/>
          </a:xfrm>
        </p:grpSpPr>
        <p:pic>
          <p:nvPicPr>
            <p:cNvPr id="72" name="图片 7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3902" y="800164"/>
              <a:ext cx="3013004" cy="5810749"/>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3358" y="1477440"/>
              <a:ext cx="2539771" cy="4515149"/>
            </a:xfrm>
            <a:prstGeom prst="rect">
              <a:avLst/>
            </a:prstGeom>
          </p:spPr>
        </p:pic>
      </p:grpSp>
    </p:spTree>
  </p:cSld>
  <p:clrMapOvr>
    <a:masterClrMapping/>
  </p:clrMapOvr>
  <p:transition spd="slow" advTm="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607478" y="2612847"/>
            <a:ext cx="1558751" cy="707886"/>
          </a:xfrm>
          <a:prstGeom prst="rect">
            <a:avLst/>
          </a:prstGeom>
          <a:noFill/>
        </p:spPr>
        <p:txBody>
          <a:bodyPr wrap="square" rtlCol="0">
            <a:spAutoFit/>
          </a:bodyPr>
          <a:lstStyle/>
          <a:p>
            <a:r>
              <a:rPr lang="zh-CN" altLang="en-US" sz="4000" b="1" dirty="0">
                <a:solidFill>
                  <a:srgbClr val="00B050"/>
                </a:solidFill>
              </a:rPr>
              <a:t>阅读</a:t>
            </a:r>
          </a:p>
        </p:txBody>
      </p:sp>
      <p:sp>
        <p:nvSpPr>
          <p:cNvPr id="6" name="文本框 5"/>
          <p:cNvSpPr txBox="1"/>
          <p:nvPr/>
        </p:nvSpPr>
        <p:spPr>
          <a:xfrm>
            <a:off x="8695727" y="1417976"/>
            <a:ext cx="2217898" cy="707886"/>
          </a:xfrm>
          <a:prstGeom prst="rect">
            <a:avLst/>
          </a:prstGeom>
          <a:noFill/>
        </p:spPr>
        <p:txBody>
          <a:bodyPr wrap="square" rtlCol="0">
            <a:spAutoFit/>
          </a:bodyPr>
          <a:lstStyle/>
          <a:p>
            <a:r>
              <a:rPr lang="zh-CN" altLang="en-US" sz="4000" b="1" dirty="0">
                <a:solidFill>
                  <a:schemeClr val="accent3"/>
                </a:solidFill>
              </a:rPr>
              <a:t>听讲座</a:t>
            </a:r>
          </a:p>
        </p:txBody>
      </p:sp>
      <p:sp>
        <p:nvSpPr>
          <p:cNvPr id="7" name="文本框 6"/>
          <p:cNvSpPr txBox="1"/>
          <p:nvPr/>
        </p:nvSpPr>
        <p:spPr>
          <a:xfrm>
            <a:off x="7962374" y="2966790"/>
            <a:ext cx="2738938" cy="707886"/>
          </a:xfrm>
          <a:prstGeom prst="rect">
            <a:avLst/>
          </a:prstGeom>
          <a:noFill/>
        </p:spPr>
        <p:txBody>
          <a:bodyPr wrap="square" rtlCol="0">
            <a:spAutoFit/>
          </a:bodyPr>
          <a:lstStyle/>
          <a:p>
            <a:r>
              <a:rPr lang="zh-CN" altLang="en-US" sz="4000" b="1" dirty="0">
                <a:solidFill>
                  <a:srgbClr val="0070C0"/>
                </a:solidFill>
              </a:rPr>
              <a:t>专题创作</a:t>
            </a:r>
          </a:p>
        </p:txBody>
      </p:sp>
      <p:sp>
        <p:nvSpPr>
          <p:cNvPr id="8" name="文本框 7"/>
          <p:cNvSpPr txBox="1"/>
          <p:nvPr/>
        </p:nvSpPr>
        <p:spPr>
          <a:xfrm>
            <a:off x="8871454" y="4823380"/>
            <a:ext cx="2654725" cy="707886"/>
          </a:xfrm>
          <a:prstGeom prst="rect">
            <a:avLst/>
          </a:prstGeom>
          <a:noFill/>
        </p:spPr>
        <p:txBody>
          <a:bodyPr wrap="square" rtlCol="0">
            <a:spAutoFit/>
          </a:bodyPr>
          <a:lstStyle/>
          <a:p>
            <a:r>
              <a:rPr lang="zh-CN" altLang="en-US" sz="4000" b="1" dirty="0">
                <a:solidFill>
                  <a:schemeClr val="tx1">
                    <a:lumMod val="65000"/>
                    <a:lumOff val="35000"/>
                  </a:schemeClr>
                </a:solidFill>
              </a:rPr>
              <a:t>建群聊</a:t>
            </a:r>
          </a:p>
        </p:txBody>
      </p:sp>
      <p:sp>
        <p:nvSpPr>
          <p:cNvPr id="9" name="文本框 8"/>
          <p:cNvSpPr txBox="1"/>
          <p:nvPr/>
        </p:nvSpPr>
        <p:spPr>
          <a:xfrm>
            <a:off x="495973" y="4469437"/>
            <a:ext cx="3822139" cy="707886"/>
          </a:xfrm>
          <a:prstGeom prst="rect">
            <a:avLst/>
          </a:prstGeom>
          <a:noFill/>
        </p:spPr>
        <p:txBody>
          <a:bodyPr wrap="square" rtlCol="0">
            <a:spAutoFit/>
          </a:bodyPr>
          <a:lstStyle/>
          <a:p>
            <a:r>
              <a:rPr lang="zh-CN" altLang="en-US" sz="4000" b="1" dirty="0">
                <a:solidFill>
                  <a:schemeClr val="tx1">
                    <a:lumMod val="65000"/>
                    <a:lumOff val="35000"/>
                  </a:schemeClr>
                </a:solidFill>
              </a:rPr>
              <a:t>馆藏查询、续借</a:t>
            </a:r>
          </a:p>
        </p:txBody>
      </p:sp>
      <p:grpSp>
        <p:nvGrpSpPr>
          <p:cNvPr id="13" name="组合 12"/>
          <p:cNvGrpSpPr/>
          <p:nvPr/>
        </p:nvGrpSpPr>
        <p:grpSpPr>
          <a:xfrm>
            <a:off x="4557799" y="769301"/>
            <a:ext cx="3013004" cy="5810749"/>
            <a:chOff x="8603902" y="800164"/>
            <a:chExt cx="3013004" cy="5810749"/>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3902" y="800164"/>
              <a:ext cx="3013004" cy="5810749"/>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9216" y="1460459"/>
              <a:ext cx="2602366" cy="4515149"/>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advTm="0">
        <p14:pan dir="u"/>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anim calcmode="lin" valueType="num">
                                      <p:cBhvr>
                                        <p:cTn id="16" dur="250" fill="hold"/>
                                        <p:tgtEl>
                                          <p:spTgt spid="7"/>
                                        </p:tgtEl>
                                        <p:attrNameLst>
                                          <p:attrName>ppt_x</p:attrName>
                                        </p:attrNameLst>
                                      </p:cBhvr>
                                      <p:tavLst>
                                        <p:tav tm="0">
                                          <p:val>
                                            <p:strVal val="#ppt_x"/>
                                          </p:val>
                                        </p:tav>
                                        <p:tav tm="100000">
                                          <p:val>
                                            <p:strVal val="#ppt_x"/>
                                          </p:val>
                                        </p:tav>
                                      </p:tavLst>
                                    </p:anim>
                                    <p:anim calcmode="lin" valueType="num">
                                      <p:cBhvr>
                                        <p:cTn id="17" dur="250" fill="hold"/>
                                        <p:tgtEl>
                                          <p:spTgt spid="7"/>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50"/>
                                        <p:tgtEl>
                                          <p:spTgt spid="8"/>
                                        </p:tgtEl>
                                      </p:cBhvr>
                                    </p:animEffect>
                                    <p:anim calcmode="lin" valueType="num">
                                      <p:cBhvr>
                                        <p:cTn id="22" dur="250" fill="hold"/>
                                        <p:tgtEl>
                                          <p:spTgt spid="8"/>
                                        </p:tgtEl>
                                        <p:attrNameLst>
                                          <p:attrName>ppt_x</p:attrName>
                                        </p:attrNameLst>
                                      </p:cBhvr>
                                      <p:tavLst>
                                        <p:tav tm="0">
                                          <p:val>
                                            <p:strVal val="#ppt_x"/>
                                          </p:val>
                                        </p:tav>
                                        <p:tav tm="100000">
                                          <p:val>
                                            <p:strVal val="#ppt_x"/>
                                          </p:val>
                                        </p:tav>
                                      </p:tavLst>
                                    </p:anim>
                                    <p:anim calcmode="lin" valueType="num">
                                      <p:cBhvr>
                                        <p:cTn id="23" dur="250" fill="hold"/>
                                        <p:tgtEl>
                                          <p:spTgt spid="8"/>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9759161" y="2375080"/>
            <a:ext cx="2646878" cy="584775"/>
          </a:xfrm>
          <a:prstGeom prst="rect">
            <a:avLst/>
          </a:prstGeom>
          <a:noFill/>
        </p:spPr>
        <p:txBody>
          <a:bodyPr wrap="none" rtlCol="0">
            <a:spAutoFit/>
          </a:bodyPr>
          <a:lstStyle/>
          <a:p>
            <a:r>
              <a:rPr lang="zh-CN" altLang="en-US" sz="3200" b="1" dirty="0">
                <a:solidFill>
                  <a:schemeClr val="tx1">
                    <a:lumMod val="75000"/>
                    <a:lumOff val="25000"/>
                  </a:schemeClr>
                </a:solidFill>
                <a:latin typeface="微软雅黑" panose="020B0503020204020204" charset="-122"/>
                <a:ea typeface="微软雅黑" panose="020B0503020204020204" charset="-122"/>
              </a:rPr>
              <a:t>百链云图书馆</a:t>
            </a:r>
          </a:p>
        </p:txBody>
      </p:sp>
      <p:sp>
        <p:nvSpPr>
          <p:cNvPr id="10" name="文本框 9"/>
          <p:cNvSpPr txBox="1"/>
          <p:nvPr/>
        </p:nvSpPr>
        <p:spPr>
          <a:xfrm>
            <a:off x="9759161" y="1600101"/>
            <a:ext cx="2236510" cy="584775"/>
          </a:xfrm>
          <a:prstGeom prst="rect">
            <a:avLst/>
          </a:prstGeom>
          <a:noFill/>
        </p:spPr>
        <p:txBody>
          <a:bodyPr wrap="none" rtlCol="0">
            <a:spAutoFit/>
          </a:bodyPr>
          <a:lstStyle/>
          <a:p>
            <a:r>
              <a:rPr lang="zh-CN" altLang="en-US" sz="3200" b="1" dirty="0">
                <a:solidFill>
                  <a:schemeClr val="tx1">
                    <a:lumMod val="75000"/>
                    <a:lumOff val="25000"/>
                  </a:schemeClr>
                </a:solidFill>
                <a:latin typeface="微软雅黑" panose="020B0503020204020204" charset="-122"/>
                <a:ea typeface="微软雅黑" panose="020B0503020204020204" charset="-122"/>
              </a:rPr>
              <a:t>读秀知识库</a:t>
            </a:r>
          </a:p>
        </p:txBody>
      </p:sp>
      <p:sp>
        <p:nvSpPr>
          <p:cNvPr id="11" name="文本框 10"/>
          <p:cNvSpPr txBox="1"/>
          <p:nvPr/>
        </p:nvSpPr>
        <p:spPr>
          <a:xfrm>
            <a:off x="9758399" y="4031628"/>
            <a:ext cx="2236510" cy="584775"/>
          </a:xfrm>
          <a:prstGeom prst="rect">
            <a:avLst/>
          </a:prstGeom>
          <a:noFill/>
        </p:spPr>
        <p:txBody>
          <a:bodyPr wrap="none" rtlCol="0">
            <a:spAutoFit/>
          </a:bodyPr>
          <a:lstStyle/>
          <a:p>
            <a:r>
              <a:rPr lang="zh-CN" altLang="en-US" sz="3200" b="1" dirty="0">
                <a:solidFill>
                  <a:schemeClr val="tx1">
                    <a:lumMod val="75000"/>
                    <a:lumOff val="25000"/>
                  </a:schemeClr>
                </a:solidFill>
                <a:latin typeface="微软雅黑" panose="020B0503020204020204" charset="-122"/>
                <a:ea typeface="微软雅黑" panose="020B0503020204020204" charset="-122"/>
              </a:rPr>
              <a:t>移动图书馆</a:t>
            </a:r>
          </a:p>
        </p:txBody>
      </p:sp>
      <p:sp>
        <p:nvSpPr>
          <p:cNvPr id="12" name="文本框 11"/>
          <p:cNvSpPr txBox="1"/>
          <p:nvPr/>
        </p:nvSpPr>
        <p:spPr>
          <a:xfrm>
            <a:off x="9756487" y="4880915"/>
            <a:ext cx="1826141" cy="584775"/>
          </a:xfrm>
          <a:prstGeom prst="rect">
            <a:avLst/>
          </a:prstGeom>
          <a:noFill/>
        </p:spPr>
        <p:txBody>
          <a:bodyPr wrap="none" rtlCol="0">
            <a:spAutoFit/>
          </a:bodyPr>
          <a:lstStyle/>
          <a:p>
            <a:r>
              <a:rPr lang="zh-CN" altLang="en-US" sz="3200" b="1" dirty="0">
                <a:solidFill>
                  <a:schemeClr val="tx1">
                    <a:lumMod val="75000"/>
                    <a:lumOff val="25000"/>
                  </a:schemeClr>
                </a:solidFill>
                <a:latin typeface="微软雅黑" panose="020B0503020204020204" charset="-122"/>
                <a:ea typeface="微软雅黑" panose="020B0503020204020204" charset="-122"/>
              </a:rPr>
              <a:t>名师讲坛</a:t>
            </a:r>
          </a:p>
        </p:txBody>
      </p:sp>
      <p:sp>
        <p:nvSpPr>
          <p:cNvPr id="14" name="文本框 13"/>
          <p:cNvSpPr txBox="1"/>
          <p:nvPr/>
        </p:nvSpPr>
        <p:spPr>
          <a:xfrm>
            <a:off x="9759161" y="3205099"/>
            <a:ext cx="2236510" cy="584775"/>
          </a:xfrm>
          <a:prstGeom prst="rect">
            <a:avLst/>
          </a:prstGeom>
          <a:noFill/>
        </p:spPr>
        <p:txBody>
          <a:bodyPr wrap="none" rtlCol="0">
            <a:spAutoFit/>
          </a:bodyPr>
          <a:lstStyle/>
          <a:p>
            <a:r>
              <a:rPr lang="zh-CN" altLang="en-US" sz="3200" b="1" dirty="0">
                <a:solidFill>
                  <a:schemeClr val="tx1">
                    <a:lumMod val="75000"/>
                    <a:lumOff val="25000"/>
                  </a:schemeClr>
                </a:solidFill>
                <a:latin typeface="微软雅黑" panose="020B0503020204020204" charset="-122"/>
                <a:ea typeface="微软雅黑" panose="020B0503020204020204" charset="-122"/>
              </a:rPr>
              <a:t>汇雅电子书</a:t>
            </a:r>
          </a:p>
        </p:txBody>
      </p:sp>
      <p:grpSp>
        <p:nvGrpSpPr>
          <p:cNvPr id="7" name="组合 6"/>
          <p:cNvGrpSpPr/>
          <p:nvPr/>
        </p:nvGrpSpPr>
        <p:grpSpPr>
          <a:xfrm>
            <a:off x="1194268" y="562536"/>
            <a:ext cx="8259443" cy="6150133"/>
            <a:chOff x="1194268" y="562536"/>
            <a:chExt cx="8259443" cy="6150133"/>
          </a:xfrm>
        </p:grpSpPr>
        <p:pic>
          <p:nvPicPr>
            <p:cNvPr id="3" name="图片 2"/>
            <p:cNvPicPr>
              <a:picLocks noChangeAspect="1"/>
            </p:cNvPicPr>
            <p:nvPr/>
          </p:nvPicPr>
          <p:blipFill>
            <a:blip r:embed="rId3"/>
            <a:stretch>
              <a:fillRect/>
            </a:stretch>
          </p:blipFill>
          <p:spPr>
            <a:xfrm>
              <a:off x="1194268" y="562536"/>
              <a:ext cx="8259443" cy="6150133"/>
            </a:xfrm>
            <a:prstGeom prst="rect">
              <a:avLst/>
            </a:prstGeom>
          </p:spPr>
        </p:pic>
        <p:sp>
          <p:nvSpPr>
            <p:cNvPr id="5" name="圆角矩形 4"/>
            <p:cNvSpPr/>
            <p:nvPr/>
          </p:nvSpPr>
          <p:spPr>
            <a:xfrm>
              <a:off x="3044999" y="5056485"/>
              <a:ext cx="1224136" cy="64807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圆角矩形 5"/>
            <p:cNvSpPr/>
            <p:nvPr/>
          </p:nvSpPr>
          <p:spPr>
            <a:xfrm>
              <a:off x="3261023" y="4575949"/>
              <a:ext cx="864096" cy="26451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2" name="图片 1"/>
          <p:cNvPicPr>
            <a:picLocks noChangeAspect="1"/>
          </p:cNvPicPr>
          <p:nvPr/>
        </p:nvPicPr>
        <p:blipFill>
          <a:blip r:embed="rId4"/>
          <a:stretch>
            <a:fillRect/>
          </a:stretch>
        </p:blipFill>
        <p:spPr>
          <a:xfrm>
            <a:off x="1263148" y="756627"/>
            <a:ext cx="8121681" cy="57619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 presetClass="exit" presetSubtype="10" fill="hold" nodeType="clickEffect">
                                  <p:stCondLst>
                                    <p:cond delay="0"/>
                                  </p:stCondLst>
                                  <p:childTnLst>
                                    <p:animEffect transition="out" filter="checkerboard(across)">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additive="base">
                                        <p:cTn id="40" dur="500" fill="hold"/>
                                        <p:tgtEl>
                                          <p:spTgt spid="2"/>
                                        </p:tgtEl>
                                        <p:attrNameLst>
                                          <p:attrName>ppt_x</p:attrName>
                                        </p:attrNameLst>
                                      </p:cBhvr>
                                      <p:tavLst>
                                        <p:tav tm="0">
                                          <p:val>
                                            <p:strVal val="#ppt_x"/>
                                          </p:val>
                                        </p:tav>
                                        <p:tav tm="100000">
                                          <p:val>
                                            <p:strVal val="#ppt_x"/>
                                          </p:val>
                                        </p:tav>
                                      </p:tavLst>
                                    </p:anim>
                                    <p:anim calcmode="lin" valueType="num">
                                      <p:cBhvr additive="base">
                                        <p:cTn id="4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文本占位符 13"/>
          <p:cNvSpPr txBox="1"/>
          <p:nvPr/>
        </p:nvSpPr>
        <p:spPr>
          <a:xfrm>
            <a:off x="1154406" y="236926"/>
            <a:ext cx="2034609" cy="715103"/>
          </a:xfrm>
          <a:prstGeom prst="rect">
            <a:avLst/>
          </a:prstGeom>
        </p:spPr>
        <p:txBody>
          <a:bodyPr vert="horz"/>
          <a:lstStyle>
            <a:lvl1pPr marL="0" indent="0" algn="l" defTabSz="963930" rtl="0" eaLnBrk="1" latinLnBrk="0" hangingPunct="1">
              <a:lnSpc>
                <a:spcPct val="100000"/>
              </a:lnSpc>
              <a:spcBef>
                <a:spcPts val="1055"/>
              </a:spcBef>
              <a:buFont typeface="Arial" panose="020B0604020202020204" pitchFamily="34" charset="0"/>
              <a:buNone/>
              <a:defRPr sz="1685"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a:lstStyle>
          <a:p>
            <a:r>
              <a:rPr kumimoji="1" lang="zh-CN" altLang="en-US" sz="3200" b="1" dirty="0">
                <a:solidFill>
                  <a:schemeClr val="accent1"/>
                </a:solidFill>
                <a:latin typeface="微软雅黑" panose="020B0503020204020204" charset="-122"/>
                <a:ea typeface="微软雅黑" panose="020B0503020204020204" charset="-122"/>
              </a:rPr>
              <a:t>馆藏查询</a:t>
            </a:r>
          </a:p>
        </p:txBody>
      </p:sp>
      <p:sp>
        <p:nvSpPr>
          <p:cNvPr id="9" name="右箭头 38"/>
          <p:cNvSpPr/>
          <p:nvPr/>
        </p:nvSpPr>
        <p:spPr>
          <a:xfrm>
            <a:off x="3418735" y="2419710"/>
            <a:ext cx="500522" cy="439531"/>
          </a:xfrm>
          <a:prstGeom prst="rightArrow">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0" name="右箭头 38"/>
          <p:cNvSpPr/>
          <p:nvPr/>
        </p:nvSpPr>
        <p:spPr>
          <a:xfrm>
            <a:off x="6869278" y="2456714"/>
            <a:ext cx="500522" cy="439531"/>
          </a:xfrm>
          <a:prstGeom prst="rightArrow">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2" name="组合 1"/>
          <p:cNvGrpSpPr/>
          <p:nvPr/>
        </p:nvGrpSpPr>
        <p:grpSpPr>
          <a:xfrm>
            <a:off x="479064" y="840825"/>
            <a:ext cx="2865877" cy="5729199"/>
            <a:chOff x="1149074" y="840828"/>
            <a:chExt cx="2865877" cy="5729199"/>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074" y="840828"/>
              <a:ext cx="2865877" cy="5729199"/>
            </a:xfrm>
            <a:prstGeom prst="rect">
              <a:avLst/>
            </a:prstGeom>
          </p:spPr>
        </p:pic>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4029" y="1586898"/>
              <a:ext cx="2457475" cy="4368845"/>
            </a:xfrm>
            <a:prstGeom prst="rect">
              <a:avLst/>
            </a:prstGeom>
          </p:spPr>
        </p:pic>
        <p:sp>
          <p:nvSpPr>
            <p:cNvPr id="22" name="矩形 21"/>
            <p:cNvSpPr/>
            <p:nvPr/>
          </p:nvSpPr>
          <p:spPr>
            <a:xfrm>
              <a:off x="1316807" y="2248176"/>
              <a:ext cx="2512358" cy="40452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3917395" y="840824"/>
            <a:ext cx="2865877" cy="5729199"/>
            <a:chOff x="3917395" y="840824"/>
            <a:chExt cx="2865877" cy="5729199"/>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7395" y="840824"/>
              <a:ext cx="2865877" cy="5729199"/>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3273" y="1617115"/>
              <a:ext cx="2440476" cy="4338625"/>
            </a:xfrm>
            <a:prstGeom prst="rect">
              <a:avLst/>
            </a:prstGeom>
          </p:spPr>
        </p:pic>
        <p:sp>
          <p:nvSpPr>
            <p:cNvPr id="20" name="矩形 19"/>
            <p:cNvSpPr/>
            <p:nvPr/>
          </p:nvSpPr>
          <p:spPr>
            <a:xfrm>
              <a:off x="4113138" y="2886765"/>
              <a:ext cx="2512358" cy="29751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p:cNvGrpSpPr/>
          <p:nvPr/>
        </p:nvGrpSpPr>
        <p:grpSpPr>
          <a:xfrm>
            <a:off x="7436523" y="840824"/>
            <a:ext cx="2865877" cy="5729199"/>
            <a:chOff x="7436523" y="840824"/>
            <a:chExt cx="2865877" cy="5729199"/>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6523" y="840824"/>
              <a:ext cx="2865877" cy="5729199"/>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11695" y="1528093"/>
              <a:ext cx="2493896" cy="4433594"/>
            </a:xfrm>
            <a:prstGeom prst="rect">
              <a:avLst/>
            </a:prstGeom>
          </p:spPr>
        </p:pic>
      </p:grpSp>
      <p:grpSp>
        <p:nvGrpSpPr>
          <p:cNvPr id="28" name="组合 27"/>
          <p:cNvGrpSpPr/>
          <p:nvPr/>
        </p:nvGrpSpPr>
        <p:grpSpPr>
          <a:xfrm>
            <a:off x="9165679" y="1279261"/>
            <a:ext cx="2865877" cy="5729199"/>
            <a:chOff x="10271405" y="955037"/>
            <a:chExt cx="2865877" cy="5729199"/>
          </a:xfrm>
        </p:grpSpPr>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1405" y="955037"/>
              <a:ext cx="2865877" cy="5729199"/>
            </a:xfrm>
            <a:prstGeom prst="rect">
              <a:avLst/>
            </a:prstGeom>
          </p:spPr>
        </p:pic>
        <p:pic>
          <p:nvPicPr>
            <p:cNvPr id="25" name="图片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90406" y="1700150"/>
              <a:ext cx="2455001" cy="4364447"/>
            </a:xfrm>
            <a:prstGeom prst="rect">
              <a:avLst/>
            </a:prstGeom>
          </p:spPr>
        </p:pic>
        <p:sp>
          <p:nvSpPr>
            <p:cNvPr id="29" name="矩形 28"/>
            <p:cNvSpPr/>
            <p:nvPr/>
          </p:nvSpPr>
          <p:spPr>
            <a:xfrm>
              <a:off x="10531936" y="3940173"/>
              <a:ext cx="2371940" cy="212442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cSld>
  <p:clrMapOvr>
    <a:masterClrMapping/>
  </p:clrMapOvr>
  <p:transition spd="slow" advTm="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文本占位符 13"/>
          <p:cNvSpPr txBox="1"/>
          <p:nvPr/>
        </p:nvSpPr>
        <p:spPr>
          <a:xfrm>
            <a:off x="1154406" y="236926"/>
            <a:ext cx="3546777" cy="715103"/>
          </a:xfrm>
          <a:prstGeom prst="rect">
            <a:avLst/>
          </a:prstGeom>
        </p:spPr>
        <p:txBody>
          <a:bodyPr vert="horz"/>
          <a:lstStyle>
            <a:lvl1pPr marL="0" indent="0" algn="l" defTabSz="963930" rtl="0" eaLnBrk="1" latinLnBrk="0" hangingPunct="1">
              <a:lnSpc>
                <a:spcPct val="100000"/>
              </a:lnSpc>
              <a:spcBef>
                <a:spcPts val="1055"/>
              </a:spcBef>
              <a:buFont typeface="Arial" panose="020B0604020202020204" pitchFamily="34" charset="0"/>
              <a:buNone/>
              <a:defRPr sz="1685"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a:lstStyle>
          <a:p>
            <a:r>
              <a:rPr kumimoji="1" lang="zh-CN" altLang="en-US" sz="3200" b="1" dirty="0">
                <a:solidFill>
                  <a:schemeClr val="accent1"/>
                </a:solidFill>
                <a:latin typeface="微软雅黑" panose="020B0503020204020204" charset="-122"/>
                <a:ea typeface="微软雅黑" panose="020B0503020204020204" charset="-122"/>
              </a:rPr>
              <a:t>借阅记录、续借</a:t>
            </a:r>
          </a:p>
        </p:txBody>
      </p:sp>
      <p:grpSp>
        <p:nvGrpSpPr>
          <p:cNvPr id="4" name="组合 3"/>
          <p:cNvGrpSpPr/>
          <p:nvPr/>
        </p:nvGrpSpPr>
        <p:grpSpPr>
          <a:xfrm>
            <a:off x="4749178" y="840827"/>
            <a:ext cx="2865877" cy="5729199"/>
            <a:chOff x="4874991" y="840827"/>
            <a:chExt cx="2865877" cy="5729199"/>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4991" y="840827"/>
              <a:ext cx="2865877" cy="5729199"/>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2958" y="1553688"/>
              <a:ext cx="2472449" cy="4374148"/>
            </a:xfrm>
            <a:prstGeom prst="rect">
              <a:avLst/>
            </a:prstGeom>
          </p:spPr>
        </p:pic>
        <p:sp>
          <p:nvSpPr>
            <p:cNvPr id="7" name="矩形 6"/>
            <p:cNvSpPr/>
            <p:nvPr/>
          </p:nvSpPr>
          <p:spPr>
            <a:xfrm>
              <a:off x="5052958" y="2033876"/>
              <a:ext cx="2512358" cy="40452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149074" y="840828"/>
            <a:ext cx="2865877" cy="5729199"/>
            <a:chOff x="1149074" y="840828"/>
            <a:chExt cx="2865877" cy="5729199"/>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074" y="840828"/>
              <a:ext cx="2865877" cy="5729199"/>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6588" y="1586898"/>
              <a:ext cx="2512358" cy="4368845"/>
            </a:xfrm>
            <a:prstGeom prst="rect">
              <a:avLst/>
            </a:prstGeom>
          </p:spPr>
        </p:pic>
        <p:sp>
          <p:nvSpPr>
            <p:cNvPr id="9" name="矩形 8"/>
            <p:cNvSpPr/>
            <p:nvPr/>
          </p:nvSpPr>
          <p:spPr>
            <a:xfrm>
              <a:off x="1306588" y="2953530"/>
              <a:ext cx="2512358" cy="40452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8401212" y="840827"/>
            <a:ext cx="2865877" cy="5729199"/>
            <a:chOff x="8401212" y="840827"/>
            <a:chExt cx="2865877" cy="5729199"/>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1212" y="840827"/>
              <a:ext cx="2865877" cy="5729199"/>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6859" y="1553689"/>
              <a:ext cx="2510711" cy="4374148"/>
            </a:xfrm>
            <a:prstGeom prst="rect">
              <a:avLst/>
            </a:prstGeom>
          </p:spPr>
        </p:pic>
        <p:sp>
          <p:nvSpPr>
            <p:cNvPr id="13" name="矩形 12"/>
            <p:cNvSpPr/>
            <p:nvPr/>
          </p:nvSpPr>
          <p:spPr>
            <a:xfrm>
              <a:off x="10678510" y="2183586"/>
              <a:ext cx="437714" cy="338897"/>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右箭头 38"/>
          <p:cNvSpPr/>
          <p:nvPr/>
        </p:nvSpPr>
        <p:spPr>
          <a:xfrm>
            <a:off x="4131803" y="2918523"/>
            <a:ext cx="500522" cy="439531"/>
          </a:xfrm>
          <a:prstGeom prst="rightArrow">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5" name="右箭头 38"/>
          <p:cNvSpPr/>
          <p:nvPr/>
        </p:nvSpPr>
        <p:spPr>
          <a:xfrm>
            <a:off x="7758855" y="2033876"/>
            <a:ext cx="500522" cy="439531"/>
          </a:xfrm>
          <a:prstGeom prst="rightArrow">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6" name="矩形 15"/>
          <p:cNvSpPr/>
          <p:nvPr/>
        </p:nvSpPr>
        <p:spPr>
          <a:xfrm>
            <a:off x="9106195" y="3544082"/>
            <a:ext cx="2965270" cy="1107996"/>
          </a:xfrm>
          <a:prstGeom prst="rect">
            <a:avLst/>
          </a:prstGeom>
          <a:solidFill>
            <a:schemeClr val="bg1"/>
          </a:solidFill>
          <a:ln w="12700">
            <a:solidFill>
              <a:srgbClr val="002060"/>
            </a:solidFill>
            <a:prstDash val="lgDashDot"/>
          </a:ln>
        </p:spPr>
        <p:txBody>
          <a:bodyPr wrap="square">
            <a:spAutoFit/>
          </a:bodyPr>
          <a:lstStyle/>
          <a:p>
            <a:pPr marL="342900" indent="-342900" defTabSz="951230">
              <a:lnSpc>
                <a:spcPct val="150000"/>
              </a:lnSpc>
              <a:buFont typeface="Arial" panose="020B0604020202020204" pitchFamily="34" charset="0"/>
              <a:buChar char="•"/>
              <a:defRPr/>
            </a:pPr>
            <a:r>
              <a:rPr lang="zh-CN" altLang="en-US" sz="2400" dirty="0">
                <a:solidFill>
                  <a:srgbClr val="0066CC"/>
                </a:solidFill>
                <a:latin typeface="微软雅黑" panose="020B0503020204020204" charset="-122"/>
                <a:ea typeface="微软雅黑" panose="020B0503020204020204" charset="-122"/>
              </a:rPr>
              <a:t>查看个人借阅情况</a:t>
            </a:r>
            <a:endParaRPr lang="en-US" altLang="zh-CN" sz="2400" dirty="0">
              <a:solidFill>
                <a:srgbClr val="0066CC"/>
              </a:solidFill>
              <a:latin typeface="微软雅黑" panose="020B0503020204020204" charset="-122"/>
              <a:ea typeface="微软雅黑" panose="020B0503020204020204" charset="-122"/>
            </a:endParaRPr>
          </a:p>
          <a:p>
            <a:pPr algn="ctr" defTabSz="951230">
              <a:lnSpc>
                <a:spcPct val="150000"/>
              </a:lnSpc>
              <a:defRPr/>
            </a:pPr>
            <a:r>
              <a:rPr lang="zh-CN" altLang="en-US" sz="2000" dirty="0">
                <a:solidFill>
                  <a:srgbClr val="FF0000"/>
                </a:solidFill>
                <a:latin typeface="微软雅黑" panose="020B0503020204020204" charset="-122"/>
                <a:ea typeface="微软雅黑" panose="020B0503020204020204" charset="-122"/>
              </a:rPr>
              <a:t>（线上续借图书）</a:t>
            </a:r>
            <a:endParaRPr lang="en-US" altLang="zh-CN" sz="2000" dirty="0">
              <a:solidFill>
                <a:srgbClr val="FF000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spd="slow" advTm="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文本占位符 13"/>
          <p:cNvSpPr txBox="1"/>
          <p:nvPr/>
        </p:nvSpPr>
        <p:spPr>
          <a:xfrm>
            <a:off x="1154406" y="236926"/>
            <a:ext cx="2294841" cy="629759"/>
          </a:xfrm>
          <a:prstGeom prst="rect">
            <a:avLst/>
          </a:prstGeom>
        </p:spPr>
        <p:txBody>
          <a:bodyPr vert="horz"/>
          <a:lstStyle>
            <a:lvl1pPr marL="0" indent="0" algn="l" defTabSz="963930" rtl="0" eaLnBrk="1" latinLnBrk="0" hangingPunct="1">
              <a:lnSpc>
                <a:spcPct val="100000"/>
              </a:lnSpc>
              <a:spcBef>
                <a:spcPts val="1055"/>
              </a:spcBef>
              <a:buFont typeface="Arial" panose="020B0604020202020204" pitchFamily="34" charset="0"/>
              <a:buNone/>
              <a:defRPr sz="1685"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a:lstStyle>
          <a:p>
            <a:r>
              <a:rPr kumimoji="1" lang="zh-CN" altLang="en-US" sz="3200" b="1" dirty="0">
                <a:solidFill>
                  <a:schemeClr val="accent1"/>
                </a:solidFill>
                <a:latin typeface="微软雅黑" panose="020B0503020204020204" charset="-122"/>
                <a:ea typeface="微软雅黑" panose="020B0503020204020204" charset="-122"/>
              </a:rPr>
              <a:t>看图书</a:t>
            </a:r>
          </a:p>
        </p:txBody>
      </p:sp>
      <p:sp>
        <p:nvSpPr>
          <p:cNvPr id="15" name="右箭头 38"/>
          <p:cNvSpPr/>
          <p:nvPr/>
        </p:nvSpPr>
        <p:spPr>
          <a:xfrm>
            <a:off x="3109175" y="3433849"/>
            <a:ext cx="374279" cy="439531"/>
          </a:xfrm>
          <a:prstGeom prst="rightArrow">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6" name="右箭头 38"/>
          <p:cNvSpPr/>
          <p:nvPr/>
        </p:nvSpPr>
        <p:spPr>
          <a:xfrm>
            <a:off x="6574020" y="3454125"/>
            <a:ext cx="430432" cy="439531"/>
          </a:xfrm>
          <a:prstGeom prst="rightArrow">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9" name="文本框 18"/>
          <p:cNvSpPr txBox="1"/>
          <p:nvPr/>
        </p:nvSpPr>
        <p:spPr>
          <a:xfrm>
            <a:off x="10997442" y="1117706"/>
            <a:ext cx="1470523" cy="369332"/>
          </a:xfrm>
          <a:prstGeom prst="rect">
            <a:avLst/>
          </a:prstGeom>
          <a:noFill/>
        </p:spPr>
        <p:txBody>
          <a:bodyPr wrap="square" rtlCol="0">
            <a:spAutoFit/>
          </a:bodyPr>
          <a:lstStyle/>
          <a:p>
            <a:r>
              <a:rPr lang="zh-CN" altLang="en-US" b="1" dirty="0">
                <a:solidFill>
                  <a:schemeClr val="accent4"/>
                </a:solidFill>
              </a:rPr>
              <a:t>收藏、转发</a:t>
            </a:r>
          </a:p>
        </p:txBody>
      </p:sp>
      <p:grpSp>
        <p:nvGrpSpPr>
          <p:cNvPr id="21" name="组合 20"/>
          <p:cNvGrpSpPr/>
          <p:nvPr/>
        </p:nvGrpSpPr>
        <p:grpSpPr>
          <a:xfrm>
            <a:off x="3545034" y="887206"/>
            <a:ext cx="2971498" cy="5729199"/>
            <a:chOff x="3982014" y="866685"/>
            <a:chExt cx="2971498" cy="5729199"/>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2014" y="866685"/>
              <a:ext cx="2971498" cy="5729199"/>
            </a:xfrm>
            <a:prstGeom prst="rect">
              <a:avLst/>
            </a:prstGeom>
          </p:spPr>
        </p:pic>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5475" y="1578302"/>
              <a:ext cx="2526864" cy="4437755"/>
            </a:xfrm>
            <a:prstGeom prst="rect">
              <a:avLst/>
            </a:prstGeom>
          </p:spPr>
        </p:pic>
      </p:grpSp>
      <p:grpSp>
        <p:nvGrpSpPr>
          <p:cNvPr id="24" name="组合 23"/>
          <p:cNvGrpSpPr/>
          <p:nvPr/>
        </p:nvGrpSpPr>
        <p:grpSpPr>
          <a:xfrm>
            <a:off x="7045875" y="887206"/>
            <a:ext cx="3118127" cy="5729199"/>
            <a:chOff x="7363848" y="866685"/>
            <a:chExt cx="3118127" cy="5729199"/>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3848" y="866685"/>
              <a:ext cx="3118127" cy="5729199"/>
            </a:xfrm>
            <a:prstGeom prst="rect">
              <a:avLst/>
            </a:prstGeom>
          </p:spPr>
        </p:pic>
        <p:pic>
          <p:nvPicPr>
            <p:cNvPr id="23"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72599" y="1594516"/>
              <a:ext cx="2664073" cy="4421541"/>
            </a:xfrm>
            <a:prstGeom prst="rect">
              <a:avLst/>
            </a:prstGeom>
          </p:spPr>
        </p:pic>
      </p:grpSp>
      <p:grpSp>
        <p:nvGrpSpPr>
          <p:cNvPr id="29" name="组合 28"/>
          <p:cNvGrpSpPr/>
          <p:nvPr/>
        </p:nvGrpSpPr>
        <p:grpSpPr>
          <a:xfrm>
            <a:off x="236687" y="866685"/>
            <a:ext cx="2865877" cy="5729199"/>
            <a:chOff x="236687" y="866685"/>
            <a:chExt cx="2865877" cy="5729199"/>
          </a:xfrm>
        </p:grpSpPr>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687" y="866685"/>
              <a:ext cx="2865877" cy="5729199"/>
            </a:xfrm>
            <a:prstGeom prst="rect">
              <a:avLst/>
            </a:prstGeom>
          </p:spPr>
        </p:pic>
        <p:pic>
          <p:nvPicPr>
            <p:cNvPr id="30" name="图片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356" y="1588384"/>
              <a:ext cx="2488013" cy="4423135"/>
            </a:xfrm>
            <a:prstGeom prst="rect">
              <a:avLst/>
            </a:prstGeom>
          </p:spPr>
        </p:pic>
        <p:sp>
          <p:nvSpPr>
            <p:cNvPr id="31" name="矩形 30"/>
            <p:cNvSpPr/>
            <p:nvPr/>
          </p:nvSpPr>
          <p:spPr>
            <a:xfrm>
              <a:off x="364012" y="3211801"/>
              <a:ext cx="2512358" cy="40452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2" name="组合 1"/>
          <p:cNvGrpSpPr/>
          <p:nvPr/>
        </p:nvGrpSpPr>
        <p:grpSpPr>
          <a:xfrm>
            <a:off x="9286196" y="1600102"/>
            <a:ext cx="2774347" cy="4932174"/>
            <a:chOff x="9286196" y="1600102"/>
            <a:chExt cx="2774347" cy="4932174"/>
          </a:xfrm>
        </p:grpSpPr>
        <p:pic>
          <p:nvPicPr>
            <p:cNvPr id="28" name="图片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86196" y="1600102"/>
              <a:ext cx="2774347" cy="4932174"/>
            </a:xfrm>
            <a:prstGeom prst="rect">
              <a:avLst/>
            </a:prstGeom>
          </p:spPr>
        </p:pic>
        <p:sp>
          <p:nvSpPr>
            <p:cNvPr id="22" name="矩形 21"/>
            <p:cNvSpPr/>
            <p:nvPr/>
          </p:nvSpPr>
          <p:spPr>
            <a:xfrm>
              <a:off x="11774466" y="1744117"/>
              <a:ext cx="250274" cy="272573"/>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矩形 24"/>
            <p:cNvSpPr/>
            <p:nvPr/>
          </p:nvSpPr>
          <p:spPr>
            <a:xfrm>
              <a:off x="11743208" y="6224072"/>
              <a:ext cx="250274" cy="272573"/>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spd="slow" advTm="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文本占位符 13"/>
          <p:cNvSpPr txBox="1"/>
          <p:nvPr/>
        </p:nvSpPr>
        <p:spPr>
          <a:xfrm>
            <a:off x="1342239" y="299846"/>
            <a:ext cx="1818585" cy="629759"/>
          </a:xfrm>
          <a:prstGeom prst="rect">
            <a:avLst/>
          </a:prstGeom>
        </p:spPr>
        <p:txBody>
          <a:bodyPr vert="horz"/>
          <a:lstStyle>
            <a:lvl1pPr marL="0" indent="0" algn="l" defTabSz="963930" rtl="0" eaLnBrk="1" latinLnBrk="0" hangingPunct="1">
              <a:lnSpc>
                <a:spcPct val="100000"/>
              </a:lnSpc>
              <a:spcBef>
                <a:spcPts val="1055"/>
              </a:spcBef>
              <a:buFont typeface="Arial" panose="020B0604020202020204" pitchFamily="34" charset="0"/>
              <a:buNone/>
              <a:defRPr sz="1685"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a:lstStyle>
          <a:p>
            <a:r>
              <a:rPr kumimoji="1" lang="zh-CN" altLang="en-US" sz="3200" b="1" dirty="0">
                <a:solidFill>
                  <a:schemeClr val="accent1"/>
                </a:solidFill>
                <a:latin typeface="微软雅黑" panose="020B0503020204020204" charset="-122"/>
                <a:ea typeface="微软雅黑" panose="020B0503020204020204" charset="-122"/>
              </a:rPr>
              <a:t>期刊</a:t>
            </a:r>
          </a:p>
        </p:txBody>
      </p:sp>
      <p:sp>
        <p:nvSpPr>
          <p:cNvPr id="22" name="右箭头 38"/>
          <p:cNvSpPr/>
          <p:nvPr/>
        </p:nvSpPr>
        <p:spPr>
          <a:xfrm>
            <a:off x="7139201" y="3668279"/>
            <a:ext cx="500522" cy="439531"/>
          </a:xfrm>
          <a:prstGeom prst="rightArrow">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5" name="右箭头 38"/>
          <p:cNvSpPr/>
          <p:nvPr/>
        </p:nvSpPr>
        <p:spPr>
          <a:xfrm>
            <a:off x="3755347" y="3668279"/>
            <a:ext cx="426499" cy="439531"/>
          </a:xfrm>
          <a:prstGeom prst="rightArrow">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27" name="组合 26"/>
          <p:cNvGrpSpPr/>
          <p:nvPr/>
        </p:nvGrpSpPr>
        <p:grpSpPr>
          <a:xfrm>
            <a:off x="4128174" y="1023443"/>
            <a:ext cx="3008854" cy="5840421"/>
            <a:chOff x="4222663" y="744840"/>
            <a:chExt cx="3008854" cy="5840421"/>
          </a:xfrm>
        </p:grpSpPr>
        <p:pic>
          <p:nvPicPr>
            <p:cNvPr id="32" name="图片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2663" y="744840"/>
              <a:ext cx="3008854" cy="5840421"/>
            </a:xfrm>
            <a:prstGeom prst="rect">
              <a:avLst/>
            </a:prstGeom>
          </p:spPr>
        </p:pic>
        <p:pic>
          <p:nvPicPr>
            <p:cNvPr id="33" name="图片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6272" y="1471032"/>
              <a:ext cx="2600015" cy="4622250"/>
            </a:xfrm>
            <a:prstGeom prst="rect">
              <a:avLst/>
            </a:prstGeom>
          </p:spPr>
        </p:pic>
      </p:grpSp>
      <p:grpSp>
        <p:nvGrpSpPr>
          <p:cNvPr id="6" name="组合 5"/>
          <p:cNvGrpSpPr/>
          <p:nvPr/>
        </p:nvGrpSpPr>
        <p:grpSpPr>
          <a:xfrm>
            <a:off x="7653511" y="1024037"/>
            <a:ext cx="3008854" cy="5839825"/>
            <a:chOff x="7653511" y="1024037"/>
            <a:chExt cx="3008854" cy="5839825"/>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3511" y="1024037"/>
              <a:ext cx="3008854" cy="5839825"/>
            </a:xfrm>
            <a:prstGeom prst="rect">
              <a:avLst/>
            </a:prstGeom>
          </p:spPr>
        </p:pic>
        <p:pic>
          <p:nvPicPr>
            <p:cNvPr id="34" name="图片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1588" y="1769514"/>
              <a:ext cx="2520036" cy="4480065"/>
            </a:xfrm>
            <a:prstGeom prst="rect">
              <a:avLst/>
            </a:prstGeom>
          </p:spPr>
        </p:pic>
        <p:sp>
          <p:nvSpPr>
            <p:cNvPr id="36" name="矩形 35"/>
            <p:cNvSpPr/>
            <p:nvPr/>
          </p:nvSpPr>
          <p:spPr>
            <a:xfrm>
              <a:off x="9957767" y="1912626"/>
              <a:ext cx="555368" cy="191531"/>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文本框 36"/>
          <p:cNvSpPr txBox="1"/>
          <p:nvPr/>
        </p:nvSpPr>
        <p:spPr>
          <a:xfrm>
            <a:off x="10497781" y="1907889"/>
            <a:ext cx="1470523" cy="369332"/>
          </a:xfrm>
          <a:prstGeom prst="rect">
            <a:avLst/>
          </a:prstGeom>
          <a:noFill/>
        </p:spPr>
        <p:txBody>
          <a:bodyPr wrap="square" rtlCol="0">
            <a:spAutoFit/>
          </a:bodyPr>
          <a:lstStyle/>
          <a:p>
            <a:r>
              <a:rPr lang="zh-CN" altLang="en-US" b="1" dirty="0">
                <a:solidFill>
                  <a:schemeClr val="accent4"/>
                </a:solidFill>
              </a:rPr>
              <a:t>收藏、转发</a:t>
            </a:r>
          </a:p>
        </p:txBody>
      </p:sp>
      <p:pic>
        <p:nvPicPr>
          <p:cNvPr id="43" name="图片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40569" y="2664142"/>
            <a:ext cx="2323064" cy="4129893"/>
          </a:xfrm>
          <a:prstGeom prst="rect">
            <a:avLst/>
          </a:prstGeom>
        </p:spPr>
      </p:pic>
      <p:grpSp>
        <p:nvGrpSpPr>
          <p:cNvPr id="24" name="组合 23"/>
          <p:cNvGrpSpPr/>
          <p:nvPr/>
        </p:nvGrpSpPr>
        <p:grpSpPr>
          <a:xfrm>
            <a:off x="547730" y="1023443"/>
            <a:ext cx="3013004" cy="5909361"/>
            <a:chOff x="983235" y="834324"/>
            <a:chExt cx="3013004" cy="5810749"/>
          </a:xfrm>
        </p:grpSpPr>
        <p:grpSp>
          <p:nvGrpSpPr>
            <p:cNvPr id="26" name="组合 25"/>
            <p:cNvGrpSpPr/>
            <p:nvPr/>
          </p:nvGrpSpPr>
          <p:grpSpPr>
            <a:xfrm>
              <a:off x="983235" y="834324"/>
              <a:ext cx="3013004" cy="5810749"/>
              <a:chOff x="8603902" y="800164"/>
              <a:chExt cx="3013004" cy="5810749"/>
            </a:xfrm>
          </p:grpSpPr>
          <p:pic>
            <p:nvPicPr>
              <p:cNvPr id="29" name="图片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3902" y="800164"/>
                <a:ext cx="3013004" cy="5810749"/>
              </a:xfrm>
              <a:prstGeom prst="rect">
                <a:avLst/>
              </a:prstGeom>
            </p:spPr>
          </p:pic>
          <p:pic>
            <p:nvPicPr>
              <p:cNvPr id="30" name="图片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0937" y="1575486"/>
                <a:ext cx="2582872" cy="4515149"/>
              </a:xfrm>
              <a:prstGeom prst="rect">
                <a:avLst/>
              </a:prstGeom>
            </p:spPr>
          </p:pic>
        </p:grpSp>
        <p:sp>
          <p:nvSpPr>
            <p:cNvPr id="28" name="矩形 27"/>
            <p:cNvSpPr/>
            <p:nvPr/>
          </p:nvSpPr>
          <p:spPr>
            <a:xfrm>
              <a:off x="2451706" y="2392648"/>
              <a:ext cx="596750" cy="54354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文本占位符 13"/>
          <p:cNvSpPr txBox="1"/>
          <p:nvPr/>
        </p:nvSpPr>
        <p:spPr>
          <a:xfrm>
            <a:off x="1154406" y="236926"/>
            <a:ext cx="2034609" cy="715103"/>
          </a:xfrm>
          <a:prstGeom prst="rect">
            <a:avLst/>
          </a:prstGeom>
        </p:spPr>
        <p:txBody>
          <a:bodyPr vert="horz"/>
          <a:lstStyle>
            <a:lvl1pPr marL="0" indent="0" algn="l" defTabSz="963930" rtl="0" eaLnBrk="1" latinLnBrk="0" hangingPunct="1">
              <a:lnSpc>
                <a:spcPct val="100000"/>
              </a:lnSpc>
              <a:spcBef>
                <a:spcPts val="1055"/>
              </a:spcBef>
              <a:buFont typeface="Arial" panose="020B0604020202020204" pitchFamily="34" charset="0"/>
              <a:buNone/>
              <a:defRPr sz="1685"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a:lstStyle>
          <a:p>
            <a:r>
              <a:rPr kumimoji="1" lang="zh-CN" altLang="en-US" sz="3200" b="1" dirty="0">
                <a:solidFill>
                  <a:schemeClr val="accent1"/>
                </a:solidFill>
                <a:latin typeface="微软雅黑" panose="020B0503020204020204" charset="-122"/>
                <a:ea typeface="微软雅黑" panose="020B0503020204020204" charset="-122"/>
              </a:rPr>
              <a:t>邀请码</a:t>
            </a:r>
          </a:p>
        </p:txBody>
      </p:sp>
      <p:sp>
        <p:nvSpPr>
          <p:cNvPr id="66" name="TextBox 4"/>
          <p:cNvSpPr txBox="1"/>
          <p:nvPr/>
        </p:nvSpPr>
        <p:spPr>
          <a:xfrm>
            <a:off x="1440579" y="2032149"/>
            <a:ext cx="5290855" cy="2824171"/>
          </a:xfrm>
          <a:prstGeom prst="rect">
            <a:avLst/>
          </a:prstGeom>
          <a:noFill/>
        </p:spPr>
        <p:txBody>
          <a:bodyPr wrap="square" numCol="1" spcCol="0" rtlCol="0" anchor="ctr">
            <a:spAutoFit/>
          </a:bodyPr>
          <a:lstStyle/>
          <a:p>
            <a:pPr marL="0" marR="0" lvl="0" indent="0" algn="ctr" defTabSz="914400" rtl="0" eaLnBrk="1" fontAlgn="auto" latinLnBrk="0" hangingPunct="1">
              <a:lnSpc>
                <a:spcPct val="200000"/>
              </a:lnSpc>
              <a:spcBef>
                <a:spcPts val="0"/>
              </a:spcBef>
              <a:spcAft>
                <a:spcPts val="0"/>
              </a:spcAft>
              <a:buClrTx/>
              <a:buSzTx/>
              <a:buFontTx/>
              <a:buNone/>
              <a:defRPr/>
            </a:pPr>
            <a:r>
              <a:rPr lang="zh-CN" altLang="en-US" sz="4800" b="1" dirty="0">
                <a:solidFill>
                  <a:schemeClr val="bg2">
                    <a:lumMod val="25000"/>
                  </a:schemeClr>
                </a:solidFill>
                <a:latin typeface="微软雅黑" panose="020B0503020204020204" charset="-122"/>
                <a:ea typeface="微软雅黑" panose="020B0503020204020204" charset="-122"/>
                <a:cs typeface="Montserrat Light" charset="0"/>
              </a:rPr>
              <a:t>名师讲坛</a:t>
            </a:r>
            <a:endParaRPr lang="en-US" altLang="zh-CN" sz="4800" b="1" dirty="0">
              <a:solidFill>
                <a:schemeClr val="bg2">
                  <a:lumMod val="25000"/>
                </a:schemeClr>
              </a:solidFill>
              <a:latin typeface="微软雅黑" panose="020B0503020204020204" charset="-122"/>
              <a:ea typeface="微软雅黑" panose="020B0503020204020204" charset="-122"/>
              <a:cs typeface="Montserrat Light" charset="0"/>
            </a:endParaRPr>
          </a:p>
          <a:p>
            <a:pPr marL="0" marR="0" lvl="0" indent="0" algn="ctr" defTabSz="914400" rtl="0" eaLnBrk="1" fontAlgn="auto" latinLnBrk="0" hangingPunct="1">
              <a:lnSpc>
                <a:spcPct val="200000"/>
              </a:lnSpc>
              <a:spcBef>
                <a:spcPts val="0"/>
              </a:spcBef>
              <a:spcAft>
                <a:spcPts val="0"/>
              </a:spcAft>
              <a:buClrTx/>
              <a:buSzTx/>
              <a:buFontTx/>
              <a:buNone/>
              <a:defRPr/>
            </a:pPr>
            <a:r>
              <a:rPr lang="zh-CN" altLang="en-US" sz="4800" b="1" dirty="0">
                <a:solidFill>
                  <a:schemeClr val="bg2">
                    <a:lumMod val="25000"/>
                  </a:schemeClr>
                </a:solidFill>
                <a:latin typeface="微软雅黑" panose="020B0503020204020204" charset="-122"/>
                <a:ea typeface="微软雅黑" panose="020B0503020204020204" charset="-122"/>
                <a:cs typeface="Montserrat Light" charset="0"/>
              </a:rPr>
              <a:t>邀请码：</a:t>
            </a:r>
            <a:r>
              <a:rPr lang="en-US" altLang="zh-CN" sz="4800" b="1" dirty="0" err="1">
                <a:solidFill>
                  <a:schemeClr val="bg2">
                    <a:lumMod val="25000"/>
                  </a:schemeClr>
                </a:solidFill>
                <a:latin typeface="微软雅黑" panose="020B0503020204020204" charset="-122"/>
                <a:ea typeface="微软雅黑" panose="020B0503020204020204" charset="-122"/>
                <a:cs typeface="Montserrat Light" charset="0"/>
              </a:rPr>
              <a:t>msjt</a:t>
            </a:r>
            <a:endParaRPr lang="zh-CN" altLang="en-US" sz="4800" b="1" dirty="0">
              <a:solidFill>
                <a:schemeClr val="bg2">
                  <a:lumMod val="25000"/>
                </a:schemeClr>
              </a:solidFill>
              <a:latin typeface="微软雅黑" panose="020B0503020204020204" charset="-122"/>
              <a:ea typeface="微软雅黑" panose="020B0503020204020204" charset="-122"/>
              <a:cs typeface="Montserrat Light" charset="0"/>
            </a:endParaRPr>
          </a:p>
        </p:txBody>
      </p:sp>
      <p:grpSp>
        <p:nvGrpSpPr>
          <p:cNvPr id="67" name="组合 66"/>
          <p:cNvGrpSpPr/>
          <p:nvPr/>
        </p:nvGrpSpPr>
        <p:grpSpPr>
          <a:xfrm>
            <a:off x="7797527" y="1108997"/>
            <a:ext cx="2995156" cy="5559002"/>
            <a:chOff x="7994904" y="1364835"/>
            <a:chExt cx="2599922" cy="5014097"/>
          </a:xfrm>
        </p:grpSpPr>
        <p:pic>
          <p:nvPicPr>
            <p:cNvPr id="68" name="图片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4904" y="1364835"/>
              <a:ext cx="2599922" cy="5014097"/>
            </a:xfrm>
            <a:prstGeom prst="rect">
              <a:avLst/>
            </a:prstGeom>
          </p:spPr>
        </p:pic>
        <p:pic>
          <p:nvPicPr>
            <p:cNvPr id="69" name="图片 6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8917" y="2002649"/>
              <a:ext cx="2248760" cy="3832028"/>
            </a:xfrm>
            <a:prstGeom prst="rect">
              <a:avLst/>
            </a:prstGeom>
          </p:spPr>
        </p:pic>
        <p:sp>
          <p:nvSpPr>
            <p:cNvPr id="70" name="矩形 69"/>
            <p:cNvSpPr/>
            <p:nvPr/>
          </p:nvSpPr>
          <p:spPr>
            <a:xfrm>
              <a:off x="10120108" y="2065637"/>
              <a:ext cx="287570" cy="261760"/>
            </a:xfrm>
            <a:prstGeom prst="rect">
              <a:avLst/>
            </a:prstGeom>
            <a:noFill/>
            <a:ln w="25400" cap="flat" cmpd="sng" algn="ctr">
              <a:solidFill>
                <a:srgbClr val="FF0000"/>
              </a:solidFill>
              <a:prstDash val="solid"/>
              <a:miter lim="800000"/>
            </a:ln>
            <a:effectLst/>
          </p:spPr>
          <p:txBody>
            <a:bodyPr rtlCol="0" anchor="ctr"/>
            <a:lstStyle/>
            <a:p>
              <a:pPr algn="ctr" defTabSz="1218565">
                <a:defRPr/>
              </a:pPr>
              <a:endParaRPr lang="zh-CN" altLang="en-US" sz="2400" kern="0">
                <a:solidFill>
                  <a:prstClr val="white"/>
                </a:solidFill>
                <a:latin typeface="Calibri" panose="020F0502020204030204"/>
                <a:ea typeface="宋体" panose="02010600030101010101"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advTm="0">
        <p14:pan dir="u"/>
      </p:transition>
    </mc:Choice>
    <mc:Fallback xmlns="">
      <p:transition spd="slow" advTm="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2468935" y="2608213"/>
            <a:ext cx="9452113" cy="769441"/>
          </a:xfrm>
          <a:prstGeom prst="rect">
            <a:avLst/>
          </a:prstGeom>
          <a:noFill/>
        </p:spPr>
        <p:txBody>
          <a:bodyPr wrap="square" rtlCol="0">
            <a:spAutoFit/>
          </a:bodyPr>
          <a:lstStyle/>
          <a:p>
            <a:r>
              <a:rPr lang="en-US" altLang="zh-CN" sz="4400" b="1" dirty="0">
                <a:solidFill>
                  <a:schemeClr val="tx1">
                    <a:lumMod val="75000"/>
                    <a:lumOff val="25000"/>
                  </a:schemeClr>
                </a:solidFill>
                <a:latin typeface="微软雅黑" panose="020B0503020204020204" charset="-122"/>
                <a:ea typeface="微软雅黑" panose="020B0503020204020204" charset="-122"/>
              </a:rPr>
              <a:t>1.</a:t>
            </a:r>
            <a:r>
              <a:rPr lang="zh-CN" altLang="en-US" sz="4400" b="1" dirty="0">
                <a:solidFill>
                  <a:schemeClr val="tx1">
                    <a:lumMod val="75000"/>
                    <a:lumOff val="25000"/>
                  </a:schemeClr>
                </a:solidFill>
                <a:latin typeface="微软雅黑" panose="020B0503020204020204" charset="-122"/>
                <a:ea typeface="微软雅黑" panose="020B0503020204020204" charset="-122"/>
              </a:rPr>
              <a:t> 请问广东石油化工学院邀请码多少？</a:t>
            </a:r>
          </a:p>
        </p:txBody>
      </p:sp>
      <p:sp>
        <p:nvSpPr>
          <p:cNvPr id="17" name="矩形 16"/>
          <p:cNvSpPr/>
          <p:nvPr/>
        </p:nvSpPr>
        <p:spPr>
          <a:xfrm>
            <a:off x="2180903" y="3544317"/>
            <a:ext cx="7762795" cy="1503617"/>
          </a:xfrm>
          <a:prstGeom prst="rect">
            <a:avLst/>
          </a:prstGeom>
        </p:spPr>
        <p:txBody>
          <a:bodyPr wrap="square">
            <a:spAutoFit/>
          </a:bodyPr>
          <a:lstStyle/>
          <a:p>
            <a:pPr lvl="0" algn="ctr">
              <a:lnSpc>
                <a:spcPct val="200000"/>
              </a:lnSpc>
              <a:defRPr/>
            </a:pPr>
            <a:r>
              <a:rPr lang="zh-CN" altLang="en-US" sz="4400" dirty="0">
                <a:solidFill>
                  <a:srgbClr val="3A3A3A"/>
                </a:solidFill>
                <a:latin typeface="微软雅黑" panose="020B0503020204020204" charset="-122"/>
                <a:ea typeface="微软雅黑" panose="020B0503020204020204" charset="-122"/>
                <a:cs typeface="Montserrat Light" charset="0"/>
              </a:rPr>
              <a:t>正确答案：</a:t>
            </a:r>
            <a:r>
              <a:rPr lang="en-US" altLang="zh-CN" sz="4000" dirty="0">
                <a:solidFill>
                  <a:schemeClr val="bg2">
                    <a:lumMod val="25000"/>
                  </a:schemeClr>
                </a:solidFill>
                <a:latin typeface="微软雅黑" panose="020B0503020204020204" charset="-122"/>
                <a:ea typeface="微软雅黑" panose="020B0503020204020204" charset="-122"/>
                <a:cs typeface="Montserrat Light" charset="0"/>
              </a:rPr>
              <a:t> </a:t>
            </a:r>
            <a:r>
              <a:rPr lang="en-US" altLang="zh-CN" sz="5400" dirty="0" err="1">
                <a:solidFill>
                  <a:srgbClr val="FF0000"/>
                </a:solidFill>
                <a:latin typeface="微软雅黑" panose="020B0503020204020204" charset="-122"/>
                <a:ea typeface="微软雅黑" panose="020B0503020204020204" charset="-122"/>
                <a:cs typeface="Montserrat Light" charset="0"/>
              </a:rPr>
              <a:t>yzsyhg</a:t>
            </a:r>
            <a:endParaRPr lang="zh-CN" altLang="en-US" sz="3200" b="1" dirty="0">
              <a:solidFill>
                <a:srgbClr val="FF0000"/>
              </a:solidFill>
              <a:latin typeface="微软雅黑" panose="020B0503020204020204" charset="-122"/>
              <a:ea typeface="微软雅黑" panose="020B0503020204020204" charset="-122"/>
              <a:cs typeface="Montserrat Light" charset="0"/>
            </a:endParaRPr>
          </a:p>
        </p:txBody>
      </p:sp>
      <p:sp>
        <p:nvSpPr>
          <p:cNvPr id="18" name="文本框 17"/>
          <p:cNvSpPr txBox="1"/>
          <p:nvPr/>
        </p:nvSpPr>
        <p:spPr>
          <a:xfrm>
            <a:off x="4557167" y="880021"/>
            <a:ext cx="4061252" cy="707886"/>
          </a:xfrm>
          <a:prstGeom prst="rect">
            <a:avLst/>
          </a:prstGeom>
          <a:noFill/>
        </p:spPr>
        <p:txBody>
          <a:bodyPr wrap="square" rtlCol="0">
            <a:spAutoFit/>
          </a:bodyPr>
          <a:lstStyle/>
          <a:p>
            <a:r>
              <a:rPr lang="zh-CN" altLang="en-US" sz="4000" b="1" dirty="0">
                <a:solidFill>
                  <a:schemeClr val="accent4"/>
                </a:solidFill>
                <a:latin typeface="微软雅黑" panose="020B0503020204020204" charset="-122"/>
                <a:ea typeface="微软雅黑" panose="020B0503020204020204" charset="-122"/>
              </a:rPr>
              <a:t>有奖问答环节</a:t>
            </a:r>
          </a:p>
        </p:txBody>
      </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1676847" y="2392189"/>
            <a:ext cx="9505056" cy="769441"/>
          </a:xfrm>
          <a:prstGeom prst="rect">
            <a:avLst/>
          </a:prstGeom>
          <a:noFill/>
        </p:spPr>
        <p:txBody>
          <a:bodyPr wrap="square" rtlCol="0">
            <a:spAutoFit/>
          </a:bodyPr>
          <a:lstStyle/>
          <a:p>
            <a:r>
              <a:rPr lang="en-US" altLang="zh-CN" sz="4400" b="1" dirty="0">
                <a:solidFill>
                  <a:schemeClr val="tx1">
                    <a:lumMod val="75000"/>
                    <a:lumOff val="25000"/>
                  </a:schemeClr>
                </a:solidFill>
                <a:latin typeface="微软雅黑" panose="020B0503020204020204" charset="-122"/>
                <a:ea typeface="微软雅黑" panose="020B0503020204020204" charset="-122"/>
              </a:rPr>
              <a:t>2.</a:t>
            </a:r>
            <a:r>
              <a:rPr lang="zh-CN" altLang="en-US" sz="4400" b="1" dirty="0">
                <a:solidFill>
                  <a:schemeClr val="tx1">
                    <a:lumMod val="75000"/>
                    <a:lumOff val="25000"/>
                  </a:schemeClr>
                </a:solidFill>
                <a:latin typeface="微软雅黑" panose="020B0503020204020204" charset="-122"/>
                <a:ea typeface="微软雅黑" panose="020B0503020204020204" charset="-122"/>
              </a:rPr>
              <a:t> 请问名师讲坛的学习通邀请码多少？</a:t>
            </a:r>
          </a:p>
        </p:txBody>
      </p:sp>
      <p:sp>
        <p:nvSpPr>
          <p:cNvPr id="17" name="矩形 16"/>
          <p:cNvSpPr/>
          <p:nvPr/>
        </p:nvSpPr>
        <p:spPr>
          <a:xfrm>
            <a:off x="1676847" y="3594749"/>
            <a:ext cx="8921958" cy="1680460"/>
          </a:xfrm>
          <a:prstGeom prst="rect">
            <a:avLst/>
          </a:prstGeom>
        </p:spPr>
        <p:txBody>
          <a:bodyPr wrap="square">
            <a:spAutoFit/>
          </a:bodyPr>
          <a:lstStyle/>
          <a:p>
            <a:pPr algn="ctr">
              <a:lnSpc>
                <a:spcPct val="200000"/>
              </a:lnSpc>
              <a:defRPr/>
            </a:pPr>
            <a:r>
              <a:rPr lang="zh-CN" altLang="en-US" sz="4400" dirty="0">
                <a:solidFill>
                  <a:srgbClr val="3A3A3A"/>
                </a:solidFill>
                <a:latin typeface="微软雅黑" panose="020B0503020204020204" charset="-122"/>
                <a:ea typeface="微软雅黑" panose="020B0503020204020204" charset="-122"/>
                <a:cs typeface="Montserrat Light" charset="0"/>
              </a:rPr>
              <a:t>正确答案：</a:t>
            </a:r>
            <a:r>
              <a:rPr lang="en-US" altLang="zh-CN" sz="6000" b="1" dirty="0" err="1">
                <a:solidFill>
                  <a:srgbClr val="FF0000"/>
                </a:solidFill>
              </a:rPr>
              <a:t>msjt</a:t>
            </a:r>
            <a:endParaRPr lang="zh-CN" altLang="en-US" sz="5400" b="1" dirty="0">
              <a:solidFill>
                <a:srgbClr val="FF0000"/>
              </a:solidFill>
            </a:endParaRPr>
          </a:p>
        </p:txBody>
      </p:sp>
      <p:sp>
        <p:nvSpPr>
          <p:cNvPr id="18" name="文本框 17"/>
          <p:cNvSpPr txBox="1"/>
          <p:nvPr/>
        </p:nvSpPr>
        <p:spPr>
          <a:xfrm>
            <a:off x="4557167" y="808013"/>
            <a:ext cx="4061252" cy="707886"/>
          </a:xfrm>
          <a:prstGeom prst="rect">
            <a:avLst/>
          </a:prstGeom>
          <a:noFill/>
        </p:spPr>
        <p:txBody>
          <a:bodyPr wrap="square" rtlCol="0">
            <a:spAutoFit/>
          </a:bodyPr>
          <a:lstStyle/>
          <a:p>
            <a:r>
              <a:rPr lang="zh-CN" altLang="en-US" sz="4000" b="1" dirty="0">
                <a:solidFill>
                  <a:schemeClr val="accent4"/>
                </a:solidFill>
                <a:latin typeface="微软雅黑" panose="020B0503020204020204" charset="-122"/>
                <a:ea typeface="微软雅黑" panose="020B0503020204020204" charset="-122"/>
              </a:rPr>
              <a:t>有奖问答环节</a:t>
            </a: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1452456" y="2256850"/>
            <a:ext cx="10270674" cy="769441"/>
          </a:xfrm>
          <a:prstGeom prst="rect">
            <a:avLst/>
          </a:prstGeom>
          <a:noFill/>
        </p:spPr>
        <p:txBody>
          <a:bodyPr wrap="square" rtlCol="0">
            <a:spAutoFit/>
          </a:bodyPr>
          <a:lstStyle/>
          <a:p>
            <a:r>
              <a:rPr lang="en-US" altLang="zh-CN" sz="4400" b="1" dirty="0">
                <a:solidFill>
                  <a:schemeClr val="tx1">
                    <a:lumMod val="75000"/>
                    <a:lumOff val="25000"/>
                  </a:schemeClr>
                </a:solidFill>
                <a:latin typeface="微软雅黑" panose="020B0503020204020204" charset="-122"/>
                <a:ea typeface="微软雅黑" panose="020B0503020204020204" charset="-122"/>
              </a:rPr>
              <a:t>3.</a:t>
            </a:r>
            <a:r>
              <a:rPr lang="zh-CN" altLang="en-US" sz="4400" b="1" dirty="0">
                <a:solidFill>
                  <a:schemeClr val="tx1">
                    <a:lumMod val="75000"/>
                    <a:lumOff val="25000"/>
                  </a:schemeClr>
                </a:solidFill>
                <a:latin typeface="微软雅黑" panose="020B0503020204020204" charset="-122"/>
                <a:ea typeface="微软雅黑" panose="020B0503020204020204" charset="-122"/>
              </a:rPr>
              <a:t> 请问名师讲坛里共有多少小时视频？</a:t>
            </a:r>
          </a:p>
        </p:txBody>
      </p:sp>
      <p:sp>
        <p:nvSpPr>
          <p:cNvPr id="18" name="文本框 17"/>
          <p:cNvSpPr txBox="1"/>
          <p:nvPr/>
        </p:nvSpPr>
        <p:spPr>
          <a:xfrm>
            <a:off x="4557167" y="880021"/>
            <a:ext cx="4061252" cy="707886"/>
          </a:xfrm>
          <a:prstGeom prst="rect">
            <a:avLst/>
          </a:prstGeom>
          <a:noFill/>
        </p:spPr>
        <p:txBody>
          <a:bodyPr wrap="square" rtlCol="0">
            <a:spAutoFit/>
          </a:bodyPr>
          <a:lstStyle/>
          <a:p>
            <a:r>
              <a:rPr lang="zh-CN" altLang="en-US" sz="4000" b="1" dirty="0">
                <a:solidFill>
                  <a:schemeClr val="accent4"/>
                </a:solidFill>
                <a:latin typeface="微软雅黑" panose="020B0503020204020204" charset="-122"/>
                <a:ea typeface="微软雅黑" panose="020B0503020204020204" charset="-122"/>
              </a:rPr>
              <a:t>有奖问答环节</a:t>
            </a:r>
          </a:p>
        </p:txBody>
      </p:sp>
      <p:grpSp>
        <p:nvGrpSpPr>
          <p:cNvPr id="5" name="组 3"/>
          <p:cNvGrpSpPr/>
          <p:nvPr/>
        </p:nvGrpSpPr>
        <p:grpSpPr>
          <a:xfrm>
            <a:off x="5217102" y="3479850"/>
            <a:ext cx="3516529" cy="584775"/>
            <a:chOff x="1398636" y="2787155"/>
            <a:chExt cx="3516529" cy="584775"/>
          </a:xfrm>
        </p:grpSpPr>
        <p:sp>
          <p:nvSpPr>
            <p:cNvPr id="6" name="椭圆 5"/>
            <p:cNvSpPr>
              <a:spLocks noChangeAspect="1"/>
            </p:cNvSpPr>
            <p:nvPr/>
          </p:nvSpPr>
          <p:spPr>
            <a:xfrm>
              <a:off x="1398636" y="2845542"/>
              <a:ext cx="468000" cy="468000"/>
            </a:xfrm>
            <a:prstGeom prst="ellipse">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200" dirty="0">
                  <a:latin typeface="微软雅黑" panose="020B0503020204020204" charset="-122"/>
                  <a:ea typeface="微软雅黑" panose="020B0503020204020204" charset="-122"/>
                  <a:cs typeface="微软雅黑" panose="020B0503020204020204" charset="-122"/>
                </a:rPr>
                <a:t>A</a:t>
              </a:r>
              <a:endParaRPr kumimoji="1" lang="zh-CN" altLang="en-US" sz="3200" dirty="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flipH="1">
              <a:off x="2244427" y="2787155"/>
              <a:ext cx="2670738" cy="584775"/>
            </a:xfrm>
            <a:prstGeom prst="rect">
              <a:avLst/>
            </a:prstGeom>
            <a:noFill/>
          </p:spPr>
          <p:txBody>
            <a:bodyPr wrap="square" rtlCol="0">
              <a:spAutoFit/>
            </a:bodyPr>
            <a:lstStyle/>
            <a:p>
              <a:r>
                <a:rPr kumimoji="1" lang="en-US" altLang="zh-CN" sz="3200" dirty="0">
                  <a:latin typeface="微软雅黑" panose="020B0503020204020204" charset="-122"/>
                  <a:ea typeface="微软雅黑" panose="020B0503020204020204" charset="-122"/>
                  <a:cs typeface="微软雅黑" panose="020B0503020204020204" charset="-122"/>
                </a:rPr>
                <a:t>45000</a:t>
              </a:r>
              <a:r>
                <a:rPr kumimoji="1" lang="zh-CN" altLang="en-US" sz="3200" dirty="0">
                  <a:latin typeface="微软雅黑" panose="020B0503020204020204" charset="-122"/>
                  <a:ea typeface="微软雅黑" panose="020B0503020204020204" charset="-122"/>
                  <a:cs typeface="微软雅黑" panose="020B0503020204020204" charset="-122"/>
                </a:rPr>
                <a:t>小时</a:t>
              </a:r>
              <a:endParaRPr kumimoji="1" lang="en-US" altLang="zh-CN" sz="3200" dirty="0">
                <a:latin typeface="微软雅黑" panose="020B0503020204020204" charset="-122"/>
                <a:ea typeface="微软雅黑" panose="020B0503020204020204" charset="-122"/>
                <a:cs typeface="微软雅黑" panose="020B0503020204020204" charset="-122"/>
              </a:endParaRPr>
            </a:p>
          </p:txBody>
        </p:sp>
      </p:grpSp>
      <p:grpSp>
        <p:nvGrpSpPr>
          <p:cNvPr id="8" name="组 4"/>
          <p:cNvGrpSpPr/>
          <p:nvPr/>
        </p:nvGrpSpPr>
        <p:grpSpPr>
          <a:xfrm>
            <a:off x="5217102" y="4339980"/>
            <a:ext cx="3906635" cy="584775"/>
            <a:chOff x="1398636" y="3647950"/>
            <a:chExt cx="3906635" cy="584775"/>
          </a:xfrm>
        </p:grpSpPr>
        <p:sp>
          <p:nvSpPr>
            <p:cNvPr id="9" name="椭圆 8"/>
            <p:cNvSpPr>
              <a:spLocks noChangeAspect="1"/>
            </p:cNvSpPr>
            <p:nvPr/>
          </p:nvSpPr>
          <p:spPr>
            <a:xfrm>
              <a:off x="1398636" y="3706337"/>
              <a:ext cx="468000" cy="468000"/>
            </a:xfrm>
            <a:prstGeom prst="ellipse">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200" dirty="0">
                  <a:latin typeface="微软雅黑" panose="020B0503020204020204" charset="-122"/>
                  <a:ea typeface="微软雅黑" panose="020B0503020204020204" charset="-122"/>
                  <a:cs typeface="微软雅黑" panose="020B0503020204020204" charset="-122"/>
                </a:rPr>
                <a:t>B</a:t>
              </a:r>
              <a:endParaRPr kumimoji="1" lang="zh-CN" altLang="en-US" sz="3200" dirty="0">
                <a:latin typeface="微软雅黑" panose="020B0503020204020204" charset="-122"/>
                <a:ea typeface="微软雅黑" panose="020B0503020204020204" charset="-122"/>
                <a:cs typeface="微软雅黑" panose="020B0503020204020204" charset="-122"/>
              </a:endParaRPr>
            </a:p>
          </p:txBody>
        </p:sp>
        <p:sp>
          <p:nvSpPr>
            <p:cNvPr id="10" name="文本框 9"/>
            <p:cNvSpPr txBox="1"/>
            <p:nvPr/>
          </p:nvSpPr>
          <p:spPr>
            <a:xfrm flipH="1">
              <a:off x="2244426" y="3647950"/>
              <a:ext cx="3060845" cy="584775"/>
            </a:xfrm>
            <a:prstGeom prst="rect">
              <a:avLst/>
            </a:prstGeom>
            <a:noFill/>
          </p:spPr>
          <p:txBody>
            <a:bodyPr wrap="square" rtlCol="0">
              <a:spAutoFit/>
            </a:bodyPr>
            <a:lstStyle/>
            <a:p>
              <a:r>
                <a:rPr kumimoji="1" lang="en-US" altLang="zh-CN" sz="3200" dirty="0">
                  <a:latin typeface="微软雅黑" panose="020B0503020204020204" charset="-122"/>
                  <a:ea typeface="微软雅黑" panose="020B0503020204020204" charset="-122"/>
                  <a:cs typeface="微软雅黑" panose="020B0503020204020204" charset="-122"/>
                </a:rPr>
                <a:t>50000+</a:t>
              </a:r>
              <a:r>
                <a:rPr kumimoji="1" lang="zh-CN" altLang="en-US" sz="3200" dirty="0">
                  <a:latin typeface="微软雅黑" panose="020B0503020204020204" charset="-122"/>
                  <a:ea typeface="微软雅黑" panose="020B0503020204020204" charset="-122"/>
                  <a:cs typeface="微软雅黑" panose="020B0503020204020204" charset="-122"/>
                </a:rPr>
                <a:t>小时</a:t>
              </a:r>
              <a:endParaRPr kumimoji="1" lang="en-US" altLang="zh-CN" sz="3200" dirty="0">
                <a:latin typeface="微软雅黑" panose="020B0503020204020204" charset="-122"/>
                <a:ea typeface="微软雅黑" panose="020B0503020204020204" charset="-122"/>
                <a:cs typeface="微软雅黑" panose="020B0503020204020204" charset="-122"/>
              </a:endParaRPr>
            </a:p>
          </p:txBody>
        </p:sp>
      </p:grpSp>
      <p:grpSp>
        <p:nvGrpSpPr>
          <p:cNvPr id="11" name="组 5"/>
          <p:cNvGrpSpPr/>
          <p:nvPr/>
        </p:nvGrpSpPr>
        <p:grpSpPr>
          <a:xfrm>
            <a:off x="5217102" y="5200110"/>
            <a:ext cx="3660544" cy="584775"/>
            <a:chOff x="1398636" y="4599258"/>
            <a:chExt cx="3660544" cy="584775"/>
          </a:xfrm>
        </p:grpSpPr>
        <p:sp>
          <p:nvSpPr>
            <p:cNvPr id="12" name="椭圆 11"/>
            <p:cNvSpPr>
              <a:spLocks noChangeAspect="1"/>
            </p:cNvSpPr>
            <p:nvPr/>
          </p:nvSpPr>
          <p:spPr>
            <a:xfrm>
              <a:off x="1398636" y="4657645"/>
              <a:ext cx="468000" cy="468000"/>
            </a:xfrm>
            <a:prstGeom prst="ellipse">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200" dirty="0">
                  <a:latin typeface="微软雅黑" panose="020B0503020204020204" charset="-122"/>
                  <a:ea typeface="微软雅黑" panose="020B0503020204020204" charset="-122"/>
                  <a:cs typeface="微软雅黑" panose="020B0503020204020204" charset="-122"/>
                </a:rPr>
                <a:t>C</a:t>
              </a:r>
              <a:endParaRPr kumimoji="1" lang="zh-CN" altLang="en-US" sz="3200" dirty="0">
                <a:latin typeface="微软雅黑" panose="020B0503020204020204" charset="-122"/>
                <a:ea typeface="微软雅黑" panose="020B0503020204020204" charset="-122"/>
                <a:cs typeface="微软雅黑" panose="020B0503020204020204" charset="-122"/>
              </a:endParaRPr>
            </a:p>
          </p:txBody>
        </p:sp>
        <p:sp>
          <p:nvSpPr>
            <p:cNvPr id="13" name="文本框 12"/>
            <p:cNvSpPr txBox="1"/>
            <p:nvPr/>
          </p:nvSpPr>
          <p:spPr>
            <a:xfrm flipH="1">
              <a:off x="2244424" y="4599258"/>
              <a:ext cx="2814756" cy="584775"/>
            </a:xfrm>
            <a:prstGeom prst="rect">
              <a:avLst/>
            </a:prstGeom>
            <a:noFill/>
          </p:spPr>
          <p:txBody>
            <a:bodyPr wrap="square" rtlCol="0">
              <a:spAutoFit/>
            </a:bodyPr>
            <a:lstStyle/>
            <a:p>
              <a:r>
                <a:rPr kumimoji="1" lang="en-US" altLang="zh-CN" sz="3200" dirty="0">
                  <a:latin typeface="微软雅黑" panose="020B0503020204020204" charset="-122"/>
                  <a:ea typeface="微软雅黑" panose="020B0503020204020204" charset="-122"/>
                  <a:cs typeface="微软雅黑" panose="020B0503020204020204" charset="-122"/>
                </a:rPr>
                <a:t>57000</a:t>
              </a:r>
              <a:r>
                <a:rPr kumimoji="1" lang="zh-CN" altLang="en-US" sz="3200" dirty="0">
                  <a:latin typeface="微软雅黑" panose="020B0503020204020204" charset="-122"/>
                  <a:ea typeface="微软雅黑" panose="020B0503020204020204" charset="-122"/>
                  <a:cs typeface="微软雅黑" panose="020B0503020204020204" charset="-122"/>
                </a:rPr>
                <a:t>小时</a:t>
              </a:r>
              <a:endParaRPr kumimoji="1" lang="en-US" altLang="zh-CN" sz="3200" dirty="0">
                <a:latin typeface="微软雅黑" panose="020B0503020204020204" charset="-122"/>
                <a:ea typeface="微软雅黑" panose="020B0503020204020204" charset="-122"/>
                <a:cs typeface="微软雅黑" panose="020B0503020204020204" charset="-122"/>
              </a:endParaRPr>
            </a:p>
          </p:txBody>
        </p:sp>
      </p:grpSp>
      <p:grpSp>
        <p:nvGrpSpPr>
          <p:cNvPr id="14" name="组 6"/>
          <p:cNvGrpSpPr/>
          <p:nvPr/>
        </p:nvGrpSpPr>
        <p:grpSpPr>
          <a:xfrm>
            <a:off x="5217102" y="6060241"/>
            <a:ext cx="3660542" cy="584775"/>
            <a:chOff x="1398636" y="5367546"/>
            <a:chExt cx="3660542" cy="584775"/>
          </a:xfrm>
        </p:grpSpPr>
        <p:sp>
          <p:nvSpPr>
            <p:cNvPr id="15" name="椭圆 14"/>
            <p:cNvSpPr>
              <a:spLocks noChangeAspect="1"/>
            </p:cNvSpPr>
            <p:nvPr/>
          </p:nvSpPr>
          <p:spPr>
            <a:xfrm>
              <a:off x="1398636" y="5425933"/>
              <a:ext cx="468000" cy="468000"/>
            </a:xfrm>
            <a:prstGeom prst="ellipse">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200" dirty="0">
                  <a:latin typeface="微软雅黑" panose="020B0503020204020204" charset="-122"/>
                  <a:ea typeface="微软雅黑" panose="020B0503020204020204" charset="-122"/>
                  <a:cs typeface="微软雅黑" panose="020B0503020204020204" charset="-122"/>
                </a:rPr>
                <a:t>D</a:t>
              </a:r>
              <a:endParaRPr kumimoji="1" lang="zh-CN" altLang="en-US" sz="3200" dirty="0">
                <a:latin typeface="微软雅黑" panose="020B0503020204020204" charset="-122"/>
                <a:ea typeface="微软雅黑" panose="020B0503020204020204" charset="-122"/>
                <a:cs typeface="微软雅黑" panose="020B0503020204020204" charset="-122"/>
              </a:endParaRPr>
            </a:p>
          </p:txBody>
        </p:sp>
        <p:sp>
          <p:nvSpPr>
            <p:cNvPr id="19" name="文本框 18"/>
            <p:cNvSpPr txBox="1"/>
            <p:nvPr/>
          </p:nvSpPr>
          <p:spPr>
            <a:xfrm flipH="1">
              <a:off x="2244424" y="5367546"/>
              <a:ext cx="2814754" cy="584775"/>
            </a:xfrm>
            <a:prstGeom prst="rect">
              <a:avLst/>
            </a:prstGeom>
            <a:noFill/>
          </p:spPr>
          <p:txBody>
            <a:bodyPr wrap="square" rtlCol="0">
              <a:spAutoFit/>
            </a:bodyPr>
            <a:lstStyle/>
            <a:p>
              <a:r>
                <a:rPr kumimoji="1" lang="en-US" altLang="zh-CN" sz="3200" dirty="0">
                  <a:latin typeface="微软雅黑" panose="020B0503020204020204" charset="-122"/>
                  <a:ea typeface="微软雅黑" panose="020B0503020204020204" charset="-122"/>
                  <a:cs typeface="微软雅黑" panose="020B0503020204020204" charset="-122"/>
                </a:rPr>
                <a:t>60000+</a:t>
              </a:r>
              <a:r>
                <a:rPr kumimoji="1" lang="zh-CN" altLang="en-US" sz="3200" dirty="0">
                  <a:latin typeface="微软雅黑" panose="020B0503020204020204" charset="-122"/>
                  <a:ea typeface="微软雅黑" panose="020B0503020204020204" charset="-122"/>
                  <a:cs typeface="微软雅黑" panose="020B0503020204020204" charset="-122"/>
                </a:rPr>
                <a:t>小时</a:t>
              </a:r>
              <a:endParaRPr kumimoji="1" lang="en-US" altLang="zh-CN" sz="3200" dirty="0">
                <a:latin typeface="微软雅黑" panose="020B0503020204020204" charset="-122"/>
                <a:ea typeface="微软雅黑" panose="020B0503020204020204" charset="-122"/>
                <a:cs typeface="微软雅黑" panose="020B0503020204020204" charset="-122"/>
              </a:endParaRPr>
            </a:p>
          </p:txBody>
        </p:sp>
      </p:grpSp>
      <p:sp>
        <p:nvSpPr>
          <p:cNvPr id="20" name="矩形 19"/>
          <p:cNvSpPr>
            <a:spLocks noChangeAspect="1"/>
          </p:cNvSpPr>
          <p:nvPr/>
        </p:nvSpPr>
        <p:spPr>
          <a:xfrm>
            <a:off x="4790932" y="4261513"/>
            <a:ext cx="4332805" cy="78886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369024" y="2896245"/>
            <a:ext cx="8120701" cy="1107996"/>
          </a:xfrm>
          <a:prstGeom prst="rect">
            <a:avLst/>
          </a:prstGeom>
          <a:noFill/>
          <a:effectLst>
            <a:glow>
              <a:schemeClr val="accent1"/>
            </a:glow>
            <a:reflection endPos="0" dir="5400000" sy="-100000" algn="bl" rotWithShape="0"/>
          </a:effectLst>
        </p:spPr>
        <p:txBody>
          <a:bodyPr wrap="square" rtlCol="0">
            <a:spAutoFit/>
          </a:bodyPr>
          <a:lstStyle/>
          <a:p>
            <a:r>
              <a:rPr lang="zh-CN" altLang="en-US" sz="6600" b="1" dirty="0">
                <a:solidFill>
                  <a:srgbClr val="002060"/>
                </a:solidFill>
                <a:latin typeface="华文楷体" panose="02010600040101010101" pitchFamily="2" charset="-122"/>
                <a:ea typeface="华文楷体" panose="02010600040101010101" pitchFamily="2" charset="-122"/>
              </a:rPr>
              <a:t>更多惊喜，敬请探索</a:t>
            </a:r>
          </a:p>
        </p:txBody>
      </p:sp>
    </p:spTree>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485159" y="427648"/>
            <a:ext cx="3258766" cy="923330"/>
          </a:xfrm>
          <a:prstGeom prst="rect">
            <a:avLst/>
          </a:prstGeom>
          <a:noFill/>
        </p:spPr>
        <p:txBody>
          <a:bodyPr wrap="square" rtlCol="0">
            <a:spAutoFit/>
          </a:bodyPr>
          <a:lstStyle/>
          <a:p>
            <a:r>
              <a:rPr lang="zh-CN" altLang="en-US" sz="5400" b="1" dirty="0">
                <a:solidFill>
                  <a:schemeClr val="accent4"/>
                </a:solidFill>
                <a:latin typeface="楷体" panose="02010609060101010101" pitchFamily="49" charset="-122"/>
                <a:ea typeface="楷体" panose="02010609060101010101" pitchFamily="49" charset="-122"/>
              </a:rPr>
              <a:t>知识回顾</a:t>
            </a:r>
          </a:p>
        </p:txBody>
      </p:sp>
      <p:grpSp>
        <p:nvGrpSpPr>
          <p:cNvPr id="15" name="组合 14"/>
          <p:cNvGrpSpPr/>
          <p:nvPr/>
        </p:nvGrpSpPr>
        <p:grpSpPr>
          <a:xfrm>
            <a:off x="1604839" y="1528093"/>
            <a:ext cx="10994523" cy="5426968"/>
            <a:chOff x="1604839" y="1528093"/>
            <a:chExt cx="10994523" cy="5426968"/>
          </a:xfrm>
        </p:grpSpPr>
        <p:graphicFrame>
          <p:nvGraphicFramePr>
            <p:cNvPr id="16" name="图示 15"/>
            <p:cNvGraphicFramePr/>
            <p:nvPr/>
          </p:nvGraphicFramePr>
          <p:xfrm>
            <a:off x="1820863" y="1528093"/>
            <a:ext cx="8246690" cy="5426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文本框 18"/>
            <p:cNvSpPr txBox="1"/>
            <p:nvPr/>
          </p:nvSpPr>
          <p:spPr>
            <a:xfrm>
              <a:off x="6717407" y="1707078"/>
              <a:ext cx="4824536" cy="461665"/>
            </a:xfrm>
            <a:prstGeom prst="rect">
              <a:avLst/>
            </a:prstGeom>
            <a:noFill/>
          </p:spPr>
          <p:txBody>
            <a:bodyPr wrap="square" rtlCol="0">
              <a:spAutoFit/>
            </a:bodyPr>
            <a:lstStyle/>
            <a:p>
              <a:r>
                <a:rPr lang="zh-CN" altLang="en-US" sz="2400" b="1" dirty="0">
                  <a:solidFill>
                    <a:schemeClr val="accent2"/>
                  </a:solidFill>
                  <a:latin typeface="微软雅黑" panose="020B0503020204020204" charset="-122"/>
                  <a:ea typeface="微软雅黑" panose="020B0503020204020204" charset="-122"/>
                </a:rPr>
                <a:t>中文图书馆的一站式检索和获取</a:t>
              </a:r>
            </a:p>
          </p:txBody>
        </p:sp>
        <p:sp>
          <p:nvSpPr>
            <p:cNvPr id="20" name="文本框 19"/>
            <p:cNvSpPr txBox="1"/>
            <p:nvPr/>
          </p:nvSpPr>
          <p:spPr>
            <a:xfrm>
              <a:off x="9025336" y="3402977"/>
              <a:ext cx="3558824" cy="461665"/>
            </a:xfrm>
            <a:prstGeom prst="rect">
              <a:avLst/>
            </a:prstGeom>
            <a:noFill/>
          </p:spPr>
          <p:txBody>
            <a:bodyPr wrap="square" rtlCol="0">
              <a:spAutoFit/>
            </a:bodyPr>
            <a:lstStyle/>
            <a:p>
              <a:r>
                <a:rPr lang="zh-CN" altLang="en-US" sz="2400" b="1" dirty="0">
                  <a:solidFill>
                    <a:srgbClr val="C00000"/>
                  </a:solidFill>
                  <a:latin typeface="微软雅黑" panose="020B0503020204020204" charset="-122"/>
                  <a:ea typeface="微软雅黑" panose="020B0503020204020204" charset="-122"/>
                </a:rPr>
                <a:t>外文资源的补缺平台</a:t>
              </a:r>
            </a:p>
          </p:txBody>
        </p:sp>
        <p:sp>
          <p:nvSpPr>
            <p:cNvPr id="22" name="文本框 21"/>
            <p:cNvSpPr txBox="1"/>
            <p:nvPr/>
          </p:nvSpPr>
          <p:spPr>
            <a:xfrm>
              <a:off x="8049085" y="5886902"/>
              <a:ext cx="4550277" cy="461665"/>
            </a:xfrm>
            <a:prstGeom prst="rect">
              <a:avLst/>
            </a:prstGeom>
            <a:noFill/>
          </p:spPr>
          <p:txBody>
            <a:bodyPr wrap="square" rtlCol="0">
              <a:spAutoFit/>
            </a:bodyPr>
            <a:lstStyle/>
            <a:p>
              <a:r>
                <a:rPr lang="zh-CN" altLang="en-US" sz="2400" b="1" dirty="0">
                  <a:solidFill>
                    <a:schemeClr val="accent4">
                      <a:lumMod val="75000"/>
                    </a:schemeClr>
                  </a:solidFill>
                  <a:latin typeface="微软雅黑" panose="020B0503020204020204" charset="-122"/>
                  <a:ea typeface="微软雅黑" panose="020B0503020204020204" charset="-122"/>
                </a:rPr>
                <a:t>百万图书，尽情畅读</a:t>
              </a:r>
            </a:p>
          </p:txBody>
        </p:sp>
        <p:sp>
          <p:nvSpPr>
            <p:cNvPr id="24" name="文本框 23"/>
            <p:cNvSpPr txBox="1"/>
            <p:nvPr/>
          </p:nvSpPr>
          <p:spPr>
            <a:xfrm>
              <a:off x="2095127" y="5702235"/>
              <a:ext cx="1690414" cy="830997"/>
            </a:xfrm>
            <a:prstGeom prst="rect">
              <a:avLst/>
            </a:prstGeom>
            <a:noFill/>
          </p:spPr>
          <p:txBody>
            <a:bodyPr wrap="square" rtlCol="0">
              <a:spAutoFit/>
            </a:bodyPr>
            <a:lstStyle/>
            <a:p>
              <a:r>
                <a:rPr lang="zh-CN" altLang="en-US" sz="2400" b="1" dirty="0">
                  <a:solidFill>
                    <a:schemeClr val="accent5">
                      <a:lumMod val="75000"/>
                    </a:schemeClr>
                  </a:solidFill>
                  <a:latin typeface="微软雅黑" panose="020B0503020204020204" charset="-122"/>
                  <a:ea typeface="微软雅黑" panose="020B0503020204020204" charset="-122"/>
                </a:rPr>
                <a:t>学术视频，</a:t>
              </a:r>
              <a:endParaRPr lang="en-US" altLang="zh-CN" sz="2400" b="1" dirty="0">
                <a:solidFill>
                  <a:schemeClr val="accent5">
                    <a:lumMod val="75000"/>
                  </a:schemeClr>
                </a:solidFill>
                <a:latin typeface="微软雅黑" panose="020B0503020204020204" charset="-122"/>
                <a:ea typeface="微软雅黑" panose="020B0503020204020204" charset="-122"/>
              </a:endParaRPr>
            </a:p>
            <a:p>
              <a:r>
                <a:rPr lang="zh-CN" altLang="en-US" sz="2400" b="1" dirty="0">
                  <a:solidFill>
                    <a:schemeClr val="accent5">
                      <a:lumMod val="75000"/>
                    </a:schemeClr>
                  </a:solidFill>
                  <a:latin typeface="微软雅黑" panose="020B0503020204020204" charset="-122"/>
                  <a:ea typeface="微软雅黑" panose="020B0503020204020204" charset="-122"/>
                </a:rPr>
                <a:t>名师风采</a:t>
              </a:r>
            </a:p>
          </p:txBody>
        </p:sp>
        <p:sp>
          <p:nvSpPr>
            <p:cNvPr id="25" name="文本框 24"/>
            <p:cNvSpPr txBox="1"/>
            <p:nvPr/>
          </p:nvSpPr>
          <p:spPr>
            <a:xfrm>
              <a:off x="1604839" y="3409658"/>
              <a:ext cx="1603764" cy="461665"/>
            </a:xfrm>
            <a:prstGeom prst="rect">
              <a:avLst/>
            </a:prstGeom>
            <a:noFill/>
          </p:spPr>
          <p:txBody>
            <a:bodyPr wrap="square" rtlCol="0">
              <a:spAutoFit/>
            </a:bodyPr>
            <a:lstStyle/>
            <a:p>
              <a:r>
                <a:rPr lang="zh-CN" altLang="en-US" sz="2400" b="1" dirty="0">
                  <a:solidFill>
                    <a:schemeClr val="accent1"/>
                  </a:solidFill>
                  <a:latin typeface="微软雅黑" panose="020B0503020204020204" charset="-122"/>
                  <a:ea typeface="微软雅黑" panose="020B0503020204020204" charset="-122"/>
                </a:rPr>
                <a:t>移动应用</a:t>
              </a:r>
            </a:p>
          </p:txBody>
        </p:sp>
      </p:grpSp>
    </p:spTree>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353" y="0"/>
            <a:ext cx="12858044" cy="7232650"/>
          </a:xfrm>
          <a:prstGeom prst="rect">
            <a:avLst/>
          </a:prstGeom>
        </p:spPr>
      </p:pic>
      <p:pic>
        <p:nvPicPr>
          <p:cNvPr id="6" name="图片 5"/>
          <p:cNvPicPr>
            <a:picLocks noChangeAspect="1"/>
          </p:cNvPicPr>
          <p:nvPr/>
        </p:nvPicPr>
        <p:blipFill>
          <a:blip r:embed="rId4"/>
          <a:stretch>
            <a:fillRect/>
          </a:stretch>
        </p:blipFill>
        <p:spPr>
          <a:xfrm>
            <a:off x="3425218" y="2817817"/>
            <a:ext cx="6756176" cy="3438801"/>
          </a:xfrm>
          <a:prstGeom prst="rect">
            <a:avLst/>
          </a:prstGeom>
        </p:spPr>
      </p:pic>
      <p:sp>
        <p:nvSpPr>
          <p:cNvPr id="7" name="圆角矩形标注 2"/>
          <p:cNvSpPr/>
          <p:nvPr/>
        </p:nvSpPr>
        <p:spPr>
          <a:xfrm>
            <a:off x="1454927" y="2933241"/>
            <a:ext cx="1687161" cy="683084"/>
          </a:xfrm>
          <a:prstGeom prst="wedgeRoundRectCallout">
            <a:avLst>
              <a:gd name="adj1" fmla="val 57951"/>
              <a:gd name="adj2" fmla="val -94125"/>
              <a:gd name="adj3" fmla="val 16667"/>
            </a:avLst>
          </a:prstGeom>
          <a:ln w="381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6435" tIns="48217" rIns="96435" bIns="48217" numCol="1" spcCol="0" rtlCol="0" fromWordArt="0" anchor="ctr" anchorCtr="0" forceAA="0" compatLnSpc="1">
            <a:noAutofit/>
          </a:bodyPr>
          <a:lstStyle/>
          <a:p>
            <a:pPr algn="ctr"/>
            <a:r>
              <a:rPr lang="zh-CN" altLang="en-US" sz="1810" b="1" dirty="0">
                <a:solidFill>
                  <a:srgbClr val="C00000"/>
                </a:solidFill>
                <a:ea typeface="微软雅黑" panose="020B0503020204020204" charset="-122"/>
              </a:rPr>
              <a:t>检索词：模型</a:t>
            </a:r>
          </a:p>
        </p:txBody>
      </p:sp>
      <p:sp>
        <p:nvSpPr>
          <p:cNvPr id="8" name="圆角矩形标注 5"/>
          <p:cNvSpPr/>
          <p:nvPr/>
        </p:nvSpPr>
        <p:spPr>
          <a:xfrm>
            <a:off x="5171991" y="3967663"/>
            <a:ext cx="2247342" cy="683084"/>
          </a:xfrm>
          <a:prstGeom prst="wedgeRoundRectCallout">
            <a:avLst>
              <a:gd name="adj1" fmla="val -62699"/>
              <a:gd name="adj2" fmla="val -96269"/>
              <a:gd name="adj3" fmla="val 16667"/>
            </a:avLst>
          </a:prstGeom>
          <a:ln w="381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6435" tIns="48217" rIns="96435" bIns="48217" numCol="1" spcCol="0" rtlCol="0" fromWordArt="0" anchor="ctr" anchorCtr="0" forceAA="0" compatLnSpc="1">
            <a:noAutofit/>
          </a:bodyPr>
          <a:lstStyle/>
          <a:p>
            <a:pPr algn="ctr"/>
            <a:r>
              <a:rPr lang="zh-CN" altLang="en-US" sz="1810" b="1" dirty="0">
                <a:solidFill>
                  <a:srgbClr val="C00000"/>
                </a:solidFill>
                <a:ea typeface="微软雅黑" panose="020B0503020204020204" charset="-122"/>
              </a:rPr>
              <a:t>检索提示</a:t>
            </a:r>
          </a:p>
        </p:txBody>
      </p:sp>
      <p:sp>
        <p:nvSpPr>
          <p:cNvPr id="9" name="文本框 8"/>
          <p:cNvSpPr txBox="1"/>
          <p:nvPr/>
        </p:nvSpPr>
        <p:spPr>
          <a:xfrm>
            <a:off x="3490416" y="2411268"/>
            <a:ext cx="1229534" cy="400050"/>
          </a:xfrm>
          <a:prstGeom prst="rect">
            <a:avLst/>
          </a:prstGeom>
          <a:noFill/>
        </p:spPr>
        <p:txBody>
          <a:bodyPr wrap="square" rtlCol="0">
            <a:spAutoFit/>
          </a:bodyPr>
          <a:lstStyle/>
          <a:p>
            <a:r>
              <a:rPr lang="zh-CN" altLang="en-US" sz="2010" dirty="0">
                <a:solidFill>
                  <a:schemeClr val="bg2">
                    <a:lumMod val="10000"/>
                  </a:schemeClr>
                </a:solidFill>
                <a:latin typeface="微软雅黑" panose="020B0503020204020204" charset="-122"/>
                <a:ea typeface="微软雅黑" panose="020B0503020204020204" charset="-122"/>
              </a:rPr>
              <a:t>模型</a:t>
            </a:r>
          </a:p>
        </p:txBody>
      </p:sp>
      <p:sp>
        <p:nvSpPr>
          <p:cNvPr id="10" name="文本框 9"/>
          <p:cNvSpPr txBox="1"/>
          <p:nvPr/>
        </p:nvSpPr>
        <p:spPr>
          <a:xfrm>
            <a:off x="254452" y="172305"/>
            <a:ext cx="2195053" cy="610870"/>
          </a:xfrm>
          <a:prstGeom prst="rect">
            <a:avLst/>
          </a:prstGeom>
          <a:noFill/>
        </p:spPr>
        <p:txBody>
          <a:bodyPr wrap="square" rtlCol="0">
            <a:spAutoFit/>
          </a:bodyPr>
          <a:lstStyle/>
          <a:p>
            <a:r>
              <a:rPr lang="zh-CN" altLang="en-US" sz="3375" b="1" dirty="0">
                <a:solidFill>
                  <a:srgbClr val="C00000"/>
                </a:solidFill>
                <a:latin typeface="微软雅黑" panose="020B0503020204020204" charset="-122"/>
                <a:ea typeface="微软雅黑" panose="020B0503020204020204" charset="-122"/>
                <a:cs typeface="+mn-ea"/>
              </a:rPr>
              <a:t>快速检索</a:t>
            </a:r>
            <a:endParaRPr lang="zh-CN" altLang="zh-CN" sz="3375" b="1" dirty="0">
              <a:solidFill>
                <a:srgbClr val="C00000"/>
              </a:solidFill>
              <a:latin typeface="微软雅黑" panose="020B0503020204020204" charset="-122"/>
              <a:ea typeface="微软雅黑" panose="020B0503020204020204" charset="-122"/>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164679" y="7001818"/>
            <a:ext cx="775136" cy="230832"/>
          </a:xfrm>
          <a:prstGeom prst="rect">
            <a:avLst/>
          </a:prstGeom>
        </p:spPr>
        <p:txBody>
          <a:bodyPr wrap="square">
            <a:spAutoFit/>
          </a:bodyPr>
          <a:lstStyle/>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素材下载：</a:t>
            </a:r>
            <a:r>
              <a:rPr lang="en-US" altLang="zh-CN" sz="100" dirty="0">
                <a:solidFill>
                  <a:prstClr val="white"/>
                </a:solidFill>
                <a:latin typeface="Calibri" panose="020F0502020204030204"/>
                <a:ea typeface="宋体" panose="02010600030101010101" pitchFamily="2" charset="-122"/>
              </a:rPr>
              <a:t>www.1ppt.com/sucai/</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图表下载：</a:t>
            </a:r>
            <a:r>
              <a:rPr lang="en-US" altLang="zh-CN" sz="100" dirty="0">
                <a:solidFill>
                  <a:prstClr val="white"/>
                </a:solidFill>
                <a:latin typeface="Calibri" panose="020F0502020204030204"/>
                <a:ea typeface="宋体" panose="02010600030101010101" pitchFamily="2" charset="-122"/>
              </a:rPr>
              <a:t>www.1ppt.com/tubiao/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优秀</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Word</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www.1ppt.com/word/              Excel</a:t>
            </a:r>
            <a:r>
              <a:rPr lang="zh-CN" altLang="en-US" sz="100" dirty="0">
                <a:solidFill>
                  <a:prstClr val="white"/>
                </a:solidFill>
                <a:latin typeface="Calibri" panose="020F0502020204030204"/>
                <a:ea typeface="宋体" panose="02010600030101010101" pitchFamily="2" charset="-122"/>
              </a:rPr>
              <a:t>教程：</a:t>
            </a:r>
            <a:r>
              <a:rPr lang="en-US" altLang="zh-CN" sz="100" dirty="0">
                <a:solidFill>
                  <a:prstClr val="white"/>
                </a:solidFill>
                <a:latin typeface="Calibri" panose="020F0502020204030204"/>
                <a:ea typeface="宋体" panose="02010600030101010101" pitchFamily="2" charset="-122"/>
              </a:rPr>
              <a:t>www.1ppt.com/excel/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资料下载：</a:t>
            </a:r>
            <a:r>
              <a:rPr lang="en-US" altLang="zh-CN" sz="100" dirty="0">
                <a:solidFill>
                  <a:prstClr val="white"/>
                </a:solidFill>
                <a:latin typeface="Calibri" panose="020F0502020204030204"/>
                <a:ea typeface="宋体" panose="02010600030101010101" pitchFamily="2" charset="-122"/>
              </a:rPr>
              <a:t>www.1ppt.com/ziliao/                PPT</a:t>
            </a:r>
            <a:r>
              <a:rPr lang="zh-CN" altLang="en-US" sz="100" dirty="0">
                <a:solidFill>
                  <a:prstClr val="white"/>
                </a:solidFill>
                <a:latin typeface="Calibri" panose="020F0502020204030204"/>
                <a:ea typeface="宋体" panose="02010600030101010101" pitchFamily="2" charset="-122"/>
              </a:rPr>
              <a:t>课件下载：</a:t>
            </a:r>
            <a:r>
              <a:rPr lang="en-US" altLang="zh-CN" sz="100" dirty="0">
                <a:solidFill>
                  <a:prstClr val="white"/>
                </a:solidFill>
                <a:latin typeface="Calibri" panose="020F0502020204030204"/>
                <a:ea typeface="宋体" panose="02010600030101010101" pitchFamily="2" charset="-122"/>
              </a:rPr>
              <a:t>www.1ppt.com/kejian/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范文下载：</a:t>
            </a:r>
            <a:r>
              <a:rPr lang="en-US" altLang="zh-CN" sz="100" dirty="0">
                <a:solidFill>
                  <a:prstClr val="white"/>
                </a:solidFill>
                <a:latin typeface="Calibri" panose="020F0502020204030204"/>
                <a:ea typeface="宋体" panose="02010600030101010101" pitchFamily="2" charset="-122"/>
              </a:rPr>
              <a:t>www.1ppt.com/fanwen/             </a:t>
            </a:r>
            <a:r>
              <a:rPr lang="zh-CN" altLang="en-US" sz="100" dirty="0">
                <a:solidFill>
                  <a:prstClr val="white"/>
                </a:solidFill>
                <a:latin typeface="Calibri" panose="020F0502020204030204"/>
                <a:ea typeface="宋体" panose="02010600030101010101" pitchFamily="2" charset="-122"/>
              </a:rPr>
              <a:t>试卷下载：</a:t>
            </a:r>
            <a:r>
              <a:rPr lang="en-US" altLang="zh-CN" sz="100" dirty="0">
                <a:solidFill>
                  <a:prstClr val="white"/>
                </a:solidFill>
                <a:latin typeface="Calibri" panose="020F0502020204030204"/>
                <a:ea typeface="宋体" panose="02010600030101010101" pitchFamily="2" charset="-122"/>
              </a:rPr>
              <a:t>www.1ppt.com/shiti/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教案下载：</a:t>
            </a:r>
            <a:r>
              <a:rPr lang="en-US" altLang="zh-CN" sz="100" dirty="0">
                <a:solidFill>
                  <a:prstClr val="white"/>
                </a:solidFill>
                <a:latin typeface="Calibri" panose="020F0502020204030204"/>
                <a:ea typeface="宋体" panose="02010600030101010101" pitchFamily="2" charset="-122"/>
              </a:rPr>
              <a:t>www.1ppt.com/jiaoan/        PPT</a:t>
            </a:r>
            <a:r>
              <a:rPr lang="zh-CN" altLang="en-US" sz="100" dirty="0">
                <a:solidFill>
                  <a:prstClr val="white"/>
                </a:solidFill>
                <a:latin typeface="Calibri" panose="020F0502020204030204"/>
                <a:ea typeface="宋体" panose="02010600030101010101" pitchFamily="2" charset="-122"/>
              </a:rPr>
              <a:t>论坛：</a:t>
            </a:r>
            <a:r>
              <a:rPr lang="en-US" altLang="zh-CN" sz="100" dirty="0">
                <a:solidFill>
                  <a:prstClr val="white"/>
                </a:solidFill>
                <a:latin typeface="Calibri" panose="020F0502020204030204"/>
                <a:ea typeface="宋体" panose="02010600030101010101" pitchFamily="2" charset="-122"/>
              </a:rPr>
              <a:t>www.1ppt.cn</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 </a:t>
            </a:r>
            <a:endParaRPr lang="zh-CN" altLang="en-US" sz="100" dirty="0">
              <a:solidFill>
                <a:prstClr val="white"/>
              </a:solidFill>
              <a:latin typeface="Calibri" panose="020F0502020204030204"/>
              <a:ea typeface="宋体" panose="02010600030101010101" pitchFamily="2" charset="-122"/>
            </a:endParaRPr>
          </a:p>
        </p:txBody>
      </p:sp>
      <p:sp>
        <p:nvSpPr>
          <p:cNvPr id="3" name="矩形 2"/>
          <p:cNvSpPr/>
          <p:nvPr/>
        </p:nvSpPr>
        <p:spPr>
          <a:xfrm>
            <a:off x="0" y="0"/>
            <a:ext cx="12858750" cy="7232650"/>
          </a:xfrm>
          <a:prstGeom prst="rect">
            <a:avLst/>
          </a:prstGeom>
          <a:blipFill dpi="0" rotWithShape="1">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6"/>
          <p:cNvSpPr txBox="1">
            <a:spLocks noChangeArrowheads="1"/>
          </p:cNvSpPr>
          <p:nvPr/>
        </p:nvSpPr>
        <p:spPr bwMode="auto">
          <a:xfrm>
            <a:off x="6429375" y="3231604"/>
            <a:ext cx="6120680"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anose="020F0502020204030204" pitchFamily="34" charset="0"/>
                <a:ea typeface="宋体" panose="02010600030101010101" pitchFamily="2" charset="-122"/>
              </a:defRPr>
            </a:lvl1pPr>
            <a:lvl2pPr marL="742950" indent="-285750" defTabSz="974725" eaLnBrk="0" hangingPunct="0">
              <a:defRPr>
                <a:solidFill>
                  <a:schemeClr val="tx1"/>
                </a:solidFill>
                <a:latin typeface="Calibri" panose="020F0502020204030204" pitchFamily="34" charset="0"/>
                <a:ea typeface="宋体" panose="02010600030101010101" pitchFamily="2" charset="-122"/>
              </a:defRPr>
            </a:lvl2pPr>
            <a:lvl3pPr marL="1143000" indent="-228600" defTabSz="974725" eaLnBrk="0" hangingPunct="0">
              <a:defRPr>
                <a:solidFill>
                  <a:schemeClr val="tx1"/>
                </a:solidFill>
                <a:latin typeface="Calibri" panose="020F0502020204030204" pitchFamily="34" charset="0"/>
                <a:ea typeface="宋体" panose="02010600030101010101" pitchFamily="2" charset="-122"/>
              </a:defRPr>
            </a:lvl3pPr>
            <a:lvl4pPr marL="1600200" indent="-228600" defTabSz="974725" eaLnBrk="0" hangingPunct="0">
              <a:defRPr>
                <a:solidFill>
                  <a:schemeClr val="tx1"/>
                </a:solidFill>
                <a:latin typeface="Calibri" panose="020F0502020204030204" pitchFamily="34" charset="0"/>
                <a:ea typeface="宋体" panose="02010600030101010101" pitchFamily="2" charset="-122"/>
              </a:defRPr>
            </a:lvl4pPr>
            <a:lvl5pPr marL="2057400" indent="-228600" defTabSz="974725" eaLnBrk="0" hangingPunct="0">
              <a:defRPr>
                <a:solidFill>
                  <a:schemeClr val="tx1"/>
                </a:solidFill>
                <a:latin typeface="Calibri" panose="020F0502020204030204" pitchFamily="3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None/>
            </a:pPr>
            <a:r>
              <a:rPr lang="en-US" altLang="zh-CN" sz="7200" b="1" cap="all" dirty="0">
                <a:solidFill>
                  <a:schemeClr val="bg1"/>
                </a:solidFill>
                <a:latin typeface="Arial" panose="020B0604020202020204" pitchFamily="34" charset="0"/>
                <a:ea typeface="方正正准黑简体" panose="02000000000000000000" pitchFamily="2" charset="-122"/>
                <a:cs typeface="Arial" panose="020B0604020202020204" pitchFamily="34" charset="0"/>
              </a:rPr>
              <a:t>thank</a:t>
            </a:r>
            <a:r>
              <a:rPr lang="en-US" altLang="zh-CN" sz="7200" b="1" cap="all" dirty="0">
                <a:solidFill>
                  <a:schemeClr val="accent1"/>
                </a:solidFill>
                <a:latin typeface="Arial" panose="020B0604020202020204" pitchFamily="34" charset="0"/>
                <a:ea typeface="方正正准黑简体" panose="02000000000000000000" pitchFamily="2" charset="-122"/>
                <a:cs typeface="Arial" panose="020B0604020202020204" pitchFamily="34" charset="0"/>
              </a:rPr>
              <a:t> </a:t>
            </a:r>
            <a:r>
              <a:rPr lang="en-US" altLang="zh-CN" sz="7200" b="1" cap="all" dirty="0">
                <a:solidFill>
                  <a:schemeClr val="bg1"/>
                </a:solidFill>
                <a:latin typeface="Arial" panose="020B0604020202020204" pitchFamily="34" charset="0"/>
                <a:ea typeface="方正正准黑简体" panose="02000000000000000000" pitchFamily="2" charset="-122"/>
                <a:cs typeface="Arial" panose="020B0604020202020204" pitchFamily="34" charset="0"/>
              </a:rPr>
              <a:t>you</a:t>
            </a:r>
            <a:endParaRPr lang="zh-CN" altLang="en-US" sz="7200" b="1" cap="all" dirty="0">
              <a:solidFill>
                <a:schemeClr val="bg1"/>
              </a:solidFill>
              <a:latin typeface="Arial" panose="020B0604020202020204" pitchFamily="34" charset="0"/>
              <a:ea typeface="方正正准黑简体" panose="02000000000000000000" pitchFamily="2" charset="-122"/>
              <a:cs typeface="Arial" panose="020B0604020202020204" pitchFamily="34" charset="0"/>
            </a:endParaRPr>
          </a:p>
        </p:txBody>
      </p:sp>
      <p:sp>
        <p:nvSpPr>
          <p:cNvPr id="11" name="TextBox 6"/>
          <p:cNvSpPr txBox="1">
            <a:spLocks noChangeArrowheads="1"/>
          </p:cNvSpPr>
          <p:nvPr/>
        </p:nvSpPr>
        <p:spPr bwMode="auto">
          <a:xfrm>
            <a:off x="6429375" y="1829012"/>
            <a:ext cx="2304256" cy="10147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anose="020F0502020204030204" pitchFamily="34" charset="0"/>
                <a:ea typeface="宋体" panose="02010600030101010101" pitchFamily="2" charset="-122"/>
              </a:defRPr>
            </a:lvl1pPr>
            <a:lvl2pPr marL="742950" indent="-285750" defTabSz="974725" eaLnBrk="0" hangingPunct="0">
              <a:defRPr>
                <a:solidFill>
                  <a:schemeClr val="tx1"/>
                </a:solidFill>
                <a:latin typeface="Calibri" panose="020F0502020204030204" pitchFamily="34" charset="0"/>
                <a:ea typeface="宋体" panose="02010600030101010101" pitchFamily="2" charset="-122"/>
              </a:defRPr>
            </a:lvl2pPr>
            <a:lvl3pPr marL="1143000" indent="-228600" defTabSz="974725" eaLnBrk="0" hangingPunct="0">
              <a:defRPr>
                <a:solidFill>
                  <a:schemeClr val="tx1"/>
                </a:solidFill>
                <a:latin typeface="Calibri" panose="020F0502020204030204" pitchFamily="34" charset="0"/>
                <a:ea typeface="宋体" panose="02010600030101010101" pitchFamily="2" charset="-122"/>
              </a:defRPr>
            </a:lvl3pPr>
            <a:lvl4pPr marL="1600200" indent="-228600" defTabSz="974725" eaLnBrk="0" hangingPunct="0">
              <a:defRPr>
                <a:solidFill>
                  <a:schemeClr val="tx1"/>
                </a:solidFill>
                <a:latin typeface="Calibri" panose="020F0502020204030204" pitchFamily="34" charset="0"/>
                <a:ea typeface="宋体" panose="02010600030101010101" pitchFamily="2" charset="-122"/>
              </a:defRPr>
            </a:lvl4pPr>
            <a:lvl5pPr marL="2057400" indent="-228600" defTabSz="974725" eaLnBrk="0" hangingPunct="0">
              <a:defRPr>
                <a:solidFill>
                  <a:schemeClr val="tx1"/>
                </a:solidFill>
                <a:latin typeface="Calibri" panose="020F0502020204030204" pitchFamily="3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None/>
            </a:pPr>
            <a:r>
              <a:rPr lang="en-US" altLang="zh-CN" sz="6000" cap="all" dirty="0">
                <a:solidFill>
                  <a:schemeClr val="accent5"/>
                </a:solidFill>
                <a:latin typeface="Arial" panose="020B0604020202020204" pitchFamily="34" charset="0"/>
                <a:ea typeface="方正正准黑简体" panose="02000000000000000000" pitchFamily="2" charset="-122"/>
                <a:cs typeface="Arial" panose="020B0604020202020204" pitchFamily="34" charset="0"/>
              </a:rPr>
              <a:t>2021</a:t>
            </a:r>
            <a:endParaRPr lang="zh-CN" altLang="en-US" sz="6000" cap="all" dirty="0">
              <a:solidFill>
                <a:schemeClr val="accent5"/>
              </a:solidFill>
              <a:latin typeface="Arial" panose="020B0604020202020204" pitchFamily="34" charset="0"/>
              <a:ea typeface="方正正准黑简体" panose="02000000000000000000" pitchFamily="2" charset="-122"/>
              <a:cs typeface="Arial" panose="020B0604020202020204" pitchFamily="34" charset="0"/>
            </a:endParaRPr>
          </a:p>
        </p:txBody>
      </p:sp>
      <p:cxnSp>
        <p:nvCxnSpPr>
          <p:cNvPr id="6" name="直接连接符 5"/>
          <p:cNvCxnSpPr/>
          <p:nvPr/>
        </p:nvCxnSpPr>
        <p:spPr>
          <a:xfrm>
            <a:off x="6429375" y="2854871"/>
            <a:ext cx="20882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流程图: 终止 13"/>
          <p:cNvSpPr/>
          <p:nvPr/>
        </p:nvSpPr>
        <p:spPr>
          <a:xfrm>
            <a:off x="6504940" y="4912360"/>
            <a:ext cx="3005455" cy="502285"/>
          </a:xfrm>
          <a:prstGeom prst="flowChartTermina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latin typeface="宋体" panose="02010600030101010101" pitchFamily="2" charset="-122"/>
                <a:ea typeface="方正正准黑简体" panose="02000000000000000000"/>
              </a:rPr>
              <a:t>超星集团：邓宝赛</a:t>
            </a:r>
          </a:p>
        </p:txBody>
      </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11"/>
                                        </p:tgtEl>
                                        <p:attrNameLst>
                                          <p:attrName>style.visibility</p:attrName>
                                        </p:attrNameLst>
                                      </p:cBhvr>
                                      <p:to>
                                        <p:strVal val="visible"/>
                                      </p:to>
                                    </p:set>
                                    <p:set>
                                      <p:cBhvr>
                                        <p:cTn id="7" dur="227" fill="hold">
                                          <p:stCondLst>
                                            <p:cond delay="0"/>
                                          </p:stCondLst>
                                        </p:cTn>
                                        <p:tgtEl>
                                          <p:spTgt spid="11"/>
                                        </p:tgtEl>
                                        <p:attrNameLst>
                                          <p:attrName>style.rotation</p:attrName>
                                        </p:attrNameLst>
                                      </p:cBhvr>
                                      <p:to>
                                        <p:strVal val="-45.0"/>
                                      </p:to>
                                    </p:set>
                                    <p:anim calcmode="lin" valueType="num">
                                      <p:cBhvr>
                                        <p:cTn id="8" dur="227" fill="hold">
                                          <p:stCondLst>
                                            <p:cond delay="227"/>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11"/>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125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750"/>
                            </p:stCondLst>
                            <p:childTnLst>
                              <p:par>
                                <p:cTn id="17" presetID="38" presetClass="entr" presetSubtype="0" accel="50000" fill="hold" grpId="0" nodeType="afterEffect">
                                  <p:stCondLst>
                                    <p:cond delay="0"/>
                                  </p:stCondLst>
                                  <p:iterate type="lt">
                                    <p:tmPct val="8667"/>
                                  </p:iterate>
                                  <p:childTnLst>
                                    <p:set>
                                      <p:cBhvr>
                                        <p:cTn id="18" dur="1" fill="hold">
                                          <p:stCondLst>
                                            <p:cond delay="0"/>
                                          </p:stCondLst>
                                        </p:cTn>
                                        <p:tgtEl>
                                          <p:spTgt spid="10"/>
                                        </p:tgtEl>
                                        <p:attrNameLst>
                                          <p:attrName>style.visibility</p:attrName>
                                        </p:attrNameLst>
                                      </p:cBhvr>
                                      <p:to>
                                        <p:strVal val="visible"/>
                                      </p:to>
                                    </p:set>
                                    <p:set>
                                      <p:cBhvr>
                                        <p:cTn id="19" dur="114" fill="hold">
                                          <p:stCondLst>
                                            <p:cond delay="0"/>
                                          </p:stCondLst>
                                        </p:cTn>
                                        <p:tgtEl>
                                          <p:spTgt spid="10"/>
                                        </p:tgtEl>
                                        <p:attrNameLst>
                                          <p:attrName>style.rotation</p:attrName>
                                        </p:attrNameLst>
                                      </p:cBhvr>
                                      <p:to>
                                        <p:strVal val="-45.0"/>
                                      </p:to>
                                    </p:set>
                                    <p:anim calcmode="lin" valueType="num">
                                      <p:cBhvr>
                                        <p:cTn id="20" dur="114" fill="hold">
                                          <p:stCondLst>
                                            <p:cond delay="114"/>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21" dur="114"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22" dur="39" decel="50000" autoRev="1" fill="hold">
                                          <p:stCondLst>
                                            <p:cond delay="114"/>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23" dur="34" fill="hold">
                                          <p:stCondLst>
                                            <p:cond delay="216"/>
                                          </p:stCondLst>
                                        </p:cTn>
                                        <p:tgtEl>
                                          <p:spTgt spid="10"/>
                                        </p:tgtEl>
                                        <p:attrNameLst>
                                          <p:attrName>ppt_y</p:attrName>
                                        </p:attrNameLst>
                                      </p:cBhvr>
                                      <p:tavLst>
                                        <p:tav tm="0">
                                          <p:val>
                                            <p:strVal val="#ppt_y-(0.354*#ppt_w-0.172*#ppt_h)"/>
                                          </p:val>
                                        </p:tav>
                                        <p:tav tm="100000">
                                          <p:val>
                                            <p:strVal val="#ppt_y"/>
                                          </p:val>
                                        </p:tav>
                                      </p:tavLst>
                                    </p:anim>
                                  </p:childTnLst>
                                </p:cTn>
                              </p:par>
                            </p:childTnLst>
                          </p:cTn>
                        </p:par>
                        <p:par>
                          <p:cTn id="24" fill="hold">
                            <p:stCondLst>
                              <p:cond delay="2173"/>
                            </p:stCondLst>
                            <p:childTnLst>
                              <p:par>
                                <p:cTn id="25" presetID="53" presetClass="entr" presetSubtype="16"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文本占位符 13"/>
          <p:cNvSpPr txBox="1"/>
          <p:nvPr/>
        </p:nvSpPr>
        <p:spPr>
          <a:xfrm>
            <a:off x="1253236" y="303957"/>
            <a:ext cx="5104131" cy="584775"/>
          </a:xfrm>
          <a:prstGeom prst="rect">
            <a:avLst/>
          </a:prstGeom>
        </p:spPr>
        <p:txBody>
          <a:bodyPr vert="horz"/>
          <a:lstStyle>
            <a:lvl1pPr marL="0" indent="0" algn="l" defTabSz="963930" rtl="0" eaLnBrk="1" latinLnBrk="0" hangingPunct="1">
              <a:lnSpc>
                <a:spcPct val="100000"/>
              </a:lnSpc>
              <a:spcBef>
                <a:spcPts val="1055"/>
              </a:spcBef>
              <a:buFont typeface="Arial" panose="020B0604020202020204" pitchFamily="34" charset="0"/>
              <a:buNone/>
              <a:defRPr sz="1685"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a:lstStyle>
          <a:p>
            <a:pPr algn="ctr"/>
            <a:r>
              <a:rPr kumimoji="1" lang="zh-CN" altLang="en-US" sz="3600" b="1" dirty="0">
                <a:solidFill>
                  <a:schemeClr val="accent1"/>
                </a:solidFill>
                <a:latin typeface="微软雅黑" panose="020B0503020204020204" charset="-122"/>
                <a:ea typeface="微软雅黑" panose="020B0503020204020204" charset="-122"/>
              </a:rPr>
              <a:t>知 识 问 答</a:t>
            </a:r>
            <a:endParaRPr kumimoji="1" lang="en-US" altLang="zh-CN" sz="2400" b="1" dirty="0">
              <a:solidFill>
                <a:schemeClr val="accent1"/>
              </a:solidFill>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3335" y="1240061"/>
            <a:ext cx="3508648" cy="3508648"/>
          </a:xfrm>
          <a:prstGeom prst="rect">
            <a:avLst/>
          </a:prstGeom>
        </p:spPr>
      </p:pic>
      <p:sp>
        <p:nvSpPr>
          <p:cNvPr id="2" name="文本框 1"/>
          <p:cNvSpPr txBox="1"/>
          <p:nvPr/>
        </p:nvSpPr>
        <p:spPr>
          <a:xfrm>
            <a:off x="956945" y="1167765"/>
            <a:ext cx="6259195" cy="461665"/>
          </a:xfrm>
          <a:prstGeom prst="rect">
            <a:avLst/>
          </a:prstGeom>
          <a:noFill/>
        </p:spPr>
        <p:txBody>
          <a:bodyPr wrap="square" rtlCol="0">
            <a:spAutoFit/>
          </a:bodyPr>
          <a:lstStyle/>
          <a:p>
            <a:r>
              <a:rPr kumimoji="1" lang="en-GB" altLang="zh-CN" sz="2400" dirty="0"/>
              <a:t>https://</a:t>
            </a:r>
            <a:r>
              <a:rPr kumimoji="1" lang="en-GB" altLang="zh-CN" sz="2400" dirty="0" err="1"/>
              <a:t>ks.wjx.top</a:t>
            </a:r>
            <a:r>
              <a:rPr kumimoji="1" lang="en-GB" altLang="zh-CN" sz="2400" dirty="0"/>
              <a:t>/</a:t>
            </a:r>
            <a:r>
              <a:rPr kumimoji="1" lang="en-GB" altLang="zh-CN" sz="2400" dirty="0" err="1"/>
              <a:t>vj</a:t>
            </a:r>
            <a:r>
              <a:rPr kumimoji="1" lang="en-GB" altLang="zh-CN" sz="2400" dirty="0"/>
              <a:t>/rsq1bR3.aspx</a:t>
            </a:r>
            <a:endParaRPr kumimoji="1" lang="zh-CN" altLang="en-US" sz="2400" dirty="0"/>
          </a:p>
        </p:txBody>
      </p:sp>
      <p:sp>
        <p:nvSpPr>
          <p:cNvPr id="4" name="文本框 3"/>
          <p:cNvSpPr txBox="1"/>
          <p:nvPr/>
        </p:nvSpPr>
        <p:spPr>
          <a:xfrm>
            <a:off x="956767" y="1744117"/>
            <a:ext cx="7488832" cy="5456750"/>
          </a:xfrm>
          <a:prstGeom prst="rect">
            <a:avLst/>
          </a:prstGeom>
          <a:noFill/>
        </p:spPr>
        <p:txBody>
          <a:bodyPr wrap="square" rtlCol="0">
            <a:spAutoFit/>
          </a:bodyPr>
          <a:lstStyle/>
          <a:p>
            <a:r>
              <a:rPr kumimoji="1" lang="zh-CN" altLang="en-US" sz="2200" dirty="0"/>
              <a:t>奖励规则：</a:t>
            </a:r>
            <a:endParaRPr kumimoji="1" lang="en-US" altLang="zh-CN" sz="2200" dirty="0"/>
          </a:p>
          <a:p>
            <a:pPr>
              <a:lnSpc>
                <a:spcPct val="150000"/>
              </a:lnSpc>
            </a:pPr>
            <a:r>
              <a:rPr kumimoji="1" lang="en-US" altLang="zh-CN" sz="2200" dirty="0"/>
              <a:t>1</a:t>
            </a:r>
            <a:r>
              <a:rPr kumimoji="1" lang="zh-CN" altLang="en-US" sz="2200" dirty="0"/>
              <a:t>、本次知识问答共有</a:t>
            </a:r>
            <a:r>
              <a:rPr kumimoji="1" lang="en-US" altLang="zh-CN" sz="2200" dirty="0"/>
              <a:t>5</a:t>
            </a:r>
            <a:r>
              <a:rPr kumimoji="1" lang="zh-CN" altLang="en-US" sz="2200" dirty="0"/>
              <a:t>题，</a:t>
            </a:r>
            <a:r>
              <a:rPr kumimoji="1" lang="en-US" altLang="zh-CN" sz="2200" dirty="0"/>
              <a:t>1-2</a:t>
            </a:r>
            <a:r>
              <a:rPr kumimoji="1" lang="zh-CN" altLang="en-US" sz="2200" dirty="0"/>
              <a:t>题为单选题，</a:t>
            </a:r>
            <a:r>
              <a:rPr kumimoji="1" lang="en-US" altLang="zh-CN" sz="2200" dirty="0"/>
              <a:t>3-5</a:t>
            </a:r>
            <a:r>
              <a:rPr kumimoji="1" lang="zh-CN" altLang="en-US" sz="2200" dirty="0"/>
              <a:t>题为多选题，合计</a:t>
            </a:r>
            <a:r>
              <a:rPr kumimoji="1" lang="en-US" altLang="zh-CN" sz="2200" dirty="0"/>
              <a:t>100</a:t>
            </a:r>
            <a:r>
              <a:rPr kumimoji="1" lang="zh-CN" altLang="en-US" sz="2200" dirty="0"/>
              <a:t>分。答题截止时间从即时起到</a:t>
            </a:r>
            <a:r>
              <a:rPr kumimoji="1" lang="en-US" altLang="zh-CN" sz="2200" dirty="0"/>
              <a:t>21</a:t>
            </a:r>
            <a:r>
              <a:rPr kumimoji="1" lang="zh-CN" altLang="en-US" sz="2200" dirty="0"/>
              <a:t>点</a:t>
            </a:r>
            <a:r>
              <a:rPr kumimoji="1" lang="en-US" altLang="zh-CN" sz="2200" dirty="0"/>
              <a:t>20</a:t>
            </a:r>
            <a:r>
              <a:rPr kumimoji="1" lang="zh-CN" altLang="en-US" sz="2200" dirty="0"/>
              <a:t>分。</a:t>
            </a:r>
            <a:endParaRPr kumimoji="1" lang="en-US" altLang="zh-CN" sz="2200" dirty="0"/>
          </a:p>
          <a:p>
            <a:pPr>
              <a:lnSpc>
                <a:spcPct val="150000"/>
              </a:lnSpc>
            </a:pPr>
            <a:r>
              <a:rPr kumimoji="1" lang="en-US" altLang="zh-CN" sz="2200" dirty="0"/>
              <a:t>2</a:t>
            </a:r>
            <a:r>
              <a:rPr kumimoji="1" lang="zh-CN" altLang="en-US" sz="2200" dirty="0"/>
              <a:t>、按照答题分数和时间排序，成绩前十位的同学将获得精美笔记本一本。</a:t>
            </a:r>
            <a:endParaRPr kumimoji="1" lang="en-US" altLang="zh-CN" sz="2200" dirty="0"/>
          </a:p>
          <a:p>
            <a:pPr>
              <a:lnSpc>
                <a:spcPct val="150000"/>
              </a:lnSpc>
            </a:pPr>
            <a:r>
              <a:rPr kumimoji="1" lang="en-US" altLang="zh-CN" sz="2200" dirty="0"/>
              <a:t>3</a:t>
            </a:r>
            <a:r>
              <a:rPr kumimoji="1" lang="zh-CN" altLang="en-US" sz="2200" dirty="0"/>
              <a:t>、个人信息填写错误者或在线答题不满</a:t>
            </a:r>
            <a:r>
              <a:rPr kumimoji="1" lang="en-US" altLang="zh-CN" sz="2200" dirty="0"/>
              <a:t>60</a:t>
            </a:r>
            <a:r>
              <a:rPr kumimoji="1" lang="zh-CN" altLang="en-US" sz="2200" dirty="0"/>
              <a:t>分者，没有素拓学分。本讲座已为新生申请了</a:t>
            </a:r>
            <a:r>
              <a:rPr kumimoji="1" lang="en-US" altLang="zh-CN" sz="2200" dirty="0"/>
              <a:t>0.2</a:t>
            </a:r>
            <a:r>
              <a:rPr kumimoji="1" lang="zh-CN" altLang="en-US" sz="2200" dirty="0"/>
              <a:t>分的素拓学分。</a:t>
            </a:r>
            <a:endParaRPr kumimoji="1" lang="en-US" altLang="zh-CN" sz="2200" dirty="0"/>
          </a:p>
          <a:p>
            <a:pPr>
              <a:lnSpc>
                <a:spcPct val="150000"/>
              </a:lnSpc>
            </a:pPr>
            <a:r>
              <a:rPr kumimoji="1" lang="zh-CN" altLang="en-US" sz="2200" dirty="0"/>
              <a:t>温馨提示：</a:t>
            </a:r>
            <a:endParaRPr kumimoji="1" lang="en-US" altLang="zh-CN" sz="2200" dirty="0"/>
          </a:p>
          <a:p>
            <a:pPr>
              <a:lnSpc>
                <a:spcPct val="150000"/>
              </a:lnSpc>
            </a:pPr>
            <a:r>
              <a:rPr kumimoji="1" lang="zh-CN" altLang="en-US" sz="2200" dirty="0"/>
              <a:t>请进行课堂互动问答的同学添加</a:t>
            </a:r>
            <a:r>
              <a:rPr kumimoji="1" lang="en-US" altLang="zh-CN" sz="2200" dirty="0"/>
              <a:t>qq:805742130</a:t>
            </a:r>
            <a:r>
              <a:rPr kumimoji="1" lang="zh-CN" altLang="en-US" sz="2200" dirty="0"/>
              <a:t>完成信息登记，以便领取奖品精美台灯。</a:t>
            </a:r>
            <a:endParaRPr kumimoji="1" lang="en-US" altLang="zh-CN" sz="2200" dirty="0"/>
          </a:p>
          <a:p>
            <a:pPr>
              <a:lnSpc>
                <a:spcPct val="150000"/>
              </a:lnSpc>
            </a:pPr>
            <a:endParaRPr kumimoji="1" lang="zh-CN" altLang="en-US" sz="2200" dirty="0"/>
          </a:p>
        </p:txBody>
      </p:sp>
      <p:sp>
        <p:nvSpPr>
          <p:cNvPr id="5" name="文本框 4"/>
          <p:cNvSpPr txBox="1"/>
          <p:nvPr/>
        </p:nvSpPr>
        <p:spPr>
          <a:xfrm>
            <a:off x="8517607" y="4748709"/>
            <a:ext cx="3240360" cy="400110"/>
          </a:xfrm>
          <a:prstGeom prst="rect">
            <a:avLst/>
          </a:prstGeom>
          <a:noFill/>
        </p:spPr>
        <p:txBody>
          <a:bodyPr wrap="square" rtlCol="0">
            <a:spAutoFit/>
          </a:bodyPr>
          <a:lstStyle/>
          <a:p>
            <a:pPr algn="ctr"/>
            <a:r>
              <a:rPr kumimoji="1" lang="zh-CN" altLang="en-US" sz="2000" b="1" dirty="0"/>
              <a:t>微信扫描二维码答题</a:t>
            </a:r>
          </a:p>
        </p:txBody>
      </p:sp>
    </p:spTree>
  </p:cSld>
  <p:clrMapOvr>
    <a:masterClrMapping/>
  </p:clrMapOvr>
  <mc:AlternateContent xmlns:mc="http://schemas.openxmlformats.org/markup-compatibility/2006" xmlns:p14="http://schemas.microsoft.com/office/powerpoint/2010/main">
    <mc:Choice Requires="p14">
      <p:transition spd="slow" advTm="0">
        <p14:doors dir="vert"/>
      </p:transition>
    </mc:Choice>
    <mc:Fallback xmlns="">
      <p:transition spd="slow" advTm="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preferRelativeResize="0"/>
          <p:nvPr/>
        </p:nvPicPr>
        <p:blipFill>
          <a:blip r:embed="rId3"/>
          <a:stretch>
            <a:fillRect/>
          </a:stretch>
        </p:blipFill>
        <p:spPr>
          <a:xfrm>
            <a:off x="353" y="80363"/>
            <a:ext cx="12858044" cy="7152287"/>
          </a:xfrm>
          <a:prstGeom prst="rect">
            <a:avLst/>
          </a:prstGeom>
        </p:spPr>
      </p:pic>
      <p:sp>
        <p:nvSpPr>
          <p:cNvPr id="6" name="圆角矩形 5"/>
          <p:cNvSpPr/>
          <p:nvPr/>
        </p:nvSpPr>
        <p:spPr>
          <a:xfrm>
            <a:off x="2649018" y="2987404"/>
            <a:ext cx="4628832" cy="1084883"/>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6435" tIns="48217" rIns="96435" bIns="48217" rtlCol="0" anchor="ctr"/>
          <a:lstStyle/>
          <a:p>
            <a:pPr algn="ctr"/>
            <a:endParaRPr lang="zh-CN" altLang="en-US" sz="1810"/>
          </a:p>
        </p:txBody>
      </p:sp>
      <p:sp>
        <p:nvSpPr>
          <p:cNvPr id="7" name="AutoShape 9"/>
          <p:cNvSpPr>
            <a:spLocks noChangeArrowheads="1"/>
          </p:cNvSpPr>
          <p:nvPr/>
        </p:nvSpPr>
        <p:spPr bwMode="auto">
          <a:xfrm>
            <a:off x="5073264" y="1725267"/>
            <a:ext cx="3037671" cy="1411759"/>
          </a:xfrm>
          <a:prstGeom prst="wedgeRectCallout">
            <a:avLst>
              <a:gd name="adj1" fmla="val 2312"/>
              <a:gd name="adj2" fmla="val 65643"/>
            </a:avLst>
          </a:prstGeom>
          <a:ln w="381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6435" tIns="48217" rIns="96435" bIns="48217" numCol="1" spcCol="0" rtlCol="0" fromWordArt="0" anchor="ctr" anchorCtr="0" forceAA="0" compatLnSpc="1">
            <a:noAutofit/>
          </a:bodyPr>
          <a:lstStyle/>
          <a:p>
            <a:pPr algn="ctr"/>
            <a:r>
              <a:rPr lang="zh-CN" altLang="en-US" sz="1810" b="1" dirty="0">
                <a:solidFill>
                  <a:srgbClr val="C00000"/>
                </a:solidFill>
                <a:ea typeface="微软雅黑" panose="020B0503020204020204" charset="-122"/>
              </a:rPr>
              <a:t>深入到图书目次检索</a:t>
            </a:r>
          </a:p>
        </p:txBody>
      </p:sp>
      <p:sp>
        <p:nvSpPr>
          <p:cNvPr id="8" name="矩形 7"/>
          <p:cNvSpPr/>
          <p:nvPr/>
        </p:nvSpPr>
        <p:spPr>
          <a:xfrm>
            <a:off x="8868341" y="80363"/>
            <a:ext cx="2971524" cy="835359"/>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6435" tIns="48217" rIns="96435" bIns="48217" rtlCol="0" anchor="ctr"/>
          <a:lstStyle/>
          <a:p>
            <a:pPr algn="ctr"/>
            <a:r>
              <a:rPr lang="zh-CN" altLang="en-US" sz="2910" dirty="0">
                <a:solidFill>
                  <a:srgbClr val="C00000"/>
                </a:solidFill>
                <a:latin typeface="微软雅黑" panose="020B0503020204020204" charset="-122"/>
                <a:ea typeface="微软雅黑" panose="020B0503020204020204" charset="-122"/>
              </a:rPr>
              <a:t>目次级检索</a:t>
            </a:r>
          </a:p>
        </p:txBody>
      </p:sp>
    </p:spTree>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preferRelativeResize="0"/>
          <p:nvPr/>
        </p:nvPicPr>
        <p:blipFill>
          <a:blip r:embed="rId3"/>
          <a:stretch>
            <a:fillRect/>
          </a:stretch>
        </p:blipFill>
        <p:spPr>
          <a:xfrm>
            <a:off x="353" y="80363"/>
            <a:ext cx="12795094" cy="7152287"/>
          </a:xfrm>
          <a:prstGeom prst="rect">
            <a:avLst/>
          </a:prstGeom>
        </p:spPr>
      </p:pic>
      <p:sp>
        <p:nvSpPr>
          <p:cNvPr id="14" name="矩形 13"/>
          <p:cNvSpPr/>
          <p:nvPr/>
        </p:nvSpPr>
        <p:spPr>
          <a:xfrm>
            <a:off x="8790032" y="143663"/>
            <a:ext cx="2987936" cy="846444"/>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6435" tIns="48217" rIns="96435" bIns="48217" rtlCol="0" anchor="ctr"/>
          <a:lstStyle/>
          <a:p>
            <a:pPr algn="ctr"/>
            <a:r>
              <a:rPr lang="zh-CN" altLang="en-US" sz="2910" dirty="0">
                <a:solidFill>
                  <a:srgbClr val="C00000"/>
                </a:solidFill>
                <a:latin typeface="微软雅黑" panose="020B0503020204020204" charset="-122"/>
                <a:ea typeface="微软雅黑" panose="020B0503020204020204" charset="-122"/>
              </a:rPr>
              <a:t>图书检索结果页</a:t>
            </a:r>
          </a:p>
        </p:txBody>
      </p:sp>
      <p:sp>
        <p:nvSpPr>
          <p:cNvPr id="15" name="圆角矩形 3"/>
          <p:cNvSpPr/>
          <p:nvPr/>
        </p:nvSpPr>
        <p:spPr>
          <a:xfrm>
            <a:off x="353" y="1607256"/>
            <a:ext cx="1794099" cy="553833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6435" tIns="48217" rIns="96435" bIns="48217" rtlCol="0" anchor="ctr"/>
          <a:lstStyle/>
          <a:p>
            <a:pPr algn="ctr"/>
            <a:endParaRPr lang="zh-CN" altLang="en-US" sz="1810"/>
          </a:p>
        </p:txBody>
      </p:sp>
      <p:sp>
        <p:nvSpPr>
          <p:cNvPr id="16" name="AutoShape 9"/>
          <p:cNvSpPr>
            <a:spLocks noChangeArrowheads="1"/>
          </p:cNvSpPr>
          <p:nvPr/>
        </p:nvSpPr>
        <p:spPr bwMode="auto">
          <a:xfrm>
            <a:off x="2739047" y="3238968"/>
            <a:ext cx="2715930" cy="1048598"/>
          </a:xfrm>
          <a:prstGeom prst="wedgeRectCallout">
            <a:avLst>
              <a:gd name="adj1" fmla="val -82110"/>
              <a:gd name="adj2" fmla="val 123577"/>
            </a:avLst>
          </a:prstGeom>
          <a:ln w="381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6435" tIns="48217" rIns="96435" bIns="48217" numCol="1" spcCol="0" rtlCol="0" fromWordArt="0" anchor="ctr" anchorCtr="0" forceAA="0" compatLnSpc="1">
            <a:noAutofit/>
          </a:bodyPr>
          <a:lstStyle/>
          <a:p>
            <a:pPr algn="ctr"/>
            <a:r>
              <a:rPr lang="zh-CN" altLang="en-US" sz="2530" b="1" dirty="0">
                <a:solidFill>
                  <a:srgbClr val="C00000"/>
                </a:solidFill>
                <a:ea typeface="微软雅黑" panose="020B0503020204020204" charset="-122"/>
              </a:rPr>
              <a:t>缩小检索范围</a:t>
            </a:r>
          </a:p>
        </p:txBody>
      </p:sp>
    </p:spTree>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preferRelativeResize="0"/>
          <p:nvPr/>
        </p:nvPicPr>
        <p:blipFill>
          <a:blip r:embed="rId3"/>
          <a:stretch>
            <a:fillRect/>
          </a:stretch>
        </p:blipFill>
        <p:spPr>
          <a:xfrm>
            <a:off x="353" y="125288"/>
            <a:ext cx="12858044" cy="7106692"/>
          </a:xfrm>
          <a:prstGeom prst="rect">
            <a:avLst/>
          </a:prstGeom>
        </p:spPr>
      </p:pic>
      <p:sp>
        <p:nvSpPr>
          <p:cNvPr id="11" name="圆角矩形 3"/>
          <p:cNvSpPr/>
          <p:nvPr/>
        </p:nvSpPr>
        <p:spPr>
          <a:xfrm>
            <a:off x="10763776" y="1086237"/>
            <a:ext cx="1856380" cy="614507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6435" tIns="48217" rIns="96435" bIns="48217" rtlCol="0" anchor="ctr"/>
          <a:lstStyle/>
          <a:p>
            <a:pPr algn="ctr"/>
            <a:endParaRPr lang="zh-CN" altLang="en-US" sz="1810"/>
          </a:p>
        </p:txBody>
      </p:sp>
      <p:sp>
        <p:nvSpPr>
          <p:cNvPr id="12" name="AutoShape 9"/>
          <p:cNvSpPr>
            <a:spLocks noChangeArrowheads="1"/>
          </p:cNvSpPr>
          <p:nvPr/>
        </p:nvSpPr>
        <p:spPr bwMode="auto">
          <a:xfrm>
            <a:off x="7530800" y="2399354"/>
            <a:ext cx="2716633" cy="1216971"/>
          </a:xfrm>
          <a:prstGeom prst="wedgeRectCallout">
            <a:avLst>
              <a:gd name="adj1" fmla="val 65941"/>
              <a:gd name="adj2" fmla="val 4002"/>
            </a:avLst>
          </a:prstGeom>
          <a:ln w="381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6435" tIns="48217" rIns="96435" bIns="48217" numCol="1" spcCol="0" rtlCol="0" fromWordArt="0" anchor="ctr" anchorCtr="0" forceAA="0" compatLnSpc="1">
            <a:noAutofit/>
          </a:bodyPr>
          <a:lstStyle/>
          <a:p>
            <a:pPr algn="ctr"/>
            <a:r>
              <a:rPr lang="zh-CN" altLang="en-US" sz="2530" b="1" dirty="0">
                <a:solidFill>
                  <a:srgbClr val="C00000"/>
                </a:solidFill>
                <a:ea typeface="微软雅黑" panose="020B0503020204020204" charset="-122"/>
              </a:rPr>
              <a:t>扩大检索范围</a:t>
            </a:r>
          </a:p>
        </p:txBody>
      </p:sp>
      <p:sp>
        <p:nvSpPr>
          <p:cNvPr id="15" name="矩形 14"/>
          <p:cNvSpPr/>
          <p:nvPr/>
        </p:nvSpPr>
        <p:spPr>
          <a:xfrm>
            <a:off x="8878386" y="125288"/>
            <a:ext cx="2971524" cy="835359"/>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6435" tIns="48217" rIns="96435" bIns="48217" rtlCol="0" anchor="ctr"/>
          <a:lstStyle/>
          <a:p>
            <a:pPr algn="ctr"/>
            <a:r>
              <a:rPr lang="zh-CN" altLang="en-US" sz="2910" dirty="0">
                <a:solidFill>
                  <a:srgbClr val="C00000"/>
                </a:solidFill>
                <a:latin typeface="微软雅黑" panose="020B0503020204020204" charset="-122"/>
                <a:ea typeface="微软雅黑" panose="020B0503020204020204" charset="-122"/>
              </a:rPr>
              <a:t>图书检索结果页</a:t>
            </a:r>
          </a:p>
        </p:txBody>
      </p:sp>
    </p:spTree>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t="21246" b="55246"/>
          <a:stretch>
            <a:fillRect/>
          </a:stretch>
        </p:blipFill>
        <p:spPr>
          <a:xfrm>
            <a:off x="353" y="870"/>
            <a:ext cx="12884457" cy="7231781"/>
          </a:xfrm>
          <a:prstGeom prst="rect">
            <a:avLst/>
          </a:prstGeom>
        </p:spPr>
      </p:pic>
      <p:sp>
        <p:nvSpPr>
          <p:cNvPr id="13" name="矩形 12"/>
          <p:cNvSpPr/>
          <p:nvPr/>
        </p:nvSpPr>
        <p:spPr>
          <a:xfrm>
            <a:off x="186379" y="20738"/>
            <a:ext cx="2971524" cy="835359"/>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6435" tIns="48217" rIns="96435" bIns="48217" rtlCol="0" anchor="ctr"/>
          <a:lstStyle/>
          <a:p>
            <a:pPr algn="ctr"/>
            <a:r>
              <a:rPr lang="zh-CN" altLang="en-US" sz="2910" dirty="0">
                <a:solidFill>
                  <a:srgbClr val="C00000"/>
                </a:solidFill>
                <a:latin typeface="微软雅黑" panose="020B0503020204020204" charset="-122"/>
                <a:ea typeface="微软雅黑" panose="020B0503020204020204" charset="-122"/>
              </a:rPr>
              <a:t>图书检索结果页</a:t>
            </a:r>
          </a:p>
        </p:txBody>
      </p:sp>
      <p:sp>
        <p:nvSpPr>
          <p:cNvPr id="17" name="AutoShape 9"/>
          <p:cNvSpPr>
            <a:spLocks noChangeArrowheads="1"/>
          </p:cNvSpPr>
          <p:nvPr/>
        </p:nvSpPr>
        <p:spPr bwMode="auto">
          <a:xfrm>
            <a:off x="6130028" y="2138175"/>
            <a:ext cx="2563940" cy="1227016"/>
          </a:xfrm>
          <a:prstGeom prst="wedgeRectCallout">
            <a:avLst>
              <a:gd name="adj1" fmla="val 99635"/>
              <a:gd name="adj2" fmla="val -13190"/>
            </a:avLst>
          </a:prstGeom>
          <a:ln w="381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6435" tIns="48217" rIns="96435" bIns="48217" numCol="1" spcCol="0" rtlCol="0" fromWordArt="0" anchor="ctr" anchorCtr="0" forceAA="0" compatLnSpc="1">
            <a:noAutofit/>
          </a:bodyPr>
          <a:lstStyle/>
          <a:p>
            <a:pPr algn="ctr"/>
            <a:r>
              <a:rPr lang="zh-CN" altLang="en-US" sz="2530" b="1" dirty="0">
                <a:solidFill>
                  <a:srgbClr val="C00000"/>
                </a:solidFill>
                <a:ea typeface="微软雅黑" panose="020B0503020204020204" charset="-122"/>
              </a:rPr>
              <a:t>扩大检索范围</a:t>
            </a:r>
          </a:p>
        </p:txBody>
      </p:sp>
      <p:sp>
        <p:nvSpPr>
          <p:cNvPr id="16" name="圆角矩形 3"/>
          <p:cNvSpPr/>
          <p:nvPr/>
        </p:nvSpPr>
        <p:spPr>
          <a:xfrm>
            <a:off x="10176240" y="63758"/>
            <a:ext cx="2325361" cy="907832"/>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6435" tIns="48217" rIns="96435" bIns="48217" rtlCol="0" anchor="ctr"/>
          <a:lstStyle/>
          <a:p>
            <a:pPr algn="ctr"/>
            <a:endParaRPr lang="zh-CN" altLang="en-US" sz="1810"/>
          </a:p>
        </p:txBody>
      </p:sp>
      <p:sp>
        <p:nvSpPr>
          <p:cNvPr id="18" name="圆角矩形 3"/>
          <p:cNvSpPr/>
          <p:nvPr/>
        </p:nvSpPr>
        <p:spPr>
          <a:xfrm>
            <a:off x="10176240" y="1004359"/>
            <a:ext cx="2325361" cy="798563"/>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6435" tIns="48217" rIns="96435" bIns="48217" rtlCol="0" anchor="ctr"/>
          <a:lstStyle/>
          <a:p>
            <a:pPr algn="ctr"/>
            <a:endParaRPr lang="zh-CN" altLang="en-US" sz="1810"/>
          </a:p>
        </p:txBody>
      </p:sp>
      <p:sp>
        <p:nvSpPr>
          <p:cNvPr id="19" name="圆角矩形 3"/>
          <p:cNvSpPr/>
          <p:nvPr/>
        </p:nvSpPr>
        <p:spPr>
          <a:xfrm>
            <a:off x="10176240" y="1839771"/>
            <a:ext cx="2325361" cy="798563"/>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6435" tIns="48217" rIns="96435" bIns="48217" rtlCol="0" anchor="ctr"/>
          <a:lstStyle/>
          <a:p>
            <a:pPr algn="ctr"/>
            <a:endParaRPr lang="zh-CN" altLang="en-US" sz="1810"/>
          </a:p>
        </p:txBody>
      </p:sp>
      <p:sp>
        <p:nvSpPr>
          <p:cNvPr id="20" name="圆角矩形 3"/>
          <p:cNvSpPr/>
          <p:nvPr/>
        </p:nvSpPr>
        <p:spPr>
          <a:xfrm>
            <a:off x="10176240" y="2684245"/>
            <a:ext cx="2325361" cy="133272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6435" tIns="48217" rIns="96435" bIns="48217" rtlCol="0" anchor="ctr"/>
          <a:lstStyle/>
          <a:p>
            <a:pPr algn="ctr"/>
            <a:endParaRPr lang="zh-CN" altLang="en-US" sz="1810"/>
          </a:p>
        </p:txBody>
      </p:sp>
      <p:sp>
        <p:nvSpPr>
          <p:cNvPr id="21" name="圆角矩形 3"/>
          <p:cNvSpPr/>
          <p:nvPr/>
        </p:nvSpPr>
        <p:spPr>
          <a:xfrm>
            <a:off x="10176240" y="4058431"/>
            <a:ext cx="2325361" cy="178565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6435" tIns="48217" rIns="96435" bIns="48217" rtlCol="0" anchor="ctr"/>
          <a:lstStyle/>
          <a:p>
            <a:pPr algn="ctr"/>
            <a:endParaRPr lang="zh-CN" altLang="en-US" sz="1810"/>
          </a:p>
        </p:txBody>
      </p:sp>
      <p:sp>
        <p:nvSpPr>
          <p:cNvPr id="22" name="圆角矩形 3"/>
          <p:cNvSpPr/>
          <p:nvPr/>
        </p:nvSpPr>
        <p:spPr>
          <a:xfrm>
            <a:off x="10176240" y="5858499"/>
            <a:ext cx="2325361" cy="1310393"/>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6435" tIns="48217" rIns="96435" bIns="48217" rtlCol="0" anchor="ctr"/>
          <a:lstStyle/>
          <a:p>
            <a:pPr algn="ctr"/>
            <a:endParaRPr lang="zh-CN" altLang="en-US" sz="1810"/>
          </a:p>
        </p:txBody>
      </p:sp>
    </p:spTree>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19"/>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21"/>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8" grpId="0" bldLvl="0" animBg="1"/>
      <p:bldP spid="19" grpId="0" bldLvl="0" animBg="1"/>
      <p:bldP spid="20" grpId="0" bldLvl="0" animBg="1"/>
      <p:bldP spid="21" grpId="0" bldLvl="0" animBg="1"/>
      <p:bldP spid="22"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5.0.5"/>
</p:tagLst>
</file>

<file path=ppt/tags/tag2.xml><?xml version="1.0" encoding="utf-8"?>
<p:tagLst xmlns:a="http://schemas.openxmlformats.org/drawingml/2006/main" xmlns:r="http://schemas.openxmlformats.org/officeDocument/2006/relationships" xmlns:p="http://schemas.openxmlformats.org/presentationml/2006/main">
  <p:tag name="PA" val="v5.0.5"/>
</p:tagLst>
</file>

<file path=ppt/tags/tag3.xml><?xml version="1.0" encoding="utf-8"?>
<p:tagLst xmlns:a="http://schemas.openxmlformats.org/drawingml/2006/main" xmlns:r="http://schemas.openxmlformats.org/officeDocument/2006/relationships" xmlns:p="http://schemas.openxmlformats.org/presentationml/2006/main">
  <p:tag name="PA" val="v5.0.5"/>
</p:tagLst>
</file>

<file path=ppt/tags/tag4.xml><?xml version="1.0" encoding="utf-8"?>
<p:tagLst xmlns:a="http://schemas.openxmlformats.org/drawingml/2006/main" xmlns:r="http://schemas.openxmlformats.org/officeDocument/2006/relationships" xmlns:p="http://schemas.openxmlformats.org/presentationml/2006/main">
  <p:tag name="PA" val="v5.0.5"/>
</p:tagLst>
</file>

<file path=ppt/tags/tag5.xml><?xml version="1.0" encoding="utf-8"?>
<p:tagLst xmlns:a="http://schemas.openxmlformats.org/drawingml/2006/main" xmlns:r="http://schemas.openxmlformats.org/officeDocument/2006/relationships" xmlns:p="http://schemas.openxmlformats.org/presentationml/2006/main">
  <p:tag name="PA" val="v5.0.5"/>
</p:tagLst>
</file>

<file path=ppt/tags/tag6.xml><?xml version="1.0" encoding="utf-8"?>
<p:tagLst xmlns:a="http://schemas.openxmlformats.org/drawingml/2006/main" xmlns:r="http://schemas.openxmlformats.org/officeDocument/2006/relationships" xmlns:p="http://schemas.openxmlformats.org/presentationml/2006/main">
  <p:tag name="PA" val="v5.0.5"/>
</p:tagLst>
</file>

<file path=ppt/theme/theme1.xml><?xml version="1.0" encoding="utf-8"?>
<a:theme xmlns:a="http://schemas.openxmlformats.org/drawingml/2006/main" name="第一PPT，www.1ppt.com">
  <a:themeElements>
    <a:clrScheme name="夏至">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2149</Words>
  <Application>Microsoft Office PowerPoint</Application>
  <PresentationFormat>自定义</PresentationFormat>
  <Paragraphs>275</Paragraphs>
  <Slides>51</Slides>
  <Notes>49</Notes>
  <HiddenSlides>0</HiddenSlides>
  <MMClips>2</MMClips>
  <ScaleCrop>false</ScaleCrop>
  <HeadingPairs>
    <vt:vector size="4" baseType="variant">
      <vt:variant>
        <vt:lpstr>主题</vt:lpstr>
      </vt:variant>
      <vt:variant>
        <vt:i4>1</vt:i4>
      </vt:variant>
      <vt:variant>
        <vt:lpstr>幻灯片标题</vt:lpstr>
      </vt:variant>
      <vt:variant>
        <vt:i4>51</vt:i4>
      </vt:variant>
    </vt:vector>
  </HeadingPairs>
  <TitlesOfParts>
    <vt:vector size="52" baseType="lpstr">
      <vt:lpstr>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公开课模板</dc:title>
  <dc:creator/>
  <cp:keywords>第一PPT模板网-WWW.1PPT.COM</cp:keywords>
  <cp:lastModifiedBy/>
  <cp:revision>9</cp:revision>
  <dcterms:created xsi:type="dcterms:W3CDTF">2020-10-21T10:47:00Z</dcterms:created>
  <dcterms:modified xsi:type="dcterms:W3CDTF">2021-11-04T01:33:22Z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2052-11.1.0.11045</vt:lpwstr>
  </property>
  <property fmtid="{D5CDD505-2E9C-101B-9397-08002B2CF9AE}" pid="3" name="ICV">
    <vt:lpwstr>05329501808F46A09809AEC249B0730C</vt:lpwstr>
  </property>
</Properties>
</file>