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8" r:id="rId3"/>
    <p:sldId id="1428" r:id="rId5"/>
    <p:sldId id="1429" r:id="rId6"/>
    <p:sldId id="1430" r:id="rId7"/>
    <p:sldId id="1431" r:id="rId8"/>
    <p:sldId id="1432" r:id="rId9"/>
    <p:sldId id="1434" r:id="rId10"/>
    <p:sldId id="1689" r:id="rId11"/>
    <p:sldId id="1435" r:id="rId12"/>
    <p:sldId id="1541" r:id="rId13"/>
    <p:sldId id="1436" r:id="rId14"/>
    <p:sldId id="1545" r:id="rId15"/>
    <p:sldId id="1546" r:id="rId16"/>
    <p:sldId id="1438" r:id="rId17"/>
    <p:sldId id="1439" r:id="rId18"/>
    <p:sldId id="1440" r:id="rId19"/>
    <p:sldId id="1441" r:id="rId20"/>
    <p:sldId id="1625" r:id="rId21"/>
    <p:sldId id="1443" r:id="rId22"/>
    <p:sldId id="1444" r:id="rId23"/>
    <p:sldId id="1445" r:id="rId24"/>
    <p:sldId id="1446" r:id="rId25"/>
    <p:sldId id="1447" r:id="rId26"/>
    <p:sldId id="1448" r:id="rId27"/>
    <p:sldId id="1449" r:id="rId28"/>
    <p:sldId id="1450" r:id="rId29"/>
    <p:sldId id="1451" r:id="rId30"/>
    <p:sldId id="1453" r:id="rId31"/>
    <p:sldId id="1454" r:id="rId32"/>
    <p:sldId id="1620" r:id="rId33"/>
    <p:sldId id="1458" r:id="rId34"/>
    <p:sldId id="1459" r:id="rId35"/>
    <p:sldId id="1461" r:id="rId36"/>
    <p:sldId id="1462" r:id="rId37"/>
    <p:sldId id="1463" r:id="rId38"/>
    <p:sldId id="1418" r:id="rId39"/>
    <p:sldId id="1419" r:id="rId40"/>
    <p:sldId id="1465" r:id="rId41"/>
    <p:sldId id="1476" r:id="rId42"/>
    <p:sldId id="1477" r:id="rId43"/>
    <p:sldId id="1478" r:id="rId44"/>
    <p:sldId id="1479" r:id="rId45"/>
    <p:sldId id="1480" r:id="rId46"/>
    <p:sldId id="1481" r:id="rId47"/>
    <p:sldId id="1622" r:id="rId48"/>
    <p:sldId id="1624" r:id="rId49"/>
    <p:sldId id="1420" r:id="rId50"/>
    <p:sldId id="1483" r:id="rId51"/>
    <p:sldId id="1484" r:id="rId52"/>
    <p:sldId id="1485" r:id="rId53"/>
    <p:sldId id="1486" r:id="rId54"/>
    <p:sldId id="1487" r:id="rId55"/>
    <p:sldId id="1488" r:id="rId56"/>
    <p:sldId id="1489" r:id="rId57"/>
    <p:sldId id="1490" r:id="rId58"/>
    <p:sldId id="1491" r:id="rId59"/>
    <p:sldId id="1494" r:id="rId60"/>
    <p:sldId id="1492" r:id="rId61"/>
    <p:sldId id="1493" r:id="rId62"/>
    <p:sldId id="1496" r:id="rId63"/>
    <p:sldId id="1497" r:id="rId64"/>
    <p:sldId id="1498" r:id="rId65"/>
    <p:sldId id="1499" r:id="rId66"/>
    <p:sldId id="1500" r:id="rId67"/>
    <p:sldId id="1421" r:id="rId68"/>
    <p:sldId id="1422" r:id="rId69"/>
    <p:sldId id="1423" r:id="rId70"/>
    <p:sldId id="1424" r:id="rId71"/>
    <p:sldId id="1426" r:id="rId72"/>
    <p:sldId id="1427" r:id="rId73"/>
    <p:sldId id="1536" r:id="rId74"/>
    <p:sldId id="1537" r:id="rId75"/>
    <p:sldId id="1549" r:id="rId76"/>
    <p:sldId id="1548" r:id="rId77"/>
    <p:sldId id="1532" r:id="rId78"/>
    <p:sldId id="1533" r:id="rId79"/>
    <p:sldId id="1690" r:id="rId80"/>
    <p:sldId id="1394" r:id="rId81"/>
    <p:sldId id="1688" r:id="rId82"/>
  </p:sldIdLst>
  <p:sldSz cx="9144000" cy="5133975"/>
  <p:notesSz cx="9144000" cy="6858000"/>
  <p:custDataLst>
    <p:tags r:id="rId87"/>
  </p:custDataLst>
  <p:kinsoku lang="zh-CN" invalStChars="!%),.:;?]}¨·ˇˉ་―‖’”…‰∶、。〃々〉》」』】〕〗！＂＇％），．：；？］｀｜｝～￠" invalEndChars="([{·‘“〈《「『【〔〖（．［｛￡￥"/>
  <p:defaultTextStyle>
    <a:defPPr>
      <a:defRPr lang="zh-CN"/>
    </a:defPPr>
    <a:lvl1pPr marL="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1pPr>
    <a:lvl2pPr marL="58420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2pPr>
    <a:lvl3pPr marL="116840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3pPr>
    <a:lvl4pPr marL="17519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4pPr>
    <a:lvl5pPr marL="23361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5pPr>
    <a:lvl6pPr marL="29203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6pPr>
    <a:lvl7pPr marL="35045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7pPr>
    <a:lvl8pPr marL="40887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8pPr>
    <a:lvl9pPr marL="40887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9pPr>
  </p:defaultTextStyle>
  <p:extLst>
    <p:ext uri="{EFAFB233-063F-42B5-8137-9DF3F51BA10A}">
      <p15:sldGuideLst xmlns:p15="http://schemas.microsoft.com/office/powerpoint/2012/main">
        <p15:guide id="1" orient="horz" pos="161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yan Mu" initials="SM" lastIdx="1" clrIdx="0"/>
  <p:cmAuthor id="0" name="微软用户" initials="微软用户"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2C7"/>
    <a:srgbClr val="1AA3AA"/>
    <a:srgbClr val="1F74AD"/>
    <a:srgbClr val="E0E9D5"/>
    <a:srgbClr val="004EA1"/>
    <a:srgbClr val="004EA2"/>
    <a:srgbClr val="E6063D"/>
    <a:srgbClr val="DEDEDE"/>
    <a:srgbClr val="D1D1D1"/>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54" autoAdjust="0"/>
  </p:normalViewPr>
  <p:slideViewPr>
    <p:cSldViewPr snapToGrid="0" snapToObjects="1" showGuides="1">
      <p:cViewPr varScale="1">
        <p:scale>
          <a:sx n="138" d="100"/>
          <a:sy n="138" d="100"/>
        </p:scale>
        <p:origin x="834" y="114"/>
      </p:cViewPr>
      <p:guideLst>
        <p:guide orient="horz" pos="161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7" d="100"/>
          <a:sy n="57"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7" Type="http://schemas.openxmlformats.org/officeDocument/2006/relationships/tags" Target="tags/tag474.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0-&#20135;&#21697;&#36164;&#26009;\1-&#26816;&#27979;&#20135;&#21697;&#31995;&#21015;\05-aigc&#26816;&#27979;2023\aigc&#25991;&#29486;&#26816;&#27979;&#36827;&#23637;&#27719;&#25253;2023\1-&#27979;&#35797;&#32467;&#26524;&#32479;&#35745;&#20998;&#26512;\aigc&#27979;&#35797;&#32467;&#26524;&#65288;tmlc&#65289;-2022&#24180;7&#26376;&#20043;&#21518;09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200" b="0" i="0" u="none" strike="noStrike" kern="1200" spc="0" baseline="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ltLang="en-US" sz="12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疑似含</a:t>
            </a:r>
            <a:r>
              <a:rPr lang="en-US" altLang="zh-CN" sz="12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AI</a:t>
            </a:r>
            <a:r>
              <a:rPr altLang="en-US" sz="12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生成文字篇数统计</a:t>
            </a:r>
            <a:endParaRPr lang="en-US" altLang="zh-CN" sz="12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337326804478691"/>
          <c:y val="0.910973542795564"/>
        </c:manualLayout>
      </c:layout>
      <c:overlay val="0"/>
      <c:spPr>
        <a:noFill/>
        <a:ln>
          <a:noFill/>
        </a:ln>
        <a:effectLst/>
      </c:spPr>
    </c:title>
    <c:autoTitleDeleted val="0"/>
    <c:plotArea>
      <c:layout>
        <c:manualLayout>
          <c:layoutTarget val="inner"/>
          <c:xMode val="edge"/>
          <c:yMode val="edge"/>
          <c:x val="0.110978289531511"/>
          <c:y val="0.0372902423865755"/>
          <c:w val="0.886384811461721"/>
          <c:h val="0.758763206960845"/>
        </c:manualLayout>
      </c:layout>
      <c:barChart>
        <c:barDir val="bar"/>
        <c:grouping val="clustered"/>
        <c:varyColors val="0"/>
        <c:ser>
          <c:idx val="0"/>
          <c:order val="0"/>
          <c:spPr>
            <a:solidFill>
              <a:schemeClr val="accent1"/>
            </a:solidFill>
            <a:ln>
              <a:noFill/>
            </a:ln>
            <a:effectLst/>
          </c:spPr>
          <c:invertIfNegative val="0"/>
          <c:dLbls>
            <c:dLbl>
              <c:idx val="0"/>
              <c:layout>
                <c:manualLayout>
                  <c:x val="0.014875418371141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ysClr val="windowText" lastClr="00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'[aigc测试结果（tmlc）-2022年7月之后0913.xlsx]Sheet4'!$V$1:$V$21</c15:sqref>
                  </c15:fullRef>
                </c:ext>
              </c:extLst>
              <c:f>'[aigc测试结果（tmlc）-2022年7月之后0913.xlsx]Sheet4'!$V$8:$V$21</c:f>
              <c:strCache>
                <c:ptCount val="14"/>
                <c:pt idx="0">
                  <c:v>30-35%</c:v>
                </c:pt>
                <c:pt idx="1">
                  <c:v>35-40%</c:v>
                </c:pt>
                <c:pt idx="2">
                  <c:v>40-45%</c:v>
                </c:pt>
                <c:pt idx="3">
                  <c:v>45-50%</c:v>
                </c:pt>
                <c:pt idx="4">
                  <c:v>50-55%</c:v>
                </c:pt>
                <c:pt idx="5">
                  <c:v>55-60%</c:v>
                </c:pt>
                <c:pt idx="6">
                  <c:v>60-65%</c:v>
                </c:pt>
                <c:pt idx="7">
                  <c:v>65-70%</c:v>
                </c:pt>
                <c:pt idx="8">
                  <c:v>70-75%</c:v>
                </c:pt>
                <c:pt idx="9">
                  <c:v>75-80%</c:v>
                </c:pt>
                <c:pt idx="10">
                  <c:v>80-85%</c:v>
                </c:pt>
                <c:pt idx="11">
                  <c:v>85-90%</c:v>
                </c:pt>
                <c:pt idx="12">
                  <c:v>90-95%</c:v>
                </c:pt>
                <c:pt idx="13">
                  <c:v>95-100%</c:v>
                </c:pt>
              </c:strCache>
            </c:strRef>
          </c:cat>
          <c:val>
            <c:numRef>
              <c:extLst>
                <c:ext xmlns:c15="http://schemas.microsoft.com/office/drawing/2012/chart" uri="{02D57815-91ED-43cb-92C2-25804820EDAC}">
                  <c15:fullRef>
                    <c15:sqref>Sheet4!$W$1:$W$21</c15:sqref>
                  </c15:fullRef>
                </c:ext>
              </c:extLst>
              <c:f>'[aigc测试结果（tmlc）-2022年7月之后0913.xlsx]Sheet4'!$W$8:$W$21</c:f>
              <c:numCache>
                <c:formatCode>General</c:formatCode>
                <c:ptCount val="14"/>
                <c:pt idx="0">
                  <c:v>846</c:v>
                </c:pt>
                <c:pt idx="1">
                  <c:v>533</c:v>
                </c:pt>
                <c:pt idx="2">
                  <c:v>317</c:v>
                </c:pt>
                <c:pt idx="3">
                  <c:v>210</c:v>
                </c:pt>
                <c:pt idx="4">
                  <c:v>145</c:v>
                </c:pt>
                <c:pt idx="5">
                  <c:v>75</c:v>
                </c:pt>
                <c:pt idx="6">
                  <c:v>52</c:v>
                </c:pt>
                <c:pt idx="7">
                  <c:v>28</c:v>
                </c:pt>
                <c:pt idx="8">
                  <c:v>20</c:v>
                </c:pt>
                <c:pt idx="9">
                  <c:v>9</c:v>
                </c:pt>
                <c:pt idx="10">
                  <c:v>6</c:v>
                </c:pt>
                <c:pt idx="11">
                  <c:v>4</c:v>
                </c:pt>
                <c:pt idx="12">
                  <c:v>2</c:v>
                </c:pt>
                <c:pt idx="13">
                  <c:v>1</c:v>
                </c:pt>
              </c:numCache>
            </c:numRef>
          </c:val>
        </c:ser>
        <c:dLbls>
          <c:showLegendKey val="0"/>
          <c:showVal val="1"/>
          <c:showCatName val="0"/>
          <c:showSerName val="0"/>
          <c:showPercent val="0"/>
          <c:showBubbleSize val="0"/>
        </c:dLbls>
        <c:gapWidth val="219"/>
        <c:overlap val="0"/>
        <c:axId val="430199089"/>
        <c:axId val="492710667"/>
      </c:barChart>
      <c:catAx>
        <c:axId val="430199089"/>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5400000" spcFirstLastPara="0" vertOverflow="ellipsis" vert="horz" wrap="square" anchor="ctr" anchorCtr="1"/>
          <a:lstStyle/>
          <a:p>
            <a:pPr>
              <a:defRPr lang="zh-CN" sz="900" b="0" i="0" u="none" strike="noStrike" kern="1200" baseline="0">
                <a:solidFill>
                  <a:sysClr val="windowText" lastClr="000000"/>
                </a:solidFill>
                <a:latin typeface="+mn-lt"/>
                <a:ea typeface="+mn-ea"/>
                <a:cs typeface="+mn-cs"/>
              </a:defRPr>
            </a:pPr>
          </a:p>
        </c:txPr>
        <c:crossAx val="492710667"/>
        <c:crosses val="autoZero"/>
        <c:auto val="1"/>
        <c:lblAlgn val="ctr"/>
        <c:lblOffset val="100"/>
        <c:noMultiLvlLbl val="0"/>
      </c:catAx>
      <c:valAx>
        <c:axId val="4927106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0" vertOverflow="ellipsis" vert="horz" wrap="square" anchor="ctr" anchorCtr="1"/>
              <a:lstStyle/>
              <a:p>
                <a:pPr defTabSz="914400">
                  <a:defRPr lang="zh-CN" sz="1000" b="0" i="0" u="none" strike="noStrike" kern="1200" baseline="0">
                    <a:solidFill>
                      <a:sysClr val="windowText" lastClr="000000"/>
                    </a:solidFill>
                    <a:latin typeface="+mn-lt"/>
                    <a:ea typeface="+mn-ea"/>
                    <a:cs typeface="+mn-cs"/>
                  </a:defRPr>
                </a:pPr>
                <a:r>
                  <a:rPr sz="1200">
                    <a:solidFill>
                      <a:sysClr val="windowText" lastClr="000000"/>
                    </a:solidFill>
                  </a:rPr>
                  <a:t>篇</a:t>
                </a:r>
                <a:endParaRPr sz="1200">
                  <a:solidFill>
                    <a:sysClr val="windowText" lastClr="000000"/>
                  </a:solidFill>
                </a:endParaRPr>
              </a:p>
              <a:p>
                <a:pPr defTabSz="914400">
                  <a:defRPr lang="zh-CN" sz="1000" b="0" i="0" u="none" strike="noStrike" kern="1200" baseline="0">
                    <a:solidFill>
                      <a:sysClr val="windowText" lastClr="000000"/>
                    </a:solidFill>
                    <a:latin typeface="+mn-lt"/>
                    <a:ea typeface="+mn-ea"/>
                    <a:cs typeface="+mn-cs"/>
                  </a:defRPr>
                </a:pPr>
                <a:r>
                  <a:rPr sz="1200">
                    <a:solidFill>
                      <a:sysClr val="windowText" lastClr="000000"/>
                    </a:solidFill>
                  </a:rPr>
                  <a:t>数</a:t>
                </a:r>
                <a:endParaRPr sz="1200">
                  <a:solidFill>
                    <a:sysClr val="windowText" lastClr="000000"/>
                  </a:solidFill>
                </a:endParaRPr>
              </a:p>
            </c:rich>
          </c:tx>
          <c:layout>
            <c:manualLayout>
              <c:xMode val="edge"/>
              <c:yMode val="edge"/>
              <c:x val="0.946626363748535"/>
              <c:y val="0.8681012153815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ysClr val="windowText" lastClr="000000"/>
                </a:solidFill>
                <a:latin typeface="+mn-lt"/>
                <a:ea typeface="+mn-ea"/>
                <a:cs typeface="+mn-cs"/>
              </a:defRPr>
            </a:pPr>
          </a:p>
        </c:txPr>
        <c:crossAx val="430199089"/>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zh-CN">
          <a:solidFill>
            <a:sysClr val="windowText" lastClr="000000"/>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0C8B2C7-FC47-47F4-BF8C-9A66910E2ED6}" type="doc">
      <dgm:prSet loTypeId="process" loCatId="process" qsTypeId="urn:microsoft.com/office/officeart/2005/8/quickstyle/simple1#1" qsCatId="simple" csTypeId="urn:microsoft.com/office/officeart/2005/8/colors/accent3_1#1" csCatId="accent3" phldr="1"/>
      <dgm:spPr/>
      <dgm:t>
        <a:bodyPr/>
        <a:lstStyle/>
        <a:p>
          <a:endParaRPr lang="zh-CN" altLang="en-US"/>
        </a:p>
      </dgm:t>
    </dgm:pt>
    <dgm:pt modelId="{841EA814-41AD-4F96-B063-D81EA2AB29AD}">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标题</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945EA591-177F-46A9-A0FE-4FC951F3CFBA}" cxnId="{8BA4B1A4-B425-4F41-83A0-5D9CA5B4813F}"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E8C56376-5437-4BC6-9F12-59630CCAC09D}" cxnId="{8BA4B1A4-B425-4F41-83A0-5D9CA5B4813F}"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B07EDE23-AF19-42FC-BB1F-3BC52BEC3C0D}">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研究对象、范围、问题</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1F6A2555-BA06-4ED6-A088-FBF451B0160A}" cxnId="{3FF9FC9E-4A3E-4D6D-8F50-42086D7C2D0B}"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201BE99C-2919-4700-8CD0-32969126D6C3}" cxnId="{3FF9FC9E-4A3E-4D6D-8F50-42086D7C2D0B}"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7A7DA70C-8276-4A7F-A198-6640D483DFEE}">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摘要</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1878DF06-325E-46ED-8B9D-5D6B97FDCEBD}" cxnId="{9AE22DE6-23CB-497D-ADA0-CC9430DA0247}"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EF141CB1-0730-49E7-8D75-C02445FCE95E}" cxnId="{9AE22DE6-23CB-497D-ADA0-CC9430DA0247}"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DEB55785-8C6A-4C03-942D-ED18CD27808C}">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研究目的、方法、结果、结论四要素</a:t>
          </a:r>
          <a:r>
            <a:rPr lang="zh-CN" altLang="en-US" sz="1400" b="1" dirty="0">
              <a:latin typeface="微软雅黑" panose="020B0503020204020204" pitchFamily="34" charset="-122"/>
              <a:ea typeface="微软雅黑" panose="020B0503020204020204" pitchFamily="34" charset="-122"/>
            </a:rPr>
            <a:t/>
          </a:r>
          <a:endParaRPr lang="zh-CN" altLang="en-US" sz="1400" b="1" dirty="0">
            <a:latin typeface="微软雅黑" panose="020B0503020204020204" pitchFamily="34" charset="-122"/>
            <a:ea typeface="微软雅黑" panose="020B0503020204020204" pitchFamily="34" charset="-122"/>
          </a:endParaRPr>
        </a:p>
      </dgm:t>
    </dgm:pt>
    <dgm:pt modelId="{EB3B5FDD-1718-4BD6-8E68-B87144DE3607}" cxnId="{B8AC7EFF-6ACA-44C7-96D3-A899F66006F7}"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B1C6B379-F1F0-4C62-B32A-2D96E1BCF970}" cxnId="{B8AC7EFF-6ACA-44C7-96D3-A899F66006F7}"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AA345B95-0307-4779-986D-A9165A42E167}">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关键词</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B6D6B646-8C3D-4465-B205-1826293E6830}" cxnId="{90564CA7-EF07-4C65-87FD-0ECC73958071}"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3FB95D0F-CF63-4B16-ACE7-FD02417AF50C}" cxnId="{90564CA7-EF07-4C65-87FD-0ECC73958071}"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24DD7688-182E-4F6B-B843-D43A4FEBE373}">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可精炼概括论文的几个词语</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9B9F4B63-747F-4925-AB4E-B91359F1262F}" cxnId="{AE7D717C-8D22-4679-91B1-460C31764B58}"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1A3EB526-712C-440F-AB40-995EBDB65227}" cxnId="{AE7D717C-8D22-4679-91B1-460C31764B58}"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259573F0-5C3C-41C2-9572-B848B3CA538F}">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引言</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5CC5EAE3-4A4F-4C50-A8A4-A7BC1B6CDE12}" cxnId="{D8237402-CBF9-4593-B8FF-7C7E60E9E6FD}"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F3B83891-2EB2-4171-9B87-D4D3B341781B}" cxnId="{D8237402-CBF9-4593-B8FF-7C7E60E9E6FD}"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FD679081-71D1-4B61-9D48-D39186E35A37}">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研究背景、研究现状、研究意义</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FA40BDAE-6F64-4CCA-A676-16660C02718A}" cxnId="{97667E16-E103-42E1-9E40-52C31A5281FA}"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A19850F5-DB01-4B47-AAFF-A39E61DB5FC0}" cxnId="{97667E16-E103-42E1-9E40-52C31A5281FA}"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321004FE-4295-4BAF-9B17-AE64815884AF}">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方法</a:t>
          </a:r>
          <a:r>
            <a:rPr sz="1400" b="1">
              <a:latin typeface="微软雅黑" panose="020B0503020204020204" pitchFamily="34" charset="-122"/>
              <a:ea typeface="微软雅黑" panose="020B0503020204020204" pitchFamily="34" charset="-122"/>
            </a:rPr>
            <a:t/>
          </a:r>
          <a:endParaRPr sz="1400" b="1">
            <a:latin typeface="微软雅黑" panose="020B0503020204020204" pitchFamily="34" charset="-122"/>
            <a:ea typeface="微软雅黑" panose="020B0503020204020204" pitchFamily="34" charset="-122"/>
          </a:endParaRPr>
        </a:p>
      </dgm:t>
    </dgm:pt>
    <dgm:pt modelId="{813407C2-581D-4A51-9D06-C33C78CA2A09}" cxnId="{A25A3880-F06A-4262-8F82-4AE3FC081EDA}"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C422B7BE-7A99-46EB-9DA4-223C3692C932}" cxnId="{A25A3880-F06A-4262-8F82-4AE3FC081EDA}"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35D40314-3032-4D44-B074-4647A9DD328B}">
      <dgm:prSet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本文所采用的研究方法具体介绍</a:t>
          </a:r>
          <a:r>
            <a:rPr sz="1400"/>
            <a:t/>
          </a:r>
          <a:endParaRPr sz="1400"/>
        </a:p>
      </dgm:t>
    </dgm:pt>
    <dgm:pt modelId="{BD17C785-C5F3-4FB1-B75C-ADF102D7A0A6}" cxnId="{5ACFC69D-BE29-4F37-9A22-B69BFD698EF4}"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1483D9BD-712A-4124-BE61-A518EAE91C6A}" cxnId="{5ACFC69D-BE29-4F37-9A22-B69BFD698EF4}"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0C5E8B7B-7FF6-412C-BE2A-D0AF50BBB428}">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结果讨论</a:t>
          </a:r>
          <a:r>
            <a:rPr sz="1400" b="1">
              <a:latin typeface="微软雅黑" panose="020B0503020204020204" pitchFamily="34" charset="-122"/>
              <a:ea typeface="微软雅黑" panose="020B0503020204020204" pitchFamily="34" charset="-122"/>
            </a:rPr>
            <a:t/>
          </a:r>
          <a:endParaRPr sz="1400" b="1">
            <a:latin typeface="微软雅黑" panose="020B0503020204020204" pitchFamily="34" charset="-122"/>
            <a:ea typeface="微软雅黑" panose="020B0503020204020204" pitchFamily="34" charset="-122"/>
          </a:endParaRPr>
        </a:p>
      </dgm:t>
    </dgm:pt>
    <dgm:pt modelId="{F02E78C5-25A3-4E23-B5B4-FAA90EF3327E}" cxnId="{54957872-E65F-4A54-A1A8-7625D8F5FA8D}"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4123D3F9-E547-48C3-96D7-EC2A9082BBA0}" cxnId="{54957872-E65F-4A54-A1A8-7625D8F5FA8D}"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8ED02347-2704-439E-ADD5-91D760E023F9}">
      <dgm:prSet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研究结果的具体阐述</a:t>
          </a:r>
          <a:r>
            <a:rPr sz="1400"/>
            <a:t/>
          </a:r>
          <a:endParaRPr sz="1400"/>
        </a:p>
      </dgm:t>
    </dgm:pt>
    <dgm:pt modelId="{EE2868DB-6AC9-4FC9-9669-030B6667C80D}" cxnId="{167AC4EE-DB7F-42F1-BA3D-1D0F652106D8}"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F6DF95D4-181F-45E6-8E3E-E9975FF75F0C}" cxnId="{167AC4EE-DB7F-42F1-BA3D-1D0F652106D8}"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2B4BD307-307A-43D5-984C-C300CAD52A46}">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结论</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4B855D90-0FD0-49D3-9288-E3A2999A9397}" cxnId="{8902557F-A133-4CC0-A9C7-09C6A229D1EA}"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819F0E44-F57E-4230-A64E-FEB169320D2F}" cxnId="{8902557F-A133-4CC0-A9C7-09C6A229D1EA}"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33123368-2B3E-4E70-AE1D-F1E6FE8AEB6A}">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本文的总结性结论</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57234CDE-8EB6-4FC5-A9A5-F748D53EFE52}" cxnId="{404390F5-96D0-4DCD-AD9A-7A07D3FDA4FC}"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E9FF1F43-3B80-475B-9FA7-1574539CA9CD}" cxnId="{404390F5-96D0-4DCD-AD9A-7A07D3FDA4FC}"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B877079E-FEC3-45DE-BC52-967DA13139DE}">
      <dgm:prSet phldrT="[文本]" phldr="0" custT="1"/>
      <dgm:spPr>
        <a:ln w="28575">
          <a:solidFill>
            <a:srgbClr val="E0E9D5"/>
          </a:solidFill>
        </a:ln>
      </dgm:spPr>
      <dgm:t>
        <a:bodyPr vert="horz" wrap="square"/>
        <a:p>
          <a:pPr>
            <a:lnSpc>
              <a:spcPct val="10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参考文献</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CD9DAEB3-FA5E-4E11-8AB5-D8FD8D273516}" cxnId="{C3A23290-0A41-4966-B38B-C447EA8EC07A}"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E906F520-83F7-439E-8E5F-22887032F4F7}" cxnId="{C3A23290-0A41-4966-B38B-C447EA8EC07A}"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DC04714D-018F-472B-83CE-4C9ED245DAEA}">
      <dgm:prSet phldrT="[文本]" phldr="0" custT="1"/>
      <dgm:spPr/>
      <dgm:t>
        <a:bodyPr vert="horz" wrap="square"/>
        <a:p>
          <a:pPr>
            <a:lnSpc>
              <a:spcPct val="100000"/>
            </a:lnSpc>
            <a:spcBef>
              <a:spcPct val="0"/>
            </a:spcBef>
            <a:spcAft>
              <a:spcPct val="15000"/>
            </a:spcAft>
          </a:pPr>
          <a:r>
            <a:rPr lang="zh-CN" altLang="en-US" sz="1400" b="1" dirty="0">
              <a:latin typeface="微软雅黑" panose="020B0503020204020204" pitchFamily="34" charset="-122"/>
              <a:ea typeface="微软雅黑" panose="020B0503020204020204" pitchFamily="34" charset="-122"/>
            </a:rPr>
            <a:t>本文所参考的文献</a:t>
          </a:r>
          <a:r>
            <a:rPr sz="1400" b="1" dirty="0">
              <a:latin typeface="微软雅黑" panose="020B0503020204020204" pitchFamily="34" charset="-122"/>
              <a:ea typeface="微软雅黑" panose="020B0503020204020204" pitchFamily="34" charset="-122"/>
            </a:rPr>
            <a:t/>
          </a:r>
          <a:endParaRPr sz="1400" b="1" dirty="0">
            <a:latin typeface="微软雅黑" panose="020B0503020204020204" pitchFamily="34" charset="-122"/>
            <a:ea typeface="微软雅黑" panose="020B0503020204020204" pitchFamily="34" charset="-122"/>
          </a:endParaRPr>
        </a:p>
      </dgm:t>
    </dgm:pt>
    <dgm:pt modelId="{E66B90B1-AD3D-4294-9A96-AFDA01883236}" cxnId="{D1BD4CDD-C984-46A8-8BAA-246974ADBA1F}" type="par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923FD855-C3A5-4846-BB5C-25AF19102BEB}" cxnId="{D1BD4CDD-C984-46A8-8BAA-246974ADBA1F}" type="sibTrans">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0CFB6ABF-5228-4DEF-94B7-1ADF3667AB21}" type="pres">
      <dgm:prSet presAssocID="{60C8B2C7-FC47-47F4-BF8C-9A66910E2ED6}" presName="linearFlow" presStyleCnt="0">
        <dgm:presLayoutVars>
          <dgm:dir/>
          <dgm:animLvl val="lvl"/>
          <dgm:resizeHandles val="exact"/>
        </dgm:presLayoutVars>
      </dgm:prSet>
      <dgm:spPr/>
    </dgm:pt>
    <dgm:pt modelId="{858F9DBB-6931-4E74-9221-EF1BD3B16AAA}" type="pres">
      <dgm:prSet presAssocID="{841EA814-41AD-4F96-B063-D81EA2AB29AD}" presName="composite" presStyleCnt="0"/>
      <dgm:spPr/>
    </dgm:pt>
    <dgm:pt modelId="{009F46E1-BDBC-4007-B2F6-79DBCE8A4B10}" type="pres">
      <dgm:prSet presAssocID="{841EA814-41AD-4F96-B063-D81EA2AB29AD}" presName="parentText" presStyleLbl="alignNode1" presStyleIdx="0" presStyleCnt="8">
        <dgm:presLayoutVars>
          <dgm:chMax val="1"/>
          <dgm:bulletEnabled val="1"/>
        </dgm:presLayoutVars>
      </dgm:prSet>
      <dgm:spPr/>
    </dgm:pt>
    <dgm:pt modelId="{922B0D21-A220-4274-B2AE-33BB327770B8}" type="pres">
      <dgm:prSet presAssocID="{841EA814-41AD-4F96-B063-D81EA2AB29AD}" presName="descendantText" presStyleLbl="alignAcc1" presStyleIdx="0" presStyleCnt="8">
        <dgm:presLayoutVars>
          <dgm:bulletEnabled val="1"/>
        </dgm:presLayoutVars>
      </dgm:prSet>
      <dgm:spPr/>
    </dgm:pt>
    <dgm:pt modelId="{8E132BE6-91B2-4B7A-A0D5-53441A41D619}" type="pres">
      <dgm:prSet presAssocID="{E8C56376-5437-4BC6-9F12-59630CCAC09D}" presName="sp" presStyleCnt="0"/>
      <dgm:spPr/>
    </dgm:pt>
    <dgm:pt modelId="{86A0AAE7-AD75-402B-84B1-6D3BD03883EB}" type="pres">
      <dgm:prSet presAssocID="{7A7DA70C-8276-4A7F-A198-6640D483DFEE}" presName="composite" presStyleCnt="0"/>
      <dgm:spPr/>
    </dgm:pt>
    <dgm:pt modelId="{60CD47AE-5CEB-4F36-B5E5-E428EB4CDB36}" type="pres">
      <dgm:prSet presAssocID="{7A7DA70C-8276-4A7F-A198-6640D483DFEE}" presName="parentText" presStyleLbl="alignNode1" presStyleIdx="1" presStyleCnt="8">
        <dgm:presLayoutVars>
          <dgm:chMax val="1"/>
          <dgm:bulletEnabled val="1"/>
        </dgm:presLayoutVars>
      </dgm:prSet>
      <dgm:spPr/>
    </dgm:pt>
    <dgm:pt modelId="{A6540ABB-5B30-490E-9159-F71D1DCAA410}" type="pres">
      <dgm:prSet presAssocID="{7A7DA70C-8276-4A7F-A198-6640D483DFEE}" presName="descendantText" presStyleLbl="alignAcc1" presStyleIdx="1" presStyleCnt="8">
        <dgm:presLayoutVars>
          <dgm:bulletEnabled val="1"/>
        </dgm:presLayoutVars>
      </dgm:prSet>
      <dgm:spPr/>
    </dgm:pt>
    <dgm:pt modelId="{19B83933-5039-407B-8E41-F7309A8BCA06}" type="pres">
      <dgm:prSet presAssocID="{EF141CB1-0730-49E7-8D75-C02445FCE95E}" presName="sp" presStyleCnt="0"/>
      <dgm:spPr/>
    </dgm:pt>
    <dgm:pt modelId="{B038C9E2-EFDC-4C7D-9080-EF9508F66A18}" type="pres">
      <dgm:prSet presAssocID="{AA345B95-0307-4779-986D-A9165A42E167}" presName="composite" presStyleCnt="0"/>
      <dgm:spPr/>
    </dgm:pt>
    <dgm:pt modelId="{36F67494-56C8-4B00-BD83-E8EF9E8C444C}" type="pres">
      <dgm:prSet presAssocID="{AA345B95-0307-4779-986D-A9165A42E167}" presName="parentText" presStyleLbl="alignNode1" presStyleIdx="2" presStyleCnt="8">
        <dgm:presLayoutVars>
          <dgm:chMax val="1"/>
          <dgm:bulletEnabled val="1"/>
        </dgm:presLayoutVars>
      </dgm:prSet>
      <dgm:spPr/>
    </dgm:pt>
    <dgm:pt modelId="{A68405B7-9D34-4EDB-B0B6-B43DCBD7D690}" type="pres">
      <dgm:prSet presAssocID="{AA345B95-0307-4779-986D-A9165A42E167}" presName="descendantText" presStyleLbl="alignAcc1" presStyleIdx="2" presStyleCnt="8">
        <dgm:presLayoutVars>
          <dgm:bulletEnabled val="1"/>
        </dgm:presLayoutVars>
      </dgm:prSet>
      <dgm:spPr/>
    </dgm:pt>
    <dgm:pt modelId="{3BC0B48B-4767-4198-B32F-F77E76575430}" type="pres">
      <dgm:prSet presAssocID="{3FB95D0F-CF63-4B16-ACE7-FD02417AF50C}" presName="sp" presStyleCnt="0"/>
      <dgm:spPr/>
    </dgm:pt>
    <dgm:pt modelId="{81584CEB-0494-4378-82C8-265429EB8903}" type="pres">
      <dgm:prSet presAssocID="{259573F0-5C3C-41C2-9572-B848B3CA538F}" presName="composite" presStyleCnt="0"/>
      <dgm:spPr/>
    </dgm:pt>
    <dgm:pt modelId="{FB72DF49-3A48-4EA6-BEF4-E223C2C7C34F}" type="pres">
      <dgm:prSet presAssocID="{259573F0-5C3C-41C2-9572-B848B3CA538F}" presName="parentText" presStyleLbl="alignNode1" presStyleIdx="3" presStyleCnt="8">
        <dgm:presLayoutVars>
          <dgm:chMax val="1"/>
          <dgm:bulletEnabled val="1"/>
        </dgm:presLayoutVars>
      </dgm:prSet>
      <dgm:spPr/>
    </dgm:pt>
    <dgm:pt modelId="{923ED3E5-4B50-40F4-840A-4CEDB037FEF4}" type="pres">
      <dgm:prSet presAssocID="{259573F0-5C3C-41C2-9572-B848B3CA538F}" presName="descendantText" presStyleLbl="alignAcc1" presStyleIdx="3" presStyleCnt="8">
        <dgm:presLayoutVars>
          <dgm:bulletEnabled val="1"/>
        </dgm:presLayoutVars>
      </dgm:prSet>
      <dgm:spPr/>
    </dgm:pt>
    <dgm:pt modelId="{838EBBB4-D185-4918-9BFA-6A6D59FA6CFF}" type="pres">
      <dgm:prSet presAssocID="{F3B83891-2EB2-4171-9B87-D4D3B341781B}" presName="sp" presStyleCnt="0"/>
      <dgm:spPr/>
    </dgm:pt>
    <dgm:pt modelId="{6C467CBF-44F4-41BE-B94C-910154F44E84}" type="pres">
      <dgm:prSet presAssocID="{321004FE-4295-4BAF-9B17-AE64815884AF}" presName="composite" presStyleCnt="0"/>
      <dgm:spPr/>
    </dgm:pt>
    <dgm:pt modelId="{048D336F-22DB-41A0-8974-015D9460FAD4}" type="pres">
      <dgm:prSet presAssocID="{321004FE-4295-4BAF-9B17-AE64815884AF}" presName="parentText" presStyleLbl="alignNode1" presStyleIdx="4" presStyleCnt="8">
        <dgm:presLayoutVars>
          <dgm:chMax val="1"/>
          <dgm:bulletEnabled val="1"/>
        </dgm:presLayoutVars>
      </dgm:prSet>
      <dgm:spPr/>
    </dgm:pt>
    <dgm:pt modelId="{47214B56-2230-4BD2-9EAB-BBF14A771C19}" type="pres">
      <dgm:prSet presAssocID="{321004FE-4295-4BAF-9B17-AE64815884AF}" presName="descendantText" presStyleLbl="alignAcc1" presStyleIdx="4" presStyleCnt="8">
        <dgm:presLayoutVars>
          <dgm:bulletEnabled val="1"/>
        </dgm:presLayoutVars>
      </dgm:prSet>
      <dgm:spPr/>
    </dgm:pt>
    <dgm:pt modelId="{5B90A464-9725-445F-8EFE-4A7503D6EE69}" type="pres">
      <dgm:prSet presAssocID="{C422B7BE-7A99-46EB-9DA4-223C3692C932}" presName="sp" presStyleCnt="0"/>
      <dgm:spPr/>
    </dgm:pt>
    <dgm:pt modelId="{D1CC2E59-44E7-4B42-9CC1-880FF2DD5168}" type="pres">
      <dgm:prSet presAssocID="{0C5E8B7B-7FF6-412C-BE2A-D0AF50BBB428}" presName="composite" presStyleCnt="0"/>
      <dgm:spPr/>
    </dgm:pt>
    <dgm:pt modelId="{0367C56F-B56D-4EF5-8C80-EB39208AE1CC}" type="pres">
      <dgm:prSet presAssocID="{0C5E8B7B-7FF6-412C-BE2A-D0AF50BBB428}" presName="parentText" presStyleLbl="alignNode1" presStyleIdx="5" presStyleCnt="8">
        <dgm:presLayoutVars>
          <dgm:chMax val="1"/>
          <dgm:bulletEnabled val="1"/>
        </dgm:presLayoutVars>
      </dgm:prSet>
      <dgm:spPr/>
    </dgm:pt>
    <dgm:pt modelId="{75DB9EC4-8089-434A-98D0-E99F2854058D}" type="pres">
      <dgm:prSet presAssocID="{0C5E8B7B-7FF6-412C-BE2A-D0AF50BBB428}" presName="descendantText" presStyleLbl="alignAcc1" presStyleIdx="5" presStyleCnt="8">
        <dgm:presLayoutVars>
          <dgm:bulletEnabled val="1"/>
        </dgm:presLayoutVars>
      </dgm:prSet>
      <dgm:spPr/>
    </dgm:pt>
    <dgm:pt modelId="{CB2BBB1B-DBC6-4E7D-AB21-E157801893C6}" type="pres">
      <dgm:prSet presAssocID="{4123D3F9-E547-48C3-96D7-EC2A9082BBA0}" presName="sp" presStyleCnt="0"/>
      <dgm:spPr/>
    </dgm:pt>
    <dgm:pt modelId="{52DE01B5-61D2-419E-BF37-F8DF3005F83C}" type="pres">
      <dgm:prSet presAssocID="{2B4BD307-307A-43D5-984C-C300CAD52A46}" presName="composite" presStyleCnt="0"/>
      <dgm:spPr/>
    </dgm:pt>
    <dgm:pt modelId="{EE58C3FC-BCBA-4EE7-847D-217712FF5E1D}" type="pres">
      <dgm:prSet presAssocID="{2B4BD307-307A-43D5-984C-C300CAD52A46}" presName="parentText" presStyleLbl="alignNode1" presStyleIdx="6" presStyleCnt="8">
        <dgm:presLayoutVars>
          <dgm:chMax val="1"/>
          <dgm:bulletEnabled val="1"/>
        </dgm:presLayoutVars>
      </dgm:prSet>
      <dgm:spPr/>
    </dgm:pt>
    <dgm:pt modelId="{42E7A60C-AC51-4562-B5D1-EB4E6C4B55F6}" type="pres">
      <dgm:prSet presAssocID="{2B4BD307-307A-43D5-984C-C300CAD52A46}" presName="descendantText" presStyleLbl="alignAcc1" presStyleIdx="6" presStyleCnt="8">
        <dgm:presLayoutVars>
          <dgm:bulletEnabled val="1"/>
        </dgm:presLayoutVars>
      </dgm:prSet>
      <dgm:spPr/>
    </dgm:pt>
    <dgm:pt modelId="{B40865E3-61E2-42E2-B181-15DDE1525CEB}" type="pres">
      <dgm:prSet presAssocID="{819F0E44-F57E-4230-A64E-FEB169320D2F}" presName="sp" presStyleCnt="0"/>
      <dgm:spPr/>
    </dgm:pt>
    <dgm:pt modelId="{059E7CDE-5FFA-403E-9CD4-B871BB45A098}" type="pres">
      <dgm:prSet presAssocID="{B877079E-FEC3-45DE-BC52-967DA13139DE}" presName="composite" presStyleCnt="0"/>
      <dgm:spPr/>
    </dgm:pt>
    <dgm:pt modelId="{782BBD87-5A3D-4620-856E-9C9B1D4BBB7B}" type="pres">
      <dgm:prSet presAssocID="{B877079E-FEC3-45DE-BC52-967DA13139DE}" presName="parentText" presStyleLbl="alignNode1" presStyleIdx="7" presStyleCnt="8">
        <dgm:presLayoutVars>
          <dgm:chMax val="1"/>
          <dgm:bulletEnabled val="1"/>
        </dgm:presLayoutVars>
      </dgm:prSet>
      <dgm:spPr/>
    </dgm:pt>
    <dgm:pt modelId="{882EEA43-335E-4285-B445-651C90A4E849}" type="pres">
      <dgm:prSet presAssocID="{B877079E-FEC3-45DE-BC52-967DA13139DE}" presName="descendantText" presStyleLbl="alignAcc1" presStyleIdx="7" presStyleCnt="8">
        <dgm:presLayoutVars>
          <dgm:bulletEnabled val="1"/>
        </dgm:presLayoutVars>
      </dgm:prSet>
      <dgm:spPr/>
    </dgm:pt>
  </dgm:ptLst>
  <dgm:cxnLst>
    <dgm:cxn modelId="{8BA4B1A4-B425-4F41-83A0-5D9CA5B4813F}" srcId="{60C8B2C7-FC47-47F4-BF8C-9A66910E2ED6}" destId="{841EA814-41AD-4F96-B063-D81EA2AB29AD}" srcOrd="0" destOrd="0" parTransId="{945EA591-177F-46A9-A0FE-4FC951F3CFBA}" sibTransId="{E8C56376-5437-4BC6-9F12-59630CCAC09D}"/>
    <dgm:cxn modelId="{3FF9FC9E-4A3E-4D6D-8F50-42086D7C2D0B}" srcId="{841EA814-41AD-4F96-B063-D81EA2AB29AD}" destId="{B07EDE23-AF19-42FC-BB1F-3BC52BEC3C0D}" srcOrd="0" destOrd="0" parTransId="{1F6A2555-BA06-4ED6-A088-FBF451B0160A}" sibTransId="{201BE99C-2919-4700-8CD0-32969126D6C3}"/>
    <dgm:cxn modelId="{9AE22DE6-23CB-497D-ADA0-CC9430DA0247}" srcId="{60C8B2C7-FC47-47F4-BF8C-9A66910E2ED6}" destId="{7A7DA70C-8276-4A7F-A198-6640D483DFEE}" srcOrd="1" destOrd="0" parTransId="{1878DF06-325E-46ED-8B9D-5D6B97FDCEBD}" sibTransId="{EF141CB1-0730-49E7-8D75-C02445FCE95E}"/>
    <dgm:cxn modelId="{B8AC7EFF-6ACA-44C7-96D3-A899F66006F7}" srcId="{7A7DA70C-8276-4A7F-A198-6640D483DFEE}" destId="{DEB55785-8C6A-4C03-942D-ED18CD27808C}" srcOrd="0" destOrd="1" parTransId="{EB3B5FDD-1718-4BD6-8E68-B87144DE3607}" sibTransId="{B1C6B379-F1F0-4C62-B32A-2D96E1BCF970}"/>
    <dgm:cxn modelId="{90564CA7-EF07-4C65-87FD-0ECC73958071}" srcId="{60C8B2C7-FC47-47F4-BF8C-9A66910E2ED6}" destId="{AA345B95-0307-4779-986D-A9165A42E167}" srcOrd="2" destOrd="0" parTransId="{B6D6B646-8C3D-4465-B205-1826293E6830}" sibTransId="{3FB95D0F-CF63-4B16-ACE7-FD02417AF50C}"/>
    <dgm:cxn modelId="{AE7D717C-8D22-4679-91B1-460C31764B58}" srcId="{AA345B95-0307-4779-986D-A9165A42E167}" destId="{24DD7688-182E-4F6B-B843-D43A4FEBE373}" srcOrd="0" destOrd="2" parTransId="{9B9F4B63-747F-4925-AB4E-B91359F1262F}" sibTransId="{1A3EB526-712C-440F-AB40-995EBDB65227}"/>
    <dgm:cxn modelId="{D8237402-CBF9-4593-B8FF-7C7E60E9E6FD}" srcId="{60C8B2C7-FC47-47F4-BF8C-9A66910E2ED6}" destId="{259573F0-5C3C-41C2-9572-B848B3CA538F}" srcOrd="3" destOrd="0" parTransId="{5CC5EAE3-4A4F-4C50-A8A4-A7BC1B6CDE12}" sibTransId="{F3B83891-2EB2-4171-9B87-D4D3B341781B}"/>
    <dgm:cxn modelId="{97667E16-E103-42E1-9E40-52C31A5281FA}" srcId="{259573F0-5C3C-41C2-9572-B848B3CA538F}" destId="{FD679081-71D1-4B61-9D48-D39186E35A37}" srcOrd="0" destOrd="3" parTransId="{FA40BDAE-6F64-4CCA-A676-16660C02718A}" sibTransId="{A19850F5-DB01-4B47-AAFF-A39E61DB5FC0}"/>
    <dgm:cxn modelId="{A25A3880-F06A-4262-8F82-4AE3FC081EDA}" srcId="{60C8B2C7-FC47-47F4-BF8C-9A66910E2ED6}" destId="{321004FE-4295-4BAF-9B17-AE64815884AF}" srcOrd="4" destOrd="0" parTransId="{813407C2-581D-4A51-9D06-C33C78CA2A09}" sibTransId="{C422B7BE-7A99-46EB-9DA4-223C3692C932}"/>
    <dgm:cxn modelId="{5ACFC69D-BE29-4F37-9A22-B69BFD698EF4}" srcId="{321004FE-4295-4BAF-9B17-AE64815884AF}" destId="{35D40314-3032-4D44-B074-4647A9DD328B}" srcOrd="0" destOrd="4" parTransId="{BD17C785-C5F3-4FB1-B75C-ADF102D7A0A6}" sibTransId="{1483D9BD-712A-4124-BE61-A518EAE91C6A}"/>
    <dgm:cxn modelId="{54957872-E65F-4A54-A1A8-7625D8F5FA8D}" srcId="{60C8B2C7-FC47-47F4-BF8C-9A66910E2ED6}" destId="{0C5E8B7B-7FF6-412C-BE2A-D0AF50BBB428}" srcOrd="5" destOrd="0" parTransId="{F02E78C5-25A3-4E23-B5B4-FAA90EF3327E}" sibTransId="{4123D3F9-E547-48C3-96D7-EC2A9082BBA0}"/>
    <dgm:cxn modelId="{167AC4EE-DB7F-42F1-BA3D-1D0F652106D8}" srcId="{0C5E8B7B-7FF6-412C-BE2A-D0AF50BBB428}" destId="{8ED02347-2704-439E-ADD5-91D760E023F9}" srcOrd="0" destOrd="5" parTransId="{EE2868DB-6AC9-4FC9-9669-030B6667C80D}" sibTransId="{F6DF95D4-181F-45E6-8E3E-E9975FF75F0C}"/>
    <dgm:cxn modelId="{8902557F-A133-4CC0-A9C7-09C6A229D1EA}" srcId="{60C8B2C7-FC47-47F4-BF8C-9A66910E2ED6}" destId="{2B4BD307-307A-43D5-984C-C300CAD52A46}" srcOrd="6" destOrd="0" parTransId="{4B855D90-0FD0-49D3-9288-E3A2999A9397}" sibTransId="{819F0E44-F57E-4230-A64E-FEB169320D2F}"/>
    <dgm:cxn modelId="{404390F5-96D0-4DCD-AD9A-7A07D3FDA4FC}" srcId="{2B4BD307-307A-43D5-984C-C300CAD52A46}" destId="{33123368-2B3E-4E70-AE1D-F1E6FE8AEB6A}" srcOrd="0" destOrd="6" parTransId="{57234CDE-8EB6-4FC5-A9A5-F748D53EFE52}" sibTransId="{E9FF1F43-3B80-475B-9FA7-1574539CA9CD}"/>
    <dgm:cxn modelId="{C3A23290-0A41-4966-B38B-C447EA8EC07A}" srcId="{60C8B2C7-FC47-47F4-BF8C-9A66910E2ED6}" destId="{B877079E-FEC3-45DE-BC52-967DA13139DE}" srcOrd="7" destOrd="0" parTransId="{CD9DAEB3-FA5E-4E11-8AB5-D8FD8D273516}" sibTransId="{E906F520-83F7-439E-8E5F-22887032F4F7}"/>
    <dgm:cxn modelId="{D1BD4CDD-C984-46A8-8BAA-246974ADBA1F}" srcId="{B877079E-FEC3-45DE-BC52-967DA13139DE}" destId="{DC04714D-018F-472B-83CE-4C9ED245DAEA}" srcOrd="0" destOrd="7" parTransId="{E66B90B1-AD3D-4294-9A96-AFDA01883236}" sibTransId="{923FD855-C3A5-4846-BB5C-25AF19102BEB}"/>
    <dgm:cxn modelId="{05102ABF-F55B-483E-A0A0-17DC6F7A1F5A}" type="presOf" srcId="{60C8B2C7-FC47-47F4-BF8C-9A66910E2ED6}" destId="{0CFB6ABF-5228-4DEF-94B7-1ADF3667AB21}" srcOrd="0" destOrd="0" presId="urn:microsoft.com/office/officeart/2005/8/layout/chevron2"/>
    <dgm:cxn modelId="{DA4DD053-6180-430D-A748-54A716D2F2D5}" type="presParOf" srcId="{0CFB6ABF-5228-4DEF-94B7-1ADF3667AB21}" destId="{858F9DBB-6931-4E74-9221-EF1BD3B16AAA}" srcOrd="0" destOrd="0" presId="urn:microsoft.com/office/officeart/2005/8/layout/chevron2"/>
    <dgm:cxn modelId="{8FA82161-5A98-416B-9F6B-9D8FE99A060C}" type="presParOf" srcId="{858F9DBB-6931-4E74-9221-EF1BD3B16AAA}" destId="{009F46E1-BDBC-4007-B2F6-79DBCE8A4B10}" srcOrd="0" destOrd="0" presId="urn:microsoft.com/office/officeart/2005/8/layout/chevron2"/>
    <dgm:cxn modelId="{43031C35-6B02-49C3-A618-6994924D758A}" type="presOf" srcId="{841EA814-41AD-4F96-B063-D81EA2AB29AD}" destId="{009F46E1-BDBC-4007-B2F6-79DBCE8A4B10}" srcOrd="0" destOrd="0" presId="urn:microsoft.com/office/officeart/2005/8/layout/chevron2"/>
    <dgm:cxn modelId="{18510200-4582-4067-85B1-E91342D69709}" type="presParOf" srcId="{858F9DBB-6931-4E74-9221-EF1BD3B16AAA}" destId="{922B0D21-A220-4274-B2AE-33BB327770B8}" srcOrd="1" destOrd="0" presId="urn:microsoft.com/office/officeart/2005/8/layout/chevron2"/>
    <dgm:cxn modelId="{28FFAFEC-FB76-4BC0-A2E4-6D09ED2C72A0}" type="presOf" srcId="{B07EDE23-AF19-42FC-BB1F-3BC52BEC3C0D}" destId="{922B0D21-A220-4274-B2AE-33BB327770B8}" srcOrd="0" destOrd="0" presId="urn:microsoft.com/office/officeart/2005/8/layout/chevron2"/>
    <dgm:cxn modelId="{9A0DAF94-0435-4C30-933E-163D2A139F31}" type="presParOf" srcId="{0CFB6ABF-5228-4DEF-94B7-1ADF3667AB21}" destId="{8E132BE6-91B2-4B7A-A0D5-53441A41D619}" srcOrd="1" destOrd="0" presId="urn:microsoft.com/office/officeart/2005/8/layout/chevron2"/>
    <dgm:cxn modelId="{245C5A4E-769B-4F45-B7D5-AAFA6A7C27BC}" type="presOf" srcId="{E8C56376-5437-4BC6-9F12-59630CCAC09D}" destId="{8E132BE6-91B2-4B7A-A0D5-53441A41D619}" srcOrd="0" destOrd="0" presId="urn:microsoft.com/office/officeart/2005/8/layout/chevron2"/>
    <dgm:cxn modelId="{A20984C1-E695-4473-99CF-FE94BC375ACD}" type="presParOf" srcId="{0CFB6ABF-5228-4DEF-94B7-1ADF3667AB21}" destId="{86A0AAE7-AD75-402B-84B1-6D3BD03883EB}" srcOrd="2" destOrd="0" presId="urn:microsoft.com/office/officeart/2005/8/layout/chevron2"/>
    <dgm:cxn modelId="{10C934B8-B715-4CA3-9F2A-F84C2FD2C23C}" type="presParOf" srcId="{86A0AAE7-AD75-402B-84B1-6D3BD03883EB}" destId="{60CD47AE-5CEB-4F36-B5E5-E428EB4CDB36}" srcOrd="0" destOrd="2" presId="urn:microsoft.com/office/officeart/2005/8/layout/chevron2"/>
    <dgm:cxn modelId="{3373FCA8-6624-4ACB-B7C1-F7E5A0F940A6}" type="presOf" srcId="{7A7DA70C-8276-4A7F-A198-6640D483DFEE}" destId="{60CD47AE-5CEB-4F36-B5E5-E428EB4CDB36}" srcOrd="0" destOrd="0" presId="urn:microsoft.com/office/officeart/2005/8/layout/chevron2"/>
    <dgm:cxn modelId="{B0CC9D66-F4C6-4318-A6CA-5638401B9C96}" type="presParOf" srcId="{86A0AAE7-AD75-402B-84B1-6D3BD03883EB}" destId="{A6540ABB-5B30-490E-9159-F71D1DCAA410}" srcOrd="1" destOrd="2" presId="urn:microsoft.com/office/officeart/2005/8/layout/chevron2"/>
    <dgm:cxn modelId="{36DD847D-77F5-4E2D-AC32-B0B7A6D3C47D}" type="presOf" srcId="{DEB55785-8C6A-4C03-942D-ED18CD27808C}" destId="{A6540ABB-5B30-490E-9159-F71D1DCAA410}" srcOrd="0" destOrd="0" presId="urn:microsoft.com/office/officeart/2005/8/layout/chevron2"/>
    <dgm:cxn modelId="{292659C7-5F6B-4C65-AB95-D4B3BF24DCA5}" type="presParOf" srcId="{0CFB6ABF-5228-4DEF-94B7-1ADF3667AB21}" destId="{19B83933-5039-407B-8E41-F7309A8BCA06}" srcOrd="3" destOrd="0" presId="urn:microsoft.com/office/officeart/2005/8/layout/chevron2"/>
    <dgm:cxn modelId="{8607AB1E-43F3-45FE-B827-43D9F48939E1}" type="presOf" srcId="{EF141CB1-0730-49E7-8D75-C02445FCE95E}" destId="{19B83933-5039-407B-8E41-F7309A8BCA06}" srcOrd="0" destOrd="0" presId="urn:microsoft.com/office/officeart/2005/8/layout/chevron2"/>
    <dgm:cxn modelId="{19C84E83-709B-4289-B9C2-B122FB5EF715}" type="presParOf" srcId="{0CFB6ABF-5228-4DEF-94B7-1ADF3667AB21}" destId="{B038C9E2-EFDC-4C7D-9080-EF9508F66A18}" srcOrd="4" destOrd="0" presId="urn:microsoft.com/office/officeart/2005/8/layout/chevron2"/>
    <dgm:cxn modelId="{3D2A6D90-7757-4E74-9653-8CD10EFF5A45}" type="presParOf" srcId="{B038C9E2-EFDC-4C7D-9080-EF9508F66A18}" destId="{36F67494-56C8-4B00-BD83-E8EF9E8C444C}" srcOrd="0" destOrd="4" presId="urn:microsoft.com/office/officeart/2005/8/layout/chevron2"/>
    <dgm:cxn modelId="{F54EBAC0-761A-4BD9-B5E2-97C1329CEF9F}" type="presOf" srcId="{AA345B95-0307-4779-986D-A9165A42E167}" destId="{36F67494-56C8-4B00-BD83-E8EF9E8C444C}" srcOrd="0" destOrd="0" presId="urn:microsoft.com/office/officeart/2005/8/layout/chevron2"/>
    <dgm:cxn modelId="{31B84FF2-06A7-4B50-A5DA-FE2BAC9E4B4F}" type="presParOf" srcId="{B038C9E2-EFDC-4C7D-9080-EF9508F66A18}" destId="{A68405B7-9D34-4EDB-B0B6-B43DCBD7D690}" srcOrd="1" destOrd="4" presId="urn:microsoft.com/office/officeart/2005/8/layout/chevron2"/>
    <dgm:cxn modelId="{1AA2E3D6-B41D-4942-BF88-8BA3B86AD6E9}" type="presOf" srcId="{24DD7688-182E-4F6B-B843-D43A4FEBE373}" destId="{A68405B7-9D34-4EDB-B0B6-B43DCBD7D690}" srcOrd="0" destOrd="0" presId="urn:microsoft.com/office/officeart/2005/8/layout/chevron2"/>
    <dgm:cxn modelId="{3D95ADE7-9B8F-4D06-8F16-55E2AD90E71D}" type="presParOf" srcId="{0CFB6ABF-5228-4DEF-94B7-1ADF3667AB21}" destId="{3BC0B48B-4767-4198-B32F-F77E76575430}" srcOrd="5" destOrd="0" presId="urn:microsoft.com/office/officeart/2005/8/layout/chevron2"/>
    <dgm:cxn modelId="{7537137F-60B5-4B3C-B770-CCED878F6FDE}" type="presOf" srcId="{3FB95D0F-CF63-4B16-ACE7-FD02417AF50C}" destId="{3BC0B48B-4767-4198-B32F-F77E76575430}" srcOrd="0" destOrd="0" presId="urn:microsoft.com/office/officeart/2005/8/layout/chevron2"/>
    <dgm:cxn modelId="{90958483-B009-4E17-B201-C4EFB9A3A817}" type="presParOf" srcId="{0CFB6ABF-5228-4DEF-94B7-1ADF3667AB21}" destId="{81584CEB-0494-4378-82C8-265429EB8903}" srcOrd="6" destOrd="0" presId="urn:microsoft.com/office/officeart/2005/8/layout/chevron2"/>
    <dgm:cxn modelId="{52DE5DD9-5941-4F6B-9BBA-FD14C72D7E39}" type="presParOf" srcId="{81584CEB-0494-4378-82C8-265429EB8903}" destId="{FB72DF49-3A48-4EA6-BEF4-E223C2C7C34F}" srcOrd="0" destOrd="6" presId="urn:microsoft.com/office/officeart/2005/8/layout/chevron2"/>
    <dgm:cxn modelId="{D94FF70F-DF00-421B-9C8B-7F9B53CC19D0}" type="presOf" srcId="{259573F0-5C3C-41C2-9572-B848B3CA538F}" destId="{FB72DF49-3A48-4EA6-BEF4-E223C2C7C34F}" srcOrd="0" destOrd="0" presId="urn:microsoft.com/office/officeart/2005/8/layout/chevron2"/>
    <dgm:cxn modelId="{79DB7F66-BD08-41A9-B2C0-772610CAD6E9}" type="presParOf" srcId="{81584CEB-0494-4378-82C8-265429EB8903}" destId="{923ED3E5-4B50-40F4-840A-4CEDB037FEF4}" srcOrd="1" destOrd="6" presId="urn:microsoft.com/office/officeart/2005/8/layout/chevron2"/>
    <dgm:cxn modelId="{18CBF298-01AC-4634-9E89-EEC7B0CB8399}" type="presOf" srcId="{FD679081-71D1-4B61-9D48-D39186E35A37}" destId="{923ED3E5-4B50-40F4-840A-4CEDB037FEF4}" srcOrd="0" destOrd="0" presId="urn:microsoft.com/office/officeart/2005/8/layout/chevron2"/>
    <dgm:cxn modelId="{D25EE406-46FC-43E5-9791-311FBDC693E2}" type="presParOf" srcId="{0CFB6ABF-5228-4DEF-94B7-1ADF3667AB21}" destId="{838EBBB4-D185-4918-9BFA-6A6D59FA6CFF}" srcOrd="7" destOrd="0" presId="urn:microsoft.com/office/officeart/2005/8/layout/chevron2"/>
    <dgm:cxn modelId="{ED5C4B4B-82D0-4400-96D2-9C805E2DE8BB}" type="presOf" srcId="{F3B83891-2EB2-4171-9B87-D4D3B341781B}" destId="{838EBBB4-D185-4918-9BFA-6A6D59FA6CFF}" srcOrd="0" destOrd="0" presId="urn:microsoft.com/office/officeart/2005/8/layout/chevron2"/>
    <dgm:cxn modelId="{B703017B-B04D-44ED-AA19-82345FE973C0}" type="presParOf" srcId="{0CFB6ABF-5228-4DEF-94B7-1ADF3667AB21}" destId="{6C467CBF-44F4-41BE-B94C-910154F44E84}" srcOrd="8" destOrd="0" presId="urn:microsoft.com/office/officeart/2005/8/layout/chevron2"/>
    <dgm:cxn modelId="{B7410EFE-9F72-426C-A8CD-01781E2F84EF}" type="presParOf" srcId="{6C467CBF-44F4-41BE-B94C-910154F44E84}" destId="{048D336F-22DB-41A0-8974-015D9460FAD4}" srcOrd="0" destOrd="8" presId="urn:microsoft.com/office/officeart/2005/8/layout/chevron2"/>
    <dgm:cxn modelId="{24475154-A516-412E-A25A-7D6F7A0542E1}" type="presOf" srcId="{321004FE-4295-4BAF-9B17-AE64815884AF}" destId="{048D336F-22DB-41A0-8974-015D9460FAD4}" srcOrd="0" destOrd="0" presId="urn:microsoft.com/office/officeart/2005/8/layout/chevron2"/>
    <dgm:cxn modelId="{8A2D9AEC-DC19-467C-8721-13BFC5903069}" type="presParOf" srcId="{6C467CBF-44F4-41BE-B94C-910154F44E84}" destId="{47214B56-2230-4BD2-9EAB-BBF14A771C19}" srcOrd="1" destOrd="8" presId="urn:microsoft.com/office/officeart/2005/8/layout/chevron2"/>
    <dgm:cxn modelId="{C9038E4C-707E-432D-A221-D24576659E5C}" type="presOf" srcId="{35D40314-3032-4D44-B074-4647A9DD328B}" destId="{47214B56-2230-4BD2-9EAB-BBF14A771C19}" srcOrd="0" destOrd="0" presId="urn:microsoft.com/office/officeart/2005/8/layout/chevron2"/>
    <dgm:cxn modelId="{61223AC9-0A0D-44CF-97BC-04C083FA0B84}" type="presParOf" srcId="{0CFB6ABF-5228-4DEF-94B7-1ADF3667AB21}" destId="{5B90A464-9725-445F-8EFE-4A7503D6EE69}" srcOrd="9" destOrd="0" presId="urn:microsoft.com/office/officeart/2005/8/layout/chevron2"/>
    <dgm:cxn modelId="{7EAEFD53-440B-48AB-BF7E-3B5096C4B1AC}" type="presOf" srcId="{C422B7BE-7A99-46EB-9DA4-223C3692C932}" destId="{5B90A464-9725-445F-8EFE-4A7503D6EE69}" srcOrd="0" destOrd="0" presId="urn:microsoft.com/office/officeart/2005/8/layout/chevron2"/>
    <dgm:cxn modelId="{012A4307-CC61-4F5C-ABB6-EE87385B695E}" type="presParOf" srcId="{0CFB6ABF-5228-4DEF-94B7-1ADF3667AB21}" destId="{D1CC2E59-44E7-4B42-9CC1-880FF2DD5168}" srcOrd="10" destOrd="0" presId="urn:microsoft.com/office/officeart/2005/8/layout/chevron2"/>
    <dgm:cxn modelId="{01191E5A-A65A-4B04-998C-1D7E918CB4F7}" type="presParOf" srcId="{D1CC2E59-44E7-4B42-9CC1-880FF2DD5168}" destId="{0367C56F-B56D-4EF5-8C80-EB39208AE1CC}" srcOrd="0" destOrd="10" presId="urn:microsoft.com/office/officeart/2005/8/layout/chevron2"/>
    <dgm:cxn modelId="{FACF9E98-5F96-4EFD-8857-F5EC964770AD}" type="presOf" srcId="{0C5E8B7B-7FF6-412C-BE2A-D0AF50BBB428}" destId="{0367C56F-B56D-4EF5-8C80-EB39208AE1CC}" srcOrd="0" destOrd="0" presId="urn:microsoft.com/office/officeart/2005/8/layout/chevron2"/>
    <dgm:cxn modelId="{8ED79557-4BF2-4A01-A6C8-78CEDE109DCA}" type="presParOf" srcId="{D1CC2E59-44E7-4B42-9CC1-880FF2DD5168}" destId="{75DB9EC4-8089-434A-98D0-E99F2854058D}" srcOrd="1" destOrd="10" presId="urn:microsoft.com/office/officeart/2005/8/layout/chevron2"/>
    <dgm:cxn modelId="{11B6EF0C-65F8-4628-90BA-18FE41D3A07D}" type="presOf" srcId="{8ED02347-2704-439E-ADD5-91D760E023F9}" destId="{75DB9EC4-8089-434A-98D0-E99F2854058D}" srcOrd="0" destOrd="0" presId="urn:microsoft.com/office/officeart/2005/8/layout/chevron2"/>
    <dgm:cxn modelId="{B1CA1794-0F74-46F7-90A0-2763A821546F}" type="presParOf" srcId="{0CFB6ABF-5228-4DEF-94B7-1ADF3667AB21}" destId="{CB2BBB1B-DBC6-4E7D-AB21-E157801893C6}" srcOrd="11" destOrd="0" presId="urn:microsoft.com/office/officeart/2005/8/layout/chevron2"/>
    <dgm:cxn modelId="{4B9B2E68-DF36-4244-9191-8E9F56A0B1EA}" type="presOf" srcId="{4123D3F9-E547-48C3-96D7-EC2A9082BBA0}" destId="{CB2BBB1B-DBC6-4E7D-AB21-E157801893C6}" srcOrd="0" destOrd="0" presId="urn:microsoft.com/office/officeart/2005/8/layout/chevron2"/>
    <dgm:cxn modelId="{7452A725-FFBF-479B-846F-5DAB5B95331D}" type="presParOf" srcId="{0CFB6ABF-5228-4DEF-94B7-1ADF3667AB21}" destId="{52DE01B5-61D2-419E-BF37-F8DF3005F83C}" srcOrd="12" destOrd="0" presId="urn:microsoft.com/office/officeart/2005/8/layout/chevron2"/>
    <dgm:cxn modelId="{97A918BC-C8D9-4533-8428-5CB194E1464F}" type="presParOf" srcId="{52DE01B5-61D2-419E-BF37-F8DF3005F83C}" destId="{EE58C3FC-BCBA-4EE7-847D-217712FF5E1D}" srcOrd="0" destOrd="12" presId="urn:microsoft.com/office/officeart/2005/8/layout/chevron2"/>
    <dgm:cxn modelId="{2958625B-187F-4091-BDE3-5B9768F81086}" type="presOf" srcId="{2B4BD307-307A-43D5-984C-C300CAD52A46}" destId="{EE58C3FC-BCBA-4EE7-847D-217712FF5E1D}" srcOrd="0" destOrd="0" presId="urn:microsoft.com/office/officeart/2005/8/layout/chevron2"/>
    <dgm:cxn modelId="{61B41800-CB1B-4A67-AF19-D8363379FFB2}" type="presParOf" srcId="{52DE01B5-61D2-419E-BF37-F8DF3005F83C}" destId="{42E7A60C-AC51-4562-B5D1-EB4E6C4B55F6}" srcOrd="1" destOrd="12" presId="urn:microsoft.com/office/officeart/2005/8/layout/chevron2"/>
    <dgm:cxn modelId="{38AEBFFD-3394-4B9C-858F-4234724071B7}" type="presOf" srcId="{33123368-2B3E-4E70-AE1D-F1E6FE8AEB6A}" destId="{42E7A60C-AC51-4562-B5D1-EB4E6C4B55F6}" srcOrd="0" destOrd="0" presId="urn:microsoft.com/office/officeart/2005/8/layout/chevron2"/>
    <dgm:cxn modelId="{E40D4806-0011-46A2-9EA1-44EC6B864848}" type="presParOf" srcId="{0CFB6ABF-5228-4DEF-94B7-1ADF3667AB21}" destId="{B40865E3-61E2-42E2-B181-15DDE1525CEB}" srcOrd="13" destOrd="0" presId="urn:microsoft.com/office/officeart/2005/8/layout/chevron2"/>
    <dgm:cxn modelId="{D472F917-3D0A-47D9-B25A-A3A5F3ABBEB5}" type="presOf" srcId="{819F0E44-F57E-4230-A64E-FEB169320D2F}" destId="{B40865E3-61E2-42E2-B181-15DDE1525CEB}" srcOrd="0" destOrd="0" presId="urn:microsoft.com/office/officeart/2005/8/layout/chevron2"/>
    <dgm:cxn modelId="{105FFB0E-6D74-4E43-8DFA-3B28147455A2}" type="presParOf" srcId="{0CFB6ABF-5228-4DEF-94B7-1ADF3667AB21}" destId="{059E7CDE-5FFA-403E-9CD4-B871BB45A098}" srcOrd="14" destOrd="0" presId="urn:microsoft.com/office/officeart/2005/8/layout/chevron2"/>
    <dgm:cxn modelId="{2876E02B-B190-4951-A413-25282825ADA6}" type="presParOf" srcId="{059E7CDE-5FFA-403E-9CD4-B871BB45A098}" destId="{782BBD87-5A3D-4620-856E-9C9B1D4BBB7B}" srcOrd="0" destOrd="14" presId="urn:microsoft.com/office/officeart/2005/8/layout/chevron2"/>
    <dgm:cxn modelId="{BCF0ED9A-AD5E-421D-9D61-2655C701CB07}" type="presOf" srcId="{B877079E-FEC3-45DE-BC52-967DA13139DE}" destId="{782BBD87-5A3D-4620-856E-9C9B1D4BBB7B}" srcOrd="0" destOrd="0" presId="urn:microsoft.com/office/officeart/2005/8/layout/chevron2"/>
    <dgm:cxn modelId="{5BC738AF-26DD-4184-8C06-0E49EA4E9991}" type="presParOf" srcId="{059E7CDE-5FFA-403E-9CD4-B871BB45A098}" destId="{882EEA43-335E-4285-B445-651C90A4E849}" srcOrd="1" destOrd="14" presId="urn:microsoft.com/office/officeart/2005/8/layout/chevron2"/>
    <dgm:cxn modelId="{78A9303E-4C71-4EAA-ABC7-F9ECDCB61AC9}" type="presOf" srcId="{DC04714D-018F-472B-83CE-4C9ED245DAEA}" destId="{882EEA43-335E-4285-B445-651C90A4E849}" srcOrd="0"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99180" cy="4404995"/>
        <a:chOff x="0" y="0"/>
        <a:chExt cx="3599180" cy="4404995"/>
      </a:xfrm>
    </dsp:grpSpPr>
    <dsp:sp modelId="{009F46E1-BDBC-4007-B2F6-79DBCE8A4B10}">
      <dsp:nvSpPr>
        <dsp:cNvPr id="3" name="燕尾形 2"/>
        <dsp:cNvSpPr/>
      </dsp:nvSpPr>
      <dsp:spPr bwMode="white">
        <a:xfrm rot="5400000">
          <a:off x="-92429" y="92429"/>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标题</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92429"/>
        <a:ext cx="616191" cy="431334"/>
      </dsp:txXfrm>
    </dsp:sp>
    <dsp:sp modelId="{922B0D21-A220-4274-B2AE-33BB327770B8}">
      <dsp:nvSpPr>
        <dsp:cNvPr id="4" name="同侧圆角矩形 3"/>
        <dsp:cNvSpPr/>
      </dsp:nvSpPr>
      <dsp:spPr bwMode="white">
        <a:xfrm rot="5400000">
          <a:off x="1814995" y="-1383661"/>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研究对象、范围、问题</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1814995" y="-1383661"/>
        <a:ext cx="400524" cy="3167846"/>
      </dsp:txXfrm>
    </dsp:sp>
    <dsp:sp modelId="{60CD47AE-5CEB-4F36-B5E5-E428EB4CDB36}">
      <dsp:nvSpPr>
        <dsp:cNvPr id="5" name="燕尾形 4"/>
        <dsp:cNvSpPr/>
      </dsp:nvSpPr>
      <dsp:spPr bwMode="white">
        <a:xfrm rot="5400000">
          <a:off x="-92429" y="633686"/>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摘要</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633686"/>
        <a:ext cx="616191" cy="431334"/>
      </dsp:txXfrm>
    </dsp:sp>
    <dsp:sp modelId="{A6540ABB-5B30-490E-9159-F71D1DCAA410}">
      <dsp:nvSpPr>
        <dsp:cNvPr id="6" name="同侧圆角矩形 5"/>
        <dsp:cNvSpPr/>
      </dsp:nvSpPr>
      <dsp:spPr bwMode="white">
        <a:xfrm rot="5400000">
          <a:off x="1814995" y="-842403"/>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研究目的、方法、结果、结论四要素</a:t>
          </a:r>
          <a:endParaRPr lang="zh-CN" altLang="en-US" sz="1400" b="1" dirty="0">
            <a:solidFill>
              <a:schemeClr val="dk1"/>
            </a:solidFill>
            <a:latin typeface="微软雅黑" panose="020B0503020204020204" pitchFamily="34" charset="-122"/>
            <a:ea typeface="微软雅黑" panose="020B0503020204020204" pitchFamily="34" charset="-122"/>
          </a:endParaRPr>
        </a:p>
      </dsp:txBody>
      <dsp:txXfrm rot="5400000">
        <a:off x="1814995" y="-842403"/>
        <a:ext cx="400524" cy="3167846"/>
      </dsp:txXfrm>
    </dsp:sp>
    <dsp:sp modelId="{36F67494-56C8-4B00-BD83-E8EF9E8C444C}">
      <dsp:nvSpPr>
        <dsp:cNvPr id="7" name="燕尾形 6"/>
        <dsp:cNvSpPr/>
      </dsp:nvSpPr>
      <dsp:spPr bwMode="white">
        <a:xfrm rot="5400000">
          <a:off x="-92429" y="1174944"/>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关键词</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1174944"/>
        <a:ext cx="616191" cy="431334"/>
      </dsp:txXfrm>
    </dsp:sp>
    <dsp:sp modelId="{A68405B7-9D34-4EDB-B0B6-B43DCBD7D690}">
      <dsp:nvSpPr>
        <dsp:cNvPr id="8" name="同侧圆角矩形 7"/>
        <dsp:cNvSpPr/>
      </dsp:nvSpPr>
      <dsp:spPr bwMode="white">
        <a:xfrm rot="5400000">
          <a:off x="1814995" y="-301146"/>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可精炼概括论文的几个词语</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1814995" y="-301146"/>
        <a:ext cx="400524" cy="3167846"/>
      </dsp:txXfrm>
    </dsp:sp>
    <dsp:sp modelId="{FB72DF49-3A48-4EA6-BEF4-E223C2C7C34F}">
      <dsp:nvSpPr>
        <dsp:cNvPr id="9" name="燕尾形 8"/>
        <dsp:cNvSpPr/>
      </dsp:nvSpPr>
      <dsp:spPr bwMode="white">
        <a:xfrm rot="5400000">
          <a:off x="-92429" y="1716202"/>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引言</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1716202"/>
        <a:ext cx="616191" cy="431334"/>
      </dsp:txXfrm>
    </dsp:sp>
    <dsp:sp modelId="{923ED3E5-4B50-40F4-840A-4CEDB037FEF4}">
      <dsp:nvSpPr>
        <dsp:cNvPr id="10" name="同侧圆角矩形 9"/>
        <dsp:cNvSpPr/>
      </dsp:nvSpPr>
      <dsp:spPr bwMode="white">
        <a:xfrm rot="5400000">
          <a:off x="1814995" y="240112"/>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研究背景、研究现状、研究意义</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1814995" y="240112"/>
        <a:ext cx="400524" cy="3167846"/>
      </dsp:txXfrm>
    </dsp:sp>
    <dsp:sp modelId="{048D336F-22DB-41A0-8974-015D9460FAD4}">
      <dsp:nvSpPr>
        <dsp:cNvPr id="11" name="燕尾形 10"/>
        <dsp:cNvSpPr/>
      </dsp:nvSpPr>
      <dsp:spPr bwMode="white">
        <a:xfrm rot="5400000">
          <a:off x="-92429" y="2257459"/>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方法</a:t>
          </a:r>
          <a:endParaRPr sz="1400" b="1">
            <a:solidFill>
              <a:schemeClr val="dk1"/>
            </a:solidFill>
            <a:latin typeface="微软雅黑" panose="020B0503020204020204" pitchFamily="34" charset="-122"/>
            <a:ea typeface="微软雅黑" panose="020B0503020204020204" pitchFamily="34" charset="-122"/>
          </a:endParaRPr>
        </a:p>
      </dsp:txBody>
      <dsp:txXfrm rot="5400000">
        <a:off x="-92429" y="2257459"/>
        <a:ext cx="616191" cy="431334"/>
      </dsp:txXfrm>
    </dsp:sp>
    <dsp:sp modelId="{47214B56-2230-4BD2-9EAB-BBF14A771C19}">
      <dsp:nvSpPr>
        <dsp:cNvPr id="12" name="同侧圆角矩形 11"/>
        <dsp:cNvSpPr/>
      </dsp:nvSpPr>
      <dsp:spPr bwMode="white">
        <a:xfrm rot="5400000">
          <a:off x="1814995" y="781370"/>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本文所采用的研究方法具体介绍</a:t>
          </a:r>
          <a:endParaRPr sz="1400">
            <a:solidFill>
              <a:schemeClr val="dk1"/>
            </a:solidFill>
          </a:endParaRPr>
        </a:p>
      </dsp:txBody>
      <dsp:txXfrm rot="5400000">
        <a:off x="1814995" y="781370"/>
        <a:ext cx="400524" cy="3167846"/>
      </dsp:txXfrm>
    </dsp:sp>
    <dsp:sp modelId="{0367C56F-B56D-4EF5-8C80-EB39208AE1CC}">
      <dsp:nvSpPr>
        <dsp:cNvPr id="13" name="燕尾形 12"/>
        <dsp:cNvSpPr/>
      </dsp:nvSpPr>
      <dsp:spPr bwMode="white">
        <a:xfrm rot="5400000">
          <a:off x="-92429" y="2798717"/>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结果讨论</a:t>
          </a:r>
          <a:endParaRPr sz="1400" b="1">
            <a:solidFill>
              <a:schemeClr val="dk1"/>
            </a:solidFill>
            <a:latin typeface="微软雅黑" panose="020B0503020204020204" pitchFamily="34" charset="-122"/>
            <a:ea typeface="微软雅黑" panose="020B0503020204020204" pitchFamily="34" charset="-122"/>
          </a:endParaRPr>
        </a:p>
      </dsp:txBody>
      <dsp:txXfrm rot="5400000">
        <a:off x="-92429" y="2798717"/>
        <a:ext cx="616191" cy="431334"/>
      </dsp:txXfrm>
    </dsp:sp>
    <dsp:sp modelId="{75DB9EC4-8089-434A-98D0-E99F2854058D}">
      <dsp:nvSpPr>
        <dsp:cNvPr id="14" name="同侧圆角矩形 13"/>
        <dsp:cNvSpPr/>
      </dsp:nvSpPr>
      <dsp:spPr bwMode="white">
        <a:xfrm rot="5400000">
          <a:off x="1814995" y="1322627"/>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研究结果的具体阐述</a:t>
          </a:r>
          <a:endParaRPr sz="1400">
            <a:solidFill>
              <a:schemeClr val="dk1"/>
            </a:solidFill>
          </a:endParaRPr>
        </a:p>
      </dsp:txBody>
      <dsp:txXfrm rot="5400000">
        <a:off x="1814995" y="1322627"/>
        <a:ext cx="400524" cy="3167846"/>
      </dsp:txXfrm>
    </dsp:sp>
    <dsp:sp modelId="{EE58C3FC-BCBA-4EE7-847D-217712FF5E1D}">
      <dsp:nvSpPr>
        <dsp:cNvPr id="15" name="燕尾形 14"/>
        <dsp:cNvSpPr/>
      </dsp:nvSpPr>
      <dsp:spPr bwMode="white">
        <a:xfrm rot="5400000">
          <a:off x="-92429" y="3339975"/>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结论</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3339975"/>
        <a:ext cx="616191" cy="431334"/>
      </dsp:txXfrm>
    </dsp:sp>
    <dsp:sp modelId="{42E7A60C-AC51-4562-B5D1-EB4E6C4B55F6}">
      <dsp:nvSpPr>
        <dsp:cNvPr id="16" name="同侧圆角矩形 15"/>
        <dsp:cNvSpPr/>
      </dsp:nvSpPr>
      <dsp:spPr bwMode="white">
        <a:xfrm rot="5400000">
          <a:off x="1814995" y="1863885"/>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本文的总结性结论</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1814995" y="1863885"/>
        <a:ext cx="400524" cy="3167846"/>
      </dsp:txXfrm>
    </dsp:sp>
    <dsp:sp modelId="{782BBD87-5A3D-4620-856E-9C9B1D4BBB7B}">
      <dsp:nvSpPr>
        <dsp:cNvPr id="17" name="燕尾形 16"/>
        <dsp:cNvSpPr/>
      </dsp:nvSpPr>
      <dsp:spPr bwMode="white">
        <a:xfrm rot="5400000">
          <a:off x="-92429" y="3881233"/>
          <a:ext cx="616191" cy="431334"/>
        </a:xfrm>
        <a:prstGeom prst="chevron">
          <a:avLst/>
        </a:prstGeom>
        <a:ln w="28575">
          <a:solidFill>
            <a:srgbClr val="E0E9D5"/>
          </a:solidFill>
        </a:ln>
      </dsp:spPr>
      <dsp:style>
        <a:lnRef idx="2">
          <a:schemeClr val="accent3">
            <a:shade val="80000"/>
          </a:schemeClr>
        </a:lnRef>
        <a:fillRef idx="1">
          <a:schemeClr val="lt1"/>
        </a:fillRef>
        <a:effectRef idx="0">
          <a:scrgbClr r="0" g="0" b="0"/>
        </a:effectRef>
        <a:fontRef idx="minor">
          <a:schemeClr val="lt1"/>
        </a:fontRef>
      </dsp:style>
      <dsp:txBody>
        <a:bodyPr rot="-5400000"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latin typeface="微软雅黑" panose="020B0503020204020204" pitchFamily="34" charset="-122"/>
              <a:ea typeface="微软雅黑" panose="020B0503020204020204" pitchFamily="34" charset="-122"/>
            </a:rPr>
            <a:t>参考文献</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92429" y="3881233"/>
        <a:ext cx="616191" cy="431334"/>
      </dsp:txXfrm>
    </dsp:sp>
    <dsp:sp modelId="{882EEA43-335E-4285-B445-651C90A4E849}">
      <dsp:nvSpPr>
        <dsp:cNvPr id="18" name="同侧圆角矩形 17"/>
        <dsp:cNvSpPr/>
      </dsp:nvSpPr>
      <dsp:spPr bwMode="white">
        <a:xfrm rot="5400000">
          <a:off x="1814995" y="2405143"/>
          <a:ext cx="400524" cy="316784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400" b="1" dirty="0">
              <a:solidFill>
                <a:schemeClr val="dk1"/>
              </a:solidFill>
              <a:latin typeface="微软雅黑" panose="020B0503020204020204" pitchFamily="34" charset="-122"/>
              <a:ea typeface="微软雅黑" panose="020B0503020204020204" pitchFamily="34" charset="-122"/>
            </a:rPr>
            <a:t>本文所参考的文献</a:t>
          </a:r>
          <a:endParaRPr sz="1400" b="1" dirty="0">
            <a:solidFill>
              <a:schemeClr val="dk1"/>
            </a:solidFill>
            <a:latin typeface="微软雅黑" panose="020B0503020204020204" pitchFamily="34" charset="-122"/>
            <a:ea typeface="微软雅黑" panose="020B0503020204020204" pitchFamily="34" charset="-122"/>
          </a:endParaRPr>
        </a:p>
      </dsp:txBody>
      <dsp:txXfrm rot="5400000">
        <a:off x="1814995" y="2405143"/>
        <a:ext cx="400524" cy="31678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8" name="对象"/>
          <p:cNvSpPr>
            <a:spLocks noGrp="1" noRot="1" noChangeAspect="1"/>
          </p:cNvSpPr>
          <p:nvPr>
            <p:ph type="sldImg"/>
          </p:nvPr>
        </p:nvSpPr>
        <p:spPr>
          <a:xfrm>
            <a:off x="2281592" y="514350"/>
            <a:ext cx="4580817" cy="2571750"/>
          </a:xfrm>
          <a:prstGeom prst="rect">
            <a:avLst/>
          </a:prstGeom>
          <a:noFill/>
          <a:ln w="9525" cap="flat" cmpd="sng">
            <a:solidFill>
              <a:srgbClr val="000000"/>
            </a:solidFill>
            <a:prstDash val="solid"/>
            <a:miter/>
          </a:ln>
        </p:spPr>
      </p:sp>
      <p:sp>
        <p:nvSpPr>
          <p:cNvPr id="9" name="文本框"/>
          <p:cNvSpPr>
            <a:spLocks noGrp="1"/>
          </p:cNvSpPr>
          <p:nvPr>
            <p:ph type="body"/>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r>
              <a:rPr lang="zh-CN" altLang="en-US"/>
              <a:t>单击此处编辑母版样式</a:t>
            </a:r>
            <a:endParaRPr lang="en-US" altLang="zh-CN"/>
          </a:p>
          <a:p>
            <a:r>
              <a:rPr lang="zh-CN" altLang="en-US"/>
              <a:t>第二级</a:t>
            </a:r>
            <a:endParaRPr lang="en-US" altLang="zh-CN"/>
          </a:p>
          <a:p>
            <a:r>
              <a:rPr lang="zh-CN" altLang="en-US"/>
              <a:t>第三级</a:t>
            </a:r>
            <a:endParaRPr lang="en-US" altLang="zh-CN"/>
          </a:p>
          <a:p>
            <a:r>
              <a:rPr lang="zh-CN" altLang="en-US"/>
              <a:t>第四级</a:t>
            </a:r>
            <a:endParaRPr lang="en-US" altLang="zh-CN"/>
          </a:p>
          <a:p>
            <a:r>
              <a:rPr lang="zh-CN" altLang="en-US"/>
              <a:t>第五级</a:t>
            </a:r>
            <a:endParaRPr lang="en-US" altLang="zh-CN"/>
          </a:p>
          <a:p>
            <a:r>
              <a:rPr lang="zh-CN" altLang="en-US"/>
              <a:t>第六级</a:t>
            </a:r>
            <a:endParaRPr lang="en-US" altLang="zh-CN"/>
          </a:p>
          <a:p>
            <a:r>
              <a:rPr lang="zh-CN" altLang="en-US"/>
              <a:t>第七级</a:t>
            </a:r>
            <a:endParaRPr lang="en-US" altLang="zh-CN"/>
          </a:p>
          <a:p>
            <a:r>
              <a:rPr lang="zh-CN" altLang="en-US"/>
              <a:t>第八级</a:t>
            </a:r>
            <a:endParaRPr lang="zh-CN" altLang="en-US"/>
          </a:p>
        </p:txBody>
      </p:sp>
      <p:sp>
        <p:nvSpPr>
          <p:cNvPr id="10" name="文本框"/>
          <p:cNvSpPr>
            <a:spLocks noGrp="1"/>
          </p:cNvSpPr>
          <p:nvPr>
            <p:ph type="hdr"/>
          </p:nvPr>
        </p:nvSpPr>
        <p:spPr>
          <a:xfrm>
            <a:off x="1" y="0"/>
            <a:ext cx="3964740" cy="342895"/>
          </a:xfrm>
          <a:prstGeom prst="rect">
            <a:avLst/>
          </a:prstGeom>
          <a:noFill/>
          <a:ln w="9525" cap="flat" cmpd="sng">
            <a:noFill/>
            <a:prstDash val="solid"/>
            <a:miter/>
          </a:ln>
        </p:spPr>
        <p:txBody>
          <a:bodyPr vert="horz" wrap="square" lIns="91440" tIns="45720" rIns="91440" bIns="45720" anchor="t" anchorCtr="0" upright="1"/>
          <a:lstStyle/>
          <a:p>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11" name="文本框"/>
          <p:cNvSpPr>
            <a:spLocks noGrp="1"/>
          </p:cNvSpPr>
          <p:nvPr>
            <p:ph type="dt"/>
          </p:nvPr>
        </p:nvSpPr>
        <p:spPr>
          <a:xfrm>
            <a:off x="5179120" y="0"/>
            <a:ext cx="3964739" cy="342895"/>
          </a:xfrm>
          <a:prstGeom prst="rect">
            <a:avLst/>
          </a:prstGeom>
          <a:noFill/>
          <a:ln w="9525" cap="flat" cmpd="sng">
            <a:noFill/>
            <a:prstDash val="solid"/>
            <a:miter/>
          </a:ln>
        </p:spPr>
        <p:txBody>
          <a:bodyPr vert="horz" wrap="square" lIns="91440" tIns="45720" rIns="91440" bIns="45720" anchor="t" anchorCtr="0" upright="1"/>
          <a:lstStyle/>
          <a:p>
            <a:pPr algn="r"/>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12" name="文本框"/>
          <p:cNvSpPr>
            <a:spLocks noGrp="1"/>
          </p:cNvSpPr>
          <p:nvPr>
            <p:ph type="ftr"/>
          </p:nvPr>
        </p:nvSpPr>
        <p:spPr>
          <a:xfrm>
            <a:off x="1" y="6515001"/>
            <a:ext cx="3964740" cy="342895"/>
          </a:xfrm>
          <a:prstGeom prst="rect">
            <a:avLst/>
          </a:prstGeom>
          <a:noFill/>
          <a:ln w="9525" cap="flat" cmpd="sng">
            <a:noFill/>
            <a:prstDash val="solid"/>
            <a:miter/>
          </a:ln>
        </p:spPr>
        <p:txBody>
          <a:bodyPr vert="horz" wrap="square" lIns="91440" tIns="45720" rIns="91440" bIns="45720" anchor="b" anchorCtr="0" upright="1"/>
          <a:lstStyle/>
          <a:p>
            <a:endParaRPr lang="zh-CN" altLang="en-US" sz="1400">
              <a:latin typeface="Times New Roman" panose="02020603050405020304" charset="0"/>
              <a:ea typeface="宋体" panose="02010600030101010101" pitchFamily="2" charset="-122"/>
              <a:cs typeface="Times New Roman" panose="02020603050405020304" charset="0"/>
            </a:endParaRPr>
          </a:p>
        </p:txBody>
      </p:sp>
    </p:spTree>
  </p:cSld>
  <p:clrMap bg1="lt1" tx1="dk1" bg2="lt2" tx2="dk2" accent1="accent1" accent2="accent2" accent3="accent3" accent4="accent4" accent5="accent5" accent6="accent6" hlink="hlink" folHlink="folHlink"/>
  <p:hf hdr="0" ftr="0" dt="0"/>
  <p:notesStyle>
    <a:lvl1pPr defTabSz="1168400" fontAlgn="base" hangingPunct="0">
      <a:buNone/>
      <a:defRPr sz="2300"/>
    </a:lvl1pPr>
    <a:lvl2pPr defTabSz="1168400" fontAlgn="base" hangingPunct="0">
      <a:buNone/>
      <a:defRPr sz="2300"/>
    </a:lvl2pPr>
    <a:lvl3pPr defTabSz="1168400" fontAlgn="base" hangingPunct="0">
      <a:buNone/>
      <a:defRPr sz="2300"/>
    </a:lvl3pPr>
    <a:lvl4pPr defTabSz="1168400" fontAlgn="base" hangingPunct="0">
      <a:buNone/>
      <a:defRPr sz="2300"/>
    </a:lvl4pPr>
    <a:lvl5pPr defTabSz="1168400" fontAlgn="base" hangingPunct="0">
      <a:buNone/>
      <a:defRPr sz="2300"/>
    </a:lvl5pPr>
    <a:lvl6pPr defTabSz="1168400" fontAlgn="base" hangingPunct="0">
      <a:buNone/>
      <a:defRPr sz="2300"/>
    </a:lvl6pPr>
    <a:lvl7pPr defTabSz="1168400" fontAlgn="base" hangingPunct="0">
      <a:buNone/>
      <a:defRPr sz="2300"/>
    </a:lvl7pPr>
    <a:lvl8pPr defTabSz="1168400" fontAlgn="base" hangingPunct="0">
      <a:buNone/>
      <a:defRPr sz="2300"/>
    </a:lvl8pPr>
    <a:lvl9pPr defTabSz="1168400" fontAlgn="base" hangingPunct="0">
      <a:buNone/>
      <a:defRPr sz="2300"/>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200000"/>
              </a:lnSpc>
              <a:spcBef>
                <a:spcPct val="0"/>
              </a:spcBef>
              <a:buFontTx/>
              <a:buNone/>
            </a:pPr>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200000"/>
              </a:lnSpc>
              <a:spcBef>
                <a:spcPct val="0"/>
              </a:spcBef>
              <a:buFontTx/>
              <a:buNone/>
            </a:pP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200000"/>
              </a:lnSpc>
              <a:spcBef>
                <a:spcPct val="0"/>
              </a:spcBef>
              <a:buFontTx/>
              <a:buNone/>
            </a:pP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200000"/>
              </a:lnSpc>
              <a:spcBef>
                <a:spcPct val="0"/>
              </a:spcBef>
              <a:buFontTx/>
              <a:buNone/>
            </a:pP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13" name="文本框"/>
          <p:cNvSpPr>
            <a:spLocks noGrp="1"/>
          </p:cNvSpPr>
          <p:nvPr>
            <p:ph type="ctrTitle"/>
          </p:nvPr>
        </p:nvSpPr>
        <p:spPr>
          <a:xfrm>
            <a:off x="685800" y="1594810"/>
            <a:ext cx="7772400" cy="1100442"/>
          </a:xfrm>
          <a:prstGeom prst="rect">
            <a:avLst/>
          </a:prstGeom>
          <a:noFill/>
          <a:ln w="9525" cap="flat" cmpd="sng">
            <a:noFill/>
            <a:prstDash val="solid"/>
            <a:miter/>
          </a:ln>
        </p:spPr>
        <p:txBody>
          <a:bodyPr vert="horz" wrap="square" lIns="116816" tIns="58409" rIns="116816" bIns="58409" anchor="ctr" anchorCtr="0"/>
          <a:lstStyle>
            <a:lvl1pPr marL="0" indent="0" algn="ctr">
              <a:lnSpc>
                <a:spcPct val="100000"/>
              </a:lnSpc>
              <a:spcBef>
                <a:spcPct val="0"/>
              </a:spcBef>
              <a:spcAft>
                <a:spcPts val="0"/>
              </a:spcAft>
              <a:buNone/>
              <a:defRPr/>
            </a:lvl1pPr>
          </a:lstStyle>
          <a:p>
            <a:pPr marL="0" indent="0" algn="ctr">
              <a:lnSpc>
                <a:spcPct val="100000"/>
              </a:lnSpc>
              <a:spcBef>
                <a:spcPts val="0"/>
              </a:spcBef>
              <a:spcAft>
                <a:spcPts val="0"/>
              </a:spcAft>
              <a:buNone/>
            </a:pPr>
            <a:r>
              <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单击此处编辑母版标题样式</a:t>
            </a:r>
            <a:endPar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4" name="文本框"/>
          <p:cNvSpPr>
            <a:spLocks noGrp="1"/>
          </p:cNvSpPr>
          <p:nvPr>
            <p:ph type="subTitle" idx="1"/>
          </p:nvPr>
        </p:nvSpPr>
        <p:spPr>
          <a:xfrm>
            <a:off x="1371600" y="2909162"/>
            <a:ext cx="6400800" cy="1311973"/>
          </a:xfrm>
          <a:prstGeom prst="rect">
            <a:avLst/>
          </a:prstGeom>
          <a:noFill/>
          <a:ln w="9525" cap="flat" cmpd="sng">
            <a:noFill/>
            <a:prstDash val="solid"/>
            <a:miter/>
          </a:ln>
        </p:spPr>
        <p:txBody>
          <a:bodyPr vert="horz" wrap="square" lIns="116816" tIns="58409" rIns="116816" bIns="58409" anchor="t" anchorCtr="0"/>
          <a:lstStyle>
            <a:lvl1pPr marL="0" indent="0" algn="ctr">
              <a:lnSpc>
                <a:spcPct val="100000"/>
              </a:lnSpc>
              <a:spcBef>
                <a:spcPts val="65"/>
              </a:spcBef>
              <a:spcAft>
                <a:spcPts val="0"/>
              </a:spcAft>
              <a:buNone/>
              <a:defRPr/>
            </a:lvl1pPr>
          </a:lstStyle>
          <a:p>
            <a:pPr marL="0" indent="0" algn="ctr">
              <a:lnSpc>
                <a:spcPct val="100000"/>
              </a:lnSpc>
              <a:spcBef>
                <a:spcPct val="20000"/>
              </a:spcBef>
              <a:spcAft>
                <a:spcPts val="0"/>
              </a:spcAft>
              <a:buNone/>
            </a:pPr>
            <a:r>
              <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单击此处编辑母版副标题样式</a:t>
            </a:r>
            <a:endPar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5"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6"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7"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fld id="{CAD2D6BD-DE1B-4B5F-8B41-2702339687B9}" type="slidenum">
              <a:rPr lang="en-US" altLang="zh-CN"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文本框"/>
          <p:cNvSpPr>
            <a:spLocks noGrp="1"/>
          </p:cNvSpPr>
          <p:nvPr>
            <p:ph type="title" orient="vert"/>
          </p:nvPr>
        </p:nvSpPr>
        <p:spPr>
          <a:xfrm>
            <a:off x="6629400" y="274121"/>
            <a:ext cx="2057400" cy="5840508"/>
          </a:xfrm>
        </p:spPr>
        <p:txBody>
          <a:bodyPr vert="eaVert"/>
          <a:lstStyle/>
          <a:p>
            <a:r>
              <a:rPr lang="zh-CN" altLang="en-US"/>
              <a:t>单击此处编辑母版标题样式</a:t>
            </a:r>
            <a:endParaRPr lang="zh-CN" altLang="en-US"/>
          </a:p>
        </p:txBody>
      </p:sp>
      <p:sp>
        <p:nvSpPr>
          <p:cNvPr id="3" name="文本框"/>
          <p:cNvSpPr>
            <a:spLocks noGrp="1"/>
          </p:cNvSpPr>
          <p:nvPr>
            <p:ph type="body" orient="vert" idx="1"/>
          </p:nvPr>
        </p:nvSpPr>
        <p:spPr>
          <a:xfrm>
            <a:off x="457200" y="274121"/>
            <a:ext cx="6019800" cy="584050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6"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7"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91"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92"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93"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4"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5"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t" anchorCtr="0"/>
          <a:lstStyle/>
          <a:p>
            <a:fld id="{CAD2D6BD-DE1B-4B5F-8B41-2702339687B9}" type="slidenum">
              <a:rPr lang="en-US" altLang="zh-CN" sz="23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封面与封底">
    <p:spTree>
      <p:nvGrpSpPr>
        <p:cNvPr id="1" name=""/>
        <p:cNvGrpSpPr/>
        <p:nvPr/>
      </p:nvGrpSpPr>
      <p:grpSpPr>
        <a:xfrm>
          <a:off x="0" y="0"/>
          <a:ext cx="0" cy="0"/>
          <a:chOff x="0" y="0"/>
          <a:chExt cx="0" cy="0"/>
        </a:xfrm>
      </p:grpSpPr>
      <p:grpSp>
        <p:nvGrpSpPr>
          <p:cNvPr id="11" name="组合 10"/>
          <p:cNvGrpSpPr/>
          <p:nvPr userDrawn="1"/>
        </p:nvGrpSpPr>
        <p:grpSpPr>
          <a:xfrm>
            <a:off x="5444688" y="96866"/>
            <a:ext cx="2320103" cy="379571"/>
            <a:chOff x="364119" y="251314"/>
            <a:chExt cx="3093471" cy="507034"/>
          </a:xfrm>
        </p:grpSpPr>
        <p:pic>
          <p:nvPicPr>
            <p:cNvPr id="9" name="图片 8"/>
            <p:cNvPicPr>
              <a:picLocks noChangeAspect="1"/>
            </p:cNvPicPr>
            <p:nvPr>
              <p:custDataLst>
                <p:tags r:id="rId2"/>
              </p:custDataLst>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custDataLst>
                <p:tags r:id="rId4"/>
              </p:custDataLst>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2" name="矩形 11"/>
            <p:cNvSpPr/>
            <p:nvPr>
              <p:custDataLst>
                <p:tags r:id="rId5"/>
              </p:custDataLst>
            </p:nvPr>
          </p:nvSpPr>
          <p:spPr>
            <a:xfrm>
              <a:off x="3445080" y="338028"/>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pic>
          <p:nvPicPr>
            <p:cNvPr id="7" name="图片 6"/>
            <p:cNvPicPr>
              <a:picLocks noChangeAspect="1"/>
            </p:cNvPicPr>
            <p:nvPr>
              <p:custDataLst>
                <p:tags r:id="rId6"/>
              </p:custDataLst>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pic>
        <p:nvPicPr>
          <p:cNvPr id="8" name="图片 7"/>
          <p:cNvPicPr>
            <a:picLocks noChangeAspect="1"/>
          </p:cNvPicPr>
          <p:nvPr userDrawn="1">
            <p:custDataLst>
              <p:tags r:id="rId8"/>
            </p:custDataLst>
          </p:nvPr>
        </p:nvPicPr>
        <p:blipFill>
          <a:blip r:embed="rId9"/>
          <a:stretch>
            <a:fillRect/>
          </a:stretch>
        </p:blipFill>
        <p:spPr>
          <a:xfrm>
            <a:off x="7756208" y="94123"/>
            <a:ext cx="1290638" cy="4268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文本框"/>
          <p:cNvSpPr>
            <a:spLocks noGrp="1"/>
          </p:cNvSpPr>
          <p:nvPr>
            <p:ph type="title"/>
          </p:nvPr>
        </p:nvSpPr>
        <p:spPr>
          <a:xfrm>
            <a:off x="722313" y="4398603"/>
            <a:ext cx="7772400" cy="1359510"/>
          </a:xfrm>
        </p:spPr>
        <p:txBody>
          <a:bodyPr anchor="t"/>
          <a:lstStyle>
            <a:lvl1pPr algn="l">
              <a:defRPr sz="3465" b="1" cap="all"/>
            </a:lvl1pPr>
          </a:lstStyle>
          <a:p>
            <a:r>
              <a:rPr lang="zh-CN" altLang="en-US"/>
              <a:t>单击此处编辑母版标题样式</a:t>
            </a:r>
            <a:endParaRPr lang="zh-CN" altLang="en-US"/>
          </a:p>
        </p:txBody>
      </p:sp>
      <p:sp>
        <p:nvSpPr>
          <p:cNvPr id="3" name="文本框"/>
          <p:cNvSpPr>
            <a:spLocks noGrp="1"/>
          </p:cNvSpPr>
          <p:nvPr>
            <p:ph type="body" idx="1"/>
          </p:nvPr>
        </p:nvSpPr>
        <p:spPr>
          <a:xfrm>
            <a:off x="722313" y="2901240"/>
            <a:ext cx="7772400" cy="1497363"/>
          </a:xfrm>
        </p:spPr>
        <p:txBody>
          <a:bodyPr anchor="b"/>
          <a:lstStyle>
            <a:lvl1pPr marL="0" indent="0">
              <a:buNone/>
              <a:defRPr sz="1765"/>
            </a:lvl1pPr>
            <a:lvl2pPr marL="396875" indent="0">
              <a:buNone/>
              <a:defRPr sz="1560"/>
            </a:lvl2pPr>
            <a:lvl3pPr marL="793115" indent="0">
              <a:buNone/>
              <a:defRPr sz="1360"/>
            </a:lvl3pPr>
            <a:lvl4pPr marL="1189355" indent="0">
              <a:buNone/>
              <a:defRPr sz="1290"/>
            </a:lvl4pPr>
            <a:lvl5pPr marL="1586230" indent="0">
              <a:buNone/>
              <a:defRPr sz="1290"/>
            </a:lvl5pPr>
            <a:lvl6pPr marL="1983105" indent="0">
              <a:buNone/>
              <a:defRPr sz="1290"/>
            </a:lvl6pPr>
            <a:lvl7pPr marL="2379345" indent="0">
              <a:buNone/>
              <a:defRPr sz="1290"/>
            </a:lvl7pPr>
            <a:lvl8pPr marL="2776220" indent="0">
              <a:buNone/>
              <a:defRPr sz="1290"/>
            </a:lvl8pPr>
            <a:lvl9pPr marL="3172460" indent="0">
              <a:buNone/>
              <a:defRPr sz="1290"/>
            </a:lvl9pPr>
          </a:lstStyle>
          <a:p>
            <a:pPr lvl="0"/>
            <a:r>
              <a:rPr lang="zh-CN" altLang="en-US"/>
              <a:t>单击此处编辑母版文本样式</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sz="half" idx="1"/>
          </p:nvPr>
        </p:nvSpPr>
        <p:spPr>
          <a:xfrm>
            <a:off x="457200" y="1597189"/>
            <a:ext cx="4038600" cy="4517441"/>
          </a:xfrm>
        </p:spPr>
        <p:txBody>
          <a:bodyPr/>
          <a:lstStyle>
            <a:lvl1pPr>
              <a:defRPr sz="2445"/>
            </a:lvl1pPr>
            <a:lvl2pPr>
              <a:defRPr sz="2035"/>
            </a:lvl2pPr>
            <a:lvl3pPr>
              <a:defRPr sz="1765"/>
            </a:lvl3pPr>
            <a:lvl4pPr>
              <a:defRPr sz="1560"/>
            </a:lvl4pPr>
            <a:lvl5pPr>
              <a:defRPr sz="1560"/>
            </a:lvl5pPr>
            <a:lvl6pPr>
              <a:defRPr sz="1560"/>
            </a:lvl6pPr>
            <a:lvl7pPr>
              <a:defRPr sz="1560"/>
            </a:lvl7pPr>
            <a:lvl8pPr>
              <a:defRPr sz="1560"/>
            </a:lvl8pPr>
            <a:lvl9pPr>
              <a:defRPr sz="15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sz="half" idx="2"/>
          </p:nvPr>
        </p:nvSpPr>
        <p:spPr>
          <a:xfrm>
            <a:off x="4648200" y="1597189"/>
            <a:ext cx="4038600" cy="4517441"/>
          </a:xfrm>
        </p:spPr>
        <p:txBody>
          <a:bodyPr/>
          <a:lstStyle>
            <a:lvl1pPr>
              <a:defRPr sz="2445"/>
            </a:lvl1pPr>
            <a:lvl2pPr>
              <a:defRPr sz="2035"/>
            </a:lvl2pPr>
            <a:lvl3pPr>
              <a:defRPr sz="1765"/>
            </a:lvl3pPr>
            <a:lvl4pPr>
              <a:defRPr sz="1560"/>
            </a:lvl4pPr>
            <a:lvl5pPr>
              <a:defRPr sz="1560"/>
            </a:lvl5pPr>
            <a:lvl6pPr>
              <a:defRPr sz="1560"/>
            </a:lvl6pPr>
            <a:lvl7pPr>
              <a:defRPr sz="1560"/>
            </a:lvl7pPr>
            <a:lvl8pPr>
              <a:defRPr sz="1560"/>
            </a:lvl8pPr>
            <a:lvl9pPr>
              <a:defRPr sz="15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框"/>
          <p:cNvSpPr>
            <a:spLocks noGrp="1"/>
          </p:cNvSpPr>
          <p:nvPr>
            <p:ph type="body" idx="1"/>
          </p:nvPr>
        </p:nvSpPr>
        <p:spPr>
          <a:xfrm>
            <a:off x="457200" y="1532222"/>
            <a:ext cx="4040188" cy="638558"/>
          </a:xfrm>
        </p:spPr>
        <p:txBody>
          <a:bodyPr anchor="b"/>
          <a:lstStyle>
            <a:lvl1pPr marL="0" indent="0">
              <a:buNone/>
              <a:defRPr sz="2035" b="1"/>
            </a:lvl1pPr>
            <a:lvl2pPr marL="396875" indent="0">
              <a:buNone/>
              <a:defRPr sz="1765" b="1"/>
            </a:lvl2pPr>
            <a:lvl3pPr marL="793115" indent="0">
              <a:buNone/>
              <a:defRPr sz="1560" b="1"/>
            </a:lvl3pPr>
            <a:lvl4pPr marL="1189355" indent="0">
              <a:buNone/>
              <a:defRPr sz="1360" b="1"/>
            </a:lvl4pPr>
            <a:lvl5pPr marL="1586230" indent="0">
              <a:buNone/>
              <a:defRPr sz="1360" b="1"/>
            </a:lvl5pPr>
            <a:lvl6pPr marL="1983105" indent="0">
              <a:buNone/>
              <a:defRPr sz="1360" b="1"/>
            </a:lvl6pPr>
            <a:lvl7pPr marL="2379345" indent="0">
              <a:buNone/>
              <a:defRPr sz="1360" b="1"/>
            </a:lvl7pPr>
            <a:lvl8pPr marL="2776220" indent="0">
              <a:buNone/>
              <a:defRPr sz="1360" b="1"/>
            </a:lvl8pPr>
            <a:lvl9pPr marL="3172460" indent="0">
              <a:buNone/>
              <a:defRPr sz="1360" b="1"/>
            </a:lvl9pPr>
          </a:lstStyle>
          <a:p>
            <a:pPr lvl="0"/>
            <a:r>
              <a:rPr lang="zh-CN" altLang="en-US"/>
              <a:t>单击此处编辑母版文本样式</a:t>
            </a:r>
            <a:endParaRPr lang="zh-CN" altLang="en-US"/>
          </a:p>
        </p:txBody>
      </p:sp>
      <p:sp>
        <p:nvSpPr>
          <p:cNvPr id="4" name="文本框"/>
          <p:cNvSpPr>
            <a:spLocks noGrp="1"/>
          </p:cNvSpPr>
          <p:nvPr>
            <p:ph sz="half" idx="2"/>
          </p:nvPr>
        </p:nvSpPr>
        <p:spPr>
          <a:xfrm>
            <a:off x="457200" y="2170780"/>
            <a:ext cx="4040188" cy="3943849"/>
          </a:xfrm>
        </p:spPr>
        <p:txBody>
          <a:bodyPr/>
          <a:lstStyle>
            <a:lvl1pPr>
              <a:defRPr sz="2035"/>
            </a:lvl1pPr>
            <a:lvl2pPr>
              <a:defRPr sz="1765"/>
            </a:lvl2pPr>
            <a:lvl3pPr>
              <a:defRPr sz="1560"/>
            </a:lvl3pPr>
            <a:lvl4pPr>
              <a:defRPr sz="1360"/>
            </a:lvl4pPr>
            <a:lvl5pPr>
              <a:defRPr sz="1360"/>
            </a:lvl5pPr>
            <a:lvl6pPr>
              <a:defRPr sz="1360"/>
            </a:lvl6pPr>
            <a:lvl7pPr>
              <a:defRPr sz="1360"/>
            </a:lvl7pPr>
            <a:lvl8pPr>
              <a:defRPr sz="1360"/>
            </a:lvl8pPr>
            <a:lvl9pPr>
              <a:defRPr sz="13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body" sz="quarter" idx="3"/>
          </p:nvPr>
        </p:nvSpPr>
        <p:spPr>
          <a:xfrm>
            <a:off x="4645026" y="1532222"/>
            <a:ext cx="4041775" cy="638558"/>
          </a:xfrm>
        </p:spPr>
        <p:txBody>
          <a:bodyPr anchor="b"/>
          <a:lstStyle>
            <a:lvl1pPr marL="0" indent="0">
              <a:buNone/>
              <a:defRPr sz="2035" b="1"/>
            </a:lvl1pPr>
            <a:lvl2pPr marL="396875" indent="0">
              <a:buNone/>
              <a:defRPr sz="1765" b="1"/>
            </a:lvl2pPr>
            <a:lvl3pPr marL="793115" indent="0">
              <a:buNone/>
              <a:defRPr sz="1560" b="1"/>
            </a:lvl3pPr>
            <a:lvl4pPr marL="1189355" indent="0">
              <a:buNone/>
              <a:defRPr sz="1360" b="1"/>
            </a:lvl4pPr>
            <a:lvl5pPr marL="1586230" indent="0">
              <a:buNone/>
              <a:defRPr sz="1360" b="1"/>
            </a:lvl5pPr>
            <a:lvl6pPr marL="1983105" indent="0">
              <a:buNone/>
              <a:defRPr sz="1360" b="1"/>
            </a:lvl6pPr>
            <a:lvl7pPr marL="2379345" indent="0">
              <a:buNone/>
              <a:defRPr sz="1360" b="1"/>
            </a:lvl7pPr>
            <a:lvl8pPr marL="2776220" indent="0">
              <a:buNone/>
              <a:defRPr sz="1360" b="1"/>
            </a:lvl8pPr>
            <a:lvl9pPr marL="3172460" indent="0">
              <a:buNone/>
              <a:defRPr sz="1360" b="1"/>
            </a:lvl9pPr>
          </a:lstStyle>
          <a:p>
            <a:pPr lvl="0"/>
            <a:r>
              <a:rPr lang="zh-CN" altLang="en-US"/>
              <a:t>单击此处编辑母版文本样式</a:t>
            </a:r>
            <a:endParaRPr lang="zh-CN" altLang="en-US"/>
          </a:p>
        </p:txBody>
      </p:sp>
      <p:sp>
        <p:nvSpPr>
          <p:cNvPr id="6" name="文本框"/>
          <p:cNvSpPr>
            <a:spLocks noGrp="1"/>
          </p:cNvSpPr>
          <p:nvPr>
            <p:ph sz="quarter" idx="4"/>
          </p:nvPr>
        </p:nvSpPr>
        <p:spPr>
          <a:xfrm>
            <a:off x="4645026" y="2170780"/>
            <a:ext cx="4041775" cy="3943849"/>
          </a:xfrm>
        </p:spPr>
        <p:txBody>
          <a:bodyPr/>
          <a:lstStyle>
            <a:lvl1pPr>
              <a:defRPr sz="2035"/>
            </a:lvl1pPr>
            <a:lvl2pPr>
              <a:defRPr sz="1765"/>
            </a:lvl2pPr>
            <a:lvl3pPr>
              <a:defRPr sz="1560"/>
            </a:lvl3pPr>
            <a:lvl4pPr>
              <a:defRPr sz="1360"/>
            </a:lvl4pPr>
            <a:lvl5pPr>
              <a:defRPr sz="1360"/>
            </a:lvl5pPr>
            <a:lvl6pPr>
              <a:defRPr sz="1360"/>
            </a:lvl6pPr>
            <a:lvl7pPr>
              <a:defRPr sz="1360"/>
            </a:lvl7pPr>
            <a:lvl8pPr>
              <a:defRPr sz="1360"/>
            </a:lvl8pPr>
            <a:lvl9pPr>
              <a:defRPr sz="13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8" name="文本框"/>
          <p:cNvSpPr>
            <a:spLocks noGrp="1"/>
          </p:cNvSpPr>
          <p:nvPr>
            <p:ph type="ftr" sz="quarter" idx="11"/>
          </p:nvPr>
        </p:nvSpPr>
        <p:spPr/>
        <p:txBody>
          <a:bodyPr/>
          <a:lstStyle/>
          <a:p>
            <a:endParaRPr lang="zh-CN" altLang="en-US"/>
          </a:p>
        </p:txBody>
      </p:sp>
      <p:sp>
        <p:nvSpPr>
          <p:cNvPr id="9"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4" name="文本框"/>
          <p:cNvSpPr>
            <a:spLocks noGrp="1"/>
          </p:cNvSpPr>
          <p:nvPr>
            <p:ph type="ftr" sz="quarter" idx="11"/>
          </p:nvPr>
        </p:nvSpPr>
        <p:spPr/>
        <p:txBody>
          <a:bodyPr/>
          <a:lstStyle/>
          <a:p>
            <a:endParaRPr lang="zh-CN" altLang="en-US"/>
          </a:p>
        </p:txBody>
      </p:sp>
      <p:sp>
        <p:nvSpPr>
          <p:cNvPr id="5"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3" name="文本框"/>
          <p:cNvSpPr>
            <a:spLocks noGrp="1"/>
          </p:cNvSpPr>
          <p:nvPr>
            <p:ph type="ftr" sz="quarter" idx="11"/>
          </p:nvPr>
        </p:nvSpPr>
        <p:spPr/>
        <p:txBody>
          <a:bodyPr/>
          <a:lstStyle/>
          <a:p>
            <a:endParaRPr lang="zh-CN" altLang="en-US"/>
          </a:p>
        </p:txBody>
      </p:sp>
      <p:sp>
        <p:nvSpPr>
          <p:cNvPr id="4"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文本框"/>
          <p:cNvSpPr>
            <a:spLocks noGrp="1"/>
          </p:cNvSpPr>
          <p:nvPr>
            <p:ph type="title"/>
          </p:nvPr>
        </p:nvSpPr>
        <p:spPr>
          <a:xfrm>
            <a:off x="457201" y="272537"/>
            <a:ext cx="3008313" cy="1159862"/>
          </a:xfrm>
        </p:spPr>
        <p:txBody>
          <a:bodyPr anchor="b"/>
          <a:lstStyle>
            <a:lvl1pPr algn="l">
              <a:defRPr sz="1765" b="1"/>
            </a:lvl1pPr>
          </a:lstStyle>
          <a:p>
            <a:r>
              <a:rPr lang="zh-CN" altLang="en-US"/>
              <a:t>单击此处编辑母版标题样式</a:t>
            </a:r>
            <a:endParaRPr lang="zh-CN" altLang="en-US"/>
          </a:p>
        </p:txBody>
      </p:sp>
      <p:sp>
        <p:nvSpPr>
          <p:cNvPr id="3" name="文本框"/>
          <p:cNvSpPr>
            <a:spLocks noGrp="1"/>
          </p:cNvSpPr>
          <p:nvPr>
            <p:ph idx="1"/>
          </p:nvPr>
        </p:nvSpPr>
        <p:spPr>
          <a:xfrm>
            <a:off x="3575049" y="272536"/>
            <a:ext cx="5111751" cy="5842093"/>
          </a:xfrm>
        </p:spPr>
        <p:txBody>
          <a:bodyPr/>
          <a:lstStyle>
            <a:lvl1pPr>
              <a:defRPr sz="2785"/>
            </a:lvl1pPr>
            <a:lvl2pPr>
              <a:defRPr sz="2445"/>
            </a:lvl2pPr>
            <a:lvl3pPr>
              <a:defRPr sz="2035"/>
            </a:lvl3pPr>
            <a:lvl4pPr>
              <a:defRPr sz="1765"/>
            </a:lvl4pPr>
            <a:lvl5pPr>
              <a:defRPr sz="1765"/>
            </a:lvl5pPr>
            <a:lvl6pPr>
              <a:defRPr sz="1765"/>
            </a:lvl6pPr>
            <a:lvl7pPr>
              <a:defRPr sz="1765"/>
            </a:lvl7pPr>
            <a:lvl8pPr>
              <a:defRPr sz="1765"/>
            </a:lvl8pPr>
            <a:lvl9pPr>
              <a:defRPr sz="17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body" sz="half" idx="2"/>
          </p:nvPr>
        </p:nvSpPr>
        <p:spPr>
          <a:xfrm>
            <a:off x="457201" y="1432399"/>
            <a:ext cx="3008313" cy="4682231"/>
          </a:xfrm>
        </p:spPr>
        <p:txBody>
          <a:bodyPr/>
          <a:lstStyle>
            <a:lvl1pPr marL="0" indent="0">
              <a:buNone/>
              <a:defRPr sz="1290"/>
            </a:lvl1pPr>
            <a:lvl2pPr marL="396875" indent="0">
              <a:buNone/>
              <a:defRPr sz="1020"/>
            </a:lvl2pPr>
            <a:lvl3pPr marL="793115" indent="0">
              <a:buNone/>
              <a:defRPr sz="885"/>
            </a:lvl3pPr>
            <a:lvl4pPr marL="1189355" indent="0">
              <a:buNone/>
              <a:defRPr sz="745"/>
            </a:lvl4pPr>
            <a:lvl5pPr marL="1586230" indent="0">
              <a:buNone/>
              <a:defRPr sz="745"/>
            </a:lvl5pPr>
            <a:lvl6pPr marL="1983105" indent="0">
              <a:buNone/>
              <a:defRPr sz="745"/>
            </a:lvl6pPr>
            <a:lvl7pPr marL="2379345" indent="0">
              <a:buNone/>
              <a:defRPr sz="745"/>
            </a:lvl7pPr>
            <a:lvl8pPr marL="2776220" indent="0">
              <a:buNone/>
              <a:defRPr sz="745"/>
            </a:lvl8pPr>
            <a:lvl9pPr marL="3172460" indent="0">
              <a:buNone/>
              <a:defRPr sz="745"/>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文本框"/>
          <p:cNvSpPr>
            <a:spLocks noGrp="1"/>
          </p:cNvSpPr>
          <p:nvPr>
            <p:ph type="title"/>
          </p:nvPr>
        </p:nvSpPr>
        <p:spPr>
          <a:xfrm>
            <a:off x="1792288" y="4791562"/>
            <a:ext cx="5486400" cy="565671"/>
          </a:xfrm>
        </p:spPr>
        <p:txBody>
          <a:bodyPr anchor="b"/>
          <a:lstStyle>
            <a:lvl1pPr algn="l">
              <a:defRPr sz="1765" b="1"/>
            </a:lvl1pPr>
          </a:lstStyle>
          <a:p>
            <a:r>
              <a:rPr lang="zh-CN" altLang="en-US"/>
              <a:t>单击此处编辑母版标题样式</a:t>
            </a:r>
            <a:endParaRPr lang="zh-CN" altLang="en-US"/>
          </a:p>
        </p:txBody>
      </p:sp>
      <p:sp>
        <p:nvSpPr>
          <p:cNvPr id="3" name="文本框"/>
          <p:cNvSpPr>
            <a:spLocks noGrp="1"/>
          </p:cNvSpPr>
          <p:nvPr>
            <p:ph type="pic" idx="1"/>
          </p:nvPr>
        </p:nvSpPr>
        <p:spPr>
          <a:xfrm>
            <a:off x="1792288" y="611621"/>
            <a:ext cx="5486400" cy="4107053"/>
          </a:xfrm>
        </p:spPr>
        <p:txBody>
          <a:bodyPr/>
          <a:lstStyle>
            <a:lvl1pPr marL="0" indent="0">
              <a:buNone/>
              <a:defRPr sz="2785"/>
            </a:lvl1pPr>
            <a:lvl2pPr marL="396875" indent="0">
              <a:buNone/>
              <a:defRPr sz="2445"/>
            </a:lvl2pPr>
            <a:lvl3pPr marL="793115" indent="0">
              <a:buNone/>
              <a:defRPr sz="2035"/>
            </a:lvl3pPr>
            <a:lvl4pPr marL="1189355" indent="0">
              <a:buNone/>
              <a:defRPr sz="1765"/>
            </a:lvl4pPr>
            <a:lvl5pPr marL="1586230" indent="0">
              <a:buNone/>
              <a:defRPr sz="1765"/>
            </a:lvl5pPr>
            <a:lvl6pPr marL="1983105" indent="0">
              <a:buNone/>
              <a:defRPr sz="1765"/>
            </a:lvl6pPr>
            <a:lvl7pPr marL="2379345" indent="0">
              <a:buNone/>
              <a:defRPr sz="1765"/>
            </a:lvl7pPr>
            <a:lvl8pPr marL="2776220" indent="0">
              <a:buNone/>
              <a:defRPr sz="1765"/>
            </a:lvl8pPr>
            <a:lvl9pPr marL="3172460" indent="0">
              <a:buNone/>
              <a:defRPr sz="1765"/>
            </a:lvl9pPr>
          </a:lstStyle>
          <a:p>
            <a:endParaRPr lang="zh-CN" altLang="en-US"/>
          </a:p>
        </p:txBody>
      </p:sp>
      <p:sp>
        <p:nvSpPr>
          <p:cNvPr id="4" name="文本框"/>
          <p:cNvSpPr>
            <a:spLocks noGrp="1"/>
          </p:cNvSpPr>
          <p:nvPr>
            <p:ph type="body" sz="half" idx="2"/>
          </p:nvPr>
        </p:nvSpPr>
        <p:spPr>
          <a:xfrm>
            <a:off x="1792288" y="5357234"/>
            <a:ext cx="5486400" cy="803347"/>
          </a:xfrm>
        </p:spPr>
        <p:txBody>
          <a:bodyPr/>
          <a:lstStyle>
            <a:lvl1pPr marL="0" indent="0">
              <a:buNone/>
              <a:defRPr sz="1290"/>
            </a:lvl1pPr>
            <a:lvl2pPr marL="396875" indent="0">
              <a:buNone/>
              <a:defRPr sz="1020"/>
            </a:lvl2pPr>
            <a:lvl3pPr marL="793115" indent="0">
              <a:buNone/>
              <a:defRPr sz="885"/>
            </a:lvl3pPr>
            <a:lvl4pPr marL="1189355" indent="0">
              <a:buNone/>
              <a:defRPr sz="745"/>
            </a:lvl4pPr>
            <a:lvl5pPr marL="1586230" indent="0">
              <a:buNone/>
              <a:defRPr sz="745"/>
            </a:lvl5pPr>
            <a:lvl6pPr marL="1983105" indent="0">
              <a:buNone/>
              <a:defRPr sz="745"/>
            </a:lvl6pPr>
            <a:lvl7pPr marL="2379345" indent="0">
              <a:buNone/>
              <a:defRPr sz="745"/>
            </a:lvl7pPr>
            <a:lvl8pPr marL="2776220" indent="0">
              <a:buNone/>
              <a:defRPr sz="745"/>
            </a:lvl8pPr>
            <a:lvl9pPr marL="3172460" indent="0">
              <a:buNone/>
              <a:defRPr sz="745"/>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3"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4" name="文本框"/>
          <p:cNvSpPr>
            <a:spLocks noGrp="1"/>
          </p:cNvSpPr>
          <p:nvPr>
            <p:ph type="dt" idx="2"/>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p>
            <a:pPr algn="l"/>
            <a:fld id="{CAD2D6BD-DE1B-4B5F-8B41-2702339687B9}" type="datetime1">
              <a:rPr lang="zh-CN" altLang="en-US" sz="150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5" name="文本框"/>
          <p:cNvSpPr>
            <a:spLocks noGrp="1"/>
          </p:cNvSpPr>
          <p:nvPr>
            <p:ph type="ftr" idx="3"/>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6" name="文本框"/>
          <p:cNvSpPr>
            <a:spLocks noGrp="1"/>
          </p:cNvSpPr>
          <p:nvPr>
            <p:ph type="sldNum" idx="4"/>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793115" eaLnBrk="1" fontAlgn="auto" latinLnBrk="0" hangingPunct="1">
        <a:spcBef>
          <a:spcPct val="0"/>
        </a:spcBef>
        <a:buNone/>
        <a:defRPr sz="3800" kern="1200">
          <a:solidFill>
            <a:schemeClr val="tx1"/>
          </a:solidFill>
          <a:latin typeface="Calibri" panose="020F0502020204030204" charset="0"/>
          <a:ea typeface="宋体" panose="02010600030101010101" pitchFamily="2" charset="-122"/>
          <a:cs typeface="Calibri" panose="020F0502020204030204" charset="0"/>
        </a:defRPr>
      </a:lvl1pPr>
    </p:titleStyle>
    <p:bodyStyle>
      <a:lvl1pPr marL="297180" indent="-297180" algn="l" defTabSz="793115" eaLnBrk="1" fontAlgn="auto" latinLnBrk="0" hangingPunct="1">
        <a:spcBef>
          <a:spcPts val="65"/>
        </a:spcBef>
        <a:buFont typeface="Arial" panose="020B0604020202020204" pitchFamily="34" charset="0"/>
        <a:buChar char="•"/>
        <a:defRPr sz="2785" kern="1200">
          <a:solidFill>
            <a:schemeClr val="tx1"/>
          </a:solidFill>
          <a:latin typeface="Calibri" panose="020F0502020204030204" charset="0"/>
          <a:ea typeface="宋体" panose="02010600030101010101" pitchFamily="2" charset="-122"/>
          <a:cs typeface="Calibri" panose="020F0502020204030204" charset="0"/>
        </a:defRPr>
      </a:lvl1pPr>
      <a:lvl2pPr marL="644525" indent="-247650" algn="l" defTabSz="793115" eaLnBrk="1" fontAlgn="auto" latinLnBrk="0" hangingPunct="1">
        <a:spcBef>
          <a:spcPts val="65"/>
        </a:spcBef>
        <a:buFont typeface="Arial" panose="020B0604020202020204" pitchFamily="34" charset="0"/>
        <a:buChar char="–"/>
        <a:defRPr sz="2445" kern="1200">
          <a:solidFill>
            <a:schemeClr val="tx1"/>
          </a:solidFill>
          <a:latin typeface="Calibri" panose="020F0502020204030204" charset="0"/>
          <a:ea typeface="宋体" panose="02010600030101010101" pitchFamily="2" charset="-122"/>
          <a:cs typeface="Calibri" panose="020F0502020204030204" charset="0"/>
        </a:defRPr>
      </a:lvl2pPr>
      <a:lvl3pPr marL="991870" indent="-198120" algn="l" defTabSz="793115" eaLnBrk="1" fontAlgn="auto" latinLnBrk="0" hangingPunct="1">
        <a:spcBef>
          <a:spcPts val="65"/>
        </a:spcBef>
        <a:buFont typeface="Arial" panose="020B0604020202020204" pitchFamily="34" charset="0"/>
        <a:buChar char="•"/>
        <a:defRPr sz="2035" kern="1200">
          <a:solidFill>
            <a:schemeClr val="tx1"/>
          </a:solidFill>
          <a:latin typeface="Calibri" panose="020F0502020204030204" charset="0"/>
          <a:ea typeface="宋体" panose="02010600030101010101" pitchFamily="2" charset="-122"/>
          <a:cs typeface="Calibri" panose="020F0502020204030204" charset="0"/>
        </a:defRPr>
      </a:lvl3pPr>
      <a:lvl4pPr marL="1388110" indent="-198120" algn="l" defTabSz="793115" eaLnBrk="1" fontAlgn="auto" latinLnBrk="0" hangingPunct="1">
        <a:spcBef>
          <a:spcPts val="65"/>
        </a:spcBef>
        <a:buFont typeface="Arial" panose="020B0604020202020204" pitchFamily="34" charset="0"/>
        <a:buChar char="–"/>
        <a:defRPr sz="1765" kern="1200">
          <a:solidFill>
            <a:schemeClr val="tx1"/>
          </a:solidFill>
          <a:latin typeface="Calibri" panose="020F0502020204030204" charset="0"/>
          <a:ea typeface="宋体" panose="02010600030101010101" pitchFamily="2" charset="-122"/>
          <a:cs typeface="Calibri" panose="020F0502020204030204" charset="0"/>
        </a:defRPr>
      </a:lvl4pPr>
      <a:lvl5pPr marL="1784350" indent="-198120" algn="l" defTabSz="793115" eaLnBrk="1" fontAlgn="auto" latinLnBrk="0" hangingPunct="1">
        <a:spcBef>
          <a:spcPts val="65"/>
        </a:spcBef>
        <a:buFont typeface="Arial" panose="020B0604020202020204" pitchFamily="34" charset="0"/>
        <a:buChar char="»"/>
        <a:defRPr sz="1765" kern="1200">
          <a:solidFill>
            <a:schemeClr val="tx1"/>
          </a:solidFill>
          <a:latin typeface="Calibri" panose="020F0502020204030204" charset="0"/>
          <a:ea typeface="宋体" panose="02010600030101010101" pitchFamily="2" charset="-122"/>
          <a:cs typeface="Calibri" panose="020F0502020204030204" charset="0"/>
        </a:defRPr>
      </a:lvl5pPr>
      <a:lvl6pPr marL="2181225"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6pPr>
      <a:lvl7pPr marL="257810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7pPr>
      <a:lvl8pPr marL="297434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8pPr>
      <a:lvl9pPr marL="297434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9pPr>
    </p:bodyStyle>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6.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media/image5.png"/><Relationship Id="rId7" Type="http://schemas.openxmlformats.org/officeDocument/2006/relationships/tags" Target="../tags/tag82.xml"/><Relationship Id="rId6" Type="http://schemas.openxmlformats.org/officeDocument/2006/relationships/image" Target="../media/image21.png"/><Relationship Id="rId5" Type="http://schemas.openxmlformats.org/officeDocument/2006/relationships/tags" Target="../tags/tag81.xml"/><Relationship Id="rId4" Type="http://schemas.openxmlformats.org/officeDocument/2006/relationships/image" Target="../media/image20.png"/><Relationship Id="rId3" Type="http://schemas.openxmlformats.org/officeDocument/2006/relationships/tags" Target="../tags/tag80.xml"/><Relationship Id="rId2" Type="http://schemas.openxmlformats.org/officeDocument/2006/relationships/image" Target="../media/image6.png"/><Relationship Id="rId12" Type="http://schemas.openxmlformats.org/officeDocument/2006/relationships/notesSlide" Target="../notesSlides/notesSlide9.xml"/><Relationship Id="rId11" Type="http://schemas.openxmlformats.org/officeDocument/2006/relationships/slideLayout" Target="../slideLayouts/slideLayout6.xml"/><Relationship Id="rId10" Type="http://schemas.openxmlformats.org/officeDocument/2006/relationships/tags" Target="../tags/tag84.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6.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image" Target="../media/image22.png"/><Relationship Id="rId3" Type="http://schemas.openxmlformats.org/officeDocument/2006/relationships/tags" Target="../tags/tag86.xml"/><Relationship Id="rId2" Type="http://schemas.openxmlformats.org/officeDocument/2006/relationships/image" Target="../media/image6.png"/><Relationship Id="rId1" Type="http://schemas.openxmlformats.org/officeDocument/2006/relationships/tags" Target="../tags/tag8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92.xml"/><Relationship Id="rId7" Type="http://schemas.openxmlformats.org/officeDocument/2006/relationships/image" Target="../media/image5.png"/><Relationship Id="rId6" Type="http://schemas.openxmlformats.org/officeDocument/2006/relationships/tags" Target="../tags/tag91.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tags" Target="../tags/tag90.xml"/><Relationship Id="rId2" Type="http://schemas.openxmlformats.org/officeDocument/2006/relationships/image" Target="../media/image6.png"/><Relationship Id="rId10" Type="http://schemas.openxmlformats.org/officeDocument/2006/relationships/notesSlide" Target="../notesSlides/notesSlide11.xml"/><Relationship Id="rId1" Type="http://schemas.openxmlformats.org/officeDocument/2006/relationships/tags" Target="../tags/tag89.xml"/></Relationships>
</file>

<file path=ppt/slides/_rels/slide13.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tags" Target="../tags/tag96.xml"/><Relationship Id="rId6" Type="http://schemas.openxmlformats.org/officeDocument/2006/relationships/image" Target="../media/image5.png"/><Relationship Id="rId5" Type="http://schemas.openxmlformats.org/officeDocument/2006/relationships/tags" Target="../tags/tag95.xml"/><Relationship Id="rId4" Type="http://schemas.openxmlformats.org/officeDocument/2006/relationships/image" Target="../media/image25.png"/><Relationship Id="rId3" Type="http://schemas.openxmlformats.org/officeDocument/2006/relationships/tags" Target="../tags/tag94.xml"/><Relationship Id="rId2" Type="http://schemas.openxmlformats.org/officeDocument/2006/relationships/image" Target="../media/image6.png"/><Relationship Id="rId12" Type="http://schemas.openxmlformats.org/officeDocument/2006/relationships/notesSlide" Target="../notesSlides/notesSlide12.xml"/><Relationship Id="rId11" Type="http://schemas.openxmlformats.org/officeDocument/2006/relationships/slideLayout" Target="../slideLayouts/slideLayout6.xml"/><Relationship Id="rId10" Type="http://schemas.openxmlformats.org/officeDocument/2006/relationships/image" Target="../media/image28.png"/><Relationship Id="rId1" Type="http://schemas.openxmlformats.org/officeDocument/2006/relationships/tags" Target="../tags/tag9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01.xml"/><Relationship Id="rId7" Type="http://schemas.openxmlformats.org/officeDocument/2006/relationships/image" Target="../media/image29.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5.png"/><Relationship Id="rId3" Type="http://schemas.openxmlformats.org/officeDocument/2006/relationships/tags" Target="../tags/tag98.xml"/><Relationship Id="rId2" Type="http://schemas.openxmlformats.org/officeDocument/2006/relationships/image" Target="../media/image6.png"/><Relationship Id="rId10" Type="http://schemas.openxmlformats.org/officeDocument/2006/relationships/notesSlide" Target="../notesSlides/notesSlide13.xml"/><Relationship Id="rId1" Type="http://schemas.openxmlformats.org/officeDocument/2006/relationships/tags" Target="../tags/tag97.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6.xml"/><Relationship Id="rId7" Type="http://schemas.openxmlformats.org/officeDocument/2006/relationships/tags" Target="../tags/tag105.xml"/><Relationship Id="rId6" Type="http://schemas.openxmlformats.org/officeDocument/2006/relationships/image" Target="../media/image5.png"/><Relationship Id="rId5" Type="http://schemas.openxmlformats.org/officeDocument/2006/relationships/tags" Target="../tags/tag104.xml"/><Relationship Id="rId4" Type="http://schemas.openxmlformats.org/officeDocument/2006/relationships/image" Target="../media/image30.png"/><Relationship Id="rId3" Type="http://schemas.openxmlformats.org/officeDocument/2006/relationships/tags" Target="../tags/tag103.xml"/><Relationship Id="rId2" Type="http://schemas.openxmlformats.org/officeDocument/2006/relationships/image" Target="../media/image6.png"/><Relationship Id="rId1" Type="http://schemas.openxmlformats.org/officeDocument/2006/relationships/tags" Target="../tags/tag102.xml"/></Relationships>
</file>

<file path=ppt/slides/_rels/slide16.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media/image32.png"/><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31.png"/><Relationship Id="rId3" Type="http://schemas.openxmlformats.org/officeDocument/2006/relationships/tags" Target="../tags/tag107.xml"/><Relationship Id="rId2" Type="http://schemas.openxmlformats.org/officeDocument/2006/relationships/image" Target="../media/image6.png"/><Relationship Id="rId15" Type="http://schemas.openxmlformats.org/officeDocument/2006/relationships/notesSlide" Target="../notesSlides/notesSlide15.xml"/><Relationship Id="rId14" Type="http://schemas.openxmlformats.org/officeDocument/2006/relationships/slideLayout" Target="../slideLayouts/slideLayout6.xml"/><Relationship Id="rId13" Type="http://schemas.openxmlformats.org/officeDocument/2006/relationships/tags" Target="../tags/tag114.xml"/><Relationship Id="rId12" Type="http://schemas.openxmlformats.org/officeDocument/2006/relationships/image" Target="../media/image5.png"/><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6.xml"/><Relationship Id="rId6" Type="http://schemas.openxmlformats.org/officeDocument/2006/relationships/tags" Target="../tags/tag117.xml"/><Relationship Id="rId5" Type="http://schemas.openxmlformats.org/officeDocument/2006/relationships/image" Target="../media/image5.png"/><Relationship Id="rId4" Type="http://schemas.openxmlformats.org/officeDocument/2006/relationships/tags" Target="../tags/tag116.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115.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22.xml"/><Relationship Id="rId7" Type="http://schemas.openxmlformats.org/officeDocument/2006/relationships/image" Target="../media/image5.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image" Target="../media/image35.png"/><Relationship Id="rId2" Type="http://schemas.openxmlformats.org/officeDocument/2006/relationships/image" Target="../media/image6.png"/><Relationship Id="rId10" Type="http://schemas.openxmlformats.org/officeDocument/2006/relationships/notesSlide" Target="../notesSlides/notesSlide18.xml"/><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4" Type="http://schemas.openxmlformats.org/officeDocument/2006/relationships/notesSlide" Target="../notesSlides/notesSlide2.xml"/><Relationship Id="rId23" Type="http://schemas.openxmlformats.org/officeDocument/2006/relationships/slideLayout" Target="../slideLayouts/slideLayout6.xml"/><Relationship Id="rId22" Type="http://schemas.openxmlformats.org/officeDocument/2006/relationships/image" Target="../media/image8.jpeg"/><Relationship Id="rId21" Type="http://schemas.openxmlformats.org/officeDocument/2006/relationships/image" Target="../media/image7.jpeg"/><Relationship Id="rId20" Type="http://schemas.openxmlformats.org/officeDocument/2006/relationships/tags" Target="../tags/tag24.xml"/><Relationship Id="rId2" Type="http://schemas.openxmlformats.org/officeDocument/2006/relationships/image" Target="../media/image6.png"/><Relationship Id="rId19" Type="http://schemas.openxmlformats.org/officeDocument/2006/relationships/image" Target="../media/image5.png"/><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image" Target="../media/image36.png"/><Relationship Id="rId3" Type="http://schemas.openxmlformats.org/officeDocument/2006/relationships/tags" Target="../tags/tag124.xml"/><Relationship Id="rId2" Type="http://schemas.openxmlformats.org/officeDocument/2006/relationships/image" Target="../media/image6.png"/><Relationship Id="rId1" Type="http://schemas.openxmlformats.org/officeDocument/2006/relationships/tags" Target="../tags/tag123.xml"/></Relationships>
</file>

<file path=ppt/slides/_rels/slide21.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6" Type="http://schemas.openxmlformats.org/officeDocument/2006/relationships/notesSlide" Target="../notesSlides/notesSlide20.xml"/><Relationship Id="rId45" Type="http://schemas.openxmlformats.org/officeDocument/2006/relationships/slideLayout" Target="../slideLayouts/slideLayout6.xml"/><Relationship Id="rId44" Type="http://schemas.openxmlformats.org/officeDocument/2006/relationships/tags" Target="../tags/tag166.xml"/><Relationship Id="rId43" Type="http://schemas.openxmlformats.org/officeDocument/2006/relationships/image" Target="../media/image5.png"/><Relationship Id="rId42" Type="http://schemas.openxmlformats.org/officeDocument/2006/relationships/tags" Target="../tags/tag165.xml"/><Relationship Id="rId41" Type="http://schemas.openxmlformats.org/officeDocument/2006/relationships/tags" Target="../tags/tag164.xml"/><Relationship Id="rId40" Type="http://schemas.openxmlformats.org/officeDocument/2006/relationships/tags" Target="../tags/tag163.xml"/><Relationship Id="rId4" Type="http://schemas.openxmlformats.org/officeDocument/2006/relationships/tags" Target="../tags/tag127.xml"/><Relationship Id="rId39" Type="http://schemas.openxmlformats.org/officeDocument/2006/relationships/tags" Target="../tags/tag162.xml"/><Relationship Id="rId38" Type="http://schemas.openxmlformats.org/officeDocument/2006/relationships/tags" Target="../tags/tag161.xml"/><Relationship Id="rId37" Type="http://schemas.openxmlformats.org/officeDocument/2006/relationships/tags" Target="../tags/tag160.xml"/><Relationship Id="rId36" Type="http://schemas.openxmlformats.org/officeDocument/2006/relationships/tags" Target="../tags/tag159.xml"/><Relationship Id="rId35" Type="http://schemas.openxmlformats.org/officeDocument/2006/relationships/tags" Target="../tags/tag158.xml"/><Relationship Id="rId34" Type="http://schemas.openxmlformats.org/officeDocument/2006/relationships/tags" Target="../tags/tag157.xml"/><Relationship Id="rId33" Type="http://schemas.openxmlformats.org/officeDocument/2006/relationships/tags" Target="../tags/tag156.xml"/><Relationship Id="rId32" Type="http://schemas.openxmlformats.org/officeDocument/2006/relationships/tags" Target="../tags/tag155.xml"/><Relationship Id="rId31" Type="http://schemas.openxmlformats.org/officeDocument/2006/relationships/tags" Target="../tags/tag154.xml"/><Relationship Id="rId30" Type="http://schemas.openxmlformats.org/officeDocument/2006/relationships/tags" Target="../tags/tag153.xml"/><Relationship Id="rId3" Type="http://schemas.openxmlformats.org/officeDocument/2006/relationships/tags" Target="../tags/tag126.xml"/><Relationship Id="rId29" Type="http://schemas.openxmlformats.org/officeDocument/2006/relationships/tags" Target="../tags/tag152.xml"/><Relationship Id="rId28" Type="http://schemas.openxmlformats.org/officeDocument/2006/relationships/tags" Target="../tags/tag151.xml"/><Relationship Id="rId27" Type="http://schemas.openxmlformats.org/officeDocument/2006/relationships/tags" Target="../tags/tag150.xml"/><Relationship Id="rId26" Type="http://schemas.openxmlformats.org/officeDocument/2006/relationships/tags" Target="../tags/tag149.xml"/><Relationship Id="rId25" Type="http://schemas.openxmlformats.org/officeDocument/2006/relationships/tags" Target="../tags/tag148.xml"/><Relationship Id="rId24" Type="http://schemas.openxmlformats.org/officeDocument/2006/relationships/tags" Target="../tags/tag147.xml"/><Relationship Id="rId23" Type="http://schemas.openxmlformats.org/officeDocument/2006/relationships/tags" Target="../tags/tag146.xml"/><Relationship Id="rId22" Type="http://schemas.openxmlformats.org/officeDocument/2006/relationships/tags" Target="../tags/tag145.xml"/><Relationship Id="rId21" Type="http://schemas.openxmlformats.org/officeDocument/2006/relationships/tags" Target="../tags/tag144.xml"/><Relationship Id="rId20" Type="http://schemas.openxmlformats.org/officeDocument/2006/relationships/tags" Target="../tags/tag143.xml"/><Relationship Id="rId2" Type="http://schemas.openxmlformats.org/officeDocument/2006/relationships/tags" Target="../tags/tag125.xml"/><Relationship Id="rId19" Type="http://schemas.openxmlformats.org/officeDocument/2006/relationships/tags" Target="../tags/tag14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6.xml"/><Relationship Id="rId3" Type="http://schemas.openxmlformats.org/officeDocument/2006/relationships/tags" Target="../tags/tag167.xml"/><Relationship Id="rId2" Type="http://schemas.openxmlformats.org/officeDocument/2006/relationships/image" Target="../media/image3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6.xml"/><Relationship Id="rId3" Type="http://schemas.openxmlformats.org/officeDocument/2006/relationships/image" Target="../media/image38.png"/><Relationship Id="rId2" Type="http://schemas.openxmlformats.org/officeDocument/2006/relationships/tags" Target="../tags/tag168.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6.xml"/><Relationship Id="rId3" Type="http://schemas.openxmlformats.org/officeDocument/2006/relationships/image" Target="../media/image38.png"/><Relationship Id="rId2" Type="http://schemas.openxmlformats.org/officeDocument/2006/relationships/tags" Target="../tags/tag169.x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73.xml"/><Relationship Id="rId7" Type="http://schemas.openxmlformats.org/officeDocument/2006/relationships/image" Target="../media/image41.png"/><Relationship Id="rId6" Type="http://schemas.openxmlformats.org/officeDocument/2006/relationships/tags" Target="../tags/tag172.xml"/><Relationship Id="rId5" Type="http://schemas.openxmlformats.org/officeDocument/2006/relationships/image" Target="../media/image40.png"/><Relationship Id="rId4" Type="http://schemas.openxmlformats.org/officeDocument/2006/relationships/tags" Target="../tags/tag171.xml"/><Relationship Id="rId3" Type="http://schemas.openxmlformats.org/officeDocument/2006/relationships/image" Target="../media/image39.png"/><Relationship Id="rId2" Type="http://schemas.openxmlformats.org/officeDocument/2006/relationships/image" Target="../media/image6.png"/><Relationship Id="rId10" Type="http://schemas.openxmlformats.org/officeDocument/2006/relationships/notesSlide" Target="../notesSlides/notesSlide24.xml"/><Relationship Id="rId1" Type="http://schemas.openxmlformats.org/officeDocument/2006/relationships/tags" Target="../tags/tag170.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78.xml"/><Relationship Id="rId7" Type="http://schemas.openxmlformats.org/officeDocument/2006/relationships/image" Target="../media/image5.png"/><Relationship Id="rId6" Type="http://schemas.openxmlformats.org/officeDocument/2006/relationships/tags" Target="../tags/tag177.xml"/><Relationship Id="rId5" Type="http://schemas.openxmlformats.org/officeDocument/2006/relationships/image" Target="../media/image42.jpeg"/><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image" Target="../media/image6.png"/><Relationship Id="rId10" Type="http://schemas.openxmlformats.org/officeDocument/2006/relationships/notesSlide" Target="../notesSlides/notesSlide25.xml"/><Relationship Id="rId1" Type="http://schemas.openxmlformats.org/officeDocument/2006/relationships/tags" Target="../tags/tag174.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6.xml"/><Relationship Id="rId5" Type="http://schemas.openxmlformats.org/officeDocument/2006/relationships/tags" Target="../tags/tag181.xml"/><Relationship Id="rId4" Type="http://schemas.openxmlformats.org/officeDocument/2006/relationships/image" Target="../media/image43.png"/><Relationship Id="rId3" Type="http://schemas.openxmlformats.org/officeDocument/2006/relationships/tags" Target="../tags/tag180.xml"/><Relationship Id="rId2" Type="http://schemas.openxmlformats.org/officeDocument/2006/relationships/image" Target="../media/image6.png"/><Relationship Id="rId1" Type="http://schemas.openxmlformats.org/officeDocument/2006/relationships/tags" Target="../tags/tag179.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6.xml"/><Relationship Id="rId5" Type="http://schemas.openxmlformats.org/officeDocument/2006/relationships/tags" Target="../tags/tag184.xml"/><Relationship Id="rId4" Type="http://schemas.openxmlformats.org/officeDocument/2006/relationships/image" Target="../media/image44.png"/><Relationship Id="rId3" Type="http://schemas.openxmlformats.org/officeDocument/2006/relationships/tags" Target="../tags/tag183.xml"/><Relationship Id="rId2" Type="http://schemas.openxmlformats.org/officeDocument/2006/relationships/image" Target="../media/image6.png"/><Relationship Id="rId1" Type="http://schemas.openxmlformats.org/officeDocument/2006/relationships/tags" Target="../tags/tag182.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6.xml"/><Relationship Id="rId7" Type="http://schemas.openxmlformats.org/officeDocument/2006/relationships/tags" Target="../tags/tag189.xml"/><Relationship Id="rId6" Type="http://schemas.openxmlformats.org/officeDocument/2006/relationships/image" Target="../media/image5.png"/><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image" Target="../media/image6.png"/><Relationship Id="rId1" Type="http://schemas.openxmlformats.org/officeDocument/2006/relationships/tags" Target="../tags/tag185.xml"/></Relationships>
</file>

<file path=ppt/slides/_rels/slide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5" Type="http://schemas.openxmlformats.org/officeDocument/2006/relationships/notesSlide" Target="../notesSlides/notesSlide3.xml"/><Relationship Id="rId34" Type="http://schemas.openxmlformats.org/officeDocument/2006/relationships/slideLayout" Target="../slideLayouts/slideLayout6.xml"/><Relationship Id="rId33" Type="http://schemas.openxmlformats.org/officeDocument/2006/relationships/tags" Target="../tags/tag50.xml"/><Relationship Id="rId32" Type="http://schemas.openxmlformats.org/officeDocument/2006/relationships/image" Target="../media/image5.png"/><Relationship Id="rId31" Type="http://schemas.openxmlformats.org/officeDocument/2006/relationships/tags" Target="../tags/tag49.xml"/><Relationship Id="rId30" Type="http://schemas.openxmlformats.org/officeDocument/2006/relationships/tags" Target="../tags/tag48.xml"/><Relationship Id="rId3" Type="http://schemas.openxmlformats.org/officeDocument/2006/relationships/tags" Target="../tags/tag26.xml"/><Relationship Id="rId29" Type="http://schemas.openxmlformats.org/officeDocument/2006/relationships/tags" Target="../tags/tag47.xml"/><Relationship Id="rId28" Type="http://schemas.openxmlformats.org/officeDocument/2006/relationships/tags" Target="../tags/tag46.xml"/><Relationship Id="rId27" Type="http://schemas.openxmlformats.org/officeDocument/2006/relationships/image" Target="../media/image13.jpeg"/><Relationship Id="rId26" Type="http://schemas.openxmlformats.org/officeDocument/2006/relationships/tags" Target="../tags/tag45.xml"/><Relationship Id="rId25" Type="http://schemas.openxmlformats.org/officeDocument/2006/relationships/image" Target="../media/image12.png"/><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image" Target="../media/image11.png"/><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image" Target="../media/image6.png"/><Relationship Id="rId19" Type="http://schemas.openxmlformats.org/officeDocument/2006/relationships/image" Target="../media/image10.png"/><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image" Target="../media/image9.png"/><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5.xml"/></Relationships>
</file>

<file path=ppt/slides/_rels/slide30.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image" Target="../media/image5.png"/><Relationship Id="rId7" Type="http://schemas.openxmlformats.org/officeDocument/2006/relationships/tags" Target="../tags/tag193.xml"/><Relationship Id="rId6" Type="http://schemas.openxmlformats.org/officeDocument/2006/relationships/image" Target="../media/image46.png"/><Relationship Id="rId5" Type="http://schemas.openxmlformats.org/officeDocument/2006/relationships/tags" Target="../tags/tag192.xml"/><Relationship Id="rId4" Type="http://schemas.openxmlformats.org/officeDocument/2006/relationships/image" Target="../media/image45.png"/><Relationship Id="rId3" Type="http://schemas.openxmlformats.org/officeDocument/2006/relationships/tags" Target="../tags/tag191.xml"/><Relationship Id="rId2" Type="http://schemas.openxmlformats.org/officeDocument/2006/relationships/image" Target="../media/image6.png"/><Relationship Id="rId11" Type="http://schemas.openxmlformats.org/officeDocument/2006/relationships/notesSlide" Target="../notesSlides/notesSlide29.xml"/><Relationship Id="rId10" Type="http://schemas.openxmlformats.org/officeDocument/2006/relationships/slideLayout" Target="../slideLayouts/slideLayout6.xml"/><Relationship Id="rId1" Type="http://schemas.openxmlformats.org/officeDocument/2006/relationships/tags" Target="../tags/tag190.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6.xml"/><Relationship Id="rId6" Type="http://schemas.openxmlformats.org/officeDocument/2006/relationships/tags" Target="../tags/tag197.xml"/><Relationship Id="rId5" Type="http://schemas.openxmlformats.org/officeDocument/2006/relationships/image" Target="../media/image5.png"/><Relationship Id="rId4" Type="http://schemas.openxmlformats.org/officeDocument/2006/relationships/tags" Target="../tags/tag196.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195.xml"/></Relationships>
</file>

<file path=ppt/slides/_rels/slide32.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image" Target="../media/image51.png"/><Relationship Id="rId7" Type="http://schemas.openxmlformats.org/officeDocument/2006/relationships/tags" Target="../tags/tag201.xml"/><Relationship Id="rId6" Type="http://schemas.openxmlformats.org/officeDocument/2006/relationships/image" Target="../media/image50.jpeg"/><Relationship Id="rId5" Type="http://schemas.openxmlformats.org/officeDocument/2006/relationships/tags" Target="../tags/tag200.xml"/><Relationship Id="rId4" Type="http://schemas.openxmlformats.org/officeDocument/2006/relationships/image" Target="../media/image49.png"/><Relationship Id="rId3" Type="http://schemas.openxmlformats.org/officeDocument/2006/relationships/tags" Target="../tags/tag199.xml"/><Relationship Id="rId2" Type="http://schemas.openxmlformats.org/officeDocument/2006/relationships/image" Target="../media/image6.png"/><Relationship Id="rId16" Type="http://schemas.openxmlformats.org/officeDocument/2006/relationships/notesSlide" Target="../notesSlides/notesSlide31.xml"/><Relationship Id="rId15" Type="http://schemas.openxmlformats.org/officeDocument/2006/relationships/slideLayout" Target="../slideLayouts/slideLayout6.xml"/><Relationship Id="rId14" Type="http://schemas.openxmlformats.org/officeDocument/2006/relationships/tags" Target="../tags/tag205.xml"/><Relationship Id="rId13" Type="http://schemas.openxmlformats.org/officeDocument/2006/relationships/image" Target="../media/image5.png"/><Relationship Id="rId12" Type="http://schemas.openxmlformats.org/officeDocument/2006/relationships/tags" Target="../tags/tag204.xml"/><Relationship Id="rId11" Type="http://schemas.openxmlformats.org/officeDocument/2006/relationships/image" Target="../media/image52.png"/><Relationship Id="rId10" Type="http://schemas.openxmlformats.org/officeDocument/2006/relationships/tags" Target="../tags/tag203.xml"/><Relationship Id="rId1" Type="http://schemas.openxmlformats.org/officeDocument/2006/relationships/tags" Target="../tags/tag198.xml"/></Relationships>
</file>

<file path=ppt/slides/_rels/slide33.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image" Target="../media/image6.png"/><Relationship Id="rId14" Type="http://schemas.openxmlformats.org/officeDocument/2006/relationships/notesSlide" Target="../notesSlides/notesSlide32.xml"/><Relationship Id="rId13" Type="http://schemas.openxmlformats.org/officeDocument/2006/relationships/slideLayout" Target="../slideLayouts/slideLayout6.xml"/><Relationship Id="rId12" Type="http://schemas.openxmlformats.org/officeDocument/2006/relationships/image" Target="../media/image53.jpeg"/><Relationship Id="rId11" Type="http://schemas.openxmlformats.org/officeDocument/2006/relationships/tags" Target="../tags/tag214.xml"/><Relationship Id="rId10" Type="http://schemas.openxmlformats.org/officeDocument/2006/relationships/image" Target="../media/image5.png"/><Relationship Id="rId1" Type="http://schemas.openxmlformats.org/officeDocument/2006/relationships/tags" Target="../tags/tag206.xml"/></Relationships>
</file>

<file path=ppt/slides/_rels/slide34.xml.rels><?xml version="1.0" encoding="UTF-8" standalone="yes"?>
<Relationships xmlns="http://schemas.openxmlformats.org/package/2006/relationships"><Relationship Id="rId9" Type="http://schemas.openxmlformats.org/officeDocument/2006/relationships/diagramQuickStyle" Target="../diagrams/quickStyle1.xml"/><Relationship Id="rId8" Type="http://schemas.openxmlformats.org/officeDocument/2006/relationships/diagramLayout" Target="../diagrams/layout1.xml"/><Relationship Id="rId7" Type="http://schemas.openxmlformats.org/officeDocument/2006/relationships/diagramData" Target="../diagrams/data1.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image" Target="../media/image5.png"/><Relationship Id="rId3" Type="http://schemas.openxmlformats.org/officeDocument/2006/relationships/tags" Target="../tags/tag216.xml"/><Relationship Id="rId2" Type="http://schemas.openxmlformats.org/officeDocument/2006/relationships/image" Target="../media/image6.png"/><Relationship Id="rId17" Type="http://schemas.openxmlformats.org/officeDocument/2006/relationships/notesSlide" Target="../notesSlides/notesSlide33.xml"/><Relationship Id="rId16" Type="http://schemas.openxmlformats.org/officeDocument/2006/relationships/slideLayout" Target="../slideLayouts/slideLayout6.xml"/><Relationship Id="rId15" Type="http://schemas.openxmlformats.org/officeDocument/2006/relationships/image" Target="../media/image55.png"/><Relationship Id="rId14" Type="http://schemas.openxmlformats.org/officeDocument/2006/relationships/tags" Target="../tags/tag220.xml"/><Relationship Id="rId13" Type="http://schemas.openxmlformats.org/officeDocument/2006/relationships/image" Target="../media/image54.png"/><Relationship Id="rId12" Type="http://schemas.openxmlformats.org/officeDocument/2006/relationships/tags" Target="../tags/tag219.xml"/><Relationship Id="rId11" Type="http://schemas.microsoft.com/office/2007/relationships/diagramDrawing" Target="../diagrams/drawing1.xml"/><Relationship Id="rId10" Type="http://schemas.openxmlformats.org/officeDocument/2006/relationships/diagramColors" Target="../diagrams/colors1.xml"/><Relationship Id="rId1" Type="http://schemas.openxmlformats.org/officeDocument/2006/relationships/tags" Target="../tags/tag215.xml"/></Relationships>
</file>

<file path=ppt/slides/_rels/slide35.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tags" Target="../tags/tag225.xml"/><Relationship Id="rId7" Type="http://schemas.openxmlformats.org/officeDocument/2006/relationships/image" Target="../media/image56.png"/><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image" Target="../media/image5.png"/><Relationship Id="rId3" Type="http://schemas.openxmlformats.org/officeDocument/2006/relationships/tags" Target="../tags/tag222.xml"/><Relationship Id="rId2" Type="http://schemas.openxmlformats.org/officeDocument/2006/relationships/image" Target="../media/image6.png"/><Relationship Id="rId13" Type="http://schemas.openxmlformats.org/officeDocument/2006/relationships/notesSlide" Target="../notesSlides/notesSlide34.xml"/><Relationship Id="rId12" Type="http://schemas.openxmlformats.org/officeDocument/2006/relationships/slideLayout" Target="../slideLayouts/slideLayout6.xml"/><Relationship Id="rId11" Type="http://schemas.openxmlformats.org/officeDocument/2006/relationships/image" Target="../media/image58.png"/><Relationship Id="rId10" Type="http://schemas.openxmlformats.org/officeDocument/2006/relationships/tags" Target="../tags/tag226.xml"/><Relationship Id="rId1" Type="http://schemas.openxmlformats.org/officeDocument/2006/relationships/tags" Target="../tags/tag221.xml"/></Relationships>
</file>

<file path=ppt/slides/_rels/slide36.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image" Target="../media/image5.png"/><Relationship Id="rId13" Type="http://schemas.openxmlformats.org/officeDocument/2006/relationships/notesSlide" Target="../notesSlides/notesSlide35.xml"/><Relationship Id="rId12" Type="http://schemas.openxmlformats.org/officeDocument/2006/relationships/slideLayout" Target="../slideLayouts/slideLayout12.xml"/><Relationship Id="rId11" Type="http://schemas.openxmlformats.org/officeDocument/2006/relationships/tags" Target="../tags/tag234.xml"/><Relationship Id="rId10" Type="http://schemas.openxmlformats.org/officeDocument/2006/relationships/image" Target="../media/image53.jpe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12.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tags" Target="../tags/tag236.xml"/><Relationship Id="rId4" Type="http://schemas.openxmlformats.org/officeDocument/2006/relationships/image" Target="../media/image59.png"/><Relationship Id="rId3" Type="http://schemas.openxmlformats.org/officeDocument/2006/relationships/tags" Target="../tags/tag235.xml"/><Relationship Id="rId2" Type="http://schemas.openxmlformats.org/officeDocument/2006/relationships/image" Target="../media/image5.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2.GIF"/></Relationships>
</file>

<file path=ppt/slides/_rels/slide39.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2" Type="http://schemas.openxmlformats.org/officeDocument/2006/relationships/notesSlide" Target="../notesSlides/notesSlide37.xml"/><Relationship Id="rId31" Type="http://schemas.openxmlformats.org/officeDocument/2006/relationships/slideLayout" Target="../slideLayouts/slideLayout6.xml"/><Relationship Id="rId30" Type="http://schemas.openxmlformats.org/officeDocument/2006/relationships/image" Target="../media/image64.jpeg"/><Relationship Id="rId3" Type="http://schemas.openxmlformats.org/officeDocument/2006/relationships/tags" Target="../tags/tag238.xml"/><Relationship Id="rId29" Type="http://schemas.openxmlformats.org/officeDocument/2006/relationships/tags" Target="../tags/tag262.xml"/><Relationship Id="rId28" Type="http://schemas.openxmlformats.org/officeDocument/2006/relationships/image" Target="../media/image63.GIF"/><Relationship Id="rId27" Type="http://schemas.openxmlformats.org/officeDocument/2006/relationships/tags" Target="../tags/tag261.xml"/><Relationship Id="rId26" Type="http://schemas.openxmlformats.org/officeDocument/2006/relationships/tags" Target="../tags/tag260.xml"/><Relationship Id="rId25" Type="http://schemas.openxmlformats.org/officeDocument/2006/relationships/image" Target="../media/image5.png"/><Relationship Id="rId24" Type="http://schemas.openxmlformats.org/officeDocument/2006/relationships/tags" Target="../tags/tag259.xml"/><Relationship Id="rId23" Type="http://schemas.openxmlformats.org/officeDocument/2006/relationships/tags" Target="../tags/tag258.xml"/><Relationship Id="rId22" Type="http://schemas.openxmlformats.org/officeDocument/2006/relationships/tags" Target="../tags/tag257.xml"/><Relationship Id="rId21" Type="http://schemas.openxmlformats.org/officeDocument/2006/relationships/tags" Target="../tags/tag256.xml"/><Relationship Id="rId20" Type="http://schemas.openxmlformats.org/officeDocument/2006/relationships/tags" Target="../tags/tag255.xml"/><Relationship Id="rId2" Type="http://schemas.openxmlformats.org/officeDocument/2006/relationships/image" Target="../media/image6.png"/><Relationship Id="rId19" Type="http://schemas.openxmlformats.org/officeDocument/2006/relationships/tags" Target="../tags/tag254.xml"/><Relationship Id="rId18" Type="http://schemas.openxmlformats.org/officeDocument/2006/relationships/tags" Target="../tags/tag253.xml"/><Relationship Id="rId17" Type="http://schemas.openxmlformats.org/officeDocument/2006/relationships/tags" Target="../tags/tag252.xml"/><Relationship Id="rId16" Type="http://schemas.openxmlformats.org/officeDocument/2006/relationships/tags" Target="../tags/tag251.xml"/><Relationship Id="rId15" Type="http://schemas.openxmlformats.org/officeDocument/2006/relationships/tags" Target="../tags/tag250.xml"/><Relationship Id="rId14" Type="http://schemas.openxmlformats.org/officeDocument/2006/relationships/tags" Target="../tags/tag249.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tags" Target="../tags/tag23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image" Target="../media/image5.png"/><Relationship Id="rId5" Type="http://schemas.openxmlformats.org/officeDocument/2006/relationships/tags" Target="../tags/tag265.xml"/><Relationship Id="rId4" Type="http://schemas.openxmlformats.org/officeDocument/2006/relationships/image" Target="../media/image65.png"/><Relationship Id="rId3" Type="http://schemas.openxmlformats.org/officeDocument/2006/relationships/tags" Target="../tags/tag264.xml"/><Relationship Id="rId2" Type="http://schemas.openxmlformats.org/officeDocument/2006/relationships/image" Target="../media/image6.png"/><Relationship Id="rId13" Type="http://schemas.openxmlformats.org/officeDocument/2006/relationships/notesSlide" Target="../notesSlides/notesSlide38.xml"/><Relationship Id="rId12" Type="http://schemas.openxmlformats.org/officeDocument/2006/relationships/slideLayout" Target="../slideLayouts/slideLayout6.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63.xml"/></Relationships>
</file>

<file path=ppt/slides/_rels/slide41.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image" Target="../media/image67.png"/><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image" Target="../media/image5.png"/><Relationship Id="rId3" Type="http://schemas.openxmlformats.org/officeDocument/2006/relationships/tags" Target="../tags/tag271.xml"/><Relationship Id="rId2" Type="http://schemas.openxmlformats.org/officeDocument/2006/relationships/image" Target="../media/image6.png"/><Relationship Id="rId11" Type="http://schemas.openxmlformats.org/officeDocument/2006/relationships/notesSlide" Target="../notesSlides/notesSlide39.xml"/><Relationship Id="rId10" Type="http://schemas.openxmlformats.org/officeDocument/2006/relationships/slideLayout" Target="../slideLayouts/slideLayout6.xml"/><Relationship Id="rId1" Type="http://schemas.openxmlformats.org/officeDocument/2006/relationships/tags" Target="../tags/tag270.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6.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tags" Target="../tags/tag276.xml"/></Relationships>
</file>

<file path=ppt/slides/_rels/slide43.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image" Target="../media/image68.png"/><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6.png"/><Relationship Id="rId13" Type="http://schemas.openxmlformats.org/officeDocument/2006/relationships/notesSlide" Target="../notesSlides/notesSlide41.xml"/><Relationship Id="rId12" Type="http://schemas.openxmlformats.org/officeDocument/2006/relationships/slideLayout" Target="../slideLayouts/slideLayout6.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79.xml"/></Relationships>
</file>

<file path=ppt/slides/_rels/slide44.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tags" Target="../tags/tag293.xml"/><Relationship Id="rId7" Type="http://schemas.openxmlformats.org/officeDocument/2006/relationships/image" Target="../media/image70.png"/><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image" Target="../media/image69.png"/><Relationship Id="rId2" Type="http://schemas.openxmlformats.org/officeDocument/2006/relationships/tags" Target="../tags/tag289.xml"/><Relationship Id="rId13" Type="http://schemas.openxmlformats.org/officeDocument/2006/relationships/notesSlide" Target="../notesSlides/notesSlide42.xml"/><Relationship Id="rId12" Type="http://schemas.openxmlformats.org/officeDocument/2006/relationships/slideLayout" Target="../slideLayouts/slideLayout6.xml"/><Relationship Id="rId11" Type="http://schemas.openxmlformats.org/officeDocument/2006/relationships/image" Target="../media/image72.png"/><Relationship Id="rId10" Type="http://schemas.openxmlformats.org/officeDocument/2006/relationships/tags" Target="../tags/tag294.xml"/><Relationship Id="rId1" Type="http://schemas.openxmlformats.org/officeDocument/2006/relationships/tags" Target="../tags/tag288.xml"/></Relationships>
</file>

<file path=ppt/slides/_rels/slide45.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image" Target="../media/image5.png"/><Relationship Id="rId5" Type="http://schemas.openxmlformats.org/officeDocument/2006/relationships/tags" Target="../tags/tag297.xml"/><Relationship Id="rId4" Type="http://schemas.openxmlformats.org/officeDocument/2006/relationships/image" Target="../media/image73.png"/><Relationship Id="rId3" Type="http://schemas.openxmlformats.org/officeDocument/2006/relationships/tags" Target="../tags/tag296.xml"/><Relationship Id="rId2" Type="http://schemas.openxmlformats.org/officeDocument/2006/relationships/image" Target="../media/image6.png"/><Relationship Id="rId11" Type="http://schemas.openxmlformats.org/officeDocument/2006/relationships/slideLayout" Target="../slideLayouts/slideLayout6.xml"/><Relationship Id="rId10" Type="http://schemas.openxmlformats.org/officeDocument/2006/relationships/image" Target="../media/image75.png"/><Relationship Id="rId1" Type="http://schemas.openxmlformats.org/officeDocument/2006/relationships/tags" Target="../tags/tag295.xml"/></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image" Target="../media/image5.png"/><Relationship Id="rId5" Type="http://schemas.openxmlformats.org/officeDocument/2006/relationships/tags" Target="../tags/tag302.xml"/><Relationship Id="rId4" Type="http://schemas.openxmlformats.org/officeDocument/2006/relationships/image" Target="../media/image76.png"/><Relationship Id="rId3" Type="http://schemas.openxmlformats.org/officeDocument/2006/relationships/tags" Target="../tags/tag301.xml"/><Relationship Id="rId2" Type="http://schemas.openxmlformats.org/officeDocument/2006/relationships/image" Target="../media/image6.png"/><Relationship Id="rId1" Type="http://schemas.openxmlformats.org/officeDocument/2006/relationships/tags" Target="../tags/tag300.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3.xml"/><Relationship Id="rId7"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tags" Target="../tags/tag306.xml"/><Relationship Id="rId4" Type="http://schemas.openxmlformats.org/officeDocument/2006/relationships/image" Target="../media/image77.png"/><Relationship Id="rId3" Type="http://schemas.openxmlformats.org/officeDocument/2006/relationships/tags" Target="../tags/tag305.xml"/><Relationship Id="rId2" Type="http://schemas.openxmlformats.org/officeDocument/2006/relationships/image" Target="../media/image5.png"/><Relationship Id="rId1" Type="http://schemas.openxmlformats.org/officeDocument/2006/relationships/image" Target="../media/image6.png"/></Relationships>
</file>

<file path=ppt/slides/_rels/slide48.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4" Type="http://schemas.openxmlformats.org/officeDocument/2006/relationships/notesSlide" Target="../notesSlides/notesSlide44.xml"/><Relationship Id="rId23" Type="http://schemas.openxmlformats.org/officeDocument/2006/relationships/slideLayout" Target="../slideLayouts/slideLayout6.xml"/><Relationship Id="rId22" Type="http://schemas.openxmlformats.org/officeDocument/2006/relationships/tags" Target="../tags/tag322.xml"/><Relationship Id="rId21" Type="http://schemas.openxmlformats.org/officeDocument/2006/relationships/image" Target="../media/image5.png"/><Relationship Id="rId20" Type="http://schemas.openxmlformats.org/officeDocument/2006/relationships/tags" Target="../tags/tag321.xml"/><Relationship Id="rId2" Type="http://schemas.openxmlformats.org/officeDocument/2006/relationships/image" Target="../media/image6.png"/><Relationship Id="rId19" Type="http://schemas.openxmlformats.org/officeDocument/2006/relationships/image" Target="../media/image82.jpeg"/><Relationship Id="rId18" Type="http://schemas.openxmlformats.org/officeDocument/2006/relationships/tags" Target="../tags/tag320.xml"/><Relationship Id="rId17" Type="http://schemas.openxmlformats.org/officeDocument/2006/relationships/image" Target="../media/image81.GIF"/><Relationship Id="rId16" Type="http://schemas.openxmlformats.org/officeDocument/2006/relationships/tags" Target="../tags/tag319.xml"/><Relationship Id="rId15" Type="http://schemas.openxmlformats.org/officeDocument/2006/relationships/image" Target="../media/image80.png"/><Relationship Id="rId14" Type="http://schemas.openxmlformats.org/officeDocument/2006/relationships/tags" Target="../tags/tag318.xml"/><Relationship Id="rId13" Type="http://schemas.openxmlformats.org/officeDocument/2006/relationships/image" Target="../media/image79.png"/><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7.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12.xml"/><Relationship Id="rId4" Type="http://schemas.openxmlformats.org/officeDocument/2006/relationships/image" Target="../media/image83.jpeg"/><Relationship Id="rId3" Type="http://schemas.openxmlformats.org/officeDocument/2006/relationships/tags" Target="../tags/tag323.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55.xml"/><Relationship Id="rId7" Type="http://schemas.openxmlformats.org/officeDocument/2006/relationships/image" Target="../media/image5.png"/><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image" Target="../media/image14.jpeg"/><Relationship Id="rId3" Type="http://schemas.openxmlformats.org/officeDocument/2006/relationships/tags" Target="../tags/tag52.xml"/><Relationship Id="rId2" Type="http://schemas.openxmlformats.org/officeDocument/2006/relationships/image" Target="../media/image6.png"/><Relationship Id="rId10" Type="http://schemas.openxmlformats.org/officeDocument/2006/relationships/notesSlide" Target="../notesSlides/notesSlide5.xml"/><Relationship Id="rId1" Type="http://schemas.openxmlformats.org/officeDocument/2006/relationships/tags" Target="../tags/tag51.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28.xml"/><Relationship Id="rId7" Type="http://schemas.openxmlformats.org/officeDocument/2006/relationships/image" Target="../media/image5.png"/><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image" Target="../media/image84.png"/><Relationship Id="rId3" Type="http://schemas.openxmlformats.org/officeDocument/2006/relationships/tags" Target="../tags/tag325.xml"/><Relationship Id="rId2" Type="http://schemas.openxmlformats.org/officeDocument/2006/relationships/image" Target="../media/image6.png"/><Relationship Id="rId10" Type="http://schemas.openxmlformats.org/officeDocument/2006/relationships/notesSlide" Target="../notesSlides/notesSlide46.xml"/><Relationship Id="rId1" Type="http://schemas.openxmlformats.org/officeDocument/2006/relationships/tags" Target="../tags/tag324.xml"/></Relationships>
</file>

<file path=ppt/slides/_rels/slide51.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tags" Target="../tags/tag333.xml"/><Relationship Id="rId7" Type="http://schemas.openxmlformats.org/officeDocument/2006/relationships/image" Target="../media/image85.png"/><Relationship Id="rId6" Type="http://schemas.openxmlformats.org/officeDocument/2006/relationships/tags" Target="../tags/tag332.xml"/><Relationship Id="rId5" Type="http://schemas.openxmlformats.org/officeDocument/2006/relationships/image" Target="../media/image84.png"/><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image" Target="../media/image6.png"/><Relationship Id="rId13" Type="http://schemas.openxmlformats.org/officeDocument/2006/relationships/notesSlide" Target="../notesSlides/notesSlide47.xml"/><Relationship Id="rId12" Type="http://schemas.openxmlformats.org/officeDocument/2006/relationships/slideLayout" Target="../slideLayouts/slideLayout6.xml"/><Relationship Id="rId11" Type="http://schemas.openxmlformats.org/officeDocument/2006/relationships/tags" Target="../tags/tag335.xml"/><Relationship Id="rId10" Type="http://schemas.openxmlformats.org/officeDocument/2006/relationships/image" Target="../media/image5.png"/><Relationship Id="rId1" Type="http://schemas.openxmlformats.org/officeDocument/2006/relationships/tags" Target="../tags/tag329.xml"/></Relationships>
</file>

<file path=ppt/slides/_rels/slide52.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7" Type="http://schemas.openxmlformats.org/officeDocument/2006/relationships/notesSlide" Target="../notesSlides/notesSlide48.xml"/><Relationship Id="rId36" Type="http://schemas.openxmlformats.org/officeDocument/2006/relationships/slideLayout" Target="../slideLayouts/slideLayout6.xml"/><Relationship Id="rId35" Type="http://schemas.openxmlformats.org/officeDocument/2006/relationships/tags" Target="../tags/tag368.xml"/><Relationship Id="rId34" Type="http://schemas.openxmlformats.org/officeDocument/2006/relationships/image" Target="../media/image5.png"/><Relationship Id="rId33" Type="http://schemas.openxmlformats.org/officeDocument/2006/relationships/tags" Target="../tags/tag367.xml"/><Relationship Id="rId32" Type="http://schemas.openxmlformats.org/officeDocument/2006/relationships/tags" Target="../tags/tag366.xml"/><Relationship Id="rId31" Type="http://schemas.openxmlformats.org/officeDocument/2006/relationships/tags" Target="../tags/tag365.xml"/><Relationship Id="rId30" Type="http://schemas.openxmlformats.org/officeDocument/2006/relationships/tags" Target="../tags/tag364.xml"/><Relationship Id="rId3" Type="http://schemas.openxmlformats.org/officeDocument/2006/relationships/tags" Target="../tags/tag337.xml"/><Relationship Id="rId29" Type="http://schemas.openxmlformats.org/officeDocument/2006/relationships/tags" Target="../tags/tag363.xml"/><Relationship Id="rId28" Type="http://schemas.openxmlformats.org/officeDocument/2006/relationships/tags" Target="../tags/tag362.xml"/><Relationship Id="rId27" Type="http://schemas.openxmlformats.org/officeDocument/2006/relationships/tags" Target="../tags/tag361.xml"/><Relationship Id="rId26" Type="http://schemas.openxmlformats.org/officeDocument/2006/relationships/tags" Target="../tags/tag360.xml"/><Relationship Id="rId25" Type="http://schemas.openxmlformats.org/officeDocument/2006/relationships/tags" Target="../tags/tag359.xml"/><Relationship Id="rId24" Type="http://schemas.openxmlformats.org/officeDocument/2006/relationships/tags" Target="../tags/tag358.xml"/><Relationship Id="rId23" Type="http://schemas.openxmlformats.org/officeDocument/2006/relationships/tags" Target="../tags/tag357.xml"/><Relationship Id="rId22" Type="http://schemas.openxmlformats.org/officeDocument/2006/relationships/tags" Target="../tags/tag356.xml"/><Relationship Id="rId21" Type="http://schemas.openxmlformats.org/officeDocument/2006/relationships/tags" Target="../tags/tag355.xml"/><Relationship Id="rId20" Type="http://schemas.openxmlformats.org/officeDocument/2006/relationships/tags" Target="../tags/tag354.xml"/><Relationship Id="rId2" Type="http://schemas.openxmlformats.org/officeDocument/2006/relationships/image" Target="../media/image6.png"/><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6.xml"/></Relationships>
</file>

<file path=ppt/slides/_rels/slide53.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image" Target="../media/image5.png"/><Relationship Id="rId7" Type="http://schemas.openxmlformats.org/officeDocument/2006/relationships/tags" Target="../tags/tag373.xml"/><Relationship Id="rId6" Type="http://schemas.openxmlformats.org/officeDocument/2006/relationships/image" Target="../media/image86.png"/><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image" Target="../media/image6.png"/><Relationship Id="rId11" Type="http://schemas.openxmlformats.org/officeDocument/2006/relationships/notesSlide" Target="../notesSlides/notesSlide49.xml"/><Relationship Id="rId10" Type="http://schemas.openxmlformats.org/officeDocument/2006/relationships/slideLayout" Target="../slideLayouts/slideLayout6.xml"/><Relationship Id="rId1" Type="http://schemas.openxmlformats.org/officeDocument/2006/relationships/tags" Target="../tags/tag369.xml"/></Relationships>
</file>

<file path=ppt/slides/_rels/slide54.xml.rels><?xml version="1.0" encoding="UTF-8" standalone="yes"?>
<Relationships xmlns="http://schemas.openxmlformats.org/package/2006/relationships"><Relationship Id="rId9" Type="http://schemas.openxmlformats.org/officeDocument/2006/relationships/notesSlide" Target="../notesSlides/notesSlide50.xml"/><Relationship Id="rId8" Type="http://schemas.openxmlformats.org/officeDocument/2006/relationships/slideLayout" Target="../slideLayouts/slideLayout6.xml"/><Relationship Id="rId7" Type="http://schemas.openxmlformats.org/officeDocument/2006/relationships/tags" Target="../tags/tag378.xml"/><Relationship Id="rId6" Type="http://schemas.openxmlformats.org/officeDocument/2006/relationships/image" Target="../media/image5.png"/><Relationship Id="rId5" Type="http://schemas.openxmlformats.org/officeDocument/2006/relationships/tags" Target="../tags/tag377.xml"/><Relationship Id="rId4" Type="http://schemas.openxmlformats.org/officeDocument/2006/relationships/image" Target="../media/image87.png"/><Relationship Id="rId3" Type="http://schemas.openxmlformats.org/officeDocument/2006/relationships/tags" Target="../tags/tag376.xml"/><Relationship Id="rId2" Type="http://schemas.openxmlformats.org/officeDocument/2006/relationships/image" Target="../media/image6.png"/><Relationship Id="rId1" Type="http://schemas.openxmlformats.org/officeDocument/2006/relationships/tags" Target="../tags/tag375.xml"/></Relationships>
</file>

<file path=ppt/slides/_rels/slide55.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5.png"/><Relationship Id="rId7" Type="http://schemas.openxmlformats.org/officeDocument/2006/relationships/tags" Target="../tags/tag38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3" Type="http://schemas.openxmlformats.org/officeDocument/2006/relationships/tags" Target="../tags/tag380.xml"/><Relationship Id="rId2" Type="http://schemas.openxmlformats.org/officeDocument/2006/relationships/image" Target="../media/image6.png"/><Relationship Id="rId11" Type="http://schemas.openxmlformats.org/officeDocument/2006/relationships/notesSlide" Target="../notesSlides/notesSlide51.xml"/><Relationship Id="rId10" Type="http://schemas.openxmlformats.org/officeDocument/2006/relationships/slideLayout" Target="../slideLayouts/slideLayout6.xml"/><Relationship Id="rId1" Type="http://schemas.openxmlformats.org/officeDocument/2006/relationships/tags" Target="../tags/tag379.xm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87.xml"/><Relationship Id="rId7" Type="http://schemas.openxmlformats.org/officeDocument/2006/relationships/image" Target="../media/image5.png"/><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image" Target="../media/image91.jpeg"/><Relationship Id="rId3" Type="http://schemas.openxmlformats.org/officeDocument/2006/relationships/tags" Target="../tags/tag384.xml"/><Relationship Id="rId2" Type="http://schemas.openxmlformats.org/officeDocument/2006/relationships/image" Target="../media/image6.png"/><Relationship Id="rId10" Type="http://schemas.openxmlformats.org/officeDocument/2006/relationships/notesSlide" Target="../notesSlides/notesSlide52.xml"/><Relationship Id="rId1" Type="http://schemas.openxmlformats.org/officeDocument/2006/relationships/tags" Target="../tags/tag383.xml"/></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92.xml"/><Relationship Id="rId7" Type="http://schemas.openxmlformats.org/officeDocument/2006/relationships/image" Target="../media/image5.png"/><Relationship Id="rId6" Type="http://schemas.openxmlformats.org/officeDocument/2006/relationships/tags" Target="../tags/tag391.xml"/><Relationship Id="rId5" Type="http://schemas.openxmlformats.org/officeDocument/2006/relationships/tags" Target="../tags/tag390.xml"/><Relationship Id="rId4" Type="http://schemas.openxmlformats.org/officeDocument/2006/relationships/image" Target="../media/image92.png"/><Relationship Id="rId3" Type="http://schemas.openxmlformats.org/officeDocument/2006/relationships/tags" Target="../tags/tag389.xml"/><Relationship Id="rId2" Type="http://schemas.openxmlformats.org/officeDocument/2006/relationships/image" Target="../media/image6.png"/><Relationship Id="rId10" Type="http://schemas.openxmlformats.org/officeDocument/2006/relationships/notesSlide" Target="../notesSlides/notesSlide53.xml"/><Relationship Id="rId1" Type="http://schemas.openxmlformats.org/officeDocument/2006/relationships/tags" Target="../tags/tag388.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98.xml"/><Relationship Id="rId7" Type="http://schemas.openxmlformats.org/officeDocument/2006/relationships/image" Target="../media/image5.png"/><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image" Target="../media/image6.png"/><Relationship Id="rId10" Type="http://schemas.openxmlformats.org/officeDocument/2006/relationships/notesSlide" Target="../notesSlides/notesSlide54.xml"/><Relationship Id="rId1" Type="http://schemas.openxmlformats.org/officeDocument/2006/relationships/tags" Target="../tags/tag393.xml"/></Relationships>
</file>

<file path=ppt/slides/_rels/slide59.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image" Target="../media/image5.png"/><Relationship Id="rId7" Type="http://schemas.openxmlformats.org/officeDocument/2006/relationships/tags" Target="../tags/tag402.xml"/><Relationship Id="rId6" Type="http://schemas.openxmlformats.org/officeDocument/2006/relationships/image" Target="../media/image94.png"/><Relationship Id="rId5" Type="http://schemas.openxmlformats.org/officeDocument/2006/relationships/tags" Target="../tags/tag401.xml"/><Relationship Id="rId4" Type="http://schemas.openxmlformats.org/officeDocument/2006/relationships/image" Target="../media/image93.png"/><Relationship Id="rId3" Type="http://schemas.openxmlformats.org/officeDocument/2006/relationships/tags" Target="../tags/tag400.xml"/><Relationship Id="rId2" Type="http://schemas.openxmlformats.org/officeDocument/2006/relationships/image" Target="../media/image6.png"/><Relationship Id="rId11" Type="http://schemas.openxmlformats.org/officeDocument/2006/relationships/notesSlide" Target="../notesSlides/notesSlide55.xml"/><Relationship Id="rId10" Type="http://schemas.openxmlformats.org/officeDocument/2006/relationships/slideLayout" Target="../slideLayouts/slideLayout6.xml"/><Relationship Id="rId1" Type="http://schemas.openxmlformats.org/officeDocument/2006/relationships/tags" Target="../tags/tag399.xml"/></Relationships>
</file>

<file path=ppt/slides/_rels/slide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image" Target="../media/image6.png"/><Relationship Id="rId19" Type="http://schemas.openxmlformats.org/officeDocument/2006/relationships/notesSlide" Target="../notesSlides/notesSlide6.xml"/><Relationship Id="rId18" Type="http://schemas.openxmlformats.org/officeDocument/2006/relationships/slideLayout" Target="../slideLayouts/slideLayout6.xml"/><Relationship Id="rId17" Type="http://schemas.openxmlformats.org/officeDocument/2006/relationships/tags" Target="../tags/tag70.xml"/><Relationship Id="rId16" Type="http://schemas.openxmlformats.org/officeDocument/2006/relationships/image" Target="../media/image5.png"/><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6.xml"/></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408.xml"/><Relationship Id="rId7" Type="http://schemas.openxmlformats.org/officeDocument/2006/relationships/image" Target="../media/image5.png"/><Relationship Id="rId6" Type="http://schemas.openxmlformats.org/officeDocument/2006/relationships/tags" Target="../tags/tag407.xml"/><Relationship Id="rId5" Type="http://schemas.openxmlformats.org/officeDocument/2006/relationships/image" Target="../media/image95.png"/><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image" Target="../media/image6.png"/><Relationship Id="rId10" Type="http://schemas.openxmlformats.org/officeDocument/2006/relationships/notesSlide" Target="../notesSlides/notesSlide56.xml"/><Relationship Id="rId1" Type="http://schemas.openxmlformats.org/officeDocument/2006/relationships/tags" Target="../tags/tag404.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6.xml"/><Relationship Id="rId6" Type="http://schemas.openxmlformats.org/officeDocument/2006/relationships/tags" Target="../tags/tag412.xml"/><Relationship Id="rId5" Type="http://schemas.openxmlformats.org/officeDocument/2006/relationships/image" Target="../media/image5.png"/><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image" Target="../media/image6.png"/><Relationship Id="rId1" Type="http://schemas.openxmlformats.org/officeDocument/2006/relationships/tags" Target="../tags/tag409.xml"/></Relationships>
</file>

<file path=ppt/slides/_rels/slide62.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image" Target="../media/image97.png"/><Relationship Id="rId6" Type="http://schemas.openxmlformats.org/officeDocument/2006/relationships/tags" Target="../tags/tag416.xml"/><Relationship Id="rId5" Type="http://schemas.openxmlformats.org/officeDocument/2006/relationships/image" Target="../media/image96.png"/><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image" Target="../media/image6.png"/><Relationship Id="rId17" Type="http://schemas.openxmlformats.org/officeDocument/2006/relationships/notesSlide" Target="../notesSlides/notesSlide58.xml"/><Relationship Id="rId16" Type="http://schemas.openxmlformats.org/officeDocument/2006/relationships/slideLayout" Target="../slideLayouts/slideLayout6.xml"/><Relationship Id="rId15" Type="http://schemas.openxmlformats.org/officeDocument/2006/relationships/tags" Target="../tags/tag422.xml"/><Relationship Id="rId14" Type="http://schemas.openxmlformats.org/officeDocument/2006/relationships/image" Target="../media/image5.png"/><Relationship Id="rId13" Type="http://schemas.openxmlformats.org/officeDocument/2006/relationships/tags" Target="../tags/tag421.xml"/><Relationship Id="rId12" Type="http://schemas.openxmlformats.org/officeDocument/2006/relationships/tags" Target="../tags/tag420.xml"/><Relationship Id="rId11" Type="http://schemas.openxmlformats.org/officeDocument/2006/relationships/image" Target="../media/image98.png"/><Relationship Id="rId10" Type="http://schemas.openxmlformats.org/officeDocument/2006/relationships/tags" Target="../tags/tag419.xml"/><Relationship Id="rId1" Type="http://schemas.openxmlformats.org/officeDocument/2006/relationships/tags" Target="../tags/tag413.xml"/></Relationships>
</file>

<file path=ppt/slides/_rels/slide63.xml.rels><?xml version="1.0" encoding="UTF-8" standalone="yes"?>
<Relationships xmlns="http://schemas.openxmlformats.org/package/2006/relationships"><Relationship Id="rId9" Type="http://schemas.openxmlformats.org/officeDocument/2006/relationships/tags" Target="../tags/tag430.xml"/><Relationship Id="rId8" Type="http://schemas.openxmlformats.org/officeDocument/2006/relationships/tags" Target="../tags/tag429.xml"/><Relationship Id="rId7" Type="http://schemas.openxmlformats.org/officeDocument/2006/relationships/tags" Target="../tags/tag428.xml"/><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3" Type="http://schemas.openxmlformats.org/officeDocument/2006/relationships/notesSlide" Target="../notesSlides/notesSlide59.xml"/><Relationship Id="rId22" Type="http://schemas.openxmlformats.org/officeDocument/2006/relationships/slideLayout" Target="../slideLayouts/slideLayout6.xml"/><Relationship Id="rId21" Type="http://schemas.openxmlformats.org/officeDocument/2006/relationships/tags" Target="../tags/tag441.xml"/><Relationship Id="rId20" Type="http://schemas.openxmlformats.org/officeDocument/2006/relationships/tags" Target="../tags/tag440.xml"/><Relationship Id="rId2" Type="http://schemas.openxmlformats.org/officeDocument/2006/relationships/image" Target="../media/image6.png"/><Relationship Id="rId19" Type="http://schemas.openxmlformats.org/officeDocument/2006/relationships/tags" Target="../tags/tag439.xml"/><Relationship Id="rId18" Type="http://schemas.openxmlformats.org/officeDocument/2006/relationships/tags" Target="../tags/tag438.xml"/><Relationship Id="rId17" Type="http://schemas.openxmlformats.org/officeDocument/2006/relationships/tags" Target="../tags/tag437.xml"/><Relationship Id="rId16" Type="http://schemas.openxmlformats.org/officeDocument/2006/relationships/tags" Target="../tags/tag436.xml"/><Relationship Id="rId15" Type="http://schemas.openxmlformats.org/officeDocument/2006/relationships/tags" Target="../tags/tag435.xml"/><Relationship Id="rId14" Type="http://schemas.openxmlformats.org/officeDocument/2006/relationships/image" Target="../media/image5.png"/><Relationship Id="rId13" Type="http://schemas.openxmlformats.org/officeDocument/2006/relationships/tags" Target="../tags/tag434.xml"/><Relationship Id="rId12" Type="http://schemas.openxmlformats.org/officeDocument/2006/relationships/tags" Target="../tags/tag433.xml"/><Relationship Id="rId11" Type="http://schemas.openxmlformats.org/officeDocument/2006/relationships/tags" Target="../tags/tag432.xml"/><Relationship Id="rId10" Type="http://schemas.openxmlformats.org/officeDocument/2006/relationships/tags" Target="../tags/tag431.xml"/><Relationship Id="rId1" Type="http://schemas.openxmlformats.org/officeDocument/2006/relationships/tags" Target="../tags/tag42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9.jpeg"/><Relationship Id="rId1" Type="http://schemas.openxmlformats.org/officeDocument/2006/relationships/tags" Target="../tags/tag442.xml"/></Relationships>
</file>

<file path=ppt/slides/_rels/slide65.xml.rels><?xml version="1.0" encoding="UTF-8" standalone="yes"?>
<Relationships xmlns="http://schemas.openxmlformats.org/package/2006/relationships"><Relationship Id="rId7" Type="http://schemas.openxmlformats.org/officeDocument/2006/relationships/notesSlide" Target="../notesSlides/notesSlide60.xml"/><Relationship Id="rId6"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tags" Target="../tags/tag443.xml"/><Relationship Id="rId2" Type="http://schemas.openxmlformats.org/officeDocument/2006/relationships/image" Target="../media/image5.png"/><Relationship Id="rId1"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61.xml"/><Relationship Id="rId7" Type="http://schemas.openxmlformats.org/officeDocument/2006/relationships/slideLayout" Target="../slideLayouts/slideLayout12.xml"/><Relationship Id="rId6" Type="http://schemas.openxmlformats.org/officeDocument/2006/relationships/tags" Target="../tags/tag446.xml"/><Relationship Id="rId5" Type="http://schemas.openxmlformats.org/officeDocument/2006/relationships/image" Target="../media/image5.png"/><Relationship Id="rId4" Type="http://schemas.openxmlformats.org/officeDocument/2006/relationships/tags" Target="../tags/tag445.xml"/><Relationship Id="rId3" Type="http://schemas.openxmlformats.org/officeDocument/2006/relationships/image" Target="../media/image102.png"/><Relationship Id="rId2" Type="http://schemas.openxmlformats.org/officeDocument/2006/relationships/tags" Target="../tags/tag444.xml"/><Relationship Id="rId1" Type="http://schemas.openxmlformats.org/officeDocument/2006/relationships/image" Target="../media/image6.png"/></Relationships>
</file>

<file path=ppt/slides/_rels/slide67.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12.xml"/><Relationship Id="rId4" Type="http://schemas.openxmlformats.org/officeDocument/2006/relationships/image" Target="../media/image103.png"/><Relationship Id="rId3" Type="http://schemas.openxmlformats.org/officeDocument/2006/relationships/tags" Target="../tags/tag447.xml"/><Relationship Id="rId2" Type="http://schemas.openxmlformats.org/officeDocument/2006/relationships/image" Target="../media/image5.png"/><Relationship Id="rId1" Type="http://schemas.openxmlformats.org/officeDocument/2006/relationships/image" Target="../media/image6.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12.xml"/><Relationship Id="rId4" Type="http://schemas.openxmlformats.org/officeDocument/2006/relationships/image" Target="../media/image104.png"/><Relationship Id="rId3" Type="http://schemas.openxmlformats.org/officeDocument/2006/relationships/tags" Target="../tags/tag448.xml"/><Relationship Id="rId2" Type="http://schemas.openxmlformats.org/officeDocument/2006/relationships/image" Target="../media/image5.png"/><Relationship Id="rId1" Type="http://schemas.openxmlformats.org/officeDocument/2006/relationships/image" Target="../media/image6.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12.xml"/><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image" Target="../media/image5.png"/><Relationship Id="rId6" Type="http://schemas.openxmlformats.org/officeDocument/2006/relationships/tags" Target="../tags/tag7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72.xml"/><Relationship Id="rId2" Type="http://schemas.openxmlformats.org/officeDocument/2006/relationships/image" Target="../media/image6.png"/><Relationship Id="rId11" Type="http://schemas.openxmlformats.org/officeDocument/2006/relationships/notesSlide" Target="../notesSlides/notesSlide7.xml"/><Relationship Id="rId10" Type="http://schemas.openxmlformats.org/officeDocument/2006/relationships/slideLayout" Target="../slideLayouts/slideLayout6.xml"/><Relationship Id="rId1" Type="http://schemas.openxmlformats.org/officeDocument/2006/relationships/tags" Target="../tags/tag71.xml"/></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65.xml"/><Relationship Id="rId8" Type="http://schemas.openxmlformats.org/officeDocument/2006/relationships/slideLayout" Target="../slideLayouts/slideLayout12.xml"/><Relationship Id="rId7" Type="http://schemas.openxmlformats.org/officeDocument/2006/relationships/tags" Target="../tags/tag453.xml"/><Relationship Id="rId6" Type="http://schemas.openxmlformats.org/officeDocument/2006/relationships/image" Target="../media/image106.png"/><Relationship Id="rId5" Type="http://schemas.openxmlformats.org/officeDocument/2006/relationships/tags" Target="../tags/tag452.xml"/><Relationship Id="rId4" Type="http://schemas.openxmlformats.org/officeDocument/2006/relationships/image" Target="../media/image105.png"/><Relationship Id="rId3" Type="http://schemas.openxmlformats.org/officeDocument/2006/relationships/tags" Target="../tags/tag451.xml"/><Relationship Id="rId2" Type="http://schemas.openxmlformats.org/officeDocument/2006/relationships/image" Target="../media/image5.png"/><Relationship Id="rId1" Type="http://schemas.openxmlformats.org/officeDocument/2006/relationships/image" Target="../media/image6.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6.png"/></Relationships>
</file>

<file path=ppt/slides/_rels/slide72.xml.rels><?xml version="1.0" encoding="UTF-8" standalone="yes"?>
<Relationships xmlns="http://schemas.openxmlformats.org/package/2006/relationships"><Relationship Id="rId9" Type="http://schemas.openxmlformats.org/officeDocument/2006/relationships/notesSlide" Target="../notesSlides/notesSlide67.xml"/><Relationship Id="rId8" Type="http://schemas.openxmlformats.org/officeDocument/2006/relationships/slideLayout" Target="../slideLayouts/slideLayout12.xml"/><Relationship Id="rId7" Type="http://schemas.openxmlformats.org/officeDocument/2006/relationships/image" Target="../media/image107.jpeg"/><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image" Target="../media/image5.png"/><Relationship Id="rId1" Type="http://schemas.openxmlformats.org/officeDocument/2006/relationships/image" Target="../media/image6.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tags" Target="../tags/tag458.xml"/></Relationships>
</file>

<file path=ppt/slides/_rels/slide74.xml.rels><?xml version="1.0" encoding="UTF-8" standalone="yes"?>
<Relationships xmlns="http://schemas.openxmlformats.org/package/2006/relationships"><Relationship Id="rId9" Type="http://schemas.openxmlformats.org/officeDocument/2006/relationships/tags" Target="../tags/tag464.xml"/><Relationship Id="rId8" Type="http://schemas.openxmlformats.org/officeDocument/2006/relationships/image" Target="../media/image5.png"/><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image" Target="../media/image6.png"/><Relationship Id="rId2" Type="http://schemas.openxmlformats.org/officeDocument/2006/relationships/tags" Target="../tags/tag459.xml"/><Relationship Id="rId10" Type="http://schemas.openxmlformats.org/officeDocument/2006/relationships/slideLayout" Target="../slideLayouts/slideLayout15.xml"/><Relationship Id="rId1" Type="http://schemas.openxmlformats.org/officeDocument/2006/relationships/chart" Target="../charts/chart1.xml"/></Relationships>
</file>

<file path=ppt/slides/_rels/slide75.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12.xml"/><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tags" Target="../tags/tag465.xml"/><Relationship Id="rId1" Type="http://schemas.openxmlformats.org/officeDocument/2006/relationships/image" Target="../media/image6.png"/></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9.xml"/><Relationship Id="rId7"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ags" Target="../tags/tag468.xml"/><Relationship Id="rId4" Type="http://schemas.openxmlformats.org/officeDocument/2006/relationships/tags" Target="../tags/tag467.xml"/><Relationship Id="rId3" Type="http://schemas.openxmlformats.org/officeDocument/2006/relationships/image" Target="../media/image112.jpeg"/><Relationship Id="rId2" Type="http://schemas.openxmlformats.org/officeDocument/2006/relationships/tags" Target="../tags/tag466.xml"/><Relationship Id="rId1" Type="http://schemas.openxmlformats.org/officeDocument/2006/relationships/image" Target="../media/image6.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3.jpeg"/><Relationship Id="rId2" Type="http://schemas.openxmlformats.org/officeDocument/2006/relationships/image" Target="../media/image5.png"/><Relationship Id="rId1" Type="http://schemas.openxmlformats.org/officeDocument/2006/relationships/tags" Target="../tags/tag469.xml"/></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9" Type="http://schemas.openxmlformats.org/officeDocument/2006/relationships/notesSlide" Target="../notesSlides/notesSlide71.xml"/><Relationship Id="rId8" Type="http://schemas.openxmlformats.org/officeDocument/2006/relationships/slideLayout" Target="../slideLayouts/slideLayout6.xml"/><Relationship Id="rId7" Type="http://schemas.openxmlformats.org/officeDocument/2006/relationships/tags" Target="../tags/tag473.xml"/><Relationship Id="rId6" Type="http://schemas.openxmlformats.org/officeDocument/2006/relationships/image" Target="../media/image5.png"/><Relationship Id="rId5" Type="http://schemas.openxmlformats.org/officeDocument/2006/relationships/tags" Target="../tags/tag472.xml"/><Relationship Id="rId4" Type="http://schemas.openxmlformats.org/officeDocument/2006/relationships/image" Target="../media/image114.png"/><Relationship Id="rId3" Type="http://schemas.openxmlformats.org/officeDocument/2006/relationships/tags" Target="../tags/tag471.xml"/><Relationship Id="rId2" Type="http://schemas.openxmlformats.org/officeDocument/2006/relationships/image" Target="../media/image6.png"/><Relationship Id="rId1" Type="http://schemas.openxmlformats.org/officeDocument/2006/relationships/tags" Target="../tags/tag470.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tags" Target="../tags/tag76.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19.png"/><Relationship Id="rId3" Type="http://schemas.openxmlformats.org/officeDocument/2006/relationships/tags" Target="../tags/tag78.xml"/><Relationship Id="rId2" Type="http://schemas.openxmlformats.org/officeDocument/2006/relationships/image" Target="../media/image6.png"/><Relationship Id="rId1"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1161898" y="1653609"/>
            <a:ext cx="6819900" cy="706755"/>
          </a:xfrm>
          <a:prstGeom prst="rect">
            <a:avLst/>
          </a:prstGeom>
          <a:noFill/>
        </p:spPr>
        <p:txBody>
          <a:bodyPr wrap="none" rtlCol="0">
            <a:sp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创新选题研究，强化科研规范</a:t>
            </a:r>
            <a:endParaRPr lang="en-US" altLang="zh-CN"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
        <p:nvSpPr>
          <p:cNvPr id="2" name="文本框 1"/>
          <p:cNvSpPr txBox="1"/>
          <p:nvPr>
            <p:custDataLst>
              <p:tags r:id="rId3"/>
            </p:custDataLst>
          </p:nvPr>
        </p:nvSpPr>
        <p:spPr>
          <a:xfrm>
            <a:off x="161138" y="2578169"/>
            <a:ext cx="8821420" cy="491490"/>
          </a:xfrm>
          <a:prstGeom prst="rect">
            <a:avLst/>
          </a:prstGeom>
          <a:noFill/>
        </p:spPr>
        <p:txBody>
          <a:bodyPr wrap="none" rtlCol="0">
            <a:spAutoFit/>
          </a:bodyPr>
          <a:p>
            <a:pPr algn="l"/>
            <a:r>
              <a:rPr lang="zh-CN" altLang="en-US" sz="2600" b="1" dirty="0">
                <a:solidFill>
                  <a:schemeClr val="bg1"/>
                </a:solidFill>
                <a:latin typeface="思源黑体 Regular" panose="020B0500000000000000" charset="-122"/>
                <a:ea typeface="思源黑体 Regular" panose="020B0500000000000000" charset="-122"/>
                <a:cs typeface="思源黑体 Regular" panose="020B0500000000000000" charset="-122"/>
              </a:rPr>
              <a:t>开学有约·CNKI伴你成长——知网开学季科研信息素养培训</a:t>
            </a:r>
            <a:endParaRPr lang="zh-CN" altLang="en-US" sz="26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1525331" y="764092"/>
            <a:ext cx="6093743" cy="1129475"/>
          </a:xfrm>
          <a:prstGeom prst="rect">
            <a:avLst/>
          </a:prstGeom>
          <a:ln>
            <a:solidFill>
              <a:schemeClr val="bg1">
                <a:lumMod val="50000"/>
              </a:schemeClr>
            </a:solidFill>
          </a:ln>
        </p:spPr>
      </p:pic>
      <p:pic>
        <p:nvPicPr>
          <p:cNvPr id="4" name="图片 3"/>
          <p:cNvPicPr>
            <a:picLocks noChangeAspect="1"/>
          </p:cNvPicPr>
          <p:nvPr>
            <p:custDataLst>
              <p:tags r:id="rId5"/>
            </p:custDataLst>
          </p:nvPr>
        </p:nvPicPr>
        <p:blipFill>
          <a:blip r:embed="rId6"/>
          <a:stretch>
            <a:fillRect/>
          </a:stretch>
        </p:blipFill>
        <p:spPr>
          <a:xfrm>
            <a:off x="487633" y="2009843"/>
            <a:ext cx="8163979" cy="2948103"/>
          </a:xfrm>
          <a:prstGeom prst="rect">
            <a:avLst/>
          </a:prstGeom>
          <a:ln>
            <a:solidFill>
              <a:schemeClr val="bg1">
                <a:lumMod val="50000"/>
              </a:schemeClr>
            </a:solidFill>
          </a:ln>
        </p:spPr>
      </p:pic>
      <p:pic>
        <p:nvPicPr>
          <p:cNvPr id="11" name="图片 10"/>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2" name="文本框 1"/>
          <p:cNvSpPr txBox="1"/>
          <p:nvPr>
            <p:custDataLst>
              <p:tags r:id="rId9"/>
            </p:custDataLst>
          </p:nvPr>
        </p:nvSpPr>
        <p:spPr>
          <a:xfrm>
            <a:off x="177800" y="115570"/>
            <a:ext cx="394462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科学检索把握创新</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 name="右箭头 9"/>
          <p:cNvSpPr/>
          <p:nvPr>
            <p:custDataLst>
              <p:tags r:id="rId10"/>
            </p:custDataLst>
          </p:nvPr>
        </p:nvSpPr>
        <p:spPr>
          <a:xfrm rot="13620000">
            <a:off x="7204724" y="1028245"/>
            <a:ext cx="513398" cy="171133"/>
          </a:xfrm>
          <a:prstGeom prst="rightArrow">
            <a:avLst/>
          </a:prstGeom>
          <a:solidFill>
            <a:srgbClr val="FFFF00"/>
          </a:solidFill>
          <a:ln w="19050" cap="rnd" cmpd="sng">
            <a:noFill/>
            <a:prstDash val="sysDot"/>
            <a:miter lim="800000"/>
          </a:ln>
          <a:effectLst>
            <a:glow rad="63500">
              <a:schemeClr val="accent4">
                <a:satMod val="175000"/>
                <a:alpha val="40000"/>
              </a:schemeClr>
            </a:glow>
          </a:effectLst>
        </p:spPr>
        <p:txBody>
          <a:bodyPr wrap="none" anchor="ctr"/>
          <a:p>
            <a:pPr algn="ctr"/>
            <a:endParaRPr lang="zh-CN" altLang="en-US" sz="172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0" name="图片 9"/>
          <p:cNvPicPr>
            <a:picLocks noChangeAspect="1"/>
          </p:cNvPicPr>
          <p:nvPr>
            <p:custDataLst>
              <p:tags r:id="rId3"/>
            </p:custDataLst>
          </p:nvPr>
        </p:nvPicPr>
        <p:blipFill>
          <a:blip r:embed="rId4"/>
          <a:stretch>
            <a:fillRect/>
          </a:stretch>
        </p:blipFill>
        <p:spPr>
          <a:xfrm>
            <a:off x="11430" y="139065"/>
            <a:ext cx="9137015" cy="4872355"/>
          </a:xfrm>
          <a:prstGeom prst="rect">
            <a:avLst/>
          </a:prstGeom>
        </p:spPr>
      </p:pic>
      <p:sp>
        <p:nvSpPr>
          <p:cNvPr id="7" name="圆角矩形 6"/>
          <p:cNvSpPr/>
          <p:nvPr/>
        </p:nvSpPr>
        <p:spPr>
          <a:xfrm>
            <a:off x="1017905" y="1192530"/>
            <a:ext cx="5346700" cy="65722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5" name="文本框 24"/>
          <p:cNvSpPr txBox="1"/>
          <p:nvPr/>
        </p:nvSpPr>
        <p:spPr>
          <a:xfrm>
            <a:off x="2848315" y="1285871"/>
            <a:ext cx="2064523"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构造多个检索条件</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6" name="圆角矩形 5"/>
          <p:cNvSpPr/>
          <p:nvPr/>
        </p:nvSpPr>
        <p:spPr>
          <a:xfrm>
            <a:off x="1017905" y="2006600"/>
            <a:ext cx="5346065" cy="96901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8" name="文本框 7"/>
          <p:cNvSpPr txBox="1"/>
          <p:nvPr/>
        </p:nvSpPr>
        <p:spPr>
          <a:xfrm>
            <a:off x="4299614" y="3029045"/>
            <a:ext cx="2064523"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限定检索范围</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13" name="文本框 12"/>
          <p:cNvSpPr txBox="1"/>
          <p:nvPr>
            <p:custDataLst>
              <p:tags r:id="rId5"/>
            </p:custDataLst>
          </p:nvPr>
        </p:nvSpPr>
        <p:spPr>
          <a:xfrm>
            <a:off x="104140" y="436880"/>
            <a:ext cx="1340485" cy="1050290"/>
          </a:xfrm>
          <a:prstGeom prst="rect">
            <a:avLst/>
          </a:prstGeom>
          <a:solidFill>
            <a:srgbClr val="B3A2C7"/>
          </a:solidFill>
          <a:ln>
            <a:noFill/>
          </a:ln>
          <a:effectLst>
            <a:outerShdw blurRad="50800" dist="38100" dir="2700000" algn="tl" rotWithShape="0">
              <a:prstClr val="black">
                <a:alpha val="40000"/>
              </a:prstClr>
            </a:outerShdw>
          </a:effectLst>
        </p:spPr>
        <p:txBody>
          <a:bodyPr wrap="square" rtlCol="0" anchor="t">
            <a:spAutoFit/>
          </a:bodyPr>
          <a:p>
            <a:pPr lvl="0" algn="l">
              <a:lnSpc>
                <a:spcPct val="130000"/>
              </a:lnSpc>
              <a:buClrTx/>
              <a:buSzTx/>
              <a:buFontTx/>
            </a:pPr>
            <a:r>
              <a:rPr lang="zh-CN" altLang="en-US" sz="1200" b="1" dirty="0">
                <a:solidFill>
                  <a:srgbClr val="FFFF00"/>
                </a:solidFill>
                <a:latin typeface="微软雅黑" panose="020B0503020204020204" pitchFamily="34" charset="-122"/>
                <a:ea typeface="微软雅黑" panose="020B0503020204020204" pitchFamily="34" charset="-122"/>
                <a:sym typeface="+mn-ea"/>
              </a:rPr>
              <a:t>布尔逻辑运算符</a:t>
            </a:r>
            <a:endParaRPr lang="zh-CN" altLang="en-US" sz="1200" b="1" dirty="0">
              <a:solidFill>
                <a:srgbClr val="FFFF00"/>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AND：逻辑与</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OR：逻辑或</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NOT：逻辑非</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9" name="直接箭头连接符 8"/>
          <p:cNvCxnSpPr>
            <a:endCxn id="13" idx="0"/>
          </p:cNvCxnSpPr>
          <p:nvPr>
            <p:custDataLst>
              <p:tags r:id="rId6"/>
            </p:custDataLst>
          </p:nvPr>
        </p:nvCxnSpPr>
        <p:spPr>
          <a:xfrm flipH="1">
            <a:off x="774474" y="43811"/>
            <a:ext cx="93172" cy="393129"/>
          </a:xfrm>
          <a:prstGeom prst="straightConnector1">
            <a:avLst/>
          </a:prstGeom>
          <a:ln>
            <a:tailEnd type="arrow" w="med" len="med"/>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7512685" y="4390390"/>
            <a:ext cx="1035050" cy="255905"/>
          </a:xfrm>
          <a:prstGeom prst="roundRect">
            <a:avLst/>
          </a:prstGeom>
          <a:noFill/>
          <a:ln>
            <a:solidFill>
              <a:srgbClr val="FF0000"/>
            </a:solidFill>
            <a:prstDash val="dash"/>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7" grpId="1" animBg="1"/>
      <p:bldP spid="25" grpId="1" animBg="1"/>
      <p:bldP spid="13" grpId="0" animBg="1"/>
      <p:bldP spid="13" grpId="1" animBg="1"/>
      <p:bldP spid="6" grpId="0" animBg="1"/>
      <p:bldP spid="8" grpId="0" animBg="1"/>
      <p:bldP spid="6" grpId="1" animBg="1"/>
      <p:bldP spid="8"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2" name="图片 11"/>
          <p:cNvPicPr>
            <a:picLocks noChangeAspect="1"/>
          </p:cNvPicPr>
          <p:nvPr>
            <p:custDataLst>
              <p:tags r:id="rId3"/>
            </p:custDataLst>
          </p:nvPr>
        </p:nvPicPr>
        <p:blipFill>
          <a:blip r:embed="rId4"/>
          <a:stretch>
            <a:fillRect/>
          </a:stretch>
        </p:blipFill>
        <p:spPr>
          <a:xfrm>
            <a:off x="524510" y="584835"/>
            <a:ext cx="7478395" cy="4441825"/>
          </a:xfrm>
          <a:prstGeom prst="rect">
            <a:avLst/>
          </a:prstGeom>
          <a:effectLst>
            <a:outerShdw blurRad="63500" sx="102000" sy="102000" algn="ctr" rotWithShape="0">
              <a:prstClr val="black">
                <a:alpha val="40000"/>
              </a:prstClr>
            </a:outerShdw>
          </a:effectLst>
        </p:spPr>
      </p:pic>
      <p:sp>
        <p:nvSpPr>
          <p:cNvPr id="7" name="圆角矩形 6"/>
          <p:cNvSpPr/>
          <p:nvPr/>
        </p:nvSpPr>
        <p:spPr>
          <a:xfrm>
            <a:off x="1678256" y="4099601"/>
            <a:ext cx="283795" cy="307563"/>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pic>
        <p:nvPicPr>
          <p:cNvPr id="13" name="图片 12"/>
          <p:cNvPicPr>
            <a:picLocks noChangeAspect="1"/>
          </p:cNvPicPr>
          <p:nvPr/>
        </p:nvPicPr>
        <p:blipFill>
          <a:blip r:embed="rId5"/>
          <a:srcRect b="3942"/>
          <a:stretch>
            <a:fillRect/>
          </a:stretch>
        </p:blipFill>
        <p:spPr>
          <a:xfrm>
            <a:off x="1358265" y="570865"/>
            <a:ext cx="7491095" cy="4455795"/>
          </a:xfrm>
          <a:prstGeom prst="rect">
            <a:avLst/>
          </a:prstGeom>
          <a:ln>
            <a:solidFill>
              <a:schemeClr val="bg1">
                <a:lumMod val="50000"/>
              </a:schemeClr>
            </a:solidFill>
          </a:ln>
        </p:spPr>
      </p:pic>
      <p:sp>
        <p:nvSpPr>
          <p:cNvPr id="14" name="椭圆 13"/>
          <p:cNvSpPr/>
          <p:nvPr/>
        </p:nvSpPr>
        <p:spPr>
          <a:xfrm>
            <a:off x="5088890" y="828040"/>
            <a:ext cx="76200" cy="76200"/>
          </a:xfrm>
          <a:prstGeom prst="ellipse">
            <a:avLst/>
          </a:prstGeom>
          <a:solidFill>
            <a:srgbClr val="FF0000"/>
          </a:solidFill>
          <a:ln w="28575" cap="rnd" cmpd="sng">
            <a:solidFill>
              <a:schemeClr val="bg2"/>
            </a:solidFill>
            <a:prstDash val="sysDot"/>
            <a:miter lim="800000"/>
          </a:ln>
        </p:spPr>
        <p:txBody>
          <a:bodyPr wrap="none" anchor="ctr"/>
          <a:p>
            <a:pPr algn="ctr"/>
            <a:endParaRPr lang="zh-CN" altLang="en-US" sz="1720"/>
          </a:p>
        </p:txBody>
      </p:sp>
      <p:sp>
        <p:nvSpPr>
          <p:cNvPr id="15" name="文本框 14"/>
          <p:cNvSpPr txBox="1"/>
          <p:nvPr/>
        </p:nvSpPr>
        <p:spPr>
          <a:xfrm>
            <a:off x="6216015" y="1184275"/>
            <a:ext cx="1289050" cy="454025"/>
          </a:xfrm>
          <a:prstGeom prst="rect">
            <a:avLst/>
          </a:prstGeom>
        </p:spPr>
        <p:txBody>
          <a:bodyPr>
            <a:noAutofit/>
            <a:extLst>
              <a:ext uri="{4A0BC546-FE56-4ADE-93B0-CB8AF2F6F144}">
                <wpsdc:textFrameExt xmlns:wpsdc="http://www.wps.cn/officeDocument/2022/drawingmlCustomData" type="text"/>
              </a:ext>
            </a:extLst>
          </a:bodyPr>
          <a:p>
            <a:pPr algn="l"/>
            <a:r>
              <a:rPr lang="zh-CN" altLang="en-US" sz="1645" b="1" dirty="0">
                <a:latin typeface="Arial" panose="020B0604020202020204" pitchFamily="34" charset="0"/>
                <a:ea typeface="微软雅黑" panose="020B0503020204020204" pitchFamily="34" charset="-122"/>
              </a:rPr>
              <a:t>学术热点</a:t>
            </a:r>
            <a:endParaRPr lang="zh-CN" altLang="en-US" sz="1645" b="1" dirty="0">
              <a:latin typeface="Arial" panose="020B0604020202020204" pitchFamily="34" charset="0"/>
              <a:ea typeface="微软雅黑" panose="020B0503020204020204" pitchFamily="34" charset="-122"/>
            </a:endParaRPr>
          </a:p>
        </p:txBody>
      </p:sp>
      <p:sp>
        <p:nvSpPr>
          <p:cNvPr id="16" name="文本框 15"/>
          <p:cNvSpPr txBox="1"/>
          <p:nvPr/>
        </p:nvSpPr>
        <p:spPr>
          <a:xfrm>
            <a:off x="5684520" y="2849880"/>
            <a:ext cx="1820545" cy="45402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645" b="1" dirty="0">
                <a:highlight>
                  <a:srgbClr val="FFFF00"/>
                </a:highlight>
                <a:latin typeface="Arial" panose="020B0604020202020204" pitchFamily="34" charset="0"/>
                <a:ea typeface="微软雅黑" panose="020B0503020204020204" pitchFamily="34" charset="-122"/>
              </a:rPr>
              <a:t> </a:t>
            </a:r>
            <a:r>
              <a:rPr lang="zh-CN" altLang="en-US" sz="1645" b="1" dirty="0">
                <a:highlight>
                  <a:srgbClr val="FFFF00"/>
                </a:highlight>
                <a:latin typeface="Arial" panose="020B0604020202020204" pitchFamily="34" charset="0"/>
                <a:ea typeface="微软雅黑" panose="020B0503020204020204" pitchFamily="34" charset="-122"/>
              </a:rPr>
              <a:t>空白：创新点？</a:t>
            </a:r>
            <a:endParaRPr lang="zh-CN" altLang="en-US" sz="1645" b="1" dirty="0">
              <a:highlight>
                <a:srgbClr val="FFFF00"/>
              </a:highlight>
              <a:latin typeface="Arial" panose="020B0604020202020204" pitchFamily="34" charset="0"/>
              <a:ea typeface="微软雅黑" panose="020B0503020204020204" pitchFamily="34" charset="-122"/>
            </a:endParaRPr>
          </a:p>
        </p:txBody>
      </p:sp>
      <p:sp>
        <p:nvSpPr>
          <p:cNvPr id="2" name="圆角矩形 1"/>
          <p:cNvSpPr/>
          <p:nvPr/>
        </p:nvSpPr>
        <p:spPr>
          <a:xfrm>
            <a:off x="1456690" y="2221230"/>
            <a:ext cx="911225" cy="205740"/>
          </a:xfrm>
          <a:prstGeom prst="round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8" name="文本框 7"/>
          <p:cNvSpPr txBox="1"/>
          <p:nvPr>
            <p:custDataLst>
              <p:tags r:id="rId8"/>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科学检索把握创新</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bldLvl="0" animBg="1"/>
      <p:bldP spid="2" grpId="1" animBg="1"/>
      <p:bldP spid="14" grpId="0" animBg="1"/>
      <p:bldP spid="15" grpId="0"/>
      <p:bldP spid="14" grpId="1" animBg="1"/>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6" name="图片 5"/>
          <p:cNvPicPr>
            <a:picLocks noChangeAspect="1"/>
          </p:cNvPicPr>
          <p:nvPr>
            <p:custDataLst>
              <p:tags r:id="rId3"/>
            </p:custDataLst>
          </p:nvPr>
        </p:nvPicPr>
        <p:blipFill>
          <a:blip r:embed="rId4"/>
          <a:stretch>
            <a:fillRect/>
          </a:stretch>
        </p:blipFill>
        <p:spPr>
          <a:xfrm>
            <a:off x="363855" y="715010"/>
            <a:ext cx="7312660" cy="4348480"/>
          </a:xfrm>
          <a:prstGeom prst="rect">
            <a:avLst/>
          </a:prstGeom>
          <a:effectLst>
            <a:outerShdw blurRad="63500" sx="102000" sy="102000" algn="ctr" rotWithShape="0">
              <a:prstClr val="black">
                <a:alpha val="40000"/>
              </a:prstClr>
            </a:outerShdw>
          </a:effectLst>
        </p:spPr>
      </p:pic>
      <p:sp>
        <p:nvSpPr>
          <p:cNvPr id="5" name="圆角矩形 4"/>
          <p:cNvSpPr/>
          <p:nvPr/>
        </p:nvSpPr>
        <p:spPr>
          <a:xfrm>
            <a:off x="3507740" y="2423160"/>
            <a:ext cx="1344295" cy="763905"/>
          </a:xfrm>
          <a:prstGeom prst="round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9" name="文本框 8"/>
          <p:cNvSpPr txBox="1"/>
          <p:nvPr>
            <p:custDataLst>
              <p:tags r:id="rId7"/>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科学检索把握创新</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8"/>
          <a:stretch>
            <a:fillRect/>
          </a:stretch>
        </p:blipFill>
        <p:spPr>
          <a:xfrm>
            <a:off x="1864995" y="694690"/>
            <a:ext cx="5234940" cy="4368800"/>
          </a:xfrm>
          <a:prstGeom prst="rect">
            <a:avLst/>
          </a:prstGeom>
          <a:effectLst>
            <a:outerShdw blurRad="63500" sx="102000" sy="102000" algn="ctr" rotWithShape="0">
              <a:prstClr val="black">
                <a:alpha val="40000"/>
              </a:prstClr>
            </a:outerShdw>
          </a:effectLst>
        </p:spPr>
      </p:pic>
      <p:pic>
        <p:nvPicPr>
          <p:cNvPr id="10" name="图片 9"/>
          <p:cNvPicPr>
            <a:picLocks noChangeAspect="1"/>
          </p:cNvPicPr>
          <p:nvPr/>
        </p:nvPicPr>
        <p:blipFill>
          <a:blip r:embed="rId9"/>
          <a:stretch>
            <a:fillRect/>
          </a:stretch>
        </p:blipFill>
        <p:spPr>
          <a:xfrm>
            <a:off x="2837815" y="715010"/>
            <a:ext cx="5211445" cy="4359910"/>
          </a:xfrm>
          <a:prstGeom prst="rect">
            <a:avLst/>
          </a:prstGeom>
          <a:effectLst>
            <a:outerShdw blurRad="63500" sx="102000" sy="102000" algn="ctr" rotWithShape="0">
              <a:prstClr val="black">
                <a:alpha val="40000"/>
              </a:prstClr>
            </a:outerShdw>
          </a:effectLst>
        </p:spPr>
      </p:pic>
      <p:pic>
        <p:nvPicPr>
          <p:cNvPr id="12" name="图片 11"/>
          <p:cNvPicPr>
            <a:picLocks noChangeAspect="1"/>
          </p:cNvPicPr>
          <p:nvPr/>
        </p:nvPicPr>
        <p:blipFill>
          <a:blip r:embed="rId10"/>
          <a:stretch>
            <a:fillRect/>
          </a:stretch>
        </p:blipFill>
        <p:spPr>
          <a:xfrm>
            <a:off x="3622040" y="706120"/>
            <a:ext cx="5259705" cy="436880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7099966" y="191350"/>
            <a:ext cx="1866385" cy="294846"/>
          </a:xfrm>
          <a:prstGeom prst="rect">
            <a:avLst/>
          </a:prstGeom>
        </p:spPr>
      </p:pic>
      <p:sp>
        <p:nvSpPr>
          <p:cNvPr id="8" name="文本框 7"/>
          <p:cNvSpPr txBox="1"/>
          <p:nvPr>
            <p:custDataLst>
              <p:tags r:id="rId5"/>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鸟瞰选题方向</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6"/>
            </p:custDataLst>
          </p:nvPr>
        </p:nvPicPr>
        <p:blipFill>
          <a:blip r:embed="rId7"/>
          <a:srcRect t="1958"/>
          <a:stretch>
            <a:fillRect/>
          </a:stretch>
        </p:blipFill>
        <p:spPr>
          <a:xfrm>
            <a:off x="656869" y="820961"/>
            <a:ext cx="7830738" cy="4280689"/>
          </a:xfrm>
          <a:prstGeom prst="rect">
            <a:avLst/>
          </a:prstGeom>
          <a:effectLst>
            <a:outerShdw blurRad="63500" sx="102000" sy="102000" algn="ctr" rotWithShape="0">
              <a:prstClr val="black">
                <a:alpha val="40000"/>
              </a:prstClr>
            </a:outerShdw>
          </a:effectLst>
        </p:spPr>
      </p:pic>
      <p:sp>
        <p:nvSpPr>
          <p:cNvPr id="34" name="文本占位符 1"/>
          <p:cNvSpPr>
            <a:spLocks noGrp="1"/>
          </p:cNvSpPr>
          <p:nvPr>
            <p:custDataLst>
              <p:tags r:id="rId8"/>
            </p:custDataLst>
          </p:nvPr>
        </p:nvSpPr>
        <p:spPr>
          <a:xfrm>
            <a:off x="2622378" y="146614"/>
            <a:ext cx="4155668" cy="414020"/>
          </a:xfrm>
          <a:prstGeom prst="rect">
            <a:avLst/>
          </a:prstGeom>
        </p:spPr>
        <p:txBody>
          <a:bodyPr wrap="square">
            <a:sp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2095" spc="500">
                <a:solidFill>
                  <a:srgbClr val="FF0000"/>
                </a:solidFill>
                <a:latin typeface="微软雅黑" panose="020B0503020204020204" pitchFamily="34" charset="-122"/>
                <a:ea typeface="微软雅黑" panose="020B0503020204020204" pitchFamily="34" charset="-122"/>
              </a:rPr>
              <a:t>从指数分析看研究背景</a:t>
            </a:r>
            <a:endParaRPr lang="zh-CN" sz="2095" spc="5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635002" y="781980"/>
            <a:ext cx="8188215" cy="4330128"/>
          </a:xfrm>
          <a:prstGeom prst="rect">
            <a:avLst/>
          </a:prstGeom>
          <a:effectLst>
            <a:outerShdw blurRad="63500" sx="102000" sy="102000" algn="ctr" rotWithShape="0">
              <a:prstClr val="black">
                <a:alpha val="40000"/>
              </a:prstClr>
            </a:outerShdw>
          </a:effectLst>
        </p:spPr>
      </p:pic>
      <p:sp>
        <p:nvSpPr>
          <p:cNvPr id="11" name="文本框 10"/>
          <p:cNvSpPr txBox="1"/>
          <p:nvPr/>
        </p:nvSpPr>
        <p:spPr>
          <a:xfrm>
            <a:off x="1650388" y="2031248"/>
            <a:ext cx="2422951" cy="268583"/>
          </a:xfrm>
          <a:prstGeom prst="rect">
            <a:avLst/>
          </a:prstGeom>
          <a:solidFill>
            <a:schemeClr val="accent1">
              <a:lumMod val="75000"/>
            </a:schemeClr>
          </a:solidFill>
        </p:spPr>
        <p:txBody>
          <a:bodyPr wrap="none" rtlCol="0" anchor="t">
            <a:noAutofit/>
          </a:bodyPr>
          <a:p>
            <a:pPr lvl="0" algn="ctr">
              <a:buClrTx/>
              <a:buSzTx/>
              <a:buFontTx/>
            </a:pPr>
            <a:r>
              <a:rPr lang="zh-CN" altLang="en-US" sz="1050" b="1" dirty="0">
                <a:solidFill>
                  <a:schemeClr val="bg1"/>
                </a:solidFill>
                <a:latin typeface="微软雅黑" panose="020B0503020204020204" pitchFamily="34" charset="-122"/>
                <a:ea typeface="微软雅黑" panose="020B0503020204020204" pitchFamily="34" charset="-122"/>
                <a:sym typeface="+mn-ea"/>
              </a:rPr>
              <a:t>篇名包含此关键词的文献发文量趋势统计</a:t>
            </a:r>
            <a:endParaRPr lang="zh-CN" altLang="en-US" sz="1050" b="1" dirty="0">
              <a:solidFill>
                <a:schemeClr val="bg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156710" y="2444115"/>
            <a:ext cx="2780030" cy="1521460"/>
          </a:xfrm>
          <a:prstGeom prst="rect">
            <a:avLst/>
          </a:prstGeom>
          <a:solidFill>
            <a:srgbClr val="B3A2C7"/>
          </a:solidFill>
        </p:spPr>
        <p:txBody>
          <a:bodyPr wrap="square">
            <a:noAutofit/>
            <a:extLst>
              <a:ext uri="{4A0BC546-FE56-4ADE-93B0-CB8AF2F6F144}">
                <wpsdc:textFrameExt xmlns:wpsdc="http://www.wps.cn/officeDocument/2022/drawingmlCustomData" type="text"/>
              </a:ext>
            </a:extLst>
          </a:bodyPr>
          <a:p>
            <a:pPr lvl="0" algn="just">
              <a:lnSpc>
                <a:spcPct val="150000"/>
              </a:lnSpc>
              <a:buClrTx/>
              <a:buSzTx/>
              <a:buFontTx/>
            </a:pPr>
            <a:r>
              <a:rPr lang="zh-CN" altLang="en-US" sz="1200" b="1">
                <a:latin typeface="Arial" panose="020B0604020202020204" pitchFamily="34" charset="0"/>
                <a:ea typeface="微软雅黑" panose="020B0503020204020204" pitchFamily="34" charset="-122"/>
                <a:sym typeface="+mn-ea"/>
              </a:rPr>
              <a:t>“中国将提高国家自主贡献力度，采取更加有力的政策和措施，二氧化碳排放力争于2030年前达到峰值，努力争取2060年前实现碳中和。”</a:t>
            </a:r>
            <a:endParaRPr lang="zh-CN" altLang="en-US" sz="1200" b="1">
              <a:latin typeface="Arial" panose="020B0604020202020204" pitchFamily="34" charset="0"/>
              <a:ea typeface="微软雅黑" panose="020B0503020204020204" pitchFamily="34" charset="-122"/>
              <a:sym typeface="+mn-ea"/>
            </a:endParaRPr>
          </a:p>
          <a:p>
            <a:pPr lvl="0" algn="r">
              <a:lnSpc>
                <a:spcPct val="150000"/>
              </a:lnSpc>
              <a:buClrTx/>
              <a:buSzTx/>
              <a:buFontTx/>
            </a:pPr>
            <a:r>
              <a:rPr lang="zh-CN" altLang="en-US" sz="1200" b="1">
                <a:latin typeface="Arial" panose="020B0604020202020204" pitchFamily="34" charset="0"/>
                <a:ea typeface="微软雅黑" panose="020B0503020204020204" pitchFamily="34" charset="-122"/>
                <a:sym typeface="+mn-ea"/>
              </a:rPr>
              <a:t>——第七十五届联合国大会</a:t>
            </a:r>
            <a:endParaRPr lang="zh-CN" altLang="en-US" sz="1200" b="1">
              <a:latin typeface="Arial" panose="020B0604020202020204" pitchFamily="34" charset="0"/>
              <a:ea typeface="微软雅黑" panose="020B0503020204020204" pitchFamily="34" charset="-122"/>
              <a:sym typeface="+mn-ea"/>
            </a:endParaRPr>
          </a:p>
        </p:txBody>
      </p:sp>
      <p:sp>
        <p:nvSpPr>
          <p:cNvPr id="6" name="文本框 5"/>
          <p:cNvSpPr txBox="1"/>
          <p:nvPr/>
        </p:nvSpPr>
        <p:spPr>
          <a:xfrm>
            <a:off x="1650388" y="2444343"/>
            <a:ext cx="2422951" cy="268583"/>
          </a:xfrm>
          <a:prstGeom prst="rect">
            <a:avLst/>
          </a:prstGeom>
          <a:solidFill>
            <a:schemeClr val="accent1">
              <a:lumMod val="75000"/>
            </a:schemeClr>
          </a:solidFill>
        </p:spPr>
        <p:txBody>
          <a:bodyPr wrap="none" rtlCol="0" anchor="t">
            <a:noAutofit/>
          </a:bodyPr>
          <a:p>
            <a:pPr lvl="0" algn="ctr">
              <a:buClrTx/>
              <a:buSzTx/>
              <a:buFontTx/>
            </a:pPr>
            <a:r>
              <a:rPr lang="zh-CN" altLang="en-US" sz="1050" b="1" dirty="0">
                <a:solidFill>
                  <a:schemeClr val="bg1"/>
                </a:solidFill>
                <a:latin typeface="微软雅黑" panose="020B0503020204020204" pitchFamily="34" charset="-122"/>
                <a:ea typeface="微软雅黑" panose="020B0503020204020204" pitchFamily="34" charset="-122"/>
                <a:sym typeface="+mn-ea"/>
              </a:rPr>
              <a:t>篇名包含此关键词的报纸发文量趋势统计</a:t>
            </a:r>
            <a:endParaRPr lang="zh-CN" altLang="en-US" sz="1050"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650388" y="2857437"/>
            <a:ext cx="2422951" cy="268583"/>
          </a:xfrm>
          <a:prstGeom prst="rect">
            <a:avLst/>
          </a:prstGeom>
          <a:solidFill>
            <a:schemeClr val="accent1">
              <a:lumMod val="75000"/>
            </a:schemeClr>
          </a:solidFill>
        </p:spPr>
        <p:txBody>
          <a:bodyPr wrap="none" rtlCol="0" anchor="t">
            <a:noAutofit/>
          </a:bodyPr>
          <a:p>
            <a:pPr lvl="0" algn="ctr">
              <a:buClrTx/>
              <a:buSzTx/>
              <a:buFontTx/>
            </a:pPr>
            <a:r>
              <a:rPr lang="zh-CN" altLang="en-US" sz="1050" b="1" dirty="0">
                <a:solidFill>
                  <a:schemeClr val="bg1"/>
                </a:solidFill>
                <a:latin typeface="微软雅黑" panose="020B0503020204020204" pitchFamily="34" charset="-122"/>
                <a:ea typeface="微软雅黑" panose="020B0503020204020204" pitchFamily="34" charset="-122"/>
                <a:sym typeface="+mn-ea"/>
              </a:rPr>
              <a:t>篇名包含此关键词的文献被引量趋势统计</a:t>
            </a:r>
            <a:endParaRPr lang="zh-CN" altLang="en-US" sz="1050" b="1" dirty="0">
              <a:solidFill>
                <a:schemeClr val="bg1"/>
              </a:solidFill>
              <a:latin typeface="微软雅黑" panose="020B0503020204020204" pitchFamily="34" charset="-122"/>
              <a:ea typeface="微软雅黑" panose="020B0503020204020204" pitchFamily="34" charset="-122"/>
              <a:sym typeface="+mn-ea"/>
            </a:endParaRPr>
          </a:p>
        </p:txBody>
      </p:sp>
      <p:sp>
        <p:nvSpPr>
          <p:cNvPr id="8" name="五角星 7"/>
          <p:cNvSpPr/>
          <p:nvPr/>
        </p:nvSpPr>
        <p:spPr>
          <a:xfrm>
            <a:off x="8399188" y="2444343"/>
            <a:ext cx="145463" cy="136906"/>
          </a:xfrm>
          <a:prstGeom prst="star5">
            <a:avLst/>
          </a:prstGeom>
          <a:solidFill>
            <a:srgbClr val="FFFF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pic>
        <p:nvPicPr>
          <p:cNvPr id="4" name="图片 3"/>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9" name="文本框 8"/>
          <p:cNvSpPr txBox="1"/>
          <p:nvPr>
            <p:custDataLst>
              <p:tags r:id="rId7"/>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鸟瞰选题方向</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animBg="1"/>
      <p:bldP spid="6" grpId="1" animBg="1"/>
      <p:bldP spid="7" grpId="0" animBg="1"/>
      <p:bldP spid="7" grpId="1" animBg="1"/>
      <p:bldP spid="8" grpId="0" animBg="1"/>
      <p:bldP spid="8" grpId="1" animBg="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rcRect l="17486" t="33533"/>
          <a:stretch>
            <a:fillRect/>
          </a:stretch>
        </p:blipFill>
        <p:spPr>
          <a:xfrm>
            <a:off x="613135" y="793865"/>
            <a:ext cx="7917730" cy="3464007"/>
          </a:xfrm>
          <a:prstGeom prst="rect">
            <a:avLst/>
          </a:prstGeom>
          <a:effectLst>
            <a:outerShdw blurRad="63500" sx="102000" sy="102000" algn="ctr" rotWithShape="0">
              <a:prstClr val="black">
                <a:alpha val="40000"/>
              </a:prstClr>
            </a:outerShdw>
          </a:effectLst>
        </p:spPr>
      </p:pic>
      <p:cxnSp>
        <p:nvCxnSpPr>
          <p:cNvPr id="5" name="直接箭头连接符 4"/>
          <p:cNvCxnSpPr/>
          <p:nvPr>
            <p:custDataLst>
              <p:tags r:id="rId5"/>
            </p:custDataLst>
          </p:nvPr>
        </p:nvCxnSpPr>
        <p:spPr>
          <a:xfrm>
            <a:off x="8195731" y="1563961"/>
            <a:ext cx="304711" cy="978783"/>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pic>
        <p:nvPicPr>
          <p:cNvPr id="6" name="图片 5"/>
          <p:cNvPicPr>
            <a:picLocks noChangeAspect="1"/>
          </p:cNvPicPr>
          <p:nvPr>
            <p:custDataLst>
              <p:tags r:id="rId6"/>
            </p:custDataLst>
          </p:nvPr>
        </p:nvPicPr>
        <p:blipFill>
          <a:blip r:embed="rId7"/>
          <a:stretch>
            <a:fillRect/>
          </a:stretch>
        </p:blipFill>
        <p:spPr>
          <a:xfrm>
            <a:off x="2861150" y="1240711"/>
            <a:ext cx="2920661" cy="2118240"/>
          </a:xfrm>
          <a:prstGeom prst="rect">
            <a:avLst/>
          </a:prstGeom>
          <a:ln>
            <a:solidFill>
              <a:schemeClr val="accent1"/>
            </a:solidFill>
          </a:ln>
          <a:effectLst>
            <a:glow rad="63500">
              <a:schemeClr val="accent1">
                <a:satMod val="175000"/>
                <a:alpha val="40000"/>
              </a:schemeClr>
            </a:glow>
            <a:outerShdw blurRad="63500" sx="102000" sy="102000" algn="ctr" rotWithShape="0">
              <a:prstClr val="black">
                <a:alpha val="40000"/>
              </a:prstClr>
            </a:outerShdw>
          </a:effectLst>
        </p:spPr>
      </p:pic>
      <p:cxnSp>
        <p:nvCxnSpPr>
          <p:cNvPr id="7" name="直接箭头连接符 6"/>
          <p:cNvCxnSpPr/>
          <p:nvPr>
            <p:custDataLst>
              <p:tags r:id="rId8"/>
            </p:custDataLst>
          </p:nvPr>
        </p:nvCxnSpPr>
        <p:spPr>
          <a:xfrm flipV="1">
            <a:off x="7810683" y="1639069"/>
            <a:ext cx="94123" cy="1321999"/>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7" name="文本框 16"/>
          <p:cNvSpPr txBox="1"/>
          <p:nvPr>
            <p:custDataLst>
              <p:tags r:id="rId9"/>
            </p:custDataLst>
          </p:nvPr>
        </p:nvSpPr>
        <p:spPr>
          <a:xfrm>
            <a:off x="2330640" y="3923213"/>
            <a:ext cx="4771745" cy="455878"/>
          </a:xfrm>
          <a:prstGeom prst="rect">
            <a:avLst/>
          </a:prstGeom>
          <a:solidFill>
            <a:schemeClr val="accent4">
              <a:lumMod val="60000"/>
              <a:lumOff val="40000"/>
            </a:schemeClr>
          </a:solidFill>
        </p:spPr>
        <p:txBody>
          <a:bodyPr wrap="square">
            <a:noAutofit/>
            <a:extLst>
              <a:ext uri="{4A0BC546-FE56-4ADE-93B0-CB8AF2F6F144}">
                <wpsdc:textFrameExt xmlns:wpsdc="http://www.wps.cn/officeDocument/2022/drawingmlCustomData" type="text"/>
              </a:ext>
            </a:extLst>
          </a:bodyPr>
          <a:p>
            <a:pPr lvl="0" algn="ctr">
              <a:lnSpc>
                <a:spcPct val="110000"/>
              </a:lnSpc>
              <a:buClrTx/>
              <a:buSzTx/>
              <a:buFontTx/>
            </a:pPr>
            <a:r>
              <a:rPr lang="zh-CN" altLang="en-US" sz="2095" b="1">
                <a:latin typeface="Arial" panose="020B0604020202020204" pitchFamily="34" charset="0"/>
                <a:ea typeface="微软雅黑" panose="020B0503020204020204" pitchFamily="34" charset="-122"/>
                <a:sym typeface="+mn-ea"/>
              </a:rPr>
              <a:t>指数分析研究趋势与当前背景相互对应</a:t>
            </a:r>
            <a:endParaRPr lang="zh-CN" altLang="en-US" sz="2095" b="1">
              <a:latin typeface="Arial" panose="020B0604020202020204" pitchFamily="34" charset="0"/>
              <a:ea typeface="微软雅黑" panose="020B0503020204020204" pitchFamily="34" charset="-122"/>
              <a:sym typeface="+mn-ea"/>
            </a:endParaRPr>
          </a:p>
        </p:txBody>
      </p:sp>
      <p:sp>
        <p:nvSpPr>
          <p:cNvPr id="8" name="文本框 7"/>
          <p:cNvSpPr txBox="1"/>
          <p:nvPr>
            <p:custDataLst>
              <p:tags r:id="rId10"/>
            </p:custDataLst>
          </p:nvPr>
        </p:nvSpPr>
        <p:spPr>
          <a:xfrm>
            <a:off x="2092005" y="4449920"/>
            <a:ext cx="5319369" cy="411669"/>
          </a:xfrm>
          <a:prstGeom prst="rect">
            <a:avLst/>
          </a:prstGeom>
          <a:solidFill>
            <a:schemeClr val="accent4">
              <a:lumMod val="60000"/>
              <a:lumOff val="40000"/>
            </a:schemeClr>
          </a:solidFill>
        </p:spPr>
        <p:txBody>
          <a:bodyPr wrap="square">
            <a:noAutofit/>
            <a:extLst>
              <a:ext uri="{4A0BC546-FE56-4ADE-93B0-CB8AF2F6F144}">
                <wpsdc:textFrameExt xmlns:wpsdc="http://www.wps.cn/officeDocument/2022/drawingmlCustomData" type="text"/>
              </a:ext>
            </a:extLst>
          </a:bodyPr>
          <a:p>
            <a:pPr lvl="0" algn="ctr">
              <a:lnSpc>
                <a:spcPct val="110000"/>
              </a:lnSpc>
              <a:buClrTx/>
              <a:buSzTx/>
              <a:buFontTx/>
            </a:pPr>
            <a:r>
              <a:rPr lang="zh-CN" altLang="en-US" sz="2095" b="1">
                <a:latin typeface="Arial" panose="020B0604020202020204" pitchFamily="34" charset="0"/>
                <a:ea typeface="微软雅黑" panose="020B0503020204020204" pitchFamily="34" charset="-122"/>
                <a:sym typeface="+mn-ea"/>
              </a:rPr>
              <a:t>处于上升期的话题，更具有创新性研究意义</a:t>
            </a:r>
            <a:endParaRPr lang="zh-CN" altLang="en-US" sz="2095" b="1">
              <a:latin typeface="Arial" panose="020B0604020202020204" pitchFamily="34" charset="0"/>
              <a:ea typeface="微软雅黑" panose="020B0503020204020204" pitchFamily="34" charset="-122"/>
              <a:sym typeface="+mn-ea"/>
            </a:endParaRPr>
          </a:p>
        </p:txBody>
      </p:sp>
      <p:pic>
        <p:nvPicPr>
          <p:cNvPr id="4" name="图片 3"/>
          <p:cNvPicPr>
            <a:picLocks noChangeAspect="1"/>
          </p:cNvPicPr>
          <p:nvPr>
            <p:custDataLst>
              <p:tags r:id="rId11"/>
            </p:custDataLst>
          </p:nvPr>
        </p:nvPicPr>
        <p:blipFill>
          <a:blip r:embed="rId12"/>
          <a:stretch>
            <a:fillRect/>
          </a:stretch>
        </p:blipFill>
        <p:spPr>
          <a:xfrm>
            <a:off x="7099966" y="191350"/>
            <a:ext cx="1866385" cy="294846"/>
          </a:xfrm>
          <a:prstGeom prst="rect">
            <a:avLst/>
          </a:prstGeom>
        </p:spPr>
      </p:pic>
      <p:sp>
        <p:nvSpPr>
          <p:cNvPr id="9" name="文本框 8"/>
          <p:cNvSpPr txBox="1"/>
          <p:nvPr>
            <p:custDataLst>
              <p:tags r:id="rId13"/>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鸟瞰选题方向</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7" grpId="1"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3459328" y="1912689"/>
            <a:ext cx="2225040" cy="706755"/>
          </a:xfrm>
          <a:prstGeom prst="rect">
            <a:avLst/>
          </a:prstGeom>
          <a:noFill/>
        </p:spPr>
        <p:txBody>
          <a:bodyPr wrap="none" rtlCol="0">
            <a:sp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论文读写</a:t>
            </a:r>
            <a:endParaRPr lang="en-US" altLang="zh-CN"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图片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290360" y="1685180"/>
            <a:ext cx="4455387" cy="18277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011" y="960006"/>
            <a:ext cx="3850481" cy="3520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文本占位符 1"/>
          <p:cNvSpPr txBox="1">
            <a:spLocks noGrp="1"/>
          </p:cNvSpPr>
          <p:nvPr/>
        </p:nvSpPr>
        <p:spPr>
          <a:xfrm>
            <a:off x="3169920" y="251460"/>
            <a:ext cx="2943860" cy="53149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1168400">
              <a:lnSpc>
                <a:spcPct val="120000"/>
              </a:lnSpc>
              <a:buClrTx/>
              <a:buSzTx/>
              <a:buFontTx/>
            </a:pPr>
            <a:r>
              <a:rPr lang="zh-CN" sz="2300" dirty="0">
                <a:latin typeface="Arial" panose="020B0604020202020204" pitchFamily="34" charset="0"/>
                <a:ea typeface="微软雅黑" panose="020B0503020204020204" pitchFamily="34" charset="-122"/>
                <a:cs typeface="Times New Roman" panose="02020603050405020304" charset="0"/>
                <a:sym typeface="+mn-ea"/>
              </a:rPr>
              <a:t>有目的有重点</a:t>
            </a:r>
            <a:r>
              <a:rPr lang="zh-CN" sz="2300" dirty="0">
                <a:latin typeface="Arial" panose="020B0604020202020204" pitchFamily="34" charset="0"/>
                <a:ea typeface="微软雅黑" panose="020B0503020204020204" pitchFamily="34" charset="-122"/>
                <a:cs typeface="Times New Roman" panose="02020603050405020304" charset="0"/>
                <a:sym typeface="+mn-ea"/>
              </a:rPr>
              <a:t>地读</a:t>
            </a:r>
            <a:endParaRPr lang="zh-CN" sz="2300" dirty="0">
              <a:latin typeface="Arial" panose="020B0604020202020204" pitchFamily="34" charset="0"/>
              <a:ea typeface="微软雅黑" panose="020B0503020204020204" pitchFamily="34" charset="-122"/>
              <a:cs typeface="Times New Roman" panose="02020603050405020304" charset="0"/>
              <a:sym typeface="+mn-ea"/>
            </a:endParaRPr>
          </a:p>
        </p:txBody>
      </p:sp>
      <p:pic>
        <p:nvPicPr>
          <p:cNvPr id="3" name="图片 2"/>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4" name="文本框 3"/>
          <p:cNvSpPr txBox="1"/>
          <p:nvPr>
            <p:custDataLst>
              <p:tags r:id="rId6"/>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你是怎样阅读的？</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04" name="图片 103"/>
          <p:cNvPicPr/>
          <p:nvPr/>
        </p:nvPicPr>
        <p:blipFill>
          <a:blip r:embed="rId3">
            <a:clrChange>
              <a:clrFrom>
                <a:srgbClr val="FEFBFE">
                  <a:alpha val="100000"/>
                </a:srgbClr>
              </a:clrFrom>
              <a:clrTo>
                <a:srgbClr val="FEFBFE">
                  <a:alpha val="100000"/>
                  <a:alpha val="0"/>
                </a:srgbClr>
              </a:clrTo>
            </a:clrChange>
          </a:blip>
          <a:srcRect l="11475" t="14148"/>
          <a:stretch>
            <a:fillRect/>
          </a:stretch>
        </p:blipFill>
        <p:spPr>
          <a:xfrm>
            <a:off x="4349528" y="1186994"/>
            <a:ext cx="4840673" cy="3306660"/>
          </a:xfrm>
          <a:prstGeom prst="rect">
            <a:avLst/>
          </a:prstGeom>
          <a:noFill/>
          <a:ln w="9525">
            <a:noFill/>
          </a:ln>
        </p:spPr>
      </p:pic>
      <p:sp>
        <p:nvSpPr>
          <p:cNvPr id="5" name="文本框 4"/>
          <p:cNvSpPr txBox="1"/>
          <p:nvPr/>
        </p:nvSpPr>
        <p:spPr>
          <a:xfrm>
            <a:off x="5669625" y="1831593"/>
            <a:ext cx="2162449" cy="1138506"/>
          </a:xfrm>
          <a:prstGeom prst="rect">
            <a:avLst/>
          </a:prstGeom>
          <a:noFill/>
        </p:spPr>
        <p:txBody>
          <a:bodyPr wrap="square" rtlCol="0" anchor="t">
            <a:noAutofit/>
          </a:bodyPr>
          <a:lstStyle/>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不求</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面面俱到</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只求</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抓住精华</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遵循</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自我需求</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p:txBody>
      </p:sp>
      <p:sp>
        <p:nvSpPr>
          <p:cNvPr id="38" name="文本框 37"/>
          <p:cNvSpPr txBox="1"/>
          <p:nvPr>
            <p:custDataLst>
              <p:tags r:id="rId4"/>
            </p:custDataLst>
          </p:nvPr>
        </p:nvSpPr>
        <p:spPr>
          <a:xfrm>
            <a:off x="353584" y="765343"/>
            <a:ext cx="3931769" cy="1453200"/>
          </a:xfrm>
          <a:prstGeom prst="rect">
            <a:avLst/>
          </a:prstGeom>
          <a:noFill/>
        </p:spPr>
        <p:txBody>
          <a:bodyPr wrap="square" lIns="67374" tIns="35034" rIns="67374" bIns="0" anchor="b"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indent="0" algn="just" fontAlgn="auto">
              <a:lnSpc>
                <a:spcPct val="200000"/>
              </a:lnSpc>
            </a:pPr>
            <a:r>
              <a:rPr lang="zh-CN" altLang="en-US" sz="1795" b="1" spc="300" dirty="0">
                <a:latin typeface="微软雅黑" panose="020B0503020204020204" pitchFamily="34" charset="-122"/>
                <a:ea typeface="微软雅黑" panose="020B0503020204020204" pitchFamily="34" charset="-122"/>
                <a:cs typeface="+mn-ea"/>
              </a:rPr>
              <a:t>帕累托定律</a:t>
            </a:r>
            <a:r>
              <a:rPr lang="en-US" altLang="zh-CN" sz="1795" b="1" spc="300" dirty="0">
                <a:latin typeface="微软雅黑" panose="020B0503020204020204" pitchFamily="34" charset="-122"/>
                <a:ea typeface="微软雅黑" panose="020B0503020204020204" pitchFamily="34" charset="-122"/>
                <a:cs typeface="+mn-ea"/>
              </a:rPr>
              <a:t>/</a:t>
            </a:r>
            <a:r>
              <a:rPr lang="zh-CN" altLang="en-US" sz="1795" b="1" spc="300" dirty="0">
                <a:latin typeface="微软雅黑" panose="020B0503020204020204" pitchFamily="34" charset="-122"/>
                <a:ea typeface="微软雅黑" panose="020B0503020204020204" pitchFamily="34" charset="-122"/>
                <a:cs typeface="+mn-ea"/>
              </a:rPr>
              <a:t>二八定律：事情的主要结果只取决于一小部分因素。</a:t>
            </a:r>
            <a:endParaRPr lang="zh-CN" altLang="en-US" sz="1795" b="1" spc="300" dirty="0">
              <a:latin typeface="微软雅黑" panose="020B0503020204020204" pitchFamily="34" charset="-122"/>
              <a:ea typeface="微软雅黑" panose="020B0503020204020204" pitchFamily="34" charset="-122"/>
              <a:cs typeface="+mn-ea"/>
            </a:endParaRPr>
          </a:p>
        </p:txBody>
      </p:sp>
      <p:sp>
        <p:nvSpPr>
          <p:cNvPr id="20" name="文本框 19"/>
          <p:cNvSpPr txBox="1"/>
          <p:nvPr>
            <p:custDataLst>
              <p:tags r:id="rId5"/>
            </p:custDataLst>
          </p:nvPr>
        </p:nvSpPr>
        <p:spPr>
          <a:xfrm>
            <a:off x="429895" y="2633345"/>
            <a:ext cx="3243580" cy="119253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795" b="1" dirty="0">
                <a:latin typeface="Arial" panose="020B0604020202020204" pitchFamily="34" charset="0"/>
                <a:ea typeface="微软雅黑" panose="020B0503020204020204" pitchFamily="34" charset="-122"/>
                <a:sym typeface="+mn-ea"/>
              </a:rPr>
              <a:t>二八原则阅读法：</a:t>
            </a:r>
            <a:endParaRPr lang="zh-CN" sz="1795"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795" b="1" dirty="0">
                <a:latin typeface="Arial" panose="020B0604020202020204" pitchFamily="34" charset="0"/>
                <a:ea typeface="微软雅黑" panose="020B0503020204020204" pitchFamily="34" charset="-122"/>
                <a:sym typeface="+mn-ea"/>
              </a:rPr>
              <a:t>阅读</a:t>
            </a:r>
            <a:r>
              <a:rPr lang="en-US" altLang="zh-CN" sz="1795" b="1" dirty="0">
                <a:latin typeface="Arial" panose="020B0604020202020204" pitchFamily="34" charset="0"/>
                <a:ea typeface="微软雅黑" panose="020B0503020204020204" pitchFamily="34" charset="-122"/>
                <a:sym typeface="+mn-ea"/>
              </a:rPr>
              <a:t>20%</a:t>
            </a:r>
            <a:r>
              <a:rPr lang="zh-CN" altLang="en-US" sz="1795" b="1" dirty="0">
                <a:latin typeface="Arial" panose="020B0604020202020204" pitchFamily="34" charset="0"/>
                <a:ea typeface="微软雅黑" panose="020B0503020204020204" pitchFamily="34" charset="-122"/>
                <a:sym typeface="+mn-ea"/>
              </a:rPr>
              <a:t>的论文即可获取</a:t>
            </a:r>
            <a:r>
              <a:rPr lang="en-US" altLang="zh-CN" sz="1795" b="1" dirty="0">
                <a:latin typeface="Arial" panose="020B0604020202020204" pitchFamily="34" charset="0"/>
                <a:ea typeface="微软雅黑" panose="020B0503020204020204" pitchFamily="34" charset="-122"/>
                <a:sym typeface="+mn-ea"/>
              </a:rPr>
              <a:t>80%</a:t>
            </a:r>
            <a:r>
              <a:rPr lang="zh-CN" altLang="en-US" sz="1795" b="1" dirty="0">
                <a:latin typeface="Arial" panose="020B0604020202020204" pitchFamily="34" charset="0"/>
                <a:ea typeface="微软雅黑" panose="020B0503020204020204" pitchFamily="34" charset="-122"/>
                <a:sym typeface="+mn-ea"/>
              </a:rPr>
              <a:t>的信息，快速筛选重点文献。</a:t>
            </a:r>
            <a:endParaRPr lang="zh-CN" altLang="en-US" sz="1795" b="1" dirty="0">
              <a:latin typeface="Arial" panose="020B0604020202020204" pitchFamily="34" charset="0"/>
              <a:ea typeface="微软雅黑" panose="020B0503020204020204" pitchFamily="34" charset="-122"/>
              <a:sym typeface="+mn-ea"/>
            </a:endParaRPr>
          </a:p>
        </p:txBody>
      </p:sp>
      <p:pic>
        <p:nvPicPr>
          <p:cNvPr id="3" name="图片 2"/>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4" name="文本框 3"/>
          <p:cNvSpPr txBox="1"/>
          <p:nvPr>
            <p:custDataLst>
              <p:tags r:id="rId8"/>
            </p:custDataLst>
          </p:nvPr>
        </p:nvSpPr>
        <p:spPr>
          <a:xfrm>
            <a:off x="177800" y="115570"/>
            <a:ext cx="300101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有目的有重点地读</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13" name="矩形 12"/>
          <p:cNvSpPr/>
          <p:nvPr>
            <p:custDataLst>
              <p:tags r:id="rId3"/>
            </p:custDataLst>
          </p:nvPr>
        </p:nvSpPr>
        <p:spPr>
          <a:xfrm rot="16200000">
            <a:off x="7241635" y="868485"/>
            <a:ext cx="1078001" cy="1550257"/>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21" name="任意形状 20"/>
          <p:cNvSpPr/>
          <p:nvPr>
            <p:custDataLst>
              <p:tags r:id="rId4"/>
            </p:custDataLst>
          </p:nvPr>
        </p:nvSpPr>
        <p:spPr>
          <a:xfrm rot="16200000">
            <a:off x="5700198" y="805408"/>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latin typeface="微软雅黑" panose="020B0503020204020204" pitchFamily="34" charset="-122"/>
              <a:ea typeface="微软雅黑" panose="020B0503020204020204" pitchFamily="34" charset="-122"/>
            </a:endParaRPr>
          </a:p>
        </p:txBody>
      </p:sp>
      <p:sp>
        <p:nvSpPr>
          <p:cNvPr id="20" name="任意形状 19"/>
          <p:cNvSpPr/>
          <p:nvPr>
            <p:custDataLst>
              <p:tags r:id="rId5"/>
            </p:custDataLst>
          </p:nvPr>
        </p:nvSpPr>
        <p:spPr>
          <a:xfrm rot="16200000">
            <a:off x="4095682" y="805408"/>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19" name="任意形状 18"/>
          <p:cNvSpPr/>
          <p:nvPr>
            <p:custDataLst>
              <p:tags r:id="rId6"/>
            </p:custDataLst>
          </p:nvPr>
        </p:nvSpPr>
        <p:spPr>
          <a:xfrm rot="16200000">
            <a:off x="2491165" y="805409"/>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18" name="任意形状 17"/>
          <p:cNvSpPr/>
          <p:nvPr>
            <p:custDataLst>
              <p:tags r:id="rId7"/>
            </p:custDataLst>
          </p:nvPr>
        </p:nvSpPr>
        <p:spPr>
          <a:xfrm rot="16200000">
            <a:off x="886650" y="805408"/>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8"/>
            </p:custDataLst>
          </p:nvPr>
        </p:nvSpPr>
        <p:spPr>
          <a:xfrm>
            <a:off x="628015" y="1466850"/>
            <a:ext cx="1417955" cy="345440"/>
          </a:xfrm>
          <a:prstGeom prst="rect">
            <a:avLst/>
          </a:prstGeom>
          <a:noFill/>
        </p:spPr>
        <p:txBody>
          <a:bodyPr wrap="square" bIns="0" rtlCol="0" anchor="ctr">
            <a:noAutofit/>
          </a:bodyPr>
          <a:p>
            <a:pPr algn="ctr" defTabSz="457200"/>
            <a:r>
              <a:rPr lang="zh-CN" altLang="en-US" sz="2095" b="1" spc="300" dirty="0">
                <a:solidFill>
                  <a:srgbClr val="FFFFFF"/>
                </a:solidFill>
                <a:latin typeface="微软雅黑" panose="020B0503020204020204" pitchFamily="34" charset="-122"/>
                <a:ea typeface="微软雅黑" panose="020B0503020204020204" pitchFamily="34" charset="-122"/>
              </a:rPr>
              <a:t>论文选题</a:t>
            </a:r>
            <a:endParaRPr lang="zh-CN" altLang="en-US" sz="2095" b="1" spc="300" dirty="0">
              <a:solidFill>
                <a:srgbClr val="FFFFFF"/>
              </a:solidFill>
              <a:latin typeface="微软雅黑" panose="020B0503020204020204" pitchFamily="34" charset="-122"/>
              <a:ea typeface="微软雅黑" panose="020B0503020204020204" pitchFamily="34" charset="-122"/>
            </a:endParaRPr>
          </a:p>
        </p:txBody>
      </p:sp>
      <p:sp>
        <p:nvSpPr>
          <p:cNvPr id="44" name="文本框 43"/>
          <p:cNvSpPr txBox="1"/>
          <p:nvPr>
            <p:custDataLst>
              <p:tags r:id="rId9"/>
            </p:custDataLst>
          </p:nvPr>
        </p:nvSpPr>
        <p:spPr>
          <a:xfrm>
            <a:off x="584134" y="2329660"/>
            <a:ext cx="1558283" cy="1520672"/>
          </a:xfrm>
          <a:prstGeom prst="rect">
            <a:avLst/>
          </a:prstGeom>
          <a:noFill/>
        </p:spPr>
        <p:txBody>
          <a:bodyPr wrap="square" tIns="0" rtlCol="0">
            <a:normAutofit/>
          </a:bodyPr>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选题原则</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如何选题</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开题报告</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en-US" altLang="zh-CN" sz="1200" b="1" spc="150" dirty="0">
                <a:solidFill>
                  <a:schemeClr val="tx1"/>
                </a:solidFill>
                <a:latin typeface="微软雅黑" panose="020B0503020204020204" pitchFamily="34" charset="-122"/>
                <a:ea typeface="微软雅黑" panose="020B0503020204020204" pitchFamily="34" charset="-122"/>
              </a:rPr>
              <a:t>……</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endParaRPr lang="zh-CN" altLang="en-US" sz="1200" b="1" spc="150" dirty="0">
              <a:solidFill>
                <a:schemeClr val="tx1"/>
              </a:solidFill>
              <a:latin typeface="微软雅黑" panose="020B0503020204020204" pitchFamily="34" charset="-122"/>
              <a:ea typeface="微软雅黑" panose="020B0503020204020204" pitchFamily="34" charset="-122"/>
            </a:endParaRPr>
          </a:p>
        </p:txBody>
      </p:sp>
      <p:sp>
        <p:nvSpPr>
          <p:cNvPr id="45" name="文本框 44"/>
          <p:cNvSpPr txBox="1"/>
          <p:nvPr>
            <p:custDataLst>
              <p:tags r:id="rId10"/>
            </p:custDataLst>
          </p:nvPr>
        </p:nvSpPr>
        <p:spPr>
          <a:xfrm>
            <a:off x="2188299" y="2336934"/>
            <a:ext cx="1558283" cy="1520672"/>
          </a:xfrm>
          <a:prstGeom prst="rect">
            <a:avLst/>
          </a:prstGeom>
          <a:noFill/>
        </p:spPr>
        <p:txBody>
          <a:bodyPr wrap="square" tIns="0" rtlCol="0">
            <a:normAutofit/>
          </a:bodyPr>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阅读方法</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阅读工具</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文献管理</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en-US" altLang="zh-CN" sz="1200" b="1" spc="150" dirty="0">
                <a:solidFill>
                  <a:schemeClr val="tx1"/>
                </a:solidFill>
                <a:latin typeface="微软雅黑" panose="020B0503020204020204" pitchFamily="34" charset="-122"/>
                <a:ea typeface="微软雅黑" panose="020B0503020204020204" pitchFamily="34" charset="-122"/>
              </a:rPr>
              <a:t>……</a:t>
            </a:r>
            <a:endParaRPr lang="en-US" altLang="zh-CN" sz="1200" b="1" spc="150" dirty="0">
              <a:solidFill>
                <a:schemeClr val="tx1"/>
              </a:solidFill>
              <a:latin typeface="微软雅黑" panose="020B0503020204020204" pitchFamily="34" charset="-122"/>
              <a:ea typeface="微软雅黑" panose="020B0503020204020204" pitchFamily="34" charset="-122"/>
            </a:endParaRPr>
          </a:p>
        </p:txBody>
      </p:sp>
      <p:sp>
        <p:nvSpPr>
          <p:cNvPr id="46" name="文本框 45"/>
          <p:cNvSpPr txBox="1"/>
          <p:nvPr>
            <p:custDataLst>
              <p:tags r:id="rId11"/>
            </p:custDataLst>
          </p:nvPr>
        </p:nvSpPr>
        <p:spPr>
          <a:xfrm>
            <a:off x="3792464" y="2336934"/>
            <a:ext cx="1558283" cy="1520672"/>
          </a:xfrm>
          <a:prstGeom prst="rect">
            <a:avLst/>
          </a:prstGeom>
          <a:noFill/>
        </p:spPr>
        <p:txBody>
          <a:bodyPr wrap="square" tIns="0" rtlCol="0">
            <a:normAutofit/>
          </a:bodyPr>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具体方法</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研究过程</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研究结果</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中期检查</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en-US" altLang="zh-CN" sz="1200" b="1" spc="150" dirty="0">
                <a:solidFill>
                  <a:schemeClr val="tx1"/>
                </a:solidFill>
                <a:latin typeface="微软雅黑" panose="020B0503020204020204" pitchFamily="34" charset="-122"/>
                <a:ea typeface="微软雅黑" panose="020B0503020204020204" pitchFamily="34" charset="-122"/>
              </a:rPr>
              <a:t>……</a:t>
            </a:r>
            <a:endParaRPr lang="en-US" altLang="zh-CN" sz="1200" b="1" spc="150" dirty="0">
              <a:solidFill>
                <a:schemeClr val="tx1"/>
              </a:solidFill>
              <a:latin typeface="微软雅黑" panose="020B0503020204020204" pitchFamily="34" charset="-122"/>
              <a:ea typeface="微软雅黑" panose="020B0503020204020204" pitchFamily="34" charset="-122"/>
            </a:endParaRPr>
          </a:p>
        </p:txBody>
      </p:sp>
      <p:sp>
        <p:nvSpPr>
          <p:cNvPr id="47" name="文本框 46"/>
          <p:cNvSpPr txBox="1"/>
          <p:nvPr>
            <p:custDataLst>
              <p:tags r:id="rId12"/>
            </p:custDataLst>
          </p:nvPr>
        </p:nvSpPr>
        <p:spPr>
          <a:xfrm>
            <a:off x="5396628" y="2336934"/>
            <a:ext cx="1558283" cy="1520672"/>
          </a:xfrm>
          <a:prstGeom prst="rect">
            <a:avLst/>
          </a:prstGeom>
          <a:noFill/>
        </p:spPr>
        <p:txBody>
          <a:bodyPr wrap="square" tIns="0" rtlCol="0">
            <a:normAutofit/>
          </a:bodyPr>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论文结构</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写作方法</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en-US" altLang="zh-CN" sz="1200" b="1" spc="150" dirty="0">
                <a:solidFill>
                  <a:schemeClr val="tx1"/>
                </a:solidFill>
                <a:latin typeface="微软雅黑" panose="020B0503020204020204" pitchFamily="34" charset="-122"/>
                <a:ea typeface="微软雅黑" panose="020B0503020204020204" pitchFamily="34" charset="-122"/>
              </a:rPr>
              <a:t>……</a:t>
            </a:r>
            <a:endParaRPr lang="en-US" altLang="zh-CN" sz="1200" b="1" spc="150" dirty="0">
              <a:solidFill>
                <a:schemeClr val="tx1"/>
              </a:solidFill>
              <a:latin typeface="微软雅黑" panose="020B0503020204020204" pitchFamily="34" charset="-122"/>
              <a:ea typeface="微软雅黑" panose="020B0503020204020204" pitchFamily="34" charset="-122"/>
            </a:endParaRPr>
          </a:p>
        </p:txBody>
      </p:sp>
      <p:sp>
        <p:nvSpPr>
          <p:cNvPr id="48" name="文本框 47"/>
          <p:cNvSpPr txBox="1"/>
          <p:nvPr>
            <p:custDataLst>
              <p:tags r:id="rId13"/>
            </p:custDataLst>
          </p:nvPr>
        </p:nvSpPr>
        <p:spPr>
          <a:xfrm>
            <a:off x="7000792" y="2336934"/>
            <a:ext cx="1558283" cy="1520672"/>
          </a:xfrm>
          <a:prstGeom prst="rect">
            <a:avLst/>
          </a:prstGeom>
          <a:noFill/>
        </p:spPr>
        <p:txBody>
          <a:bodyPr wrap="square" tIns="0" rtlCol="0">
            <a:normAutofit/>
          </a:bodyPr>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期刊评价</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投稿方法</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zh-CN" altLang="en-US" sz="1200" b="1" spc="150" dirty="0">
                <a:solidFill>
                  <a:schemeClr val="tx1"/>
                </a:solidFill>
                <a:latin typeface="微软雅黑" panose="020B0503020204020204" pitchFamily="34" charset="-122"/>
                <a:ea typeface="微软雅黑" panose="020B0503020204020204" pitchFamily="34" charset="-122"/>
              </a:rPr>
              <a:t>学术不端</a:t>
            </a:r>
            <a:endParaRPr lang="zh-CN" altLang="en-US" sz="1200" b="1" spc="150" dirty="0">
              <a:solidFill>
                <a:schemeClr val="tx1"/>
              </a:solidFill>
              <a:latin typeface="微软雅黑" panose="020B0503020204020204" pitchFamily="34" charset="-122"/>
              <a:ea typeface="微软雅黑" panose="020B0503020204020204" pitchFamily="34" charset="-122"/>
            </a:endParaRPr>
          </a:p>
          <a:p>
            <a:pPr algn="ctr" defTabSz="457200">
              <a:lnSpc>
                <a:spcPct val="120000"/>
              </a:lnSpc>
            </a:pPr>
            <a:r>
              <a:rPr lang="en-US" altLang="zh-CN" sz="1200" b="1" spc="150" dirty="0">
                <a:solidFill>
                  <a:schemeClr val="tx1"/>
                </a:solidFill>
                <a:latin typeface="微软雅黑" panose="020B0503020204020204" pitchFamily="34" charset="-122"/>
                <a:ea typeface="微软雅黑" panose="020B0503020204020204" pitchFamily="34" charset="-122"/>
              </a:rPr>
              <a:t>……</a:t>
            </a:r>
            <a:endParaRPr lang="en-US" altLang="zh-CN" sz="1200" b="1" spc="150"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14"/>
            </p:custDataLst>
          </p:nvPr>
        </p:nvSpPr>
        <p:spPr>
          <a:xfrm>
            <a:off x="2224405" y="1467485"/>
            <a:ext cx="1463040" cy="345440"/>
          </a:xfrm>
          <a:prstGeom prst="rect">
            <a:avLst/>
          </a:prstGeom>
          <a:noFill/>
        </p:spPr>
        <p:txBody>
          <a:bodyPr wrap="square" bIns="0" rtlCol="0" anchor="ctr">
            <a:noAutofit/>
          </a:bodyPr>
          <a:p>
            <a:pPr algn="ctr" defTabSz="457200"/>
            <a:r>
              <a:rPr lang="zh-CN" altLang="en-US" sz="2095" b="1" spc="300" dirty="0">
                <a:solidFill>
                  <a:srgbClr val="FFFFFF"/>
                </a:solidFill>
                <a:latin typeface="微软雅黑" panose="020B0503020204020204" pitchFamily="34" charset="-122"/>
                <a:ea typeface="微软雅黑" panose="020B0503020204020204" pitchFamily="34" charset="-122"/>
              </a:rPr>
              <a:t>文献阅读</a:t>
            </a:r>
            <a:endParaRPr lang="zh-CN" altLang="en-US" sz="2095" b="1" spc="300" dirty="0">
              <a:solidFill>
                <a:srgbClr val="FFFFFF"/>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15"/>
            </p:custDataLst>
          </p:nvPr>
        </p:nvSpPr>
        <p:spPr>
          <a:xfrm>
            <a:off x="3905250" y="1467485"/>
            <a:ext cx="1409700" cy="345440"/>
          </a:xfrm>
          <a:prstGeom prst="rect">
            <a:avLst/>
          </a:prstGeom>
          <a:noFill/>
        </p:spPr>
        <p:txBody>
          <a:bodyPr wrap="square" bIns="0" rtlCol="0" anchor="ctr">
            <a:noAutofit/>
          </a:bodyPr>
          <a:p>
            <a:pPr algn="ctr" defTabSz="457200"/>
            <a:r>
              <a:rPr lang="zh-CN" altLang="en-US" sz="2095" b="1" spc="300" dirty="0">
                <a:solidFill>
                  <a:srgbClr val="FFFFFF"/>
                </a:solidFill>
                <a:latin typeface="微软雅黑" panose="020B0503020204020204" pitchFamily="34" charset="-122"/>
                <a:ea typeface="微软雅黑" panose="020B0503020204020204" pitchFamily="34" charset="-122"/>
              </a:rPr>
              <a:t>研究分析</a:t>
            </a:r>
            <a:endParaRPr lang="zh-CN" altLang="en-US" sz="2095" b="1" spc="300" dirty="0">
              <a:solidFill>
                <a:srgbClr val="FFFFFF"/>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16"/>
            </p:custDataLst>
          </p:nvPr>
        </p:nvSpPr>
        <p:spPr>
          <a:xfrm>
            <a:off x="5472430" y="1466850"/>
            <a:ext cx="1432560" cy="345440"/>
          </a:xfrm>
          <a:prstGeom prst="rect">
            <a:avLst/>
          </a:prstGeom>
          <a:noFill/>
        </p:spPr>
        <p:txBody>
          <a:bodyPr wrap="square" bIns="0" rtlCol="0" anchor="ctr">
            <a:noAutofit/>
          </a:bodyPr>
          <a:p>
            <a:pPr algn="ctr" defTabSz="457200"/>
            <a:r>
              <a:rPr lang="zh-CN" altLang="en-US" sz="2095" b="1" spc="300" dirty="0">
                <a:solidFill>
                  <a:srgbClr val="FFFFFF"/>
                </a:solidFill>
                <a:latin typeface="微软雅黑" panose="020B0503020204020204" pitchFamily="34" charset="-122"/>
                <a:ea typeface="微软雅黑" panose="020B0503020204020204" pitchFamily="34" charset="-122"/>
              </a:rPr>
              <a:t>论文撰写</a:t>
            </a:r>
            <a:endParaRPr lang="zh-CN" altLang="en-US" sz="2095" b="1" spc="300" dirty="0">
              <a:solidFill>
                <a:srgbClr val="FFFFFF"/>
              </a:solidFill>
              <a:latin typeface="微软雅黑" panose="020B0503020204020204" pitchFamily="34" charset="-122"/>
              <a:ea typeface="微软雅黑" panose="020B0503020204020204" pitchFamily="34" charset="-122"/>
            </a:endParaRPr>
          </a:p>
        </p:txBody>
      </p:sp>
      <p:sp>
        <p:nvSpPr>
          <p:cNvPr id="16" name="文本框 15"/>
          <p:cNvSpPr txBox="1"/>
          <p:nvPr>
            <p:custDataLst>
              <p:tags r:id="rId17"/>
            </p:custDataLst>
          </p:nvPr>
        </p:nvSpPr>
        <p:spPr>
          <a:xfrm>
            <a:off x="7098665" y="1467485"/>
            <a:ext cx="1433830" cy="345440"/>
          </a:xfrm>
          <a:prstGeom prst="rect">
            <a:avLst/>
          </a:prstGeom>
          <a:noFill/>
        </p:spPr>
        <p:txBody>
          <a:bodyPr wrap="square" bIns="0" rtlCol="0" anchor="ctr">
            <a:noAutofit/>
          </a:bodyPr>
          <a:p>
            <a:pPr algn="ctr" defTabSz="457200"/>
            <a:r>
              <a:rPr lang="zh-CN" altLang="en-US" sz="2095" b="1" spc="300" dirty="0">
                <a:solidFill>
                  <a:srgbClr val="FFFFFF"/>
                </a:solidFill>
                <a:latin typeface="微软雅黑" panose="020B0503020204020204" pitchFamily="34" charset="-122"/>
                <a:ea typeface="微软雅黑" panose="020B0503020204020204" pitchFamily="34" charset="-122"/>
              </a:rPr>
              <a:t>论文投稿</a:t>
            </a:r>
            <a:endParaRPr lang="zh-CN" altLang="en-US" sz="2095" b="1" spc="300" dirty="0">
              <a:solidFill>
                <a:srgbClr val="FFFFFF"/>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8"/>
            </p:custDataLst>
          </p:nvPr>
        </p:nvPicPr>
        <p:blipFill>
          <a:blip r:embed="rId19"/>
          <a:stretch>
            <a:fillRect/>
          </a:stretch>
        </p:blipFill>
        <p:spPr>
          <a:xfrm>
            <a:off x="7099966" y="191350"/>
            <a:ext cx="1866385" cy="294846"/>
          </a:xfrm>
          <a:prstGeom prst="rect">
            <a:avLst/>
          </a:prstGeom>
        </p:spPr>
      </p:pic>
      <p:sp>
        <p:nvSpPr>
          <p:cNvPr id="4" name="文本框 3"/>
          <p:cNvSpPr txBox="1"/>
          <p:nvPr>
            <p:custDataLst>
              <p:tags r:id="rId20"/>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科研狗的辛酸之路</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1">
            <a:clrChange>
              <a:clrFrom>
                <a:srgbClr val="FEFEFE">
                  <a:alpha val="100000"/>
                </a:srgbClr>
              </a:clrFrom>
              <a:clrTo>
                <a:srgbClr val="FEFEFE">
                  <a:alpha val="100000"/>
                  <a:alpha val="0"/>
                </a:srgbClr>
              </a:clrTo>
            </a:clrChange>
          </a:blip>
          <a:srcRect b="6845"/>
          <a:stretch>
            <a:fillRect/>
          </a:stretch>
        </p:blipFill>
        <p:spPr>
          <a:xfrm>
            <a:off x="5473065" y="3380740"/>
            <a:ext cx="2760345" cy="1572895"/>
          </a:xfrm>
          <a:prstGeom prst="rect">
            <a:avLst/>
          </a:prstGeom>
          <a:noFill/>
          <a:ln w="9525">
            <a:noFill/>
          </a:ln>
        </p:spPr>
      </p:pic>
      <p:pic>
        <p:nvPicPr>
          <p:cNvPr id="101" name="图片 100"/>
          <p:cNvPicPr/>
          <p:nvPr/>
        </p:nvPicPr>
        <p:blipFill>
          <a:blip r:embed="rId22">
            <a:clrChange>
              <a:clrFrom>
                <a:srgbClr val="FFFFFF">
                  <a:alpha val="100000"/>
                </a:srgbClr>
              </a:clrFrom>
              <a:clrTo>
                <a:srgbClr val="FFFFFF">
                  <a:alpha val="100000"/>
                  <a:alpha val="0"/>
                </a:srgbClr>
              </a:clrTo>
            </a:clrChange>
          </a:blip>
          <a:srcRect b="17965"/>
          <a:stretch>
            <a:fillRect/>
          </a:stretch>
        </p:blipFill>
        <p:spPr>
          <a:xfrm>
            <a:off x="809625" y="3276600"/>
            <a:ext cx="3328035" cy="17227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randombar(horizont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44" grpId="0"/>
      <p:bldP spid="24" grpId="1"/>
      <p:bldP spid="18" grpId="1" animBg="1"/>
      <p:bldP spid="44" grpId="1"/>
      <p:bldP spid="19" grpId="0" animBg="1"/>
      <p:bldP spid="12" grpId="0"/>
      <p:bldP spid="19" grpId="1" animBg="1"/>
      <p:bldP spid="12" grpId="1"/>
      <p:bldP spid="45" grpId="0"/>
      <p:bldP spid="45" grpId="1"/>
      <p:bldP spid="20" grpId="0" animBg="1"/>
      <p:bldP spid="14" grpId="0"/>
      <p:bldP spid="20" grpId="1" animBg="1"/>
      <p:bldP spid="14" grpId="1"/>
      <p:bldP spid="46" grpId="0"/>
      <p:bldP spid="46" grpId="1"/>
      <p:bldP spid="21" grpId="0" animBg="1"/>
      <p:bldP spid="15" grpId="0"/>
      <p:bldP spid="21" grpId="1" animBg="1"/>
      <p:bldP spid="15" grpId="1"/>
      <p:bldP spid="47" grpId="0"/>
      <p:bldP spid="47" grpId="1"/>
      <p:bldP spid="13" grpId="0" animBg="1"/>
      <p:bldP spid="16" grpId="0"/>
      <p:bldP spid="13" grpId="1" animBg="1"/>
      <p:bldP spid="16" grpId="1"/>
      <p:bldP spid="48" grpId="0"/>
      <p:bldP spid="4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图片 3"/>
          <p:cNvPicPr>
            <a:picLocks noChangeAspect="1"/>
          </p:cNvPicPr>
          <p:nvPr>
            <p:custDataLst>
              <p:tags r:id="rId3"/>
            </p:custDataLst>
          </p:nvPr>
        </p:nvPicPr>
        <p:blipFill>
          <a:blip r:embed="rId4"/>
          <a:stretch>
            <a:fillRect/>
          </a:stretch>
        </p:blipFill>
        <p:spPr>
          <a:xfrm>
            <a:off x="11319" y="274763"/>
            <a:ext cx="9117559" cy="4392876"/>
          </a:xfrm>
          <a:prstGeom prst="rect">
            <a:avLst/>
          </a:prstGeom>
        </p:spPr>
      </p:pic>
      <p:sp>
        <p:nvSpPr>
          <p:cNvPr id="5" name="矩形 4"/>
          <p:cNvSpPr/>
          <p:nvPr/>
        </p:nvSpPr>
        <p:spPr>
          <a:xfrm>
            <a:off x="2087251" y="902724"/>
            <a:ext cx="4413317" cy="485351"/>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6" name="矩形 5"/>
          <p:cNvSpPr/>
          <p:nvPr/>
        </p:nvSpPr>
        <p:spPr>
          <a:xfrm>
            <a:off x="2467070" y="2152942"/>
            <a:ext cx="270009" cy="177788"/>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7" name="矩形 6"/>
          <p:cNvSpPr/>
          <p:nvPr/>
        </p:nvSpPr>
        <p:spPr>
          <a:xfrm>
            <a:off x="4911413" y="2323124"/>
            <a:ext cx="270009" cy="177788"/>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9" name="矩形 8"/>
          <p:cNvSpPr/>
          <p:nvPr/>
        </p:nvSpPr>
        <p:spPr>
          <a:xfrm>
            <a:off x="5912538" y="2470488"/>
            <a:ext cx="270009" cy="177788"/>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10" name="矩形 9"/>
          <p:cNvSpPr/>
          <p:nvPr/>
        </p:nvSpPr>
        <p:spPr>
          <a:xfrm>
            <a:off x="2408125" y="2917809"/>
            <a:ext cx="270009" cy="177788"/>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11" name="文本框 10"/>
          <p:cNvSpPr txBox="1"/>
          <p:nvPr/>
        </p:nvSpPr>
        <p:spPr>
          <a:xfrm>
            <a:off x="4416425" y="1623695"/>
            <a:ext cx="2084070" cy="401320"/>
          </a:xfrm>
          <a:prstGeom prst="wedgeRectCallou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明确文章主题与架构</a:t>
            </a:r>
            <a:endParaRPr lang="zh-CN" sz="1600" b="1" dirty="0">
              <a:latin typeface="Arial" panose="020B0604020202020204" pitchFamily="34" charset="0"/>
              <a:ea typeface="微软雅黑" panose="020B0503020204020204" pitchFamily="34" charset="-122"/>
              <a:sym typeface="+mn-ea"/>
            </a:endParaRPr>
          </a:p>
        </p:txBody>
      </p:sp>
      <p:sp>
        <p:nvSpPr>
          <p:cNvPr id="12" name="矩形 11"/>
          <p:cNvSpPr/>
          <p:nvPr/>
        </p:nvSpPr>
        <p:spPr>
          <a:xfrm>
            <a:off x="11319" y="512447"/>
            <a:ext cx="1656182" cy="3626583"/>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cxnSp>
        <p:nvCxnSpPr>
          <p:cNvPr id="14" name="直接连接符 13"/>
          <p:cNvCxnSpPr/>
          <p:nvPr/>
        </p:nvCxnSpPr>
        <p:spPr>
          <a:xfrm flipV="1">
            <a:off x="238545" y="3498234"/>
            <a:ext cx="1278740" cy="7606"/>
          </a:xfrm>
          <a:prstGeom prst="line">
            <a:avLst/>
          </a:prstGeom>
        </p:spPr>
        <p:style>
          <a:lnRef idx="3">
            <a:schemeClr val="accent1"/>
          </a:lnRef>
          <a:fillRef idx="0">
            <a:srgbClr val="FFFFFF"/>
          </a:fillRef>
          <a:effectRef idx="0">
            <a:srgbClr val="FFFFFF"/>
          </a:effectRef>
          <a:fontRef idx="minor">
            <a:schemeClr val="tx1"/>
          </a:fontRef>
        </p:style>
      </p:cxnSp>
      <p:sp>
        <p:nvSpPr>
          <p:cNvPr id="15" name="文本框 14"/>
          <p:cNvSpPr txBox="1"/>
          <p:nvPr/>
        </p:nvSpPr>
        <p:spPr>
          <a:xfrm>
            <a:off x="11430" y="3937635"/>
            <a:ext cx="3405505" cy="988695"/>
          </a:xfrm>
          <a:prstGeom prst="wedgeRectCallou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灵活使用目录：</a:t>
            </a:r>
            <a:endParaRPr lang="zh-CN" sz="1600"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1.</a:t>
            </a:r>
            <a:r>
              <a:rPr lang="zh-CN" sz="1600" b="1" dirty="0">
                <a:latin typeface="Arial" panose="020B0604020202020204" pitchFamily="34" charset="0"/>
                <a:ea typeface="微软雅黑" panose="020B0503020204020204" pitchFamily="34" charset="-122"/>
                <a:sym typeface="+mn-ea"/>
              </a:rPr>
              <a:t>通过目录定位自己感兴趣的内容；</a:t>
            </a:r>
            <a:endParaRPr lang="zh-CN" sz="1600"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2.</a:t>
            </a:r>
            <a:r>
              <a:rPr lang="zh-CN" sz="1600" b="1" dirty="0">
                <a:latin typeface="Arial" panose="020B0604020202020204" pitchFamily="34" charset="0"/>
                <a:ea typeface="微软雅黑" panose="020B0503020204020204" pitchFamily="34" charset="-122"/>
                <a:sym typeface="+mn-ea"/>
              </a:rPr>
              <a:t>学习优秀文献的行文架构</a:t>
            </a:r>
            <a:endParaRPr lang="zh-CN" sz="1600" b="1" dirty="0">
              <a:latin typeface="Arial" panose="020B0604020202020204" pitchFamily="34" charset="0"/>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0" grpId="0" bldLvl="0" animBg="1"/>
      <p:bldP spid="7" grpId="0" bldLvl="0" animBg="1"/>
      <p:bldP spid="9" grpId="0" bldLvl="0" animBg="1"/>
      <p:bldP spid="5" grpId="1" animBg="1"/>
      <p:bldP spid="6" grpId="1" animBg="1"/>
      <p:bldP spid="10" grpId="1" animBg="1"/>
      <p:bldP spid="7" grpId="1" animBg="1"/>
      <p:bldP spid="9" grpId="1" animBg="1"/>
      <p:bldP spid="11" grpId="0" bldLvl="0" animBg="1"/>
      <p:bldP spid="11" grpId="1" animBg="1"/>
      <p:bldP spid="12" grpId="0" bldLvl="0" animBg="1"/>
      <p:bldP spid="12" grpId="1" animBg="1"/>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nvPicPr>
        <p:blipFill>
          <a:blip r:embed="rId1"/>
          <a:stretch>
            <a:fillRect/>
          </a:stretch>
        </p:blipFill>
        <p:spPr>
          <a:xfrm>
            <a:off x="0" y="4445"/>
            <a:ext cx="9144000" cy="5136515"/>
          </a:xfrm>
          <a:prstGeom prst="rect">
            <a:avLst/>
          </a:prstGeom>
          <a:solidFill>
            <a:schemeClr val="bg1">
              <a:lumMod val="50000"/>
            </a:schemeClr>
          </a:solidFill>
          <a:ln>
            <a:noFill/>
          </a:ln>
        </p:spPr>
      </p:pic>
      <p:sp>
        <p:nvSpPr>
          <p:cNvPr id="67" name="文本占位符 1"/>
          <p:cNvSpPr txBox="1">
            <a:spLocks noGrp="1"/>
          </p:cNvSpPr>
          <p:nvPr/>
        </p:nvSpPr>
        <p:spPr>
          <a:xfrm>
            <a:off x="283210" y="1041400"/>
            <a:ext cx="2083435" cy="80772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1795" dirty="0">
                <a:latin typeface="Arial" panose="020B0604020202020204" pitchFamily="34" charset="0"/>
                <a:ea typeface="微软雅黑" panose="020B0503020204020204" pitchFamily="34" charset="-122"/>
                <a:cs typeface="Times New Roman" panose="02020603050405020304" charset="0"/>
                <a:sym typeface="+mn-ea"/>
              </a:rPr>
              <a:t>利用</a:t>
            </a:r>
            <a:r>
              <a:rPr lang="zh-CN" sz="1795" dirty="0">
                <a:latin typeface="Arial" panose="020B0604020202020204" pitchFamily="34" charset="0"/>
                <a:ea typeface="微软雅黑" panose="020B0503020204020204" pitchFamily="34" charset="-122"/>
                <a:cs typeface="Times New Roman" panose="02020603050405020304" charset="0"/>
                <a:sym typeface="+mn-ea"/>
              </a:rPr>
              <a:t>IMRD</a:t>
            </a:r>
            <a:r>
              <a:rPr lang="zh-CN" sz="1795" dirty="0">
                <a:latin typeface="Arial" panose="020B0604020202020204" pitchFamily="34" charset="0"/>
                <a:ea typeface="微软雅黑" panose="020B0503020204020204" pitchFamily="34" charset="-122"/>
                <a:cs typeface="Times New Roman" panose="02020603050405020304" charset="0"/>
                <a:sym typeface="+mn-ea"/>
              </a:rPr>
              <a:t>结构，迅速定位目标位置</a:t>
            </a:r>
            <a:endParaRPr lang="zh-CN" sz="1795" dirty="0">
              <a:latin typeface="Arial" panose="020B0604020202020204" pitchFamily="34" charset="0"/>
              <a:ea typeface="微软雅黑" panose="020B0503020204020204" pitchFamily="34" charset="-122"/>
              <a:cs typeface="Times New Roman" panose="02020603050405020304" charset="0"/>
              <a:sym typeface="+mn-ea"/>
            </a:endParaRPr>
          </a:p>
        </p:txBody>
      </p:sp>
      <p:sp>
        <p:nvSpPr>
          <p:cNvPr id="125" name="Freeform 5"/>
          <p:cNvSpPr/>
          <p:nvPr>
            <p:custDataLst>
              <p:tags r:id="rId2"/>
            </p:custDataLst>
          </p:nvPr>
        </p:nvSpPr>
        <p:spPr bwMode="auto">
          <a:xfrm>
            <a:off x="6398637" y="2229405"/>
            <a:ext cx="3451852" cy="2904009"/>
          </a:xfrm>
          <a:custGeom>
            <a:avLst/>
            <a:gdLst>
              <a:gd name="T0" fmla="*/ 0 w 1908"/>
              <a:gd name="T1" fmla="*/ 1632 h 1632"/>
              <a:gd name="T2" fmla="*/ 1645 w 1908"/>
              <a:gd name="T3" fmla="*/ 4 h 1632"/>
              <a:gd name="T4" fmla="*/ 1908 w 1908"/>
              <a:gd name="T5" fmla="*/ 26 h 1632"/>
            </a:gdLst>
            <a:ahLst/>
            <a:cxnLst>
              <a:cxn ang="0">
                <a:pos x="T0" y="T1"/>
              </a:cxn>
              <a:cxn ang="0">
                <a:pos x="T2" y="T3"/>
              </a:cxn>
              <a:cxn ang="0">
                <a:pos x="T4" y="T5"/>
              </a:cxn>
            </a:cxnLst>
            <a:rect l="0" t="0" r="r" b="b"/>
            <a:pathLst>
              <a:path w="1908" h="1632">
                <a:moveTo>
                  <a:pt x="0" y="1632"/>
                </a:moveTo>
                <a:cubicBezTo>
                  <a:pt x="5" y="729"/>
                  <a:pt x="741" y="0"/>
                  <a:pt x="1645" y="4"/>
                </a:cubicBezTo>
                <a:cubicBezTo>
                  <a:pt x="1733" y="4"/>
                  <a:pt x="1821" y="12"/>
                  <a:pt x="1908" y="26"/>
                </a:cubicBezTo>
              </a:path>
            </a:pathLst>
          </a:custGeom>
          <a:noFill/>
          <a:ln w="57150" cap="flat">
            <a:solidFill>
              <a:sysClr val="window" lastClr="FFFFFF">
                <a:lumMod val="85000"/>
              </a:sys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452" tIns="34226" rIns="68452" bIns="34226" numCol="1" anchor="t" anchorCtr="0" compatLnSpc="1"/>
          <a:lstStyle/>
          <a:p>
            <a:endParaRPr lang="zh-CN" altLang="en-US" sz="1720"/>
          </a:p>
        </p:txBody>
      </p:sp>
      <p:sp>
        <p:nvSpPr>
          <p:cNvPr id="127" name="Oval 4"/>
          <p:cNvSpPr/>
          <p:nvPr>
            <p:custDataLst>
              <p:tags r:id="rId3"/>
            </p:custDataLst>
          </p:nvPr>
        </p:nvSpPr>
        <p:spPr>
          <a:xfrm>
            <a:off x="6476053" y="4158806"/>
            <a:ext cx="165659" cy="165659"/>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28" name="Oval 5"/>
          <p:cNvSpPr/>
          <p:nvPr>
            <p:custDataLst>
              <p:tags r:id="rId4"/>
            </p:custDataLst>
          </p:nvPr>
        </p:nvSpPr>
        <p:spPr>
          <a:xfrm>
            <a:off x="6925666" y="3310965"/>
            <a:ext cx="165659" cy="165659"/>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29" name="Oval 6"/>
          <p:cNvSpPr/>
          <p:nvPr>
            <p:custDataLst>
              <p:tags r:id="rId5"/>
            </p:custDataLst>
          </p:nvPr>
        </p:nvSpPr>
        <p:spPr>
          <a:xfrm>
            <a:off x="7712632" y="2583456"/>
            <a:ext cx="165659" cy="165659"/>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30" name="Oval 7"/>
          <p:cNvSpPr/>
          <p:nvPr>
            <p:custDataLst>
              <p:tags r:id="rId6"/>
            </p:custDataLst>
          </p:nvPr>
        </p:nvSpPr>
        <p:spPr>
          <a:xfrm>
            <a:off x="8750817" y="2187808"/>
            <a:ext cx="165659" cy="165659"/>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31" name="TextBox 23"/>
          <p:cNvSpPr txBox="1"/>
          <p:nvPr>
            <p:custDataLst>
              <p:tags r:id="rId7"/>
            </p:custDataLst>
          </p:nvPr>
        </p:nvSpPr>
        <p:spPr>
          <a:xfrm>
            <a:off x="6663986" y="4250388"/>
            <a:ext cx="652915" cy="460375"/>
          </a:xfrm>
          <a:prstGeom prst="rect">
            <a:avLst/>
          </a:prstGeom>
          <a:noFill/>
        </p:spPr>
        <p:txBody>
          <a:bodyPr wrap="square" rtlCol="0">
            <a:spAutoFit/>
          </a:bodyPr>
          <a:lstStyle/>
          <a:p>
            <a:r>
              <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rPr>
              <a:t>D</a:t>
            </a:r>
            <a:endPar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32" name="TextBox 24"/>
          <p:cNvSpPr txBox="1"/>
          <p:nvPr>
            <p:custDataLst>
              <p:tags r:id="rId8"/>
            </p:custDataLst>
          </p:nvPr>
        </p:nvSpPr>
        <p:spPr>
          <a:xfrm>
            <a:off x="7154750" y="3397027"/>
            <a:ext cx="652915" cy="460375"/>
          </a:xfrm>
          <a:prstGeom prst="rect">
            <a:avLst/>
          </a:prstGeom>
          <a:noFill/>
        </p:spPr>
        <p:txBody>
          <a:bodyPr wrap="square" rtlCol="0">
            <a:spAutoFit/>
          </a:bodyPr>
          <a:lstStyle/>
          <a:p>
            <a:r>
              <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rPr>
              <a:t>R</a:t>
            </a:r>
            <a:endPar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33" name="TextBox 25"/>
          <p:cNvSpPr txBox="1"/>
          <p:nvPr>
            <p:custDataLst>
              <p:tags r:id="rId9"/>
            </p:custDataLst>
          </p:nvPr>
        </p:nvSpPr>
        <p:spPr>
          <a:xfrm>
            <a:off x="7860906" y="2670738"/>
            <a:ext cx="652915" cy="460375"/>
          </a:xfrm>
          <a:prstGeom prst="rect">
            <a:avLst/>
          </a:prstGeom>
          <a:noFill/>
        </p:spPr>
        <p:txBody>
          <a:bodyPr wrap="square" rtlCol="0">
            <a:spAutoFit/>
          </a:bodyPr>
          <a:lstStyle/>
          <a:p>
            <a:r>
              <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rPr>
              <a:t>M</a:t>
            </a:r>
            <a:endPar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34" name="TextBox 26"/>
          <p:cNvSpPr txBox="1"/>
          <p:nvPr>
            <p:custDataLst>
              <p:tags r:id="rId10"/>
            </p:custDataLst>
          </p:nvPr>
        </p:nvSpPr>
        <p:spPr>
          <a:xfrm>
            <a:off x="8903076" y="2313515"/>
            <a:ext cx="652915" cy="460375"/>
          </a:xfrm>
          <a:prstGeom prst="rect">
            <a:avLst/>
          </a:prstGeom>
          <a:noFill/>
        </p:spPr>
        <p:txBody>
          <a:bodyPr wrap="square" rtlCol="0">
            <a:spAutoFit/>
          </a:bodyPr>
          <a:lstStyle/>
          <a:p>
            <a:r>
              <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rPr>
              <a:t>I</a:t>
            </a:r>
            <a:endParaRPr lang="en-US" altLang="id-ID" sz="2395"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grpSp>
        <p:nvGrpSpPr>
          <p:cNvPr id="135" name="Group 28"/>
          <p:cNvGrpSpPr/>
          <p:nvPr>
            <p:custDataLst>
              <p:tags r:id="rId11"/>
            </p:custDataLst>
          </p:nvPr>
        </p:nvGrpSpPr>
        <p:grpSpPr>
          <a:xfrm flipH="1">
            <a:off x="4611810" y="3966856"/>
            <a:ext cx="1761021" cy="236128"/>
            <a:chOff x="2108477" y="2757465"/>
            <a:chExt cx="2423386" cy="299955"/>
          </a:xfrm>
        </p:grpSpPr>
        <p:cxnSp>
          <p:nvCxnSpPr>
            <p:cNvPr id="136" name="Straight Connector 30"/>
            <p:cNvCxnSpPr/>
            <p:nvPr>
              <p:custDataLst>
                <p:tags r:id="rId12"/>
              </p:custDataLst>
            </p:nvPr>
          </p:nvCxnSpPr>
          <p:spPr>
            <a:xfrm flipH="1">
              <a:off x="2108477" y="2757465"/>
              <a:ext cx="1864621" cy="299955"/>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137" name="Straight Connector 31"/>
            <p:cNvCxnSpPr/>
            <p:nvPr>
              <p:custDataLst>
                <p:tags r:id="rId13"/>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138" name="Oval 29"/>
          <p:cNvSpPr/>
          <p:nvPr>
            <p:custDataLst>
              <p:tags r:id="rId14"/>
            </p:custDataLst>
          </p:nvPr>
        </p:nvSpPr>
        <p:spPr>
          <a:xfrm flipH="1">
            <a:off x="4482882" y="3891874"/>
            <a:ext cx="138432" cy="149963"/>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39" name="Oval 36"/>
          <p:cNvSpPr/>
          <p:nvPr>
            <p:custDataLst>
              <p:tags r:id="rId15"/>
            </p:custDataLst>
          </p:nvPr>
        </p:nvSpPr>
        <p:spPr>
          <a:xfrm>
            <a:off x="3873299" y="3741008"/>
            <a:ext cx="551176" cy="551176"/>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grpSp>
        <p:nvGrpSpPr>
          <p:cNvPr id="140" name="Group 33"/>
          <p:cNvGrpSpPr/>
          <p:nvPr>
            <p:custDataLst>
              <p:tags r:id="rId16"/>
            </p:custDataLst>
          </p:nvPr>
        </p:nvGrpSpPr>
        <p:grpSpPr>
          <a:xfrm>
            <a:off x="3992767" y="3876995"/>
            <a:ext cx="279203" cy="279203"/>
            <a:chOff x="2005013" y="1077913"/>
            <a:chExt cx="688975" cy="688975"/>
          </a:xfrm>
          <a:solidFill>
            <a:sysClr val="window" lastClr="FFFFFF"/>
          </a:solidFill>
        </p:grpSpPr>
        <p:sp>
          <p:nvSpPr>
            <p:cNvPr id="141" name="Freeform 5"/>
            <p:cNvSpPr>
              <a:spLocks noEditPoints="1"/>
            </p:cNvSpPr>
            <p:nvPr>
              <p:custDataLst>
                <p:tags r:id="rId17"/>
              </p:custDataLst>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52" tIns="34226" rIns="68452" bIns="34226" numCol="1" anchor="t" anchorCtr="0" compatLnSpc="1"/>
            <a:lstStyle/>
            <a:p>
              <a:endParaRPr lang="id-ID" sz="1720"/>
            </a:p>
          </p:txBody>
        </p:sp>
        <p:sp>
          <p:nvSpPr>
            <p:cNvPr id="142" name="Freeform 6"/>
            <p:cNvSpPr/>
            <p:nvPr>
              <p:custDataLst>
                <p:tags r:id="rId18"/>
              </p:custDataLst>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52" tIns="34226" rIns="68452" bIns="34226" numCol="1" anchor="t" anchorCtr="0" compatLnSpc="1"/>
            <a:lstStyle/>
            <a:p>
              <a:endParaRPr lang="id-ID" sz="1720"/>
            </a:p>
          </p:txBody>
        </p:sp>
      </p:grpSp>
      <p:sp>
        <p:nvSpPr>
          <p:cNvPr id="143" name="TextBox 37"/>
          <p:cNvSpPr txBox="1"/>
          <p:nvPr>
            <p:custDataLst>
              <p:tags r:id="rId19"/>
            </p:custDataLst>
          </p:nvPr>
        </p:nvSpPr>
        <p:spPr>
          <a:xfrm>
            <a:off x="283229" y="3984535"/>
            <a:ext cx="3532935" cy="724936"/>
          </a:xfrm>
          <a:prstGeom prst="rect">
            <a:avLst/>
          </a:prstGeom>
          <a:noFill/>
        </p:spPr>
        <p:txBody>
          <a:bodyPr wrap="square" tIns="0" rtlCol="0">
            <a:noAutofit/>
          </a:bodyPr>
          <a:lstStyle/>
          <a:p>
            <a:pPr lvl="0" algn="just">
              <a:lnSpc>
                <a:spcPct val="120000"/>
              </a:lnSpc>
              <a:buClrTx/>
              <a:buSzTx/>
              <a:buFontTx/>
            </a:pPr>
            <a:r>
              <a:rPr lang="zh-CN" altLang="en-US" sz="1200" spc="150">
                <a:latin typeface="微软雅黑" panose="020B0503020204020204" pitchFamily="34" charset="-122"/>
                <a:ea typeface="微软雅黑" panose="020B0503020204020204" pitchFamily="34" charset="-122"/>
                <a:sym typeface="+mn-ea"/>
              </a:rPr>
              <a:t>分析结果的意义，包括对结果的解释和推断、结果是否支持或反对某种观点、已有文献中正反两面的证据如何等，最后作结论</a:t>
            </a:r>
            <a:endParaRPr lang="zh-CN" altLang="en-US" sz="1200" spc="150">
              <a:latin typeface="微软雅黑" panose="020B0503020204020204" pitchFamily="34" charset="-122"/>
              <a:ea typeface="微软雅黑" panose="020B0503020204020204" pitchFamily="34" charset="-122"/>
              <a:sym typeface="+mn-ea"/>
            </a:endParaRPr>
          </a:p>
        </p:txBody>
      </p:sp>
      <p:sp>
        <p:nvSpPr>
          <p:cNvPr id="144" name="TextBox 38"/>
          <p:cNvSpPr txBox="1"/>
          <p:nvPr>
            <p:custDataLst>
              <p:tags r:id="rId20"/>
            </p:custDataLst>
          </p:nvPr>
        </p:nvSpPr>
        <p:spPr>
          <a:xfrm>
            <a:off x="1191301" y="3663653"/>
            <a:ext cx="2624953" cy="299527"/>
          </a:xfrm>
          <a:prstGeom prst="rect">
            <a:avLst/>
          </a:prstGeom>
          <a:noFill/>
        </p:spPr>
        <p:txBody>
          <a:bodyPr wrap="square" lIns="67374" tIns="35034" rIns="67374" bIns="0" rtlCol="0" anchor="b" anchorCtr="0">
            <a:noAutofit/>
          </a:bodyPr>
          <a:lstStyle/>
          <a:p>
            <a:pPr lvl="0" algn="r">
              <a:lnSpc>
                <a:spcPct val="120000"/>
              </a:lnSpc>
              <a:buClrTx/>
              <a:buSzTx/>
              <a:buFontTx/>
            </a:pPr>
            <a:r>
              <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rPr>
              <a:t>D-讨论和结论</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endParaRPr>
          </a:p>
        </p:txBody>
      </p:sp>
      <p:sp>
        <p:nvSpPr>
          <p:cNvPr id="145" name="TextBox 66"/>
          <p:cNvSpPr txBox="1"/>
          <p:nvPr>
            <p:custDataLst>
              <p:tags r:id="rId21"/>
            </p:custDataLst>
          </p:nvPr>
        </p:nvSpPr>
        <p:spPr>
          <a:xfrm>
            <a:off x="909320" y="3034030"/>
            <a:ext cx="3829685" cy="380365"/>
          </a:xfrm>
          <a:prstGeom prst="rect">
            <a:avLst/>
          </a:prstGeom>
          <a:noFill/>
        </p:spPr>
        <p:txBody>
          <a:bodyPr wrap="square" tIns="0" rtlCol="0">
            <a:noAutofit/>
          </a:bodyPr>
          <a:lstStyle/>
          <a:p>
            <a:pPr lvl="0" algn="just">
              <a:lnSpc>
                <a:spcPct val="120000"/>
              </a:lnSpc>
              <a:buClrTx/>
              <a:buSzTx/>
              <a:buFontTx/>
            </a:pPr>
            <a:r>
              <a:rPr lang="zh-CN" altLang="en-US" sz="1200" spc="150">
                <a:latin typeface="微软雅黑" panose="020B0503020204020204" pitchFamily="34" charset="-122"/>
                <a:ea typeface="微软雅黑" panose="020B0503020204020204" pitchFamily="34" charset="-122"/>
                <a:sym typeface="+mn-ea"/>
              </a:rPr>
              <a:t>叙述研究或实验的发现（结果），可采取文字与图表相结合的方式表达结果，以帮助读者的理解</a:t>
            </a:r>
            <a:endParaRPr lang="zh-CN" altLang="en-US" sz="1200" spc="150">
              <a:latin typeface="微软雅黑" panose="020B0503020204020204" pitchFamily="34" charset="-122"/>
              <a:ea typeface="微软雅黑" panose="020B0503020204020204" pitchFamily="34" charset="-122"/>
              <a:sym typeface="+mn-ea"/>
            </a:endParaRPr>
          </a:p>
        </p:txBody>
      </p:sp>
      <p:sp>
        <p:nvSpPr>
          <p:cNvPr id="146" name="TextBox 67"/>
          <p:cNvSpPr txBox="1"/>
          <p:nvPr>
            <p:custDataLst>
              <p:tags r:id="rId22"/>
            </p:custDataLst>
          </p:nvPr>
        </p:nvSpPr>
        <p:spPr>
          <a:xfrm>
            <a:off x="2114462" y="2713611"/>
            <a:ext cx="2624953" cy="299527"/>
          </a:xfrm>
          <a:prstGeom prst="rect">
            <a:avLst/>
          </a:prstGeom>
          <a:noFill/>
        </p:spPr>
        <p:txBody>
          <a:bodyPr wrap="square" lIns="67374" tIns="35034" rIns="67374" bIns="0" rtlCol="0" anchor="b" anchorCtr="0">
            <a:noAutofit/>
          </a:bodyPr>
          <a:lstStyle/>
          <a:p>
            <a:pPr lvl="0" algn="r">
              <a:lnSpc>
                <a:spcPct val="120000"/>
              </a:lnSpc>
              <a:buClrTx/>
              <a:buSzTx/>
              <a:buFontTx/>
            </a:pPr>
            <a:r>
              <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rPr>
              <a:t>R-结果</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endParaRPr>
          </a:p>
        </p:txBody>
      </p:sp>
      <p:sp>
        <p:nvSpPr>
          <p:cNvPr id="147" name="TextBox 72"/>
          <p:cNvSpPr txBox="1"/>
          <p:nvPr>
            <p:custDataLst>
              <p:tags r:id="rId23"/>
            </p:custDataLst>
          </p:nvPr>
        </p:nvSpPr>
        <p:spPr>
          <a:xfrm>
            <a:off x="1953895" y="2124710"/>
            <a:ext cx="3991610" cy="526415"/>
          </a:xfrm>
          <a:prstGeom prst="rect">
            <a:avLst/>
          </a:prstGeom>
          <a:noFill/>
        </p:spPr>
        <p:txBody>
          <a:bodyPr wrap="square" tIns="0" rtlCol="0">
            <a:noAutofit/>
          </a:bodyPr>
          <a:lstStyle/>
          <a:p>
            <a:pPr lvl="0" algn="just">
              <a:lnSpc>
                <a:spcPct val="120000"/>
              </a:lnSpc>
              <a:buClrTx/>
              <a:buSzTx/>
              <a:buFontTx/>
            </a:pPr>
            <a:r>
              <a:rPr lang="zh-CN" altLang="en-US" sz="1200" spc="150">
                <a:latin typeface="微软雅黑" panose="020B0503020204020204" pitchFamily="34" charset="-122"/>
                <a:ea typeface="微软雅黑" panose="020B0503020204020204" pitchFamily="34" charset="-122"/>
                <a:sym typeface="+mn-ea"/>
              </a:rPr>
              <a:t>描述如何做（研究或实验的材料与方法），如果所采用的方法已经公开报道过，引用相关文献即可</a:t>
            </a:r>
            <a:endParaRPr lang="zh-CN" altLang="en-US" sz="1200" spc="150">
              <a:latin typeface="微软雅黑" panose="020B0503020204020204" pitchFamily="34" charset="-122"/>
              <a:ea typeface="微软雅黑" panose="020B0503020204020204" pitchFamily="34" charset="-122"/>
              <a:sym typeface="+mn-ea"/>
            </a:endParaRPr>
          </a:p>
        </p:txBody>
      </p:sp>
      <p:sp>
        <p:nvSpPr>
          <p:cNvPr id="148" name="TextBox 73"/>
          <p:cNvSpPr txBox="1"/>
          <p:nvPr>
            <p:custDataLst>
              <p:tags r:id="rId24"/>
            </p:custDataLst>
          </p:nvPr>
        </p:nvSpPr>
        <p:spPr>
          <a:xfrm>
            <a:off x="3320374" y="1803427"/>
            <a:ext cx="2624953" cy="299527"/>
          </a:xfrm>
          <a:prstGeom prst="rect">
            <a:avLst/>
          </a:prstGeom>
          <a:noFill/>
        </p:spPr>
        <p:txBody>
          <a:bodyPr wrap="square" lIns="67374" tIns="35034" rIns="67374" bIns="0" rtlCol="0" anchor="b" anchorCtr="0">
            <a:noAutofit/>
          </a:bodyPr>
          <a:lstStyle/>
          <a:p>
            <a:pPr lvl="0" algn="r">
              <a:lnSpc>
                <a:spcPct val="120000"/>
              </a:lnSpc>
              <a:buClrTx/>
              <a:buSzTx/>
              <a:buFontTx/>
            </a:pPr>
            <a:r>
              <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rPr>
              <a:t>M-材料与方法</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sym typeface="+mn-ea"/>
            </a:endParaRPr>
          </a:p>
        </p:txBody>
      </p:sp>
      <p:sp>
        <p:nvSpPr>
          <p:cNvPr id="149" name="TextBox 78"/>
          <p:cNvSpPr txBox="1"/>
          <p:nvPr>
            <p:custDataLst>
              <p:tags r:id="rId25"/>
            </p:custDataLst>
          </p:nvPr>
        </p:nvSpPr>
        <p:spPr>
          <a:xfrm>
            <a:off x="3872865" y="1348105"/>
            <a:ext cx="3639820" cy="268605"/>
          </a:xfrm>
          <a:prstGeom prst="rect">
            <a:avLst/>
          </a:prstGeom>
          <a:noFill/>
        </p:spPr>
        <p:txBody>
          <a:bodyPr wrap="square" tIns="0" rtlCol="0">
            <a:noAutofit/>
          </a:bodyPr>
          <a:lstStyle/>
          <a:p>
            <a:pPr algn="just">
              <a:lnSpc>
                <a:spcPct val="120000"/>
              </a:lnSpc>
            </a:pPr>
            <a:r>
              <a:rPr lang="zh-CN" altLang="en-US" sz="1200" spc="150">
                <a:solidFill>
                  <a:schemeClr val="tx1"/>
                </a:solidFill>
                <a:latin typeface="微软雅黑" panose="020B0503020204020204" pitchFamily="34" charset="-122"/>
                <a:ea typeface="微软雅黑" panose="020B0503020204020204" pitchFamily="34" charset="-122"/>
              </a:rPr>
              <a:t>介绍研究背景，提出研究问题，阐述研究目的</a:t>
            </a:r>
            <a:endParaRPr lang="zh-CN" altLang="en-US" sz="1200" spc="150">
              <a:solidFill>
                <a:schemeClr val="tx1"/>
              </a:solidFill>
              <a:latin typeface="微软雅黑" panose="020B0503020204020204" pitchFamily="34" charset="-122"/>
              <a:ea typeface="微软雅黑" panose="020B0503020204020204" pitchFamily="34" charset="-122"/>
            </a:endParaRPr>
          </a:p>
        </p:txBody>
      </p:sp>
      <p:sp>
        <p:nvSpPr>
          <p:cNvPr id="150" name="TextBox 79"/>
          <p:cNvSpPr txBox="1"/>
          <p:nvPr>
            <p:custDataLst>
              <p:tags r:id="rId26"/>
            </p:custDataLst>
          </p:nvPr>
        </p:nvSpPr>
        <p:spPr>
          <a:xfrm>
            <a:off x="4888108" y="1027333"/>
            <a:ext cx="2624953" cy="299527"/>
          </a:xfrm>
          <a:prstGeom prst="rect">
            <a:avLst/>
          </a:prstGeom>
          <a:noFill/>
        </p:spPr>
        <p:txBody>
          <a:bodyPr wrap="square" lIns="67374" tIns="35034" rIns="67374" bIns="0" rtlCol="0" anchor="b" anchorCtr="0">
            <a:noAutofit/>
          </a:bodyPr>
          <a:lstStyle/>
          <a:p>
            <a:pPr algn="r">
              <a:lnSpc>
                <a:spcPct val="120000"/>
              </a:lnSpc>
            </a:pP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I-</a:t>
            </a: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引言</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a:t>
            </a: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绪论</a:t>
            </a:r>
            <a:endParaRPr lang="zh-CN" altLang="en-US" sz="1795" b="1" spc="300">
              <a:solidFill>
                <a:schemeClr val="accent3">
                  <a:lumMod val="50000"/>
                </a:schemeClr>
              </a:solidFill>
              <a:latin typeface="微软雅黑" panose="020B0503020204020204" pitchFamily="34" charset="-122"/>
              <a:ea typeface="微软雅黑" panose="020B0503020204020204" pitchFamily="34" charset="-122"/>
            </a:endParaRPr>
          </a:p>
        </p:txBody>
      </p:sp>
      <p:grpSp>
        <p:nvGrpSpPr>
          <p:cNvPr id="151" name="Group 81"/>
          <p:cNvGrpSpPr/>
          <p:nvPr>
            <p:custDataLst>
              <p:tags r:id="rId27"/>
            </p:custDataLst>
          </p:nvPr>
        </p:nvGrpSpPr>
        <p:grpSpPr>
          <a:xfrm flipH="1">
            <a:off x="5509287" y="3013088"/>
            <a:ext cx="1329094" cy="297658"/>
            <a:chOff x="2756450" y="2757465"/>
            <a:chExt cx="1775413" cy="397613"/>
          </a:xfrm>
        </p:grpSpPr>
        <p:cxnSp>
          <p:nvCxnSpPr>
            <p:cNvPr id="152" name="Straight Connector 83"/>
            <p:cNvCxnSpPr/>
            <p:nvPr>
              <p:custDataLst>
                <p:tags r:id="rId28"/>
              </p:custDataLst>
            </p:nvPr>
          </p:nvCxnSpPr>
          <p:spPr>
            <a:xfrm flipH="1">
              <a:off x="2756450" y="2757465"/>
              <a:ext cx="1216648" cy="39761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153" name="Straight Connector 84"/>
            <p:cNvCxnSpPr/>
            <p:nvPr>
              <p:custDataLst>
                <p:tags r:id="rId29"/>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154" name="Oval 82"/>
          <p:cNvSpPr/>
          <p:nvPr>
            <p:custDataLst>
              <p:tags r:id="rId30"/>
            </p:custDataLst>
          </p:nvPr>
        </p:nvSpPr>
        <p:spPr>
          <a:xfrm flipH="1">
            <a:off x="5376468" y="2941783"/>
            <a:ext cx="142610" cy="14261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cxnSp>
        <p:nvCxnSpPr>
          <p:cNvPr id="155" name="Straight Connector 89"/>
          <p:cNvCxnSpPr>
            <a:stCxn id="156" idx="2"/>
          </p:cNvCxnSpPr>
          <p:nvPr>
            <p:custDataLst>
              <p:tags r:id="rId31"/>
            </p:custDataLst>
          </p:nvPr>
        </p:nvCxnSpPr>
        <p:spPr>
          <a:xfrm>
            <a:off x="6746466" y="2142785"/>
            <a:ext cx="910796" cy="42420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156" name="Oval 88"/>
          <p:cNvSpPr/>
          <p:nvPr>
            <p:custDataLst>
              <p:tags r:id="rId32"/>
            </p:custDataLst>
          </p:nvPr>
        </p:nvSpPr>
        <p:spPr>
          <a:xfrm flipH="1">
            <a:off x="6603856" y="2071480"/>
            <a:ext cx="142610" cy="14261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cxnSp>
        <p:nvCxnSpPr>
          <p:cNvPr id="157" name="Straight Connector 95"/>
          <p:cNvCxnSpPr>
            <a:stCxn id="158" idx="3"/>
          </p:cNvCxnSpPr>
          <p:nvPr>
            <p:custDataLst>
              <p:tags r:id="rId33"/>
            </p:custDataLst>
          </p:nvPr>
        </p:nvCxnSpPr>
        <p:spPr>
          <a:xfrm>
            <a:off x="8159665" y="1701796"/>
            <a:ext cx="545762" cy="440989"/>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158" name="Oval 94"/>
          <p:cNvSpPr/>
          <p:nvPr>
            <p:custDataLst>
              <p:tags r:id="rId34"/>
            </p:custDataLst>
          </p:nvPr>
        </p:nvSpPr>
        <p:spPr>
          <a:xfrm flipH="1">
            <a:off x="8037939" y="1580070"/>
            <a:ext cx="142610" cy="14261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59" name="Oval 68"/>
          <p:cNvSpPr/>
          <p:nvPr>
            <p:custDataLst>
              <p:tags r:id="rId35"/>
            </p:custDataLst>
          </p:nvPr>
        </p:nvSpPr>
        <p:spPr>
          <a:xfrm>
            <a:off x="6002372" y="1880783"/>
            <a:ext cx="551176" cy="551176"/>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grpSp>
        <p:nvGrpSpPr>
          <p:cNvPr id="160" name="Group 104"/>
          <p:cNvGrpSpPr/>
          <p:nvPr>
            <p:custDataLst>
              <p:tags r:id="rId36"/>
            </p:custDataLst>
          </p:nvPr>
        </p:nvGrpSpPr>
        <p:grpSpPr>
          <a:xfrm>
            <a:off x="6136658" y="2036185"/>
            <a:ext cx="282603" cy="264413"/>
            <a:chOff x="6964363" y="2108200"/>
            <a:chExt cx="690562" cy="646113"/>
          </a:xfrm>
          <a:solidFill>
            <a:sysClr val="window" lastClr="FFFFFF"/>
          </a:solidFill>
        </p:grpSpPr>
        <p:sp>
          <p:nvSpPr>
            <p:cNvPr id="161" name="Freeform 91"/>
            <p:cNvSpPr>
              <a:spLocks noEditPoints="1"/>
            </p:cNvSpPr>
            <p:nvPr>
              <p:custDataLst>
                <p:tags r:id="rId37"/>
              </p:custDataLst>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52" tIns="34226" rIns="68452" bIns="34226" numCol="1" anchor="t" anchorCtr="0" compatLnSpc="1"/>
            <a:lstStyle/>
            <a:p>
              <a:endParaRPr lang="id-ID" sz="1720"/>
            </a:p>
          </p:txBody>
        </p:sp>
        <p:sp>
          <p:nvSpPr>
            <p:cNvPr id="162" name="Freeform 92"/>
            <p:cNvSpPr>
              <a:spLocks noEditPoints="1"/>
            </p:cNvSpPr>
            <p:nvPr>
              <p:custDataLst>
                <p:tags r:id="rId38"/>
              </p:custDataLst>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52" tIns="34226" rIns="68452" bIns="34226" numCol="1" anchor="t" anchorCtr="0" compatLnSpc="1"/>
            <a:lstStyle/>
            <a:p>
              <a:endParaRPr lang="id-ID" sz="1720"/>
            </a:p>
          </p:txBody>
        </p:sp>
      </p:grpSp>
      <p:sp>
        <p:nvSpPr>
          <p:cNvPr id="163" name="Oval 62"/>
          <p:cNvSpPr/>
          <p:nvPr>
            <p:custDataLst>
              <p:tags r:id="rId39"/>
            </p:custDataLst>
          </p:nvPr>
        </p:nvSpPr>
        <p:spPr>
          <a:xfrm>
            <a:off x="4796461" y="2790967"/>
            <a:ext cx="551176" cy="551176"/>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64" name="Freeform 96"/>
          <p:cNvSpPr>
            <a:spLocks noEditPoints="1"/>
          </p:cNvSpPr>
          <p:nvPr>
            <p:custDataLst>
              <p:tags r:id="rId40"/>
            </p:custDataLst>
          </p:nvPr>
        </p:nvSpPr>
        <p:spPr bwMode="auto">
          <a:xfrm>
            <a:off x="4932231" y="2941715"/>
            <a:ext cx="276440" cy="275804"/>
          </a:xfrm>
          <a:custGeom>
            <a:avLst/>
            <a:gdLst>
              <a:gd name="T0" fmla="*/ 13537 w 16094"/>
              <a:gd name="T1" fmla="*/ 6059 h 16058"/>
              <a:gd name="T2" fmla="*/ 13105 w 16094"/>
              <a:gd name="T3" fmla="*/ 4843 h 16058"/>
              <a:gd name="T4" fmla="*/ 12309 w 16094"/>
              <a:gd name="T5" fmla="*/ 3778 h 16058"/>
              <a:gd name="T6" fmla="*/ 11103 w 16094"/>
              <a:gd name="T7" fmla="*/ 2914 h 16058"/>
              <a:gd name="T8" fmla="*/ 9730 w 16094"/>
              <a:gd name="T9" fmla="*/ 2510 h 16058"/>
              <a:gd name="T10" fmla="*/ 10548 w 16094"/>
              <a:gd name="T11" fmla="*/ 1344 h 16058"/>
              <a:gd name="T12" fmla="*/ 11273 w 16094"/>
              <a:gd name="T13" fmla="*/ 1058 h 16058"/>
              <a:gd name="T14" fmla="*/ 12175 w 16094"/>
              <a:gd name="T15" fmla="*/ 1030 h 16058"/>
              <a:gd name="T16" fmla="*/ 13215 w 16094"/>
              <a:gd name="T17" fmla="*/ 1370 h 16058"/>
              <a:gd name="T18" fmla="*/ 14130 w 16094"/>
              <a:gd name="T19" fmla="*/ 2061 h 16058"/>
              <a:gd name="T20" fmla="*/ 14752 w 16094"/>
              <a:gd name="T21" fmla="*/ 2927 h 16058"/>
              <a:gd name="T22" fmla="*/ 15061 w 16094"/>
              <a:gd name="T23" fmla="*/ 3885 h 16058"/>
              <a:gd name="T24" fmla="*/ 15035 w 16094"/>
              <a:gd name="T25" fmla="*/ 4794 h 16058"/>
              <a:gd name="T26" fmla="*/ 14704 w 16094"/>
              <a:gd name="T27" fmla="*/ 5577 h 16058"/>
              <a:gd name="T28" fmla="*/ 4429 w 16094"/>
              <a:gd name="T29" fmla="*/ 13990 h 16058"/>
              <a:gd name="T30" fmla="*/ 4128 w 16094"/>
              <a:gd name="T31" fmla="*/ 13119 h 16058"/>
              <a:gd name="T32" fmla="*/ 3522 w 16094"/>
              <a:gd name="T33" fmla="*/ 12349 h 16058"/>
              <a:gd name="T34" fmla="*/ 2735 w 16094"/>
              <a:gd name="T35" fmla="*/ 11832 h 16058"/>
              <a:gd name="T36" fmla="*/ 1857 w 16094"/>
              <a:gd name="T37" fmla="*/ 11600 h 16058"/>
              <a:gd name="T38" fmla="*/ 2349 w 16094"/>
              <a:gd name="T39" fmla="*/ 9539 h 16058"/>
              <a:gd name="T40" fmla="*/ 3383 w 16094"/>
              <a:gd name="T41" fmla="*/ 9051 h 16058"/>
              <a:gd name="T42" fmla="*/ 5065 w 16094"/>
              <a:gd name="T43" fmla="*/ 9305 h 16058"/>
              <a:gd name="T44" fmla="*/ 6529 w 16094"/>
              <a:gd name="T45" fmla="*/ 10574 h 16058"/>
              <a:gd name="T46" fmla="*/ 7057 w 16094"/>
              <a:gd name="T47" fmla="*/ 12341 h 16058"/>
              <a:gd name="T48" fmla="*/ 6481 w 16094"/>
              <a:gd name="T49" fmla="*/ 13816 h 16058"/>
              <a:gd name="T50" fmla="*/ 1899 w 16094"/>
              <a:gd name="T51" fmla="*/ 15034 h 16058"/>
              <a:gd name="T52" fmla="*/ 1430 w 16094"/>
              <a:gd name="T53" fmla="*/ 14978 h 16058"/>
              <a:gd name="T54" fmla="*/ 1080 w 16094"/>
              <a:gd name="T55" fmla="*/ 14626 h 16058"/>
              <a:gd name="T56" fmla="*/ 1037 w 16094"/>
              <a:gd name="T57" fmla="*/ 14110 h 16058"/>
              <a:gd name="T58" fmla="*/ 2133 w 16094"/>
              <a:gd name="T59" fmla="*/ 12161 h 16058"/>
              <a:gd name="T60" fmla="*/ 2879 w 16094"/>
              <a:gd name="T61" fmla="*/ 12483 h 16058"/>
              <a:gd name="T62" fmla="*/ 3517 w 16094"/>
              <a:gd name="T63" fmla="*/ 13089 h 16058"/>
              <a:gd name="T64" fmla="*/ 3887 w 16094"/>
              <a:gd name="T65" fmla="*/ 13837 h 16058"/>
              <a:gd name="T66" fmla="*/ 5275 w 16094"/>
              <a:gd name="T67" fmla="*/ 8311 h 16058"/>
              <a:gd name="T68" fmla="*/ 4471 w 16094"/>
              <a:gd name="T69" fmla="*/ 8075 h 16058"/>
              <a:gd name="T70" fmla="*/ 3832 w 16094"/>
              <a:gd name="T71" fmla="*/ 8011 h 16058"/>
              <a:gd name="T72" fmla="*/ 8544 w 16094"/>
              <a:gd name="T73" fmla="*/ 3613 h 16058"/>
              <a:gd name="T74" fmla="*/ 9615 w 16094"/>
              <a:gd name="T75" fmla="*/ 3512 h 16058"/>
              <a:gd name="T76" fmla="*/ 7177 w 16094"/>
              <a:gd name="T77" fmla="*/ 9768 h 16058"/>
              <a:gd name="T78" fmla="*/ 6475 w 16094"/>
              <a:gd name="T79" fmla="*/ 9029 h 16058"/>
              <a:gd name="T80" fmla="*/ 10683 w 16094"/>
              <a:gd name="T81" fmla="*/ 3831 h 16058"/>
              <a:gd name="T82" fmla="*/ 11597 w 16094"/>
              <a:gd name="T83" fmla="*/ 4487 h 16058"/>
              <a:gd name="T84" fmla="*/ 12178 w 16094"/>
              <a:gd name="T85" fmla="*/ 5258 h 16058"/>
              <a:gd name="T86" fmla="*/ 7882 w 16094"/>
              <a:gd name="T87" fmla="*/ 11105 h 16058"/>
              <a:gd name="T88" fmla="*/ 12576 w 16094"/>
              <a:gd name="T89" fmla="*/ 6482 h 16058"/>
              <a:gd name="T90" fmla="*/ 12439 w 16094"/>
              <a:gd name="T91" fmla="*/ 7635 h 16058"/>
              <a:gd name="T92" fmla="*/ 11948 w 16094"/>
              <a:gd name="T93" fmla="*/ 8406 h 16058"/>
              <a:gd name="T94" fmla="*/ 14463 w 16094"/>
              <a:gd name="T95" fmla="*/ 1003 h 16058"/>
              <a:gd name="T96" fmla="*/ 13190 w 16094"/>
              <a:gd name="T97" fmla="*/ 260 h 16058"/>
              <a:gd name="T98" fmla="*/ 11795 w 16094"/>
              <a:gd name="T99" fmla="*/ 0 h 16058"/>
              <a:gd name="T100" fmla="*/ 10660 w 16094"/>
              <a:gd name="T101" fmla="*/ 187 h 16058"/>
              <a:gd name="T102" fmla="*/ 9684 w 16094"/>
              <a:gd name="T103" fmla="*/ 727 h 16058"/>
              <a:gd name="T104" fmla="*/ 1704 w 16094"/>
              <a:gd name="T105" fmla="*/ 8728 h 16058"/>
              <a:gd name="T106" fmla="*/ 1279 w 16094"/>
              <a:gd name="T107" fmla="*/ 9454 h 16058"/>
              <a:gd name="T108" fmla="*/ 0 w 16094"/>
              <a:gd name="T109" fmla="*/ 14302 h 16058"/>
              <a:gd name="T110" fmla="*/ 402 w 16094"/>
              <a:gd name="T111" fmla="*/ 15419 h 16058"/>
              <a:gd name="T112" fmla="*/ 1407 w 16094"/>
              <a:gd name="T113" fmla="*/ 16022 h 16058"/>
              <a:gd name="T114" fmla="*/ 2275 w 16094"/>
              <a:gd name="T115" fmla="*/ 15980 h 16058"/>
              <a:gd name="T116" fmla="*/ 7227 w 16094"/>
              <a:gd name="T117" fmla="*/ 14541 h 16058"/>
              <a:gd name="T118" fmla="*/ 15901 w 16094"/>
              <a:gd name="T119" fmla="*/ 5421 h 16058"/>
              <a:gd name="T120" fmla="*/ 15857 w 16094"/>
              <a:gd name="T121" fmla="*/ 2953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94" h="16058">
                <a:moveTo>
                  <a:pt x="14431" y="5907"/>
                </a:moveTo>
                <a:lnTo>
                  <a:pt x="13584" y="6759"/>
                </a:lnTo>
                <a:lnTo>
                  <a:pt x="13585" y="6717"/>
                </a:lnTo>
                <a:lnTo>
                  <a:pt x="13586" y="6675"/>
                </a:lnTo>
                <a:lnTo>
                  <a:pt x="13588" y="6633"/>
                </a:lnTo>
                <a:lnTo>
                  <a:pt x="13590" y="6591"/>
                </a:lnTo>
                <a:lnTo>
                  <a:pt x="13591" y="6549"/>
                </a:lnTo>
                <a:lnTo>
                  <a:pt x="13591" y="6507"/>
                </a:lnTo>
                <a:lnTo>
                  <a:pt x="13590" y="6464"/>
                </a:lnTo>
                <a:lnTo>
                  <a:pt x="13587" y="6420"/>
                </a:lnTo>
                <a:lnTo>
                  <a:pt x="13578" y="6330"/>
                </a:lnTo>
                <a:lnTo>
                  <a:pt x="13566" y="6240"/>
                </a:lnTo>
                <a:lnTo>
                  <a:pt x="13553" y="6148"/>
                </a:lnTo>
                <a:lnTo>
                  <a:pt x="13537" y="6059"/>
                </a:lnTo>
                <a:lnTo>
                  <a:pt x="13520" y="5969"/>
                </a:lnTo>
                <a:lnTo>
                  <a:pt x="13500" y="5879"/>
                </a:lnTo>
                <a:lnTo>
                  <a:pt x="13478" y="5790"/>
                </a:lnTo>
                <a:lnTo>
                  <a:pt x="13453" y="5702"/>
                </a:lnTo>
                <a:lnTo>
                  <a:pt x="13427" y="5613"/>
                </a:lnTo>
                <a:lnTo>
                  <a:pt x="13400" y="5525"/>
                </a:lnTo>
                <a:lnTo>
                  <a:pt x="13370" y="5439"/>
                </a:lnTo>
                <a:lnTo>
                  <a:pt x="13338" y="5351"/>
                </a:lnTo>
                <a:lnTo>
                  <a:pt x="13305" y="5265"/>
                </a:lnTo>
                <a:lnTo>
                  <a:pt x="13268" y="5180"/>
                </a:lnTo>
                <a:lnTo>
                  <a:pt x="13230" y="5094"/>
                </a:lnTo>
                <a:lnTo>
                  <a:pt x="13191" y="5010"/>
                </a:lnTo>
                <a:lnTo>
                  <a:pt x="13150" y="4927"/>
                </a:lnTo>
                <a:lnTo>
                  <a:pt x="13105" y="4843"/>
                </a:lnTo>
                <a:lnTo>
                  <a:pt x="13060" y="4761"/>
                </a:lnTo>
                <a:lnTo>
                  <a:pt x="13014" y="4680"/>
                </a:lnTo>
                <a:lnTo>
                  <a:pt x="12965" y="4600"/>
                </a:lnTo>
                <a:lnTo>
                  <a:pt x="12913" y="4520"/>
                </a:lnTo>
                <a:lnTo>
                  <a:pt x="12861" y="4441"/>
                </a:lnTo>
                <a:lnTo>
                  <a:pt x="12807" y="4364"/>
                </a:lnTo>
                <a:lnTo>
                  <a:pt x="12750" y="4286"/>
                </a:lnTo>
                <a:lnTo>
                  <a:pt x="12692" y="4210"/>
                </a:lnTo>
                <a:lnTo>
                  <a:pt x="12633" y="4136"/>
                </a:lnTo>
                <a:lnTo>
                  <a:pt x="12571" y="4062"/>
                </a:lnTo>
                <a:lnTo>
                  <a:pt x="12508" y="3989"/>
                </a:lnTo>
                <a:lnTo>
                  <a:pt x="12443" y="3917"/>
                </a:lnTo>
                <a:lnTo>
                  <a:pt x="12376" y="3847"/>
                </a:lnTo>
                <a:lnTo>
                  <a:pt x="12309" y="3778"/>
                </a:lnTo>
                <a:lnTo>
                  <a:pt x="12230" y="3701"/>
                </a:lnTo>
                <a:lnTo>
                  <a:pt x="12152" y="3628"/>
                </a:lnTo>
                <a:lnTo>
                  <a:pt x="12071" y="3557"/>
                </a:lnTo>
                <a:lnTo>
                  <a:pt x="11989" y="3487"/>
                </a:lnTo>
                <a:lnTo>
                  <a:pt x="11905" y="3419"/>
                </a:lnTo>
                <a:lnTo>
                  <a:pt x="11821" y="3354"/>
                </a:lnTo>
                <a:lnTo>
                  <a:pt x="11735" y="3292"/>
                </a:lnTo>
                <a:lnTo>
                  <a:pt x="11648" y="3231"/>
                </a:lnTo>
                <a:lnTo>
                  <a:pt x="11560" y="3172"/>
                </a:lnTo>
                <a:lnTo>
                  <a:pt x="11471" y="3116"/>
                </a:lnTo>
                <a:lnTo>
                  <a:pt x="11380" y="3062"/>
                </a:lnTo>
                <a:lnTo>
                  <a:pt x="11289" y="3010"/>
                </a:lnTo>
                <a:lnTo>
                  <a:pt x="11196" y="2961"/>
                </a:lnTo>
                <a:lnTo>
                  <a:pt x="11103" y="2914"/>
                </a:lnTo>
                <a:lnTo>
                  <a:pt x="11009" y="2868"/>
                </a:lnTo>
                <a:lnTo>
                  <a:pt x="10913" y="2826"/>
                </a:lnTo>
                <a:lnTo>
                  <a:pt x="10818" y="2786"/>
                </a:lnTo>
                <a:lnTo>
                  <a:pt x="10721" y="2749"/>
                </a:lnTo>
                <a:lnTo>
                  <a:pt x="10625" y="2714"/>
                </a:lnTo>
                <a:lnTo>
                  <a:pt x="10527" y="2681"/>
                </a:lnTo>
                <a:lnTo>
                  <a:pt x="10429" y="2651"/>
                </a:lnTo>
                <a:lnTo>
                  <a:pt x="10330" y="2622"/>
                </a:lnTo>
                <a:lnTo>
                  <a:pt x="10231" y="2597"/>
                </a:lnTo>
                <a:lnTo>
                  <a:pt x="10132" y="2574"/>
                </a:lnTo>
                <a:lnTo>
                  <a:pt x="10031" y="2554"/>
                </a:lnTo>
                <a:lnTo>
                  <a:pt x="9932" y="2537"/>
                </a:lnTo>
                <a:lnTo>
                  <a:pt x="9831" y="2522"/>
                </a:lnTo>
                <a:lnTo>
                  <a:pt x="9730" y="2510"/>
                </a:lnTo>
                <a:lnTo>
                  <a:pt x="9630" y="2500"/>
                </a:lnTo>
                <a:lnTo>
                  <a:pt x="9529" y="2493"/>
                </a:lnTo>
                <a:lnTo>
                  <a:pt x="9428" y="2489"/>
                </a:lnTo>
                <a:lnTo>
                  <a:pt x="9327" y="2487"/>
                </a:lnTo>
                <a:lnTo>
                  <a:pt x="10160" y="1649"/>
                </a:lnTo>
                <a:lnTo>
                  <a:pt x="10199" y="1611"/>
                </a:lnTo>
                <a:lnTo>
                  <a:pt x="10240" y="1574"/>
                </a:lnTo>
                <a:lnTo>
                  <a:pt x="10282" y="1538"/>
                </a:lnTo>
                <a:lnTo>
                  <a:pt x="10324" y="1502"/>
                </a:lnTo>
                <a:lnTo>
                  <a:pt x="10367" y="1468"/>
                </a:lnTo>
                <a:lnTo>
                  <a:pt x="10411" y="1435"/>
                </a:lnTo>
                <a:lnTo>
                  <a:pt x="10456" y="1404"/>
                </a:lnTo>
                <a:lnTo>
                  <a:pt x="10502" y="1373"/>
                </a:lnTo>
                <a:lnTo>
                  <a:pt x="10548" y="1344"/>
                </a:lnTo>
                <a:lnTo>
                  <a:pt x="10596" y="1316"/>
                </a:lnTo>
                <a:lnTo>
                  <a:pt x="10644" y="1289"/>
                </a:lnTo>
                <a:lnTo>
                  <a:pt x="10692" y="1263"/>
                </a:lnTo>
                <a:lnTo>
                  <a:pt x="10742" y="1237"/>
                </a:lnTo>
                <a:lnTo>
                  <a:pt x="10793" y="1214"/>
                </a:lnTo>
                <a:lnTo>
                  <a:pt x="10843" y="1192"/>
                </a:lnTo>
                <a:lnTo>
                  <a:pt x="10894" y="1171"/>
                </a:lnTo>
                <a:lnTo>
                  <a:pt x="10947" y="1151"/>
                </a:lnTo>
                <a:lnTo>
                  <a:pt x="11000" y="1132"/>
                </a:lnTo>
                <a:lnTo>
                  <a:pt x="11053" y="1115"/>
                </a:lnTo>
                <a:lnTo>
                  <a:pt x="11108" y="1099"/>
                </a:lnTo>
                <a:lnTo>
                  <a:pt x="11162" y="1084"/>
                </a:lnTo>
                <a:lnTo>
                  <a:pt x="11217" y="1070"/>
                </a:lnTo>
                <a:lnTo>
                  <a:pt x="11273" y="1058"/>
                </a:lnTo>
                <a:lnTo>
                  <a:pt x="11329" y="1046"/>
                </a:lnTo>
                <a:lnTo>
                  <a:pt x="11386" y="1037"/>
                </a:lnTo>
                <a:lnTo>
                  <a:pt x="11444" y="1028"/>
                </a:lnTo>
                <a:lnTo>
                  <a:pt x="11501" y="1021"/>
                </a:lnTo>
                <a:lnTo>
                  <a:pt x="11559" y="1015"/>
                </a:lnTo>
                <a:lnTo>
                  <a:pt x="11618" y="1010"/>
                </a:lnTo>
                <a:lnTo>
                  <a:pt x="11676" y="1007"/>
                </a:lnTo>
                <a:lnTo>
                  <a:pt x="11735" y="1005"/>
                </a:lnTo>
                <a:lnTo>
                  <a:pt x="11795" y="1004"/>
                </a:lnTo>
                <a:lnTo>
                  <a:pt x="11871" y="1005"/>
                </a:lnTo>
                <a:lnTo>
                  <a:pt x="11947" y="1008"/>
                </a:lnTo>
                <a:lnTo>
                  <a:pt x="12023" y="1014"/>
                </a:lnTo>
                <a:lnTo>
                  <a:pt x="12098" y="1021"/>
                </a:lnTo>
                <a:lnTo>
                  <a:pt x="12175" y="1030"/>
                </a:lnTo>
                <a:lnTo>
                  <a:pt x="12251" y="1042"/>
                </a:lnTo>
                <a:lnTo>
                  <a:pt x="12327" y="1055"/>
                </a:lnTo>
                <a:lnTo>
                  <a:pt x="12402" y="1071"/>
                </a:lnTo>
                <a:lnTo>
                  <a:pt x="12478" y="1088"/>
                </a:lnTo>
                <a:lnTo>
                  <a:pt x="12553" y="1108"/>
                </a:lnTo>
                <a:lnTo>
                  <a:pt x="12629" y="1129"/>
                </a:lnTo>
                <a:lnTo>
                  <a:pt x="12703" y="1153"/>
                </a:lnTo>
                <a:lnTo>
                  <a:pt x="12777" y="1178"/>
                </a:lnTo>
                <a:lnTo>
                  <a:pt x="12852" y="1205"/>
                </a:lnTo>
                <a:lnTo>
                  <a:pt x="12925" y="1234"/>
                </a:lnTo>
                <a:lnTo>
                  <a:pt x="12999" y="1266"/>
                </a:lnTo>
                <a:lnTo>
                  <a:pt x="13071" y="1299"/>
                </a:lnTo>
                <a:lnTo>
                  <a:pt x="13144" y="1334"/>
                </a:lnTo>
                <a:lnTo>
                  <a:pt x="13215" y="1370"/>
                </a:lnTo>
                <a:lnTo>
                  <a:pt x="13285" y="1408"/>
                </a:lnTo>
                <a:lnTo>
                  <a:pt x="13356" y="1448"/>
                </a:lnTo>
                <a:lnTo>
                  <a:pt x="13425" y="1490"/>
                </a:lnTo>
                <a:lnTo>
                  <a:pt x="13495" y="1535"/>
                </a:lnTo>
                <a:lnTo>
                  <a:pt x="13562" y="1580"/>
                </a:lnTo>
                <a:lnTo>
                  <a:pt x="13629" y="1627"/>
                </a:lnTo>
                <a:lnTo>
                  <a:pt x="13696" y="1676"/>
                </a:lnTo>
                <a:lnTo>
                  <a:pt x="13761" y="1727"/>
                </a:lnTo>
                <a:lnTo>
                  <a:pt x="13827" y="1779"/>
                </a:lnTo>
                <a:lnTo>
                  <a:pt x="13890" y="1834"/>
                </a:lnTo>
                <a:lnTo>
                  <a:pt x="13952" y="1889"/>
                </a:lnTo>
                <a:lnTo>
                  <a:pt x="14014" y="1946"/>
                </a:lnTo>
                <a:lnTo>
                  <a:pt x="14075" y="2005"/>
                </a:lnTo>
                <a:lnTo>
                  <a:pt x="14130" y="2061"/>
                </a:lnTo>
                <a:lnTo>
                  <a:pt x="14185" y="2119"/>
                </a:lnTo>
                <a:lnTo>
                  <a:pt x="14237" y="2177"/>
                </a:lnTo>
                <a:lnTo>
                  <a:pt x="14288" y="2235"/>
                </a:lnTo>
                <a:lnTo>
                  <a:pt x="14338" y="2295"/>
                </a:lnTo>
                <a:lnTo>
                  <a:pt x="14386" y="2356"/>
                </a:lnTo>
                <a:lnTo>
                  <a:pt x="14433" y="2417"/>
                </a:lnTo>
                <a:lnTo>
                  <a:pt x="14478" y="2478"/>
                </a:lnTo>
                <a:lnTo>
                  <a:pt x="14522" y="2540"/>
                </a:lnTo>
                <a:lnTo>
                  <a:pt x="14564" y="2603"/>
                </a:lnTo>
                <a:lnTo>
                  <a:pt x="14605" y="2667"/>
                </a:lnTo>
                <a:lnTo>
                  <a:pt x="14644" y="2731"/>
                </a:lnTo>
                <a:lnTo>
                  <a:pt x="14682" y="2796"/>
                </a:lnTo>
                <a:lnTo>
                  <a:pt x="14718" y="2861"/>
                </a:lnTo>
                <a:lnTo>
                  <a:pt x="14752" y="2927"/>
                </a:lnTo>
                <a:lnTo>
                  <a:pt x="14785" y="2993"/>
                </a:lnTo>
                <a:lnTo>
                  <a:pt x="14816" y="3060"/>
                </a:lnTo>
                <a:lnTo>
                  <a:pt x="14846" y="3126"/>
                </a:lnTo>
                <a:lnTo>
                  <a:pt x="14874" y="3195"/>
                </a:lnTo>
                <a:lnTo>
                  <a:pt x="14900" y="3262"/>
                </a:lnTo>
                <a:lnTo>
                  <a:pt x="14925" y="3330"/>
                </a:lnTo>
                <a:lnTo>
                  <a:pt x="14948" y="3398"/>
                </a:lnTo>
                <a:lnTo>
                  <a:pt x="14969" y="3468"/>
                </a:lnTo>
                <a:lnTo>
                  <a:pt x="14988" y="3537"/>
                </a:lnTo>
                <a:lnTo>
                  <a:pt x="15007" y="3606"/>
                </a:lnTo>
                <a:lnTo>
                  <a:pt x="15023" y="3675"/>
                </a:lnTo>
                <a:lnTo>
                  <a:pt x="15038" y="3746"/>
                </a:lnTo>
                <a:lnTo>
                  <a:pt x="15050" y="3816"/>
                </a:lnTo>
                <a:lnTo>
                  <a:pt x="15061" y="3885"/>
                </a:lnTo>
                <a:lnTo>
                  <a:pt x="15070" y="3955"/>
                </a:lnTo>
                <a:lnTo>
                  <a:pt x="15078" y="4026"/>
                </a:lnTo>
                <a:lnTo>
                  <a:pt x="15084" y="4097"/>
                </a:lnTo>
                <a:lnTo>
                  <a:pt x="15087" y="4162"/>
                </a:lnTo>
                <a:lnTo>
                  <a:pt x="15089" y="4227"/>
                </a:lnTo>
                <a:lnTo>
                  <a:pt x="15089" y="4292"/>
                </a:lnTo>
                <a:lnTo>
                  <a:pt x="15088" y="4357"/>
                </a:lnTo>
                <a:lnTo>
                  <a:pt x="15085" y="4420"/>
                </a:lnTo>
                <a:lnTo>
                  <a:pt x="15081" y="4484"/>
                </a:lnTo>
                <a:lnTo>
                  <a:pt x="15075" y="4546"/>
                </a:lnTo>
                <a:lnTo>
                  <a:pt x="15067" y="4610"/>
                </a:lnTo>
                <a:lnTo>
                  <a:pt x="15058" y="4672"/>
                </a:lnTo>
                <a:lnTo>
                  <a:pt x="15048" y="4733"/>
                </a:lnTo>
                <a:lnTo>
                  <a:pt x="15035" y="4794"/>
                </a:lnTo>
                <a:lnTo>
                  <a:pt x="15022" y="4855"/>
                </a:lnTo>
                <a:lnTo>
                  <a:pt x="15006" y="4914"/>
                </a:lnTo>
                <a:lnTo>
                  <a:pt x="14989" y="4973"/>
                </a:lnTo>
                <a:lnTo>
                  <a:pt x="14970" y="5032"/>
                </a:lnTo>
                <a:lnTo>
                  <a:pt x="14950" y="5089"/>
                </a:lnTo>
                <a:lnTo>
                  <a:pt x="14929" y="5147"/>
                </a:lnTo>
                <a:lnTo>
                  <a:pt x="14906" y="5203"/>
                </a:lnTo>
                <a:lnTo>
                  <a:pt x="14882" y="5259"/>
                </a:lnTo>
                <a:lnTo>
                  <a:pt x="14856" y="5314"/>
                </a:lnTo>
                <a:lnTo>
                  <a:pt x="14829" y="5368"/>
                </a:lnTo>
                <a:lnTo>
                  <a:pt x="14799" y="5422"/>
                </a:lnTo>
                <a:lnTo>
                  <a:pt x="14769" y="5474"/>
                </a:lnTo>
                <a:lnTo>
                  <a:pt x="14737" y="5526"/>
                </a:lnTo>
                <a:lnTo>
                  <a:pt x="14704" y="5577"/>
                </a:lnTo>
                <a:lnTo>
                  <a:pt x="14670" y="5627"/>
                </a:lnTo>
                <a:lnTo>
                  <a:pt x="14633" y="5675"/>
                </a:lnTo>
                <a:lnTo>
                  <a:pt x="14595" y="5724"/>
                </a:lnTo>
                <a:lnTo>
                  <a:pt x="14557" y="5772"/>
                </a:lnTo>
                <a:lnTo>
                  <a:pt x="14516" y="5818"/>
                </a:lnTo>
                <a:lnTo>
                  <a:pt x="14474" y="5863"/>
                </a:lnTo>
                <a:lnTo>
                  <a:pt x="14431" y="5907"/>
                </a:lnTo>
                <a:close/>
                <a:moveTo>
                  <a:pt x="4463" y="14370"/>
                </a:moveTo>
                <a:lnTo>
                  <a:pt x="4461" y="14307"/>
                </a:lnTo>
                <a:lnTo>
                  <a:pt x="4458" y="14243"/>
                </a:lnTo>
                <a:lnTo>
                  <a:pt x="4453" y="14180"/>
                </a:lnTo>
                <a:lnTo>
                  <a:pt x="4446" y="14117"/>
                </a:lnTo>
                <a:lnTo>
                  <a:pt x="4438" y="14053"/>
                </a:lnTo>
                <a:lnTo>
                  <a:pt x="4429" y="13990"/>
                </a:lnTo>
                <a:lnTo>
                  <a:pt x="4417" y="13926"/>
                </a:lnTo>
                <a:lnTo>
                  <a:pt x="4405" y="13863"/>
                </a:lnTo>
                <a:lnTo>
                  <a:pt x="4391" y="13800"/>
                </a:lnTo>
                <a:lnTo>
                  <a:pt x="4375" y="13737"/>
                </a:lnTo>
                <a:lnTo>
                  <a:pt x="4357" y="13673"/>
                </a:lnTo>
                <a:lnTo>
                  <a:pt x="4338" y="13610"/>
                </a:lnTo>
                <a:lnTo>
                  <a:pt x="4317" y="13548"/>
                </a:lnTo>
                <a:lnTo>
                  <a:pt x="4295" y="13486"/>
                </a:lnTo>
                <a:lnTo>
                  <a:pt x="4271" y="13423"/>
                </a:lnTo>
                <a:lnTo>
                  <a:pt x="4246" y="13362"/>
                </a:lnTo>
                <a:lnTo>
                  <a:pt x="4219" y="13300"/>
                </a:lnTo>
                <a:lnTo>
                  <a:pt x="4191" y="13240"/>
                </a:lnTo>
                <a:lnTo>
                  <a:pt x="4161" y="13179"/>
                </a:lnTo>
                <a:lnTo>
                  <a:pt x="4128" y="13119"/>
                </a:lnTo>
                <a:lnTo>
                  <a:pt x="4095" y="13059"/>
                </a:lnTo>
                <a:lnTo>
                  <a:pt x="4060" y="13000"/>
                </a:lnTo>
                <a:lnTo>
                  <a:pt x="4024" y="12942"/>
                </a:lnTo>
                <a:lnTo>
                  <a:pt x="3986" y="12884"/>
                </a:lnTo>
                <a:lnTo>
                  <a:pt x="3946" y="12826"/>
                </a:lnTo>
                <a:lnTo>
                  <a:pt x="3905" y="12769"/>
                </a:lnTo>
                <a:lnTo>
                  <a:pt x="3862" y="12714"/>
                </a:lnTo>
                <a:lnTo>
                  <a:pt x="3818" y="12658"/>
                </a:lnTo>
                <a:lnTo>
                  <a:pt x="3771" y="12604"/>
                </a:lnTo>
                <a:lnTo>
                  <a:pt x="3723" y="12549"/>
                </a:lnTo>
                <a:lnTo>
                  <a:pt x="3674" y="12497"/>
                </a:lnTo>
                <a:lnTo>
                  <a:pt x="3622" y="12445"/>
                </a:lnTo>
                <a:lnTo>
                  <a:pt x="3573" y="12396"/>
                </a:lnTo>
                <a:lnTo>
                  <a:pt x="3522" y="12349"/>
                </a:lnTo>
                <a:lnTo>
                  <a:pt x="3470" y="12303"/>
                </a:lnTo>
                <a:lnTo>
                  <a:pt x="3418" y="12258"/>
                </a:lnTo>
                <a:lnTo>
                  <a:pt x="3366" y="12215"/>
                </a:lnTo>
                <a:lnTo>
                  <a:pt x="3312" y="12174"/>
                </a:lnTo>
                <a:lnTo>
                  <a:pt x="3257" y="12133"/>
                </a:lnTo>
                <a:lnTo>
                  <a:pt x="3202" y="12094"/>
                </a:lnTo>
                <a:lnTo>
                  <a:pt x="3146" y="12057"/>
                </a:lnTo>
                <a:lnTo>
                  <a:pt x="3088" y="12020"/>
                </a:lnTo>
                <a:lnTo>
                  <a:pt x="3031" y="11985"/>
                </a:lnTo>
                <a:lnTo>
                  <a:pt x="2974" y="11952"/>
                </a:lnTo>
                <a:lnTo>
                  <a:pt x="2914" y="11920"/>
                </a:lnTo>
                <a:lnTo>
                  <a:pt x="2855" y="11889"/>
                </a:lnTo>
                <a:lnTo>
                  <a:pt x="2796" y="11860"/>
                </a:lnTo>
                <a:lnTo>
                  <a:pt x="2735" y="11832"/>
                </a:lnTo>
                <a:lnTo>
                  <a:pt x="2675" y="11806"/>
                </a:lnTo>
                <a:lnTo>
                  <a:pt x="2613" y="11781"/>
                </a:lnTo>
                <a:lnTo>
                  <a:pt x="2552" y="11757"/>
                </a:lnTo>
                <a:lnTo>
                  <a:pt x="2490" y="11735"/>
                </a:lnTo>
                <a:lnTo>
                  <a:pt x="2427" y="11715"/>
                </a:lnTo>
                <a:lnTo>
                  <a:pt x="2365" y="11696"/>
                </a:lnTo>
                <a:lnTo>
                  <a:pt x="2303" y="11679"/>
                </a:lnTo>
                <a:lnTo>
                  <a:pt x="2239" y="11663"/>
                </a:lnTo>
                <a:lnTo>
                  <a:pt x="2176" y="11648"/>
                </a:lnTo>
                <a:lnTo>
                  <a:pt x="2112" y="11636"/>
                </a:lnTo>
                <a:lnTo>
                  <a:pt x="2048" y="11625"/>
                </a:lnTo>
                <a:lnTo>
                  <a:pt x="1985" y="11615"/>
                </a:lnTo>
                <a:lnTo>
                  <a:pt x="1920" y="11607"/>
                </a:lnTo>
                <a:lnTo>
                  <a:pt x="1857" y="11600"/>
                </a:lnTo>
                <a:lnTo>
                  <a:pt x="1793" y="11595"/>
                </a:lnTo>
                <a:lnTo>
                  <a:pt x="1728" y="11592"/>
                </a:lnTo>
                <a:lnTo>
                  <a:pt x="2229" y="9781"/>
                </a:lnTo>
                <a:lnTo>
                  <a:pt x="2236" y="9759"/>
                </a:lnTo>
                <a:lnTo>
                  <a:pt x="2244" y="9736"/>
                </a:lnTo>
                <a:lnTo>
                  <a:pt x="2253" y="9714"/>
                </a:lnTo>
                <a:lnTo>
                  <a:pt x="2263" y="9692"/>
                </a:lnTo>
                <a:lnTo>
                  <a:pt x="2273" y="9670"/>
                </a:lnTo>
                <a:lnTo>
                  <a:pt x="2284" y="9648"/>
                </a:lnTo>
                <a:lnTo>
                  <a:pt x="2296" y="9626"/>
                </a:lnTo>
                <a:lnTo>
                  <a:pt x="2308" y="9604"/>
                </a:lnTo>
                <a:lnTo>
                  <a:pt x="2321" y="9583"/>
                </a:lnTo>
                <a:lnTo>
                  <a:pt x="2335" y="9561"/>
                </a:lnTo>
                <a:lnTo>
                  <a:pt x="2349" y="9539"/>
                </a:lnTo>
                <a:lnTo>
                  <a:pt x="2363" y="9518"/>
                </a:lnTo>
                <a:lnTo>
                  <a:pt x="2378" y="9498"/>
                </a:lnTo>
                <a:lnTo>
                  <a:pt x="2393" y="9478"/>
                </a:lnTo>
                <a:lnTo>
                  <a:pt x="2409" y="9458"/>
                </a:lnTo>
                <a:lnTo>
                  <a:pt x="2426" y="9438"/>
                </a:lnTo>
                <a:lnTo>
                  <a:pt x="2522" y="9374"/>
                </a:lnTo>
                <a:lnTo>
                  <a:pt x="2621" y="9314"/>
                </a:lnTo>
                <a:lnTo>
                  <a:pt x="2723" y="9260"/>
                </a:lnTo>
                <a:lnTo>
                  <a:pt x="2828" y="9211"/>
                </a:lnTo>
                <a:lnTo>
                  <a:pt x="2934" y="9169"/>
                </a:lnTo>
                <a:lnTo>
                  <a:pt x="3044" y="9131"/>
                </a:lnTo>
                <a:lnTo>
                  <a:pt x="3156" y="9099"/>
                </a:lnTo>
                <a:lnTo>
                  <a:pt x="3268" y="9072"/>
                </a:lnTo>
                <a:lnTo>
                  <a:pt x="3383" y="9051"/>
                </a:lnTo>
                <a:lnTo>
                  <a:pt x="3500" y="9034"/>
                </a:lnTo>
                <a:lnTo>
                  <a:pt x="3617" y="9024"/>
                </a:lnTo>
                <a:lnTo>
                  <a:pt x="3736" y="9018"/>
                </a:lnTo>
                <a:lnTo>
                  <a:pt x="3857" y="9018"/>
                </a:lnTo>
                <a:lnTo>
                  <a:pt x="3976" y="9023"/>
                </a:lnTo>
                <a:lnTo>
                  <a:pt x="4098" y="9033"/>
                </a:lnTo>
                <a:lnTo>
                  <a:pt x="4220" y="9049"/>
                </a:lnTo>
                <a:lnTo>
                  <a:pt x="4342" y="9070"/>
                </a:lnTo>
                <a:lnTo>
                  <a:pt x="4463" y="9096"/>
                </a:lnTo>
                <a:lnTo>
                  <a:pt x="4584" y="9127"/>
                </a:lnTo>
                <a:lnTo>
                  <a:pt x="4706" y="9164"/>
                </a:lnTo>
                <a:lnTo>
                  <a:pt x="4826" y="9206"/>
                </a:lnTo>
                <a:lnTo>
                  <a:pt x="4946" y="9252"/>
                </a:lnTo>
                <a:lnTo>
                  <a:pt x="5065" y="9305"/>
                </a:lnTo>
                <a:lnTo>
                  <a:pt x="5184" y="9363"/>
                </a:lnTo>
                <a:lnTo>
                  <a:pt x="5300" y="9425"/>
                </a:lnTo>
                <a:lnTo>
                  <a:pt x="5415" y="9493"/>
                </a:lnTo>
                <a:lnTo>
                  <a:pt x="5529" y="9566"/>
                </a:lnTo>
                <a:lnTo>
                  <a:pt x="5640" y="9644"/>
                </a:lnTo>
                <a:lnTo>
                  <a:pt x="5750" y="9727"/>
                </a:lnTo>
                <a:lnTo>
                  <a:pt x="5857" y="9815"/>
                </a:lnTo>
                <a:lnTo>
                  <a:pt x="5962" y="9909"/>
                </a:lnTo>
                <a:lnTo>
                  <a:pt x="6065" y="10007"/>
                </a:lnTo>
                <a:lnTo>
                  <a:pt x="6168" y="10115"/>
                </a:lnTo>
                <a:lnTo>
                  <a:pt x="6267" y="10226"/>
                </a:lnTo>
                <a:lnTo>
                  <a:pt x="6360" y="10339"/>
                </a:lnTo>
                <a:lnTo>
                  <a:pt x="6447" y="10456"/>
                </a:lnTo>
                <a:lnTo>
                  <a:pt x="6529" y="10574"/>
                </a:lnTo>
                <a:lnTo>
                  <a:pt x="6604" y="10695"/>
                </a:lnTo>
                <a:lnTo>
                  <a:pt x="6673" y="10816"/>
                </a:lnTo>
                <a:lnTo>
                  <a:pt x="6738" y="10941"/>
                </a:lnTo>
                <a:lnTo>
                  <a:pt x="6796" y="11065"/>
                </a:lnTo>
                <a:lnTo>
                  <a:pt x="6848" y="11191"/>
                </a:lnTo>
                <a:lnTo>
                  <a:pt x="6895" y="11318"/>
                </a:lnTo>
                <a:lnTo>
                  <a:pt x="6936" y="11446"/>
                </a:lnTo>
                <a:lnTo>
                  <a:pt x="6971" y="11574"/>
                </a:lnTo>
                <a:lnTo>
                  <a:pt x="7000" y="11702"/>
                </a:lnTo>
                <a:lnTo>
                  <a:pt x="7023" y="11831"/>
                </a:lnTo>
                <a:lnTo>
                  <a:pt x="7041" y="11959"/>
                </a:lnTo>
                <a:lnTo>
                  <a:pt x="7052" y="12087"/>
                </a:lnTo>
                <a:lnTo>
                  <a:pt x="7058" y="12214"/>
                </a:lnTo>
                <a:lnTo>
                  <a:pt x="7057" y="12341"/>
                </a:lnTo>
                <a:lnTo>
                  <a:pt x="7051" y="12466"/>
                </a:lnTo>
                <a:lnTo>
                  <a:pt x="7039" y="12589"/>
                </a:lnTo>
                <a:lnTo>
                  <a:pt x="7019" y="12712"/>
                </a:lnTo>
                <a:lnTo>
                  <a:pt x="6995" y="12832"/>
                </a:lnTo>
                <a:lnTo>
                  <a:pt x="6965" y="12952"/>
                </a:lnTo>
                <a:lnTo>
                  <a:pt x="6929" y="13068"/>
                </a:lnTo>
                <a:lnTo>
                  <a:pt x="6886" y="13183"/>
                </a:lnTo>
                <a:lnTo>
                  <a:pt x="6837" y="13294"/>
                </a:lnTo>
                <a:lnTo>
                  <a:pt x="6783" y="13402"/>
                </a:lnTo>
                <a:lnTo>
                  <a:pt x="6722" y="13508"/>
                </a:lnTo>
                <a:lnTo>
                  <a:pt x="6655" y="13610"/>
                </a:lnTo>
                <a:lnTo>
                  <a:pt x="6582" y="13710"/>
                </a:lnTo>
                <a:lnTo>
                  <a:pt x="6502" y="13805"/>
                </a:lnTo>
                <a:lnTo>
                  <a:pt x="6481" y="13816"/>
                </a:lnTo>
                <a:lnTo>
                  <a:pt x="6459" y="13827"/>
                </a:lnTo>
                <a:lnTo>
                  <a:pt x="6437" y="13838"/>
                </a:lnTo>
                <a:lnTo>
                  <a:pt x="6415" y="13848"/>
                </a:lnTo>
                <a:lnTo>
                  <a:pt x="6392" y="13858"/>
                </a:lnTo>
                <a:lnTo>
                  <a:pt x="6369" y="13867"/>
                </a:lnTo>
                <a:lnTo>
                  <a:pt x="6345" y="13876"/>
                </a:lnTo>
                <a:lnTo>
                  <a:pt x="6322" y="13884"/>
                </a:lnTo>
                <a:lnTo>
                  <a:pt x="4463" y="14370"/>
                </a:lnTo>
                <a:close/>
                <a:moveTo>
                  <a:pt x="2096" y="14991"/>
                </a:moveTo>
                <a:lnTo>
                  <a:pt x="2070" y="14997"/>
                </a:lnTo>
                <a:lnTo>
                  <a:pt x="2036" y="15005"/>
                </a:lnTo>
                <a:lnTo>
                  <a:pt x="1995" y="15014"/>
                </a:lnTo>
                <a:lnTo>
                  <a:pt x="1949" y="15024"/>
                </a:lnTo>
                <a:lnTo>
                  <a:pt x="1899" y="15034"/>
                </a:lnTo>
                <a:lnTo>
                  <a:pt x="1849" y="15043"/>
                </a:lnTo>
                <a:lnTo>
                  <a:pt x="1825" y="15046"/>
                </a:lnTo>
                <a:lnTo>
                  <a:pt x="1801" y="15050"/>
                </a:lnTo>
                <a:lnTo>
                  <a:pt x="1777" y="15052"/>
                </a:lnTo>
                <a:lnTo>
                  <a:pt x="1755" y="15054"/>
                </a:lnTo>
                <a:lnTo>
                  <a:pt x="1716" y="15053"/>
                </a:lnTo>
                <a:lnTo>
                  <a:pt x="1679" y="15049"/>
                </a:lnTo>
                <a:lnTo>
                  <a:pt x="1641" y="15044"/>
                </a:lnTo>
                <a:lnTo>
                  <a:pt x="1604" y="15037"/>
                </a:lnTo>
                <a:lnTo>
                  <a:pt x="1568" y="15029"/>
                </a:lnTo>
                <a:lnTo>
                  <a:pt x="1532" y="15018"/>
                </a:lnTo>
                <a:lnTo>
                  <a:pt x="1498" y="15006"/>
                </a:lnTo>
                <a:lnTo>
                  <a:pt x="1464" y="14993"/>
                </a:lnTo>
                <a:lnTo>
                  <a:pt x="1430" y="14978"/>
                </a:lnTo>
                <a:lnTo>
                  <a:pt x="1398" y="14961"/>
                </a:lnTo>
                <a:lnTo>
                  <a:pt x="1367" y="14943"/>
                </a:lnTo>
                <a:lnTo>
                  <a:pt x="1336" y="14923"/>
                </a:lnTo>
                <a:lnTo>
                  <a:pt x="1307" y="14902"/>
                </a:lnTo>
                <a:lnTo>
                  <a:pt x="1279" y="14880"/>
                </a:lnTo>
                <a:lnTo>
                  <a:pt x="1251" y="14856"/>
                </a:lnTo>
                <a:lnTo>
                  <a:pt x="1225" y="14832"/>
                </a:lnTo>
                <a:lnTo>
                  <a:pt x="1201" y="14804"/>
                </a:lnTo>
                <a:lnTo>
                  <a:pt x="1177" y="14777"/>
                </a:lnTo>
                <a:lnTo>
                  <a:pt x="1155" y="14749"/>
                </a:lnTo>
                <a:lnTo>
                  <a:pt x="1134" y="14720"/>
                </a:lnTo>
                <a:lnTo>
                  <a:pt x="1115" y="14689"/>
                </a:lnTo>
                <a:lnTo>
                  <a:pt x="1096" y="14658"/>
                </a:lnTo>
                <a:lnTo>
                  <a:pt x="1080" y="14626"/>
                </a:lnTo>
                <a:lnTo>
                  <a:pt x="1065" y="14593"/>
                </a:lnTo>
                <a:lnTo>
                  <a:pt x="1051" y="14559"/>
                </a:lnTo>
                <a:lnTo>
                  <a:pt x="1040" y="14524"/>
                </a:lnTo>
                <a:lnTo>
                  <a:pt x="1030" y="14488"/>
                </a:lnTo>
                <a:lnTo>
                  <a:pt x="1021" y="14452"/>
                </a:lnTo>
                <a:lnTo>
                  <a:pt x="1015" y="14415"/>
                </a:lnTo>
                <a:lnTo>
                  <a:pt x="1010" y="14378"/>
                </a:lnTo>
                <a:lnTo>
                  <a:pt x="1007" y="14340"/>
                </a:lnTo>
                <a:lnTo>
                  <a:pt x="1006" y="14302"/>
                </a:lnTo>
                <a:lnTo>
                  <a:pt x="1009" y="14268"/>
                </a:lnTo>
                <a:lnTo>
                  <a:pt x="1015" y="14229"/>
                </a:lnTo>
                <a:lnTo>
                  <a:pt x="1022" y="14189"/>
                </a:lnTo>
                <a:lnTo>
                  <a:pt x="1029" y="14149"/>
                </a:lnTo>
                <a:lnTo>
                  <a:pt x="1037" y="14110"/>
                </a:lnTo>
                <a:lnTo>
                  <a:pt x="1045" y="14074"/>
                </a:lnTo>
                <a:lnTo>
                  <a:pt x="1051" y="14043"/>
                </a:lnTo>
                <a:lnTo>
                  <a:pt x="1056" y="14020"/>
                </a:lnTo>
                <a:lnTo>
                  <a:pt x="1586" y="12106"/>
                </a:lnTo>
                <a:lnTo>
                  <a:pt x="1641" y="12105"/>
                </a:lnTo>
                <a:lnTo>
                  <a:pt x="1695" y="12105"/>
                </a:lnTo>
                <a:lnTo>
                  <a:pt x="1749" y="12107"/>
                </a:lnTo>
                <a:lnTo>
                  <a:pt x="1804" y="12111"/>
                </a:lnTo>
                <a:lnTo>
                  <a:pt x="1858" y="12116"/>
                </a:lnTo>
                <a:lnTo>
                  <a:pt x="1913" y="12122"/>
                </a:lnTo>
                <a:lnTo>
                  <a:pt x="1968" y="12130"/>
                </a:lnTo>
                <a:lnTo>
                  <a:pt x="2023" y="12139"/>
                </a:lnTo>
                <a:lnTo>
                  <a:pt x="2077" y="12149"/>
                </a:lnTo>
                <a:lnTo>
                  <a:pt x="2133" y="12161"/>
                </a:lnTo>
                <a:lnTo>
                  <a:pt x="2187" y="12175"/>
                </a:lnTo>
                <a:lnTo>
                  <a:pt x="2242" y="12190"/>
                </a:lnTo>
                <a:lnTo>
                  <a:pt x="2297" y="12206"/>
                </a:lnTo>
                <a:lnTo>
                  <a:pt x="2351" y="12224"/>
                </a:lnTo>
                <a:lnTo>
                  <a:pt x="2405" y="12243"/>
                </a:lnTo>
                <a:lnTo>
                  <a:pt x="2460" y="12264"/>
                </a:lnTo>
                <a:lnTo>
                  <a:pt x="2513" y="12286"/>
                </a:lnTo>
                <a:lnTo>
                  <a:pt x="2566" y="12309"/>
                </a:lnTo>
                <a:lnTo>
                  <a:pt x="2619" y="12335"/>
                </a:lnTo>
                <a:lnTo>
                  <a:pt x="2673" y="12362"/>
                </a:lnTo>
                <a:lnTo>
                  <a:pt x="2725" y="12390"/>
                </a:lnTo>
                <a:lnTo>
                  <a:pt x="2776" y="12420"/>
                </a:lnTo>
                <a:lnTo>
                  <a:pt x="2829" y="12451"/>
                </a:lnTo>
                <a:lnTo>
                  <a:pt x="2879" y="12483"/>
                </a:lnTo>
                <a:lnTo>
                  <a:pt x="2930" y="12517"/>
                </a:lnTo>
                <a:lnTo>
                  <a:pt x="2980" y="12553"/>
                </a:lnTo>
                <a:lnTo>
                  <a:pt x="3029" y="12590"/>
                </a:lnTo>
                <a:lnTo>
                  <a:pt x="3078" y="12629"/>
                </a:lnTo>
                <a:lnTo>
                  <a:pt x="3126" y="12669"/>
                </a:lnTo>
                <a:lnTo>
                  <a:pt x="3174" y="12711"/>
                </a:lnTo>
                <a:lnTo>
                  <a:pt x="3220" y="12754"/>
                </a:lnTo>
                <a:lnTo>
                  <a:pt x="3266" y="12799"/>
                </a:lnTo>
                <a:lnTo>
                  <a:pt x="3312" y="12845"/>
                </a:lnTo>
                <a:lnTo>
                  <a:pt x="3356" y="12893"/>
                </a:lnTo>
                <a:lnTo>
                  <a:pt x="3398" y="12941"/>
                </a:lnTo>
                <a:lnTo>
                  <a:pt x="3439" y="12990"/>
                </a:lnTo>
                <a:lnTo>
                  <a:pt x="3479" y="13039"/>
                </a:lnTo>
                <a:lnTo>
                  <a:pt x="3517" y="13089"/>
                </a:lnTo>
                <a:lnTo>
                  <a:pt x="3553" y="13139"/>
                </a:lnTo>
                <a:lnTo>
                  <a:pt x="3588" y="13191"/>
                </a:lnTo>
                <a:lnTo>
                  <a:pt x="3621" y="13243"/>
                </a:lnTo>
                <a:lnTo>
                  <a:pt x="3653" y="13295"/>
                </a:lnTo>
                <a:lnTo>
                  <a:pt x="3683" y="13348"/>
                </a:lnTo>
                <a:lnTo>
                  <a:pt x="3712" y="13401"/>
                </a:lnTo>
                <a:lnTo>
                  <a:pt x="3739" y="13455"/>
                </a:lnTo>
                <a:lnTo>
                  <a:pt x="3765" y="13509"/>
                </a:lnTo>
                <a:lnTo>
                  <a:pt x="3788" y="13563"/>
                </a:lnTo>
                <a:lnTo>
                  <a:pt x="3811" y="13617"/>
                </a:lnTo>
                <a:lnTo>
                  <a:pt x="3833" y="13671"/>
                </a:lnTo>
                <a:lnTo>
                  <a:pt x="3852" y="13727"/>
                </a:lnTo>
                <a:lnTo>
                  <a:pt x="3870" y="13782"/>
                </a:lnTo>
                <a:lnTo>
                  <a:pt x="3887" y="13837"/>
                </a:lnTo>
                <a:lnTo>
                  <a:pt x="3902" y="13892"/>
                </a:lnTo>
                <a:lnTo>
                  <a:pt x="3915" y="13948"/>
                </a:lnTo>
                <a:lnTo>
                  <a:pt x="3927" y="14004"/>
                </a:lnTo>
                <a:lnTo>
                  <a:pt x="3938" y="14060"/>
                </a:lnTo>
                <a:lnTo>
                  <a:pt x="3946" y="14115"/>
                </a:lnTo>
                <a:lnTo>
                  <a:pt x="3954" y="14170"/>
                </a:lnTo>
                <a:lnTo>
                  <a:pt x="3960" y="14225"/>
                </a:lnTo>
                <a:lnTo>
                  <a:pt x="3964" y="14282"/>
                </a:lnTo>
                <a:lnTo>
                  <a:pt x="3967" y="14337"/>
                </a:lnTo>
                <a:lnTo>
                  <a:pt x="3968" y="14391"/>
                </a:lnTo>
                <a:lnTo>
                  <a:pt x="3968" y="14446"/>
                </a:lnTo>
                <a:lnTo>
                  <a:pt x="3967" y="14500"/>
                </a:lnTo>
                <a:lnTo>
                  <a:pt x="2096" y="14991"/>
                </a:lnTo>
                <a:close/>
                <a:moveTo>
                  <a:pt x="5275" y="8311"/>
                </a:moveTo>
                <a:lnTo>
                  <a:pt x="5187" y="8277"/>
                </a:lnTo>
                <a:lnTo>
                  <a:pt x="5099" y="8245"/>
                </a:lnTo>
                <a:lnTo>
                  <a:pt x="5011" y="8215"/>
                </a:lnTo>
                <a:lnTo>
                  <a:pt x="4921" y="8186"/>
                </a:lnTo>
                <a:lnTo>
                  <a:pt x="4877" y="8173"/>
                </a:lnTo>
                <a:lnTo>
                  <a:pt x="4833" y="8159"/>
                </a:lnTo>
                <a:lnTo>
                  <a:pt x="4787" y="8147"/>
                </a:lnTo>
                <a:lnTo>
                  <a:pt x="4742" y="8135"/>
                </a:lnTo>
                <a:lnTo>
                  <a:pt x="4698" y="8124"/>
                </a:lnTo>
                <a:lnTo>
                  <a:pt x="4652" y="8113"/>
                </a:lnTo>
                <a:lnTo>
                  <a:pt x="4607" y="8103"/>
                </a:lnTo>
                <a:lnTo>
                  <a:pt x="4562" y="8093"/>
                </a:lnTo>
                <a:lnTo>
                  <a:pt x="4517" y="8084"/>
                </a:lnTo>
                <a:lnTo>
                  <a:pt x="4471" y="8075"/>
                </a:lnTo>
                <a:lnTo>
                  <a:pt x="4426" y="8067"/>
                </a:lnTo>
                <a:lnTo>
                  <a:pt x="4380" y="8059"/>
                </a:lnTo>
                <a:lnTo>
                  <a:pt x="4335" y="8052"/>
                </a:lnTo>
                <a:lnTo>
                  <a:pt x="4289" y="8045"/>
                </a:lnTo>
                <a:lnTo>
                  <a:pt x="4243" y="8039"/>
                </a:lnTo>
                <a:lnTo>
                  <a:pt x="4198" y="8034"/>
                </a:lnTo>
                <a:lnTo>
                  <a:pt x="4153" y="8029"/>
                </a:lnTo>
                <a:lnTo>
                  <a:pt x="4106" y="8025"/>
                </a:lnTo>
                <a:lnTo>
                  <a:pt x="4061" y="8021"/>
                </a:lnTo>
                <a:lnTo>
                  <a:pt x="4015" y="8018"/>
                </a:lnTo>
                <a:lnTo>
                  <a:pt x="3969" y="8015"/>
                </a:lnTo>
                <a:lnTo>
                  <a:pt x="3923" y="8013"/>
                </a:lnTo>
                <a:lnTo>
                  <a:pt x="3878" y="8011"/>
                </a:lnTo>
                <a:lnTo>
                  <a:pt x="3832" y="8011"/>
                </a:lnTo>
                <a:lnTo>
                  <a:pt x="7706" y="4116"/>
                </a:lnTo>
                <a:lnTo>
                  <a:pt x="7763" y="4063"/>
                </a:lnTo>
                <a:lnTo>
                  <a:pt x="7820" y="4012"/>
                </a:lnTo>
                <a:lnTo>
                  <a:pt x="7880" y="3964"/>
                </a:lnTo>
                <a:lnTo>
                  <a:pt x="7941" y="3918"/>
                </a:lnTo>
                <a:lnTo>
                  <a:pt x="8003" y="3875"/>
                </a:lnTo>
                <a:lnTo>
                  <a:pt x="8067" y="3834"/>
                </a:lnTo>
                <a:lnTo>
                  <a:pt x="8131" y="3796"/>
                </a:lnTo>
                <a:lnTo>
                  <a:pt x="8197" y="3760"/>
                </a:lnTo>
                <a:lnTo>
                  <a:pt x="8265" y="3725"/>
                </a:lnTo>
                <a:lnTo>
                  <a:pt x="8333" y="3694"/>
                </a:lnTo>
                <a:lnTo>
                  <a:pt x="8403" y="3665"/>
                </a:lnTo>
                <a:lnTo>
                  <a:pt x="8473" y="3638"/>
                </a:lnTo>
                <a:lnTo>
                  <a:pt x="8544" y="3613"/>
                </a:lnTo>
                <a:lnTo>
                  <a:pt x="8616" y="3591"/>
                </a:lnTo>
                <a:lnTo>
                  <a:pt x="8689" y="3571"/>
                </a:lnTo>
                <a:lnTo>
                  <a:pt x="8764" y="3554"/>
                </a:lnTo>
                <a:lnTo>
                  <a:pt x="8838" y="3539"/>
                </a:lnTo>
                <a:lnTo>
                  <a:pt x="8914" y="3526"/>
                </a:lnTo>
                <a:lnTo>
                  <a:pt x="8989" y="3515"/>
                </a:lnTo>
                <a:lnTo>
                  <a:pt x="9067" y="3507"/>
                </a:lnTo>
                <a:lnTo>
                  <a:pt x="9143" y="3501"/>
                </a:lnTo>
                <a:lnTo>
                  <a:pt x="9220" y="3497"/>
                </a:lnTo>
                <a:lnTo>
                  <a:pt x="9299" y="3496"/>
                </a:lnTo>
                <a:lnTo>
                  <a:pt x="9377" y="3497"/>
                </a:lnTo>
                <a:lnTo>
                  <a:pt x="9457" y="3500"/>
                </a:lnTo>
                <a:lnTo>
                  <a:pt x="9535" y="3505"/>
                </a:lnTo>
                <a:lnTo>
                  <a:pt x="9615" y="3512"/>
                </a:lnTo>
                <a:lnTo>
                  <a:pt x="9694" y="3522"/>
                </a:lnTo>
                <a:lnTo>
                  <a:pt x="9775" y="3534"/>
                </a:lnTo>
                <a:lnTo>
                  <a:pt x="9854" y="3548"/>
                </a:lnTo>
                <a:lnTo>
                  <a:pt x="9934" y="3565"/>
                </a:lnTo>
                <a:lnTo>
                  <a:pt x="10014" y="3583"/>
                </a:lnTo>
                <a:lnTo>
                  <a:pt x="5275" y="8311"/>
                </a:lnTo>
                <a:close/>
                <a:moveTo>
                  <a:pt x="7441" y="10165"/>
                </a:moveTo>
                <a:lnTo>
                  <a:pt x="7406" y="10107"/>
                </a:lnTo>
                <a:lnTo>
                  <a:pt x="7369" y="10049"/>
                </a:lnTo>
                <a:lnTo>
                  <a:pt x="7332" y="9992"/>
                </a:lnTo>
                <a:lnTo>
                  <a:pt x="7295" y="9936"/>
                </a:lnTo>
                <a:lnTo>
                  <a:pt x="7257" y="9880"/>
                </a:lnTo>
                <a:lnTo>
                  <a:pt x="7218" y="9824"/>
                </a:lnTo>
                <a:lnTo>
                  <a:pt x="7177" y="9768"/>
                </a:lnTo>
                <a:lnTo>
                  <a:pt x="7137" y="9714"/>
                </a:lnTo>
                <a:lnTo>
                  <a:pt x="7096" y="9660"/>
                </a:lnTo>
                <a:lnTo>
                  <a:pt x="7053" y="9606"/>
                </a:lnTo>
                <a:lnTo>
                  <a:pt x="7009" y="9553"/>
                </a:lnTo>
                <a:lnTo>
                  <a:pt x="6965" y="9500"/>
                </a:lnTo>
                <a:lnTo>
                  <a:pt x="6919" y="9448"/>
                </a:lnTo>
                <a:lnTo>
                  <a:pt x="6873" y="9397"/>
                </a:lnTo>
                <a:lnTo>
                  <a:pt x="6824" y="9347"/>
                </a:lnTo>
                <a:lnTo>
                  <a:pt x="6776" y="9297"/>
                </a:lnTo>
                <a:lnTo>
                  <a:pt x="6718" y="9240"/>
                </a:lnTo>
                <a:lnTo>
                  <a:pt x="6658" y="9185"/>
                </a:lnTo>
                <a:lnTo>
                  <a:pt x="6598" y="9131"/>
                </a:lnTo>
                <a:lnTo>
                  <a:pt x="6538" y="9079"/>
                </a:lnTo>
                <a:lnTo>
                  <a:pt x="6475" y="9029"/>
                </a:lnTo>
                <a:lnTo>
                  <a:pt x="6412" y="8978"/>
                </a:lnTo>
                <a:lnTo>
                  <a:pt x="6348" y="8930"/>
                </a:lnTo>
                <a:lnTo>
                  <a:pt x="6284" y="8884"/>
                </a:lnTo>
                <a:lnTo>
                  <a:pt x="6220" y="8838"/>
                </a:lnTo>
                <a:lnTo>
                  <a:pt x="6153" y="8794"/>
                </a:lnTo>
                <a:lnTo>
                  <a:pt x="6087" y="8750"/>
                </a:lnTo>
                <a:lnTo>
                  <a:pt x="6021" y="8707"/>
                </a:lnTo>
                <a:lnTo>
                  <a:pt x="5953" y="8666"/>
                </a:lnTo>
                <a:lnTo>
                  <a:pt x="5885" y="8626"/>
                </a:lnTo>
                <a:lnTo>
                  <a:pt x="5816" y="8587"/>
                </a:lnTo>
                <a:lnTo>
                  <a:pt x="5748" y="8549"/>
                </a:lnTo>
                <a:lnTo>
                  <a:pt x="10542" y="3766"/>
                </a:lnTo>
                <a:lnTo>
                  <a:pt x="10613" y="3798"/>
                </a:lnTo>
                <a:lnTo>
                  <a:pt x="10683" y="3831"/>
                </a:lnTo>
                <a:lnTo>
                  <a:pt x="10752" y="3866"/>
                </a:lnTo>
                <a:lnTo>
                  <a:pt x="10821" y="3903"/>
                </a:lnTo>
                <a:lnTo>
                  <a:pt x="10889" y="3942"/>
                </a:lnTo>
                <a:lnTo>
                  <a:pt x="10958" y="3983"/>
                </a:lnTo>
                <a:lnTo>
                  <a:pt x="11025" y="4026"/>
                </a:lnTo>
                <a:lnTo>
                  <a:pt x="11091" y="4070"/>
                </a:lnTo>
                <a:lnTo>
                  <a:pt x="11157" y="4115"/>
                </a:lnTo>
                <a:lnTo>
                  <a:pt x="11222" y="4163"/>
                </a:lnTo>
                <a:lnTo>
                  <a:pt x="11287" y="4212"/>
                </a:lnTo>
                <a:lnTo>
                  <a:pt x="11351" y="4263"/>
                </a:lnTo>
                <a:lnTo>
                  <a:pt x="11413" y="4317"/>
                </a:lnTo>
                <a:lnTo>
                  <a:pt x="11476" y="4372"/>
                </a:lnTo>
                <a:lnTo>
                  <a:pt x="11537" y="4428"/>
                </a:lnTo>
                <a:lnTo>
                  <a:pt x="11597" y="4487"/>
                </a:lnTo>
                <a:lnTo>
                  <a:pt x="11648" y="4537"/>
                </a:lnTo>
                <a:lnTo>
                  <a:pt x="11696" y="4590"/>
                </a:lnTo>
                <a:lnTo>
                  <a:pt x="11743" y="4642"/>
                </a:lnTo>
                <a:lnTo>
                  <a:pt x="11790" y="4696"/>
                </a:lnTo>
                <a:lnTo>
                  <a:pt x="11835" y="4749"/>
                </a:lnTo>
                <a:lnTo>
                  <a:pt x="11878" y="4803"/>
                </a:lnTo>
                <a:lnTo>
                  <a:pt x="11919" y="4859"/>
                </a:lnTo>
                <a:lnTo>
                  <a:pt x="11961" y="4915"/>
                </a:lnTo>
                <a:lnTo>
                  <a:pt x="12000" y="4970"/>
                </a:lnTo>
                <a:lnTo>
                  <a:pt x="12038" y="5027"/>
                </a:lnTo>
                <a:lnTo>
                  <a:pt x="12075" y="5084"/>
                </a:lnTo>
                <a:lnTo>
                  <a:pt x="12110" y="5142"/>
                </a:lnTo>
                <a:lnTo>
                  <a:pt x="12145" y="5200"/>
                </a:lnTo>
                <a:lnTo>
                  <a:pt x="12178" y="5258"/>
                </a:lnTo>
                <a:lnTo>
                  <a:pt x="12210" y="5316"/>
                </a:lnTo>
                <a:lnTo>
                  <a:pt x="12241" y="5375"/>
                </a:lnTo>
                <a:lnTo>
                  <a:pt x="7441" y="10165"/>
                </a:lnTo>
                <a:close/>
                <a:moveTo>
                  <a:pt x="8055" y="11941"/>
                </a:moveTo>
                <a:lnTo>
                  <a:pt x="8045" y="11856"/>
                </a:lnTo>
                <a:lnTo>
                  <a:pt x="8035" y="11772"/>
                </a:lnTo>
                <a:lnTo>
                  <a:pt x="8022" y="11687"/>
                </a:lnTo>
                <a:lnTo>
                  <a:pt x="8008" y="11603"/>
                </a:lnTo>
                <a:lnTo>
                  <a:pt x="7991" y="11519"/>
                </a:lnTo>
                <a:lnTo>
                  <a:pt x="7973" y="11435"/>
                </a:lnTo>
                <a:lnTo>
                  <a:pt x="7953" y="11352"/>
                </a:lnTo>
                <a:lnTo>
                  <a:pt x="7931" y="11270"/>
                </a:lnTo>
                <a:lnTo>
                  <a:pt x="7907" y="11187"/>
                </a:lnTo>
                <a:lnTo>
                  <a:pt x="7882" y="11105"/>
                </a:lnTo>
                <a:lnTo>
                  <a:pt x="7854" y="11024"/>
                </a:lnTo>
                <a:lnTo>
                  <a:pt x="7825" y="10943"/>
                </a:lnTo>
                <a:lnTo>
                  <a:pt x="7795" y="10861"/>
                </a:lnTo>
                <a:lnTo>
                  <a:pt x="7763" y="10781"/>
                </a:lnTo>
                <a:lnTo>
                  <a:pt x="7729" y="10702"/>
                </a:lnTo>
                <a:lnTo>
                  <a:pt x="7693" y="10622"/>
                </a:lnTo>
                <a:lnTo>
                  <a:pt x="12448" y="5878"/>
                </a:lnTo>
                <a:lnTo>
                  <a:pt x="12475" y="5965"/>
                </a:lnTo>
                <a:lnTo>
                  <a:pt x="12499" y="6051"/>
                </a:lnTo>
                <a:lnTo>
                  <a:pt x="12519" y="6137"/>
                </a:lnTo>
                <a:lnTo>
                  <a:pt x="12537" y="6223"/>
                </a:lnTo>
                <a:lnTo>
                  <a:pt x="12553" y="6310"/>
                </a:lnTo>
                <a:lnTo>
                  <a:pt x="12566" y="6396"/>
                </a:lnTo>
                <a:lnTo>
                  <a:pt x="12576" y="6482"/>
                </a:lnTo>
                <a:lnTo>
                  <a:pt x="12583" y="6568"/>
                </a:lnTo>
                <a:lnTo>
                  <a:pt x="12588" y="6654"/>
                </a:lnTo>
                <a:lnTo>
                  <a:pt x="12591" y="6739"/>
                </a:lnTo>
                <a:lnTo>
                  <a:pt x="12591" y="6824"/>
                </a:lnTo>
                <a:lnTo>
                  <a:pt x="12588" y="6908"/>
                </a:lnTo>
                <a:lnTo>
                  <a:pt x="12582" y="6992"/>
                </a:lnTo>
                <a:lnTo>
                  <a:pt x="12574" y="7075"/>
                </a:lnTo>
                <a:lnTo>
                  <a:pt x="12563" y="7158"/>
                </a:lnTo>
                <a:lnTo>
                  <a:pt x="12549" y="7239"/>
                </a:lnTo>
                <a:lnTo>
                  <a:pt x="12533" y="7320"/>
                </a:lnTo>
                <a:lnTo>
                  <a:pt x="12513" y="7400"/>
                </a:lnTo>
                <a:lnTo>
                  <a:pt x="12492" y="7479"/>
                </a:lnTo>
                <a:lnTo>
                  <a:pt x="12467" y="7557"/>
                </a:lnTo>
                <a:lnTo>
                  <a:pt x="12439" y="7635"/>
                </a:lnTo>
                <a:lnTo>
                  <a:pt x="12409" y="7710"/>
                </a:lnTo>
                <a:lnTo>
                  <a:pt x="12376" y="7784"/>
                </a:lnTo>
                <a:lnTo>
                  <a:pt x="12340" y="7857"/>
                </a:lnTo>
                <a:lnTo>
                  <a:pt x="12302" y="7930"/>
                </a:lnTo>
                <a:lnTo>
                  <a:pt x="12260" y="8000"/>
                </a:lnTo>
                <a:lnTo>
                  <a:pt x="12216" y="8069"/>
                </a:lnTo>
                <a:lnTo>
                  <a:pt x="12169" y="8136"/>
                </a:lnTo>
                <a:lnTo>
                  <a:pt x="12120" y="8203"/>
                </a:lnTo>
                <a:lnTo>
                  <a:pt x="12066" y="8267"/>
                </a:lnTo>
                <a:lnTo>
                  <a:pt x="12011" y="8329"/>
                </a:lnTo>
                <a:lnTo>
                  <a:pt x="11953" y="8389"/>
                </a:lnTo>
                <a:lnTo>
                  <a:pt x="11947" y="8394"/>
                </a:lnTo>
                <a:lnTo>
                  <a:pt x="11940" y="8400"/>
                </a:lnTo>
                <a:lnTo>
                  <a:pt x="11948" y="8406"/>
                </a:lnTo>
                <a:lnTo>
                  <a:pt x="8060" y="12314"/>
                </a:lnTo>
                <a:lnTo>
                  <a:pt x="8061" y="12268"/>
                </a:lnTo>
                <a:lnTo>
                  <a:pt x="8061" y="12222"/>
                </a:lnTo>
                <a:lnTo>
                  <a:pt x="8062" y="12175"/>
                </a:lnTo>
                <a:lnTo>
                  <a:pt x="8062" y="12129"/>
                </a:lnTo>
                <a:lnTo>
                  <a:pt x="8062" y="12082"/>
                </a:lnTo>
                <a:lnTo>
                  <a:pt x="8061" y="12035"/>
                </a:lnTo>
                <a:lnTo>
                  <a:pt x="8059" y="11988"/>
                </a:lnTo>
                <a:lnTo>
                  <a:pt x="8055" y="11941"/>
                </a:lnTo>
                <a:close/>
                <a:moveTo>
                  <a:pt x="14785" y="1295"/>
                </a:moveTo>
                <a:lnTo>
                  <a:pt x="14707" y="1218"/>
                </a:lnTo>
                <a:lnTo>
                  <a:pt x="14626" y="1144"/>
                </a:lnTo>
                <a:lnTo>
                  <a:pt x="14546" y="1072"/>
                </a:lnTo>
                <a:lnTo>
                  <a:pt x="14463" y="1003"/>
                </a:lnTo>
                <a:lnTo>
                  <a:pt x="14379" y="934"/>
                </a:lnTo>
                <a:lnTo>
                  <a:pt x="14294" y="869"/>
                </a:lnTo>
                <a:lnTo>
                  <a:pt x="14208" y="806"/>
                </a:lnTo>
                <a:lnTo>
                  <a:pt x="14119" y="745"/>
                </a:lnTo>
                <a:lnTo>
                  <a:pt x="14031" y="685"/>
                </a:lnTo>
                <a:lnTo>
                  <a:pt x="13941" y="629"/>
                </a:lnTo>
                <a:lnTo>
                  <a:pt x="13851" y="575"/>
                </a:lnTo>
                <a:lnTo>
                  <a:pt x="13758" y="523"/>
                </a:lnTo>
                <a:lnTo>
                  <a:pt x="13666" y="473"/>
                </a:lnTo>
                <a:lnTo>
                  <a:pt x="13572" y="426"/>
                </a:lnTo>
                <a:lnTo>
                  <a:pt x="13478" y="380"/>
                </a:lnTo>
                <a:lnTo>
                  <a:pt x="13382" y="338"/>
                </a:lnTo>
                <a:lnTo>
                  <a:pt x="13286" y="298"/>
                </a:lnTo>
                <a:lnTo>
                  <a:pt x="13190" y="260"/>
                </a:lnTo>
                <a:lnTo>
                  <a:pt x="13092" y="225"/>
                </a:lnTo>
                <a:lnTo>
                  <a:pt x="12995" y="193"/>
                </a:lnTo>
                <a:lnTo>
                  <a:pt x="12896" y="162"/>
                </a:lnTo>
                <a:lnTo>
                  <a:pt x="12798" y="134"/>
                </a:lnTo>
                <a:lnTo>
                  <a:pt x="12698" y="109"/>
                </a:lnTo>
                <a:lnTo>
                  <a:pt x="12598" y="86"/>
                </a:lnTo>
                <a:lnTo>
                  <a:pt x="12499" y="66"/>
                </a:lnTo>
                <a:lnTo>
                  <a:pt x="12398" y="49"/>
                </a:lnTo>
                <a:lnTo>
                  <a:pt x="12299" y="34"/>
                </a:lnTo>
                <a:lnTo>
                  <a:pt x="12198" y="22"/>
                </a:lnTo>
                <a:lnTo>
                  <a:pt x="12097" y="12"/>
                </a:lnTo>
                <a:lnTo>
                  <a:pt x="11996" y="5"/>
                </a:lnTo>
                <a:lnTo>
                  <a:pt x="11895" y="1"/>
                </a:lnTo>
                <a:lnTo>
                  <a:pt x="11795" y="0"/>
                </a:lnTo>
                <a:lnTo>
                  <a:pt x="11710" y="1"/>
                </a:lnTo>
                <a:lnTo>
                  <a:pt x="11626" y="4"/>
                </a:lnTo>
                <a:lnTo>
                  <a:pt x="11542" y="9"/>
                </a:lnTo>
                <a:lnTo>
                  <a:pt x="11459" y="16"/>
                </a:lnTo>
                <a:lnTo>
                  <a:pt x="11376" y="24"/>
                </a:lnTo>
                <a:lnTo>
                  <a:pt x="11294" y="35"/>
                </a:lnTo>
                <a:lnTo>
                  <a:pt x="11212" y="47"/>
                </a:lnTo>
                <a:lnTo>
                  <a:pt x="11131" y="62"/>
                </a:lnTo>
                <a:lnTo>
                  <a:pt x="11051" y="78"/>
                </a:lnTo>
                <a:lnTo>
                  <a:pt x="10971" y="96"/>
                </a:lnTo>
                <a:lnTo>
                  <a:pt x="10892" y="116"/>
                </a:lnTo>
                <a:lnTo>
                  <a:pt x="10814" y="139"/>
                </a:lnTo>
                <a:lnTo>
                  <a:pt x="10736" y="162"/>
                </a:lnTo>
                <a:lnTo>
                  <a:pt x="10660" y="187"/>
                </a:lnTo>
                <a:lnTo>
                  <a:pt x="10584" y="215"/>
                </a:lnTo>
                <a:lnTo>
                  <a:pt x="10509" y="243"/>
                </a:lnTo>
                <a:lnTo>
                  <a:pt x="10435" y="274"/>
                </a:lnTo>
                <a:lnTo>
                  <a:pt x="10361" y="307"/>
                </a:lnTo>
                <a:lnTo>
                  <a:pt x="10289" y="341"/>
                </a:lnTo>
                <a:lnTo>
                  <a:pt x="10217" y="377"/>
                </a:lnTo>
                <a:lnTo>
                  <a:pt x="10147" y="416"/>
                </a:lnTo>
                <a:lnTo>
                  <a:pt x="10078" y="455"/>
                </a:lnTo>
                <a:lnTo>
                  <a:pt x="10010" y="496"/>
                </a:lnTo>
                <a:lnTo>
                  <a:pt x="9943" y="539"/>
                </a:lnTo>
                <a:lnTo>
                  <a:pt x="9876" y="583"/>
                </a:lnTo>
                <a:lnTo>
                  <a:pt x="9811" y="629"/>
                </a:lnTo>
                <a:lnTo>
                  <a:pt x="9748" y="677"/>
                </a:lnTo>
                <a:lnTo>
                  <a:pt x="9684" y="727"/>
                </a:lnTo>
                <a:lnTo>
                  <a:pt x="9623" y="778"/>
                </a:lnTo>
                <a:lnTo>
                  <a:pt x="9562" y="831"/>
                </a:lnTo>
                <a:lnTo>
                  <a:pt x="9503" y="885"/>
                </a:lnTo>
                <a:lnTo>
                  <a:pt x="9446" y="941"/>
                </a:lnTo>
                <a:lnTo>
                  <a:pt x="6997" y="3403"/>
                </a:lnTo>
                <a:lnTo>
                  <a:pt x="6986" y="3412"/>
                </a:lnTo>
                <a:lnTo>
                  <a:pt x="6974" y="3422"/>
                </a:lnTo>
                <a:lnTo>
                  <a:pt x="6969" y="3428"/>
                </a:lnTo>
                <a:lnTo>
                  <a:pt x="6964" y="3435"/>
                </a:lnTo>
                <a:lnTo>
                  <a:pt x="6965" y="3436"/>
                </a:lnTo>
                <a:lnTo>
                  <a:pt x="1769" y="8659"/>
                </a:lnTo>
                <a:lnTo>
                  <a:pt x="1747" y="8681"/>
                </a:lnTo>
                <a:lnTo>
                  <a:pt x="1725" y="8704"/>
                </a:lnTo>
                <a:lnTo>
                  <a:pt x="1704" y="8728"/>
                </a:lnTo>
                <a:lnTo>
                  <a:pt x="1683" y="8751"/>
                </a:lnTo>
                <a:lnTo>
                  <a:pt x="1642" y="8799"/>
                </a:lnTo>
                <a:lnTo>
                  <a:pt x="1602" y="8847"/>
                </a:lnTo>
                <a:lnTo>
                  <a:pt x="1564" y="8897"/>
                </a:lnTo>
                <a:lnTo>
                  <a:pt x="1528" y="8949"/>
                </a:lnTo>
                <a:lnTo>
                  <a:pt x="1494" y="9002"/>
                </a:lnTo>
                <a:lnTo>
                  <a:pt x="1461" y="9055"/>
                </a:lnTo>
                <a:lnTo>
                  <a:pt x="1429" y="9109"/>
                </a:lnTo>
                <a:lnTo>
                  <a:pt x="1400" y="9165"/>
                </a:lnTo>
                <a:lnTo>
                  <a:pt x="1372" y="9221"/>
                </a:lnTo>
                <a:lnTo>
                  <a:pt x="1347" y="9279"/>
                </a:lnTo>
                <a:lnTo>
                  <a:pt x="1322" y="9336"/>
                </a:lnTo>
                <a:lnTo>
                  <a:pt x="1300" y="9395"/>
                </a:lnTo>
                <a:lnTo>
                  <a:pt x="1279" y="9454"/>
                </a:lnTo>
                <a:lnTo>
                  <a:pt x="1260" y="9514"/>
                </a:lnTo>
                <a:lnTo>
                  <a:pt x="78" y="13784"/>
                </a:lnTo>
                <a:lnTo>
                  <a:pt x="74" y="13803"/>
                </a:lnTo>
                <a:lnTo>
                  <a:pt x="65" y="13846"/>
                </a:lnTo>
                <a:lnTo>
                  <a:pt x="53" y="13908"/>
                </a:lnTo>
                <a:lnTo>
                  <a:pt x="38" y="13984"/>
                </a:lnTo>
                <a:lnTo>
                  <a:pt x="31" y="14025"/>
                </a:lnTo>
                <a:lnTo>
                  <a:pt x="24" y="14066"/>
                </a:lnTo>
                <a:lnTo>
                  <a:pt x="18" y="14109"/>
                </a:lnTo>
                <a:lnTo>
                  <a:pt x="12" y="14151"/>
                </a:lnTo>
                <a:lnTo>
                  <a:pt x="7" y="14192"/>
                </a:lnTo>
                <a:lnTo>
                  <a:pt x="3" y="14231"/>
                </a:lnTo>
                <a:lnTo>
                  <a:pt x="1" y="14268"/>
                </a:lnTo>
                <a:lnTo>
                  <a:pt x="0" y="14302"/>
                </a:lnTo>
                <a:lnTo>
                  <a:pt x="2" y="14392"/>
                </a:lnTo>
                <a:lnTo>
                  <a:pt x="9" y="14481"/>
                </a:lnTo>
                <a:lnTo>
                  <a:pt x="20" y="14569"/>
                </a:lnTo>
                <a:lnTo>
                  <a:pt x="36" y="14656"/>
                </a:lnTo>
                <a:lnTo>
                  <a:pt x="55" y="14740"/>
                </a:lnTo>
                <a:lnTo>
                  <a:pt x="79" y="14824"/>
                </a:lnTo>
                <a:lnTo>
                  <a:pt x="107" y="14906"/>
                </a:lnTo>
                <a:lnTo>
                  <a:pt x="139" y="14985"/>
                </a:lnTo>
                <a:lnTo>
                  <a:pt x="174" y="15063"/>
                </a:lnTo>
                <a:lnTo>
                  <a:pt x="212" y="15139"/>
                </a:lnTo>
                <a:lnTo>
                  <a:pt x="256" y="15212"/>
                </a:lnTo>
                <a:lnTo>
                  <a:pt x="301" y="15283"/>
                </a:lnTo>
                <a:lnTo>
                  <a:pt x="350" y="15352"/>
                </a:lnTo>
                <a:lnTo>
                  <a:pt x="402" y="15419"/>
                </a:lnTo>
                <a:lnTo>
                  <a:pt x="458" y="15483"/>
                </a:lnTo>
                <a:lnTo>
                  <a:pt x="516" y="15543"/>
                </a:lnTo>
                <a:lnTo>
                  <a:pt x="577" y="15601"/>
                </a:lnTo>
                <a:lnTo>
                  <a:pt x="642" y="15657"/>
                </a:lnTo>
                <a:lnTo>
                  <a:pt x="708" y="15709"/>
                </a:lnTo>
                <a:lnTo>
                  <a:pt x="778" y="15758"/>
                </a:lnTo>
                <a:lnTo>
                  <a:pt x="849" y="15804"/>
                </a:lnTo>
                <a:lnTo>
                  <a:pt x="922" y="15846"/>
                </a:lnTo>
                <a:lnTo>
                  <a:pt x="999" y="15884"/>
                </a:lnTo>
                <a:lnTo>
                  <a:pt x="1076" y="15919"/>
                </a:lnTo>
                <a:lnTo>
                  <a:pt x="1157" y="15952"/>
                </a:lnTo>
                <a:lnTo>
                  <a:pt x="1238" y="15979"/>
                </a:lnTo>
                <a:lnTo>
                  <a:pt x="1323" y="16003"/>
                </a:lnTo>
                <a:lnTo>
                  <a:pt x="1407" y="16022"/>
                </a:lnTo>
                <a:lnTo>
                  <a:pt x="1495" y="16038"/>
                </a:lnTo>
                <a:lnTo>
                  <a:pt x="1582" y="16049"/>
                </a:lnTo>
                <a:lnTo>
                  <a:pt x="1672" y="16056"/>
                </a:lnTo>
                <a:lnTo>
                  <a:pt x="1763" y="16058"/>
                </a:lnTo>
                <a:lnTo>
                  <a:pt x="1801" y="16057"/>
                </a:lnTo>
                <a:lnTo>
                  <a:pt x="1843" y="16054"/>
                </a:lnTo>
                <a:lnTo>
                  <a:pt x="1887" y="16049"/>
                </a:lnTo>
                <a:lnTo>
                  <a:pt x="1933" y="16044"/>
                </a:lnTo>
                <a:lnTo>
                  <a:pt x="1981" y="16037"/>
                </a:lnTo>
                <a:lnTo>
                  <a:pt x="2028" y="16029"/>
                </a:lnTo>
                <a:lnTo>
                  <a:pt x="2075" y="16020"/>
                </a:lnTo>
                <a:lnTo>
                  <a:pt x="2122" y="16012"/>
                </a:lnTo>
                <a:lnTo>
                  <a:pt x="2205" y="15995"/>
                </a:lnTo>
                <a:lnTo>
                  <a:pt x="2275" y="15980"/>
                </a:lnTo>
                <a:lnTo>
                  <a:pt x="2324" y="15969"/>
                </a:lnTo>
                <a:lnTo>
                  <a:pt x="2345" y="15964"/>
                </a:lnTo>
                <a:lnTo>
                  <a:pt x="6609" y="14846"/>
                </a:lnTo>
                <a:lnTo>
                  <a:pt x="6669" y="14827"/>
                </a:lnTo>
                <a:lnTo>
                  <a:pt x="6729" y="14805"/>
                </a:lnTo>
                <a:lnTo>
                  <a:pt x="6788" y="14783"/>
                </a:lnTo>
                <a:lnTo>
                  <a:pt x="6845" y="14759"/>
                </a:lnTo>
                <a:lnTo>
                  <a:pt x="6903" y="14733"/>
                </a:lnTo>
                <a:lnTo>
                  <a:pt x="6960" y="14705"/>
                </a:lnTo>
                <a:lnTo>
                  <a:pt x="7015" y="14675"/>
                </a:lnTo>
                <a:lnTo>
                  <a:pt x="7070" y="14644"/>
                </a:lnTo>
                <a:lnTo>
                  <a:pt x="7123" y="14612"/>
                </a:lnTo>
                <a:lnTo>
                  <a:pt x="7175" y="14577"/>
                </a:lnTo>
                <a:lnTo>
                  <a:pt x="7227" y="14541"/>
                </a:lnTo>
                <a:lnTo>
                  <a:pt x="7277" y="14502"/>
                </a:lnTo>
                <a:lnTo>
                  <a:pt x="7326" y="14463"/>
                </a:lnTo>
                <a:lnTo>
                  <a:pt x="7375" y="14422"/>
                </a:lnTo>
                <a:lnTo>
                  <a:pt x="7421" y="14380"/>
                </a:lnTo>
                <a:lnTo>
                  <a:pt x="7466" y="14336"/>
                </a:lnTo>
                <a:lnTo>
                  <a:pt x="15143" y="6617"/>
                </a:lnTo>
                <a:lnTo>
                  <a:pt x="15270" y="6483"/>
                </a:lnTo>
                <a:lnTo>
                  <a:pt x="15387" y="6344"/>
                </a:lnTo>
                <a:lnTo>
                  <a:pt x="15495" y="6200"/>
                </a:lnTo>
                <a:lnTo>
                  <a:pt x="15594" y="6053"/>
                </a:lnTo>
                <a:lnTo>
                  <a:pt x="15685" y="5900"/>
                </a:lnTo>
                <a:lnTo>
                  <a:pt x="15766" y="5744"/>
                </a:lnTo>
                <a:lnTo>
                  <a:pt x="15837" y="5584"/>
                </a:lnTo>
                <a:lnTo>
                  <a:pt x="15901" y="5421"/>
                </a:lnTo>
                <a:lnTo>
                  <a:pt x="15955" y="5254"/>
                </a:lnTo>
                <a:lnTo>
                  <a:pt x="16000" y="5084"/>
                </a:lnTo>
                <a:lnTo>
                  <a:pt x="16037" y="4913"/>
                </a:lnTo>
                <a:lnTo>
                  <a:pt x="16065" y="4739"/>
                </a:lnTo>
                <a:lnTo>
                  <a:pt x="16083" y="4563"/>
                </a:lnTo>
                <a:lnTo>
                  <a:pt x="16093" y="4387"/>
                </a:lnTo>
                <a:lnTo>
                  <a:pt x="16094" y="4208"/>
                </a:lnTo>
                <a:lnTo>
                  <a:pt x="16087" y="4030"/>
                </a:lnTo>
                <a:lnTo>
                  <a:pt x="16070" y="3850"/>
                </a:lnTo>
                <a:lnTo>
                  <a:pt x="16045" y="3669"/>
                </a:lnTo>
                <a:lnTo>
                  <a:pt x="16011" y="3490"/>
                </a:lnTo>
                <a:lnTo>
                  <a:pt x="15968" y="3310"/>
                </a:lnTo>
                <a:lnTo>
                  <a:pt x="15917" y="3131"/>
                </a:lnTo>
                <a:lnTo>
                  <a:pt x="15857" y="2953"/>
                </a:lnTo>
                <a:lnTo>
                  <a:pt x="15788" y="2776"/>
                </a:lnTo>
                <a:lnTo>
                  <a:pt x="15711" y="2601"/>
                </a:lnTo>
                <a:lnTo>
                  <a:pt x="15625" y="2428"/>
                </a:lnTo>
                <a:lnTo>
                  <a:pt x="15531" y="2257"/>
                </a:lnTo>
                <a:lnTo>
                  <a:pt x="15428" y="2089"/>
                </a:lnTo>
                <a:lnTo>
                  <a:pt x="15316" y="1923"/>
                </a:lnTo>
                <a:lnTo>
                  <a:pt x="15196" y="1760"/>
                </a:lnTo>
                <a:lnTo>
                  <a:pt x="15067" y="1602"/>
                </a:lnTo>
                <a:lnTo>
                  <a:pt x="14930" y="1446"/>
                </a:lnTo>
                <a:lnTo>
                  <a:pt x="14785" y="1295"/>
                </a:lnTo>
                <a:close/>
              </a:path>
            </a:pathLst>
          </a:custGeom>
          <a:solidFill>
            <a:sysClr val="window" lastClr="FFFFFF"/>
          </a:solidFill>
          <a:ln>
            <a:noFill/>
          </a:ln>
        </p:spPr>
        <p:txBody>
          <a:bodyPr vert="horz" wrap="square" lIns="68452" tIns="34226" rIns="68452" bIns="34226" numCol="1" anchor="t" anchorCtr="0" compatLnSpc="1"/>
          <a:lstStyle/>
          <a:p>
            <a:endParaRPr lang="id-ID" sz="1720"/>
          </a:p>
        </p:txBody>
      </p:sp>
      <p:sp>
        <p:nvSpPr>
          <p:cNvPr id="165" name="Oval 74"/>
          <p:cNvSpPr/>
          <p:nvPr>
            <p:custDataLst>
              <p:tags r:id="rId41"/>
            </p:custDataLst>
          </p:nvPr>
        </p:nvSpPr>
        <p:spPr>
          <a:xfrm>
            <a:off x="7570106" y="1104689"/>
            <a:ext cx="551176" cy="551176"/>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720">
              <a:solidFill>
                <a:sysClr val="window" lastClr="FFFFFF"/>
              </a:solidFill>
              <a:latin typeface="Arial" panose="020B0604020202020204" pitchFamily="34" charset="0"/>
            </a:endParaRPr>
          </a:p>
        </p:txBody>
      </p:sp>
      <p:sp>
        <p:nvSpPr>
          <p:cNvPr id="166" name="Freeform 213"/>
          <p:cNvSpPr>
            <a:spLocks noEditPoints="1"/>
          </p:cNvSpPr>
          <p:nvPr>
            <p:custDataLst>
              <p:tags r:id="rId42"/>
            </p:custDataLst>
          </p:nvPr>
        </p:nvSpPr>
        <p:spPr bwMode="auto">
          <a:xfrm>
            <a:off x="7680036" y="1244216"/>
            <a:ext cx="275069" cy="275070"/>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solidFill>
            <a:sysClr val="window" lastClr="FFFFFF"/>
          </a:solidFill>
          <a:ln>
            <a:noFill/>
          </a:ln>
        </p:spPr>
        <p:txBody>
          <a:bodyPr vert="horz" wrap="square" lIns="68452" tIns="34226" rIns="68452" bIns="34226" numCol="1" anchor="t" anchorCtr="0" compatLnSpc="1"/>
          <a:lstStyle/>
          <a:p>
            <a:endParaRPr lang="id-ID" sz="1720"/>
          </a:p>
        </p:txBody>
      </p:sp>
      <p:pic>
        <p:nvPicPr>
          <p:cNvPr id="2" name="图片 1"/>
          <p:cNvPicPr>
            <a:picLocks noChangeAspect="1"/>
          </p:cNvPicPr>
          <p:nvPr/>
        </p:nvPicPr>
        <p:blipFill>
          <a:blip r:embed="rId43"/>
          <a:stretch>
            <a:fillRect/>
          </a:stretch>
        </p:blipFill>
        <p:spPr>
          <a:xfrm>
            <a:off x="7099966" y="191350"/>
            <a:ext cx="1866385" cy="294846"/>
          </a:xfrm>
          <a:prstGeom prst="rect">
            <a:avLst/>
          </a:prstGeom>
        </p:spPr>
      </p:pic>
      <p:sp>
        <p:nvSpPr>
          <p:cNvPr id="3" name="文本框 2"/>
          <p:cNvSpPr txBox="1"/>
          <p:nvPr>
            <p:custDataLst>
              <p:tags r:id="rId44"/>
            </p:custDataLst>
          </p:nvPr>
        </p:nvSpPr>
        <p:spPr>
          <a:xfrm>
            <a:off x="177800" y="115570"/>
            <a:ext cx="300101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有目的有重点地读</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2" name="图片 1"/>
          <p:cNvPicPr>
            <a:picLocks noChangeAspect="1"/>
          </p:cNvPicPr>
          <p:nvPr/>
        </p:nvPicPr>
        <p:blipFill>
          <a:blip r:embed="rId2"/>
          <a:stretch>
            <a:fillRect/>
          </a:stretch>
        </p:blipFill>
        <p:spPr>
          <a:xfrm>
            <a:off x="73592" y="253371"/>
            <a:ext cx="5899318" cy="4611546"/>
          </a:xfrm>
          <a:prstGeom prst="rect">
            <a:avLst/>
          </a:prstGeom>
          <a:ln>
            <a:solidFill>
              <a:schemeClr val="bg1">
                <a:lumMod val="50000"/>
              </a:schemeClr>
            </a:solidFill>
          </a:ln>
        </p:spPr>
      </p:pic>
      <p:sp>
        <p:nvSpPr>
          <p:cNvPr id="150" name="TextBox 79"/>
          <p:cNvSpPr txBox="1"/>
          <p:nvPr>
            <p:custDataLst>
              <p:tags r:id="rId3"/>
            </p:custDataLst>
          </p:nvPr>
        </p:nvSpPr>
        <p:spPr>
          <a:xfrm>
            <a:off x="6097444" y="253434"/>
            <a:ext cx="2624953" cy="299527"/>
          </a:xfrm>
          <a:prstGeom prst="rect">
            <a:avLst/>
          </a:prstGeom>
          <a:noFill/>
        </p:spPr>
        <p:txBody>
          <a:bodyPr wrap="square" lIns="67374" tIns="35034" rIns="67374" bIns="0" rtlCol="0" anchor="b" anchorCtr="0">
            <a:noAutofit/>
          </a:bodyPr>
          <a:p>
            <a:pPr algn="just">
              <a:lnSpc>
                <a:spcPct val="120000"/>
              </a:lnSpc>
            </a:pP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引言</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a:t>
            </a: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绪论</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——Why</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466817" y="899396"/>
            <a:ext cx="1430858" cy="406915"/>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研究原因</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sp>
        <p:nvSpPr>
          <p:cNvPr id="150" name="TextBox 79"/>
          <p:cNvSpPr txBox="1"/>
          <p:nvPr>
            <p:custDataLst>
              <p:tags r:id="rId2"/>
            </p:custDataLst>
          </p:nvPr>
        </p:nvSpPr>
        <p:spPr>
          <a:xfrm>
            <a:off x="6097444" y="253434"/>
            <a:ext cx="2624953" cy="299527"/>
          </a:xfrm>
          <a:prstGeom prst="rect">
            <a:avLst/>
          </a:prstGeom>
          <a:noFill/>
        </p:spPr>
        <p:txBody>
          <a:bodyPr wrap="square" lIns="67374" tIns="35034" rIns="67374" bIns="0" rtlCol="0" anchor="b" anchorCtr="0">
            <a:noAutofit/>
          </a:bodyPr>
          <a:p>
            <a:pPr algn="just">
              <a:lnSpc>
                <a:spcPct val="120000"/>
              </a:lnSpc>
            </a:pP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引言</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a:t>
            </a: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绪论</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——Why</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466817" y="899396"/>
            <a:ext cx="1430858" cy="406915"/>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研究原因</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87378" y="253371"/>
            <a:ext cx="5916431" cy="4258347"/>
          </a:xfrm>
          <a:prstGeom prst="rect">
            <a:avLst/>
          </a:prstGeom>
        </p:spPr>
      </p:pic>
      <p:sp>
        <p:nvSpPr>
          <p:cNvPr id="12" name="矩形 11"/>
          <p:cNvSpPr/>
          <p:nvPr/>
        </p:nvSpPr>
        <p:spPr>
          <a:xfrm>
            <a:off x="87378" y="191573"/>
            <a:ext cx="5830389" cy="2171957"/>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8" name="文本框 7"/>
          <p:cNvSpPr txBox="1"/>
          <p:nvPr/>
        </p:nvSpPr>
        <p:spPr>
          <a:xfrm>
            <a:off x="6497241" y="1594860"/>
            <a:ext cx="1400434" cy="845680"/>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研究现状</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en-US" altLang="zh-CN"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存在问题</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sp>
        <p:nvSpPr>
          <p:cNvPr id="150" name="TextBox 79"/>
          <p:cNvSpPr txBox="1"/>
          <p:nvPr>
            <p:custDataLst>
              <p:tags r:id="rId2"/>
            </p:custDataLst>
          </p:nvPr>
        </p:nvSpPr>
        <p:spPr>
          <a:xfrm>
            <a:off x="6097444" y="253434"/>
            <a:ext cx="2624953" cy="299527"/>
          </a:xfrm>
          <a:prstGeom prst="rect">
            <a:avLst/>
          </a:prstGeom>
          <a:noFill/>
        </p:spPr>
        <p:txBody>
          <a:bodyPr wrap="square" lIns="67374" tIns="35034" rIns="67374" bIns="0" rtlCol="0" anchor="b" anchorCtr="0">
            <a:noAutofit/>
          </a:bodyPr>
          <a:p>
            <a:pPr algn="just">
              <a:lnSpc>
                <a:spcPct val="120000"/>
              </a:lnSpc>
            </a:pP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引言</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a:t>
            </a:r>
            <a:r>
              <a:rPr lang="zh-CN" altLang="en-US" sz="1795" b="1" spc="300">
                <a:solidFill>
                  <a:schemeClr val="accent3">
                    <a:lumMod val="50000"/>
                  </a:schemeClr>
                </a:solidFill>
                <a:latin typeface="微软雅黑" panose="020B0503020204020204" pitchFamily="34" charset="-122"/>
                <a:ea typeface="微软雅黑" panose="020B0503020204020204" pitchFamily="34" charset="-122"/>
              </a:rPr>
              <a:t>绪论</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——Why</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466817" y="899396"/>
            <a:ext cx="1430858" cy="406915"/>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研究原因</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87378" y="253371"/>
            <a:ext cx="5916431" cy="4258347"/>
          </a:xfrm>
          <a:prstGeom prst="rect">
            <a:avLst/>
          </a:prstGeom>
          <a:ln>
            <a:solidFill>
              <a:schemeClr val="bg1">
                <a:lumMod val="50000"/>
              </a:schemeClr>
            </a:solidFill>
          </a:ln>
        </p:spPr>
      </p:pic>
      <p:sp>
        <p:nvSpPr>
          <p:cNvPr id="12" name="矩形 11"/>
          <p:cNvSpPr/>
          <p:nvPr/>
        </p:nvSpPr>
        <p:spPr>
          <a:xfrm>
            <a:off x="87378" y="2440540"/>
            <a:ext cx="5830389" cy="2171957"/>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4" name="文本框 3"/>
          <p:cNvSpPr txBox="1"/>
          <p:nvPr/>
        </p:nvSpPr>
        <p:spPr>
          <a:xfrm>
            <a:off x="6497241" y="1594860"/>
            <a:ext cx="1400434" cy="845680"/>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研究现状</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en-US" altLang="zh-CN"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存在问题</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53852" y="2653980"/>
            <a:ext cx="1842051" cy="1561584"/>
          </a:xfrm>
          <a:prstGeom prst="rect">
            <a:avLst/>
          </a:prstGeom>
          <a:noFill/>
        </p:spPr>
        <p:txBody>
          <a:bodyPr wrap="square" rtlCol="0" anchor="t">
            <a:noAutofit/>
          </a:bodyPr>
          <a:p>
            <a:pPr algn="ctr">
              <a:lnSpc>
                <a:spcPct val="130000"/>
              </a:lnSpc>
              <a:buClrTx/>
              <a:buSzTx/>
              <a:buFontTx/>
            </a:pPr>
            <a:r>
              <a:rPr lang="en-US"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研究设想</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en-US" altLang="zh-CN"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研究方法</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en-US" altLang="zh-CN" sz="1795" b="1">
                <a:solidFill>
                  <a:srgbClr val="FF0000"/>
                </a:solidFill>
                <a:latin typeface="微软雅黑" panose="020B0503020204020204" pitchFamily="34" charset="-122"/>
                <a:ea typeface="微软雅黑" panose="020B0503020204020204" pitchFamily="34" charset="-122"/>
                <a:sym typeface="+mn-ea"/>
              </a:rPr>
              <a:t>   </a:t>
            </a:r>
            <a:r>
              <a:rPr lang="zh-CN" altLang="en-US" sz="1795" b="1">
                <a:solidFill>
                  <a:srgbClr val="FF0000"/>
                </a:solidFill>
                <a:latin typeface="微软雅黑" panose="020B0503020204020204" pitchFamily="34" charset="-122"/>
                <a:ea typeface="微软雅黑" panose="020B0503020204020204" pitchFamily="34" charset="-122"/>
                <a:sym typeface="+mn-ea"/>
              </a:rPr>
              <a:t>预期结果</a:t>
            </a:r>
            <a:endParaRPr lang="zh-CN" altLang="en-US" sz="1795"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2" grpId="1" animBg="1"/>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2" name="图片 1"/>
          <p:cNvPicPr>
            <a:picLocks noChangeAspect="1"/>
          </p:cNvPicPr>
          <p:nvPr/>
        </p:nvPicPr>
        <p:blipFill>
          <a:blip r:embed="rId3"/>
          <a:stretch>
            <a:fillRect/>
          </a:stretch>
        </p:blipFill>
        <p:spPr>
          <a:xfrm>
            <a:off x="218579" y="168756"/>
            <a:ext cx="5424900" cy="2886435"/>
          </a:xfrm>
          <a:prstGeom prst="rect">
            <a:avLst/>
          </a:prstGeom>
          <a:ln>
            <a:solidFill>
              <a:schemeClr val="bg1">
                <a:lumMod val="75000"/>
              </a:schemeClr>
            </a:solidFill>
          </a:ln>
        </p:spPr>
      </p:pic>
      <p:sp>
        <p:nvSpPr>
          <p:cNvPr id="150" name="TextBox 79"/>
          <p:cNvSpPr txBox="1"/>
          <p:nvPr>
            <p:custDataLst>
              <p:tags r:id="rId4"/>
            </p:custDataLst>
          </p:nvPr>
        </p:nvSpPr>
        <p:spPr>
          <a:xfrm>
            <a:off x="6097444" y="818171"/>
            <a:ext cx="2624953" cy="299527"/>
          </a:xfrm>
          <a:prstGeom prst="rect">
            <a:avLst/>
          </a:prstGeom>
          <a:noFill/>
        </p:spPr>
        <p:txBody>
          <a:bodyPr wrap="square" lIns="67374" tIns="35034" rIns="67374" bIns="0" rtlCol="0" anchor="b" anchorCtr="0">
            <a:noAutofit/>
          </a:bodyPr>
          <a:p>
            <a:pPr algn="just">
              <a:lnSpc>
                <a:spcPct val="120000"/>
              </a:lnSpc>
            </a:pPr>
            <a:r>
              <a:rPr lang="zh-CN" sz="1795" b="1" spc="300">
                <a:solidFill>
                  <a:schemeClr val="accent3">
                    <a:lumMod val="50000"/>
                  </a:schemeClr>
                </a:solidFill>
                <a:latin typeface="微软雅黑" panose="020B0503020204020204" pitchFamily="34" charset="-122"/>
                <a:ea typeface="微软雅黑" panose="020B0503020204020204" pitchFamily="34" charset="-122"/>
              </a:rPr>
              <a:t>研究方法</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——How</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218579" y="1117590"/>
            <a:ext cx="5419196" cy="3588078"/>
          </a:xfrm>
          <a:prstGeom prst="rect">
            <a:avLst/>
          </a:prstGeom>
          <a:ln>
            <a:solidFill>
              <a:schemeClr val="bg1">
                <a:lumMod val="75000"/>
              </a:schemeClr>
            </a:solidFill>
          </a:ln>
        </p:spPr>
      </p:pic>
      <p:sp>
        <p:nvSpPr>
          <p:cNvPr id="4" name="TextBox 79"/>
          <p:cNvSpPr txBox="1"/>
          <p:nvPr>
            <p:custDataLst>
              <p:tags r:id="rId6"/>
            </p:custDataLst>
          </p:nvPr>
        </p:nvSpPr>
        <p:spPr>
          <a:xfrm>
            <a:off x="6097444" y="1598726"/>
            <a:ext cx="2624953" cy="299527"/>
          </a:xfrm>
          <a:prstGeom prst="rect">
            <a:avLst/>
          </a:prstGeom>
          <a:noFill/>
        </p:spPr>
        <p:txBody>
          <a:bodyPr wrap="square" lIns="67374" tIns="35034" rIns="67374" bIns="0" rtlCol="0" anchor="b" anchorCtr="0">
            <a:noAutofit/>
          </a:bodyPr>
          <a:p>
            <a:pPr algn="just">
              <a:lnSpc>
                <a:spcPct val="120000"/>
              </a:lnSpc>
            </a:pPr>
            <a:r>
              <a:rPr lang="zh-CN" sz="1795" b="1" spc="300">
                <a:solidFill>
                  <a:schemeClr val="accent3">
                    <a:lumMod val="50000"/>
                  </a:schemeClr>
                </a:solidFill>
                <a:latin typeface="微软雅黑" panose="020B0503020204020204" pitchFamily="34" charset="-122"/>
                <a:ea typeface="微软雅黑" panose="020B0503020204020204" pitchFamily="34" charset="-122"/>
              </a:rPr>
              <a:t>研究结果</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——What</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7"/>
          <a:stretch>
            <a:fillRect/>
          </a:stretch>
        </p:blipFill>
        <p:spPr>
          <a:xfrm>
            <a:off x="218579" y="1780253"/>
            <a:ext cx="5419196" cy="3160247"/>
          </a:xfrm>
          <a:prstGeom prst="rect">
            <a:avLst/>
          </a:prstGeom>
          <a:ln>
            <a:solidFill>
              <a:schemeClr val="bg1">
                <a:lumMod val="75000"/>
              </a:schemeClr>
            </a:solidFill>
          </a:ln>
        </p:spPr>
      </p:pic>
      <p:sp>
        <p:nvSpPr>
          <p:cNvPr id="7" name="TextBox 79"/>
          <p:cNvSpPr txBox="1"/>
          <p:nvPr>
            <p:custDataLst>
              <p:tags r:id="rId8"/>
            </p:custDataLst>
          </p:nvPr>
        </p:nvSpPr>
        <p:spPr>
          <a:xfrm>
            <a:off x="6097456" y="2379217"/>
            <a:ext cx="3132675" cy="299482"/>
          </a:xfrm>
          <a:prstGeom prst="rect">
            <a:avLst/>
          </a:prstGeom>
          <a:noFill/>
        </p:spPr>
        <p:txBody>
          <a:bodyPr wrap="square" lIns="67374" tIns="35034" rIns="67374" bIns="0" rtlCol="0" anchor="b" anchorCtr="0">
            <a:noAutofit/>
          </a:bodyPr>
          <a:p>
            <a:pPr algn="just">
              <a:lnSpc>
                <a:spcPct val="120000"/>
              </a:lnSpc>
            </a:pPr>
            <a:r>
              <a:rPr lang="zh-CN" sz="1795" b="1" spc="300">
                <a:solidFill>
                  <a:schemeClr val="accent3">
                    <a:lumMod val="50000"/>
                  </a:schemeClr>
                </a:solidFill>
                <a:latin typeface="微软雅黑" panose="020B0503020204020204" pitchFamily="34" charset="-122"/>
                <a:ea typeface="微软雅黑" panose="020B0503020204020204" pitchFamily="34" charset="-122"/>
              </a:rPr>
              <a:t>研究结论</a:t>
            </a:r>
            <a:r>
              <a:rPr lang="en-US" altLang="zh-CN" sz="1795" b="1" spc="300">
                <a:solidFill>
                  <a:schemeClr val="accent3">
                    <a:lumMod val="50000"/>
                  </a:schemeClr>
                </a:solidFill>
                <a:latin typeface="微软雅黑" panose="020B0503020204020204" pitchFamily="34" charset="-122"/>
                <a:ea typeface="微软雅黑" panose="020B0503020204020204" pitchFamily="34" charset="-122"/>
              </a:rPr>
              <a:t>——So What</a:t>
            </a:r>
            <a:endParaRPr lang="en-US" altLang="zh-CN" sz="1795" b="1" spc="300">
              <a:solidFill>
                <a:schemeClr val="accent3">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randombar(horizontal)">
                                      <p:cBhvr>
                                        <p:cTn id="7" dur="500"/>
                                        <p:tgtEl>
                                          <p:spTgt spid="15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0" grpId="1"/>
      <p:bldP spid="4" grpId="0"/>
      <p:bldP spid="4"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3" name="文本框 2"/>
          <p:cNvSpPr txBox="1"/>
          <p:nvPr/>
        </p:nvSpPr>
        <p:spPr>
          <a:xfrm>
            <a:off x="759073" y="1003502"/>
            <a:ext cx="7177582"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sz="1795" b="1">
                <a:solidFill>
                  <a:schemeClr val="tx1"/>
                </a:solidFill>
                <a:latin typeface="Arial" panose="020B0604020202020204" pitchFamily="34" charset="0"/>
                <a:ea typeface="微软雅黑" panose="020B0503020204020204" pitchFamily="34" charset="-122"/>
              </a:rPr>
              <a:t>申克阿伦斯《卡片笔记写作法：如何实现从阅读到写作》</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38" name="文本框 37"/>
          <p:cNvSpPr txBox="1"/>
          <p:nvPr>
            <p:custDataLst>
              <p:tags r:id="rId3"/>
            </p:custDataLst>
          </p:nvPr>
        </p:nvSpPr>
        <p:spPr>
          <a:xfrm>
            <a:off x="3142093" y="1665690"/>
            <a:ext cx="5602688" cy="2945856"/>
          </a:xfrm>
          <a:prstGeom prst="rect">
            <a:avLst/>
          </a:prstGeom>
          <a:noFill/>
        </p:spPr>
        <p:txBody>
          <a:bodyPr wrap="square" lIns="67374" tIns="35034" rIns="67374" bIns="0" anchor="b"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342900" indent="-342900" algn="just" fontAlgn="auto">
              <a:lnSpc>
                <a:spcPct val="200000"/>
              </a:lnSpc>
              <a:buFont typeface="Arial" panose="020B0604020202020204" pitchFamily="34" charset="0"/>
              <a:buChar char="•"/>
            </a:pPr>
            <a:r>
              <a:rPr lang="zh-CN" sz="1420" b="1" spc="300" dirty="0">
                <a:latin typeface="微软雅黑" panose="020B0503020204020204" pitchFamily="34" charset="-122"/>
                <a:ea typeface="微软雅黑" panose="020B0503020204020204" pitchFamily="34" charset="-122"/>
                <a:cs typeface="+mn-ea"/>
              </a:rPr>
              <a:t>借助卡片笔记，德国人尼克拉斯</a:t>
            </a:r>
            <a:r>
              <a:rPr lang="en-US" altLang="zh-CN" sz="1420" b="1" spc="300" dirty="0">
                <a:latin typeface="微软雅黑" panose="020B0503020204020204" pitchFamily="34" charset="-122"/>
                <a:ea typeface="微软雅黑" panose="020B0503020204020204" pitchFamily="34" charset="-122"/>
                <a:cs typeface="+mn-ea"/>
              </a:rPr>
              <a:t>·</a:t>
            </a:r>
            <a:r>
              <a:rPr lang="zh-CN" altLang="en-US" sz="1420" b="1" spc="300" dirty="0">
                <a:latin typeface="微软雅黑" panose="020B0503020204020204" pitchFamily="34" charset="-122"/>
                <a:ea typeface="微软雅黑" panose="020B0503020204020204" pitchFamily="34" charset="-122"/>
                <a:cs typeface="+mn-ea"/>
              </a:rPr>
              <a:t>卢曼一年内完成了博士论文，成为勒菲尔德大学的社会学教授。</a:t>
            </a:r>
            <a:endParaRPr lang="zh-CN" altLang="en-US" sz="1420" b="1" spc="300" dirty="0">
              <a:latin typeface="微软雅黑" panose="020B0503020204020204" pitchFamily="34" charset="-122"/>
              <a:ea typeface="微软雅黑" panose="020B0503020204020204" pitchFamily="34" charset="-122"/>
              <a:cs typeface="+mn-ea"/>
            </a:endParaRPr>
          </a:p>
          <a:p>
            <a:pPr marL="342900" indent="-342900" algn="just" fontAlgn="auto">
              <a:lnSpc>
                <a:spcPct val="200000"/>
              </a:lnSpc>
              <a:buFont typeface="Arial" panose="020B0604020202020204" pitchFamily="34" charset="0"/>
              <a:buChar char="•"/>
            </a:pPr>
            <a:r>
              <a:rPr lang="zh-CN" altLang="en-US" sz="1420" b="1" spc="300" dirty="0">
                <a:latin typeface="微软雅黑" panose="020B0503020204020204" pitchFamily="34" charset="-122"/>
                <a:ea typeface="微软雅黑" panose="020B0503020204020204" pitchFamily="34" charset="-122"/>
                <a:cs typeface="+mn-ea"/>
              </a:rPr>
              <a:t>把感兴趣或者将来有可能利用的知识收集起来，然后用整合集装箱似的标准化方式处理笔记，建立笔记之间的联系，供之后的使用。</a:t>
            </a:r>
            <a:endParaRPr lang="zh-CN" altLang="en-US" sz="1420" b="1" spc="300" dirty="0">
              <a:latin typeface="微软雅黑" panose="020B0503020204020204" pitchFamily="34" charset="-122"/>
              <a:ea typeface="微软雅黑" panose="020B0503020204020204" pitchFamily="34" charset="-122"/>
              <a:cs typeface="+mn-ea"/>
            </a:endParaRPr>
          </a:p>
          <a:p>
            <a:pPr marL="342900" indent="-342900" algn="just" fontAlgn="auto">
              <a:lnSpc>
                <a:spcPct val="200000"/>
              </a:lnSpc>
              <a:buFont typeface="Arial" panose="020B0604020202020204" pitchFamily="34" charset="0"/>
              <a:buChar char="•"/>
            </a:pPr>
            <a:r>
              <a:rPr lang="zh-CN" altLang="en-US" sz="1420" b="1" spc="300" dirty="0">
                <a:latin typeface="微软雅黑" panose="020B0503020204020204" pitchFamily="34" charset="-122"/>
                <a:ea typeface="微软雅黑" panose="020B0503020204020204" pitchFamily="34" charset="-122"/>
                <a:cs typeface="+mn-ea"/>
              </a:rPr>
              <a:t>卢曼的</a:t>
            </a:r>
            <a:r>
              <a:rPr lang="en-US" altLang="zh-CN" sz="1420" b="1" spc="300" dirty="0">
                <a:latin typeface="微软雅黑" panose="020B0503020204020204" pitchFamily="34" charset="-122"/>
                <a:ea typeface="微软雅黑" panose="020B0503020204020204" pitchFamily="34" charset="-122"/>
                <a:cs typeface="+mn-ea"/>
              </a:rPr>
              <a:t>“</a:t>
            </a:r>
            <a:r>
              <a:rPr lang="zh-CN" altLang="en-US" sz="1420" b="1" spc="300" dirty="0">
                <a:latin typeface="微软雅黑" panose="020B0503020204020204" pitchFamily="34" charset="-122"/>
                <a:ea typeface="微软雅黑" panose="020B0503020204020204" pitchFamily="34" charset="-122"/>
                <a:cs typeface="+mn-ea"/>
              </a:rPr>
              <a:t>盒中笔记</a:t>
            </a:r>
            <a:r>
              <a:rPr lang="en-US" altLang="zh-CN" sz="1420" b="1" spc="300" dirty="0">
                <a:latin typeface="微软雅黑" panose="020B0503020204020204" pitchFamily="34" charset="-122"/>
                <a:ea typeface="微软雅黑" panose="020B0503020204020204" pitchFamily="34" charset="-122"/>
                <a:cs typeface="+mn-ea"/>
              </a:rPr>
              <a:t>”</a:t>
            </a:r>
            <a:r>
              <a:rPr lang="zh-CN" altLang="en-US" sz="1420" b="1" spc="300" dirty="0">
                <a:latin typeface="微软雅黑" panose="020B0503020204020204" pitchFamily="34" charset="-122"/>
                <a:ea typeface="微软雅黑" panose="020B0503020204020204" pitchFamily="34" charset="-122"/>
                <a:cs typeface="+mn-ea"/>
              </a:rPr>
              <a:t>通常很简短，因为笔记属于庞大繁杂研究中的索引。</a:t>
            </a:r>
            <a:endParaRPr lang="zh-CN" altLang="en-US" sz="1420" b="1" spc="300" dirty="0">
              <a:latin typeface="微软雅黑" panose="020B0503020204020204" pitchFamily="34" charset="-122"/>
              <a:ea typeface="微软雅黑" panose="020B0503020204020204" pitchFamily="34" charset="-122"/>
              <a:cs typeface="+mn-ea"/>
            </a:endParaRPr>
          </a:p>
        </p:txBody>
      </p:sp>
      <p:pic>
        <p:nvPicPr>
          <p:cNvPr id="101" name="图片 100"/>
          <p:cNvPicPr/>
          <p:nvPr>
            <p:custDataLst>
              <p:tags r:id="rId4"/>
            </p:custDataLst>
          </p:nvPr>
        </p:nvPicPr>
        <p:blipFill>
          <a:blip r:embed="rId5">
            <a:clrChange>
              <a:clrFrom>
                <a:srgbClr val="FFFFFD">
                  <a:alpha val="100000"/>
                </a:srgbClr>
              </a:clrFrom>
              <a:clrTo>
                <a:srgbClr val="FFFFFD">
                  <a:alpha val="100000"/>
                  <a:alpha val="0"/>
                </a:srgbClr>
              </a:clrTo>
            </a:clrChange>
          </a:blip>
          <a:stretch>
            <a:fillRect/>
          </a:stretch>
        </p:blipFill>
        <p:spPr>
          <a:xfrm>
            <a:off x="185779" y="1665690"/>
            <a:ext cx="3031422" cy="2831768"/>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5" name="文本框 4"/>
          <p:cNvSpPr txBox="1"/>
          <p:nvPr>
            <p:custDataLst>
              <p:tags r:id="rId8"/>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笔记辅助论文读写</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8467" y="265731"/>
            <a:ext cx="9127542" cy="4397630"/>
          </a:xfrm>
          <a:prstGeom prst="rect">
            <a:avLst/>
          </a:prstGeom>
        </p:spPr>
      </p:pic>
      <p:sp>
        <p:nvSpPr>
          <p:cNvPr id="11" name="文本框 10"/>
          <p:cNvSpPr txBox="1"/>
          <p:nvPr>
            <p:custDataLst>
              <p:tags r:id="rId5"/>
            </p:custDataLst>
          </p:nvPr>
        </p:nvSpPr>
        <p:spPr>
          <a:xfrm>
            <a:off x="4546600" y="1470025"/>
            <a:ext cx="1953895" cy="692785"/>
          </a:xfrm>
          <a:prstGeom prst="wedgeRectCallou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选择重点段落</a:t>
            </a:r>
            <a:r>
              <a:rPr lang="zh-CN" sz="1600" b="1" dirty="0">
                <a:latin typeface="Arial" panose="020B0604020202020204" pitchFamily="34" charset="0"/>
                <a:ea typeface="微软雅黑" panose="020B0503020204020204" pitchFamily="34" charset="-122"/>
                <a:sym typeface="+mn-ea"/>
              </a:rPr>
              <a:t>/</a:t>
            </a:r>
            <a:r>
              <a:rPr lang="zh-CN" sz="1600" b="1" dirty="0">
                <a:latin typeface="Arial" panose="020B0604020202020204" pitchFamily="34" charset="0"/>
                <a:ea typeface="微软雅黑" panose="020B0503020204020204" pitchFamily="34" charset="-122"/>
                <a:sym typeface="+mn-ea"/>
              </a:rPr>
              <a:t>语句，进行摘录或做笔记</a:t>
            </a:r>
            <a:endParaRPr lang="zh-CN" sz="1600" b="1" dirty="0">
              <a:latin typeface="Arial" panose="020B0604020202020204" pitchFamily="34" charset="0"/>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25580" y="273812"/>
            <a:ext cx="9085234" cy="4377189"/>
          </a:xfrm>
          <a:prstGeom prst="rect">
            <a:avLst/>
          </a:prstGeom>
        </p:spPr>
      </p:pic>
      <p:sp>
        <p:nvSpPr>
          <p:cNvPr id="11" name="文本框 10"/>
          <p:cNvSpPr txBox="1"/>
          <p:nvPr>
            <p:custDataLst>
              <p:tags r:id="rId5"/>
            </p:custDataLst>
          </p:nvPr>
        </p:nvSpPr>
        <p:spPr>
          <a:xfrm>
            <a:off x="4561840" y="3314700"/>
            <a:ext cx="3609975" cy="1819275"/>
          </a:xfrm>
          <a:prstGeom prst="wedgeRectCallou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1.</a:t>
            </a:r>
            <a:r>
              <a:rPr lang="zh-CN" sz="1600" b="1" dirty="0">
                <a:latin typeface="Arial" panose="020B0604020202020204" pitchFamily="34" charset="0"/>
                <a:ea typeface="微软雅黑" panose="020B0503020204020204" pitchFamily="34" charset="-122"/>
                <a:sym typeface="+mn-ea"/>
              </a:rPr>
              <a:t>思维导图可自由拉动</a:t>
            </a:r>
            <a:endParaRPr lang="zh-CN" sz="1600"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2.</a:t>
            </a:r>
            <a:r>
              <a:rPr lang="zh-CN" sz="1600" b="1" dirty="0">
                <a:latin typeface="Arial" panose="020B0604020202020204" pitchFamily="34" charset="0"/>
                <a:ea typeface="微软雅黑" panose="020B0503020204020204" pitchFamily="34" charset="-122"/>
                <a:sym typeface="+mn-ea"/>
              </a:rPr>
              <a:t>通过拖动导图内容改变各级节点关系</a:t>
            </a:r>
            <a:endParaRPr lang="zh-CN" sz="1600"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3.</a:t>
            </a:r>
            <a:r>
              <a:rPr lang="zh-CN" sz="1600" b="1" dirty="0">
                <a:latin typeface="Arial" panose="020B0604020202020204" pitchFamily="34" charset="0"/>
                <a:ea typeface="微软雅黑" panose="020B0503020204020204" pitchFamily="34" charset="-122"/>
                <a:sym typeface="+mn-ea"/>
              </a:rPr>
              <a:t>笔记可定位文章位置</a:t>
            </a:r>
            <a:endParaRPr lang="zh-CN" sz="1600"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600" b="1" dirty="0">
                <a:latin typeface="Arial" panose="020B0604020202020204" pitchFamily="34" charset="0"/>
                <a:ea typeface="微软雅黑" panose="020B0503020204020204" pitchFamily="34" charset="-122"/>
                <a:sym typeface="+mn-ea"/>
              </a:rPr>
              <a:t>4.</a:t>
            </a:r>
            <a:r>
              <a:rPr lang="zh-CN" sz="1600" b="1" dirty="0">
                <a:latin typeface="Arial" panose="020B0604020202020204" pitchFamily="34" charset="0"/>
                <a:ea typeface="微软雅黑" panose="020B0503020204020204" pitchFamily="34" charset="-122"/>
                <a:sym typeface="+mn-ea"/>
              </a:rPr>
              <a:t>通过笔记思维导图整理自己的阅读思路，删除、精简、修改已有笔记，明确笔记之间的关系。</a:t>
            </a:r>
            <a:endParaRPr lang="zh-CN" sz="1600" b="1" dirty="0">
              <a:latin typeface="Arial" panose="020B0604020202020204" pitchFamily="34" charset="0"/>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6" name="圆角矩形 5"/>
          <p:cNvSpPr/>
          <p:nvPr/>
        </p:nvSpPr>
        <p:spPr>
          <a:xfrm>
            <a:off x="500473" y="1353373"/>
            <a:ext cx="8318466" cy="3510593"/>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38" name="文本框 37"/>
          <p:cNvSpPr txBox="1"/>
          <p:nvPr>
            <p:custDataLst>
              <p:tags r:id="rId3"/>
            </p:custDataLst>
          </p:nvPr>
        </p:nvSpPr>
        <p:spPr>
          <a:xfrm>
            <a:off x="547059" y="-235307"/>
            <a:ext cx="7359173" cy="1453200"/>
          </a:xfrm>
          <a:prstGeom prst="rect">
            <a:avLst/>
          </a:prstGeom>
          <a:noFill/>
        </p:spPr>
        <p:txBody>
          <a:bodyPr wrap="square" lIns="67374" tIns="35034" rIns="67374" bIns="0" anchor="b"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indent="0" algn="just" fontAlgn="auto">
              <a:lnSpc>
                <a:spcPct val="200000"/>
              </a:lnSpc>
            </a:pPr>
            <a:r>
              <a:rPr lang="zh-CN" sz="1795" b="1" spc="300" dirty="0">
                <a:latin typeface="微软雅黑" panose="020B0503020204020204" pitchFamily="34" charset="-122"/>
                <a:ea typeface="微软雅黑" panose="020B0503020204020204" pitchFamily="34" charset="-122"/>
                <a:cs typeface="+mn-ea"/>
              </a:rPr>
              <a:t>精读完文献后进行复盘，确保自己能回答以下问题：</a:t>
            </a:r>
            <a:endParaRPr lang="zh-CN" sz="1795" b="1" spc="300" dirty="0">
              <a:latin typeface="微软雅黑" panose="020B0503020204020204" pitchFamily="34" charset="-122"/>
              <a:ea typeface="微软雅黑" panose="020B0503020204020204" pitchFamily="34" charset="-122"/>
              <a:cs typeface="+mn-ea"/>
            </a:endParaRPr>
          </a:p>
        </p:txBody>
      </p:sp>
      <p:sp>
        <p:nvSpPr>
          <p:cNvPr id="5" name="文本框 4"/>
          <p:cNvSpPr txBox="1"/>
          <p:nvPr>
            <p:custDataLst>
              <p:tags r:id="rId4"/>
            </p:custDataLst>
          </p:nvPr>
        </p:nvSpPr>
        <p:spPr>
          <a:xfrm>
            <a:off x="632625" y="1333883"/>
            <a:ext cx="8227670" cy="3454024"/>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lIns="67374" tIns="35034" rIns="67374" bIns="0" anchor="b"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1. </a:t>
            </a:r>
            <a:r>
              <a:rPr lang="zh-CN" altLang="en-US" sz="1420" b="1" spc="300" dirty="0">
                <a:latin typeface="微软雅黑" panose="020B0503020204020204" pitchFamily="34" charset="-122"/>
                <a:ea typeface="微软雅黑" panose="020B0503020204020204" pitchFamily="34" charset="-122"/>
                <a:cs typeface="+mn-ea"/>
              </a:rPr>
              <a:t>文献做的工作属于哪个研究领域？</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2.</a:t>
            </a:r>
            <a:r>
              <a:rPr lang="zh-CN" altLang="en-US" sz="1420" b="1" spc="300" dirty="0">
                <a:latin typeface="微软雅黑" panose="020B0503020204020204" pitchFamily="34" charset="-122"/>
                <a:ea typeface="微软雅黑" panose="020B0503020204020204" pitchFamily="34" charset="-122"/>
                <a:cs typeface="+mn-ea"/>
              </a:rPr>
              <a:t>文献前言部分中提出了什么科学问题？解决这个问题的意义是什么？</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3.</a:t>
            </a:r>
            <a:r>
              <a:rPr lang="zh-CN" altLang="en-US" sz="1420" b="1" spc="300" dirty="0">
                <a:latin typeface="微软雅黑" panose="020B0503020204020204" pitchFamily="34" charset="-122"/>
                <a:ea typeface="微软雅黑" panose="020B0503020204020204" pitchFamily="34" charset="-122"/>
                <a:cs typeface="+mn-ea"/>
              </a:rPr>
              <a:t>文献的研究目标是什么？</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4.</a:t>
            </a:r>
            <a:r>
              <a:rPr lang="zh-CN" altLang="en-US" sz="1420" b="1" spc="300" dirty="0">
                <a:latin typeface="微软雅黑" panose="020B0503020204020204" pitchFamily="34" charset="-122"/>
                <a:ea typeface="微软雅黑" panose="020B0503020204020204" pitchFamily="34" charset="-122"/>
                <a:cs typeface="+mn-ea"/>
              </a:rPr>
              <a:t>文献中的主要研究方法是什么？这个研究方法有何长处和短处？</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5.</a:t>
            </a:r>
            <a:r>
              <a:rPr lang="zh-CN" altLang="en-US" sz="1420" b="1" spc="300" dirty="0">
                <a:latin typeface="微软雅黑" panose="020B0503020204020204" pitchFamily="34" charset="-122"/>
                <a:ea typeface="微软雅黑" panose="020B0503020204020204" pitchFamily="34" charset="-122"/>
                <a:cs typeface="+mn-ea"/>
              </a:rPr>
              <a:t>研究取得了什么突出的结果？文献图片的排版结构是什么？</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6.</a:t>
            </a:r>
            <a:r>
              <a:rPr lang="zh-CN" altLang="en-US" sz="1420" b="1" spc="300" dirty="0">
                <a:latin typeface="微软雅黑" panose="020B0503020204020204" pitchFamily="34" charset="-122"/>
                <a:ea typeface="微软雅黑" panose="020B0503020204020204" pitchFamily="34" charset="-122"/>
                <a:cs typeface="+mn-ea"/>
              </a:rPr>
              <a:t>研究的结论是什么？是否准确回答了前言中的科学问题和研究目标？如果没有达到目标，该如何改进？</a:t>
            </a:r>
            <a:endParaRPr lang="zh-CN" altLang="en-US" sz="1420" b="1" spc="300" dirty="0">
              <a:latin typeface="微软雅黑" panose="020B0503020204020204" pitchFamily="34" charset="-122"/>
              <a:ea typeface="微软雅黑" panose="020B0503020204020204" pitchFamily="34" charset="-122"/>
              <a:cs typeface="+mn-ea"/>
            </a:endParaRPr>
          </a:p>
          <a:p>
            <a:pPr indent="0" algn="just" fontAlgn="auto">
              <a:lnSpc>
                <a:spcPct val="200000"/>
              </a:lnSpc>
              <a:buFont typeface="Arial" panose="020B0604020202020204" pitchFamily="34" charset="0"/>
              <a:buNone/>
            </a:pPr>
            <a:r>
              <a:rPr lang="en-US" altLang="zh-CN" sz="1420" b="1" spc="300" dirty="0">
                <a:latin typeface="微软雅黑" panose="020B0503020204020204" pitchFamily="34" charset="-122"/>
                <a:ea typeface="微软雅黑" panose="020B0503020204020204" pitchFamily="34" charset="-122"/>
                <a:cs typeface="+mn-ea"/>
              </a:rPr>
              <a:t>7.</a:t>
            </a:r>
            <a:r>
              <a:rPr lang="zh-CN" altLang="en-US" sz="1420" b="1" spc="300" dirty="0">
                <a:latin typeface="微软雅黑" panose="020B0503020204020204" pitchFamily="34" charset="-122"/>
                <a:ea typeface="微软雅黑" panose="020B0503020204020204" pitchFamily="34" charset="-122"/>
                <a:cs typeface="+mn-ea"/>
              </a:rPr>
              <a:t>读完文献你有何体会？同类的工作如果由你完成，如何凸显新意？</a:t>
            </a:r>
            <a:endParaRPr lang="zh-CN" altLang="en-US" sz="1420" b="1" spc="300" dirty="0">
              <a:latin typeface="微软雅黑" panose="020B0503020204020204" pitchFamily="34" charset="-122"/>
              <a:ea typeface="微软雅黑" panose="020B0503020204020204" pitchFamily="34" charset="-122"/>
              <a:cs typeface="+mn-ea"/>
            </a:endParaRPr>
          </a:p>
        </p:txBody>
      </p:sp>
      <p:pic>
        <p:nvPicPr>
          <p:cNvPr id="2" name="图片 1"/>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3" name="文本框 2"/>
          <p:cNvSpPr txBox="1"/>
          <p:nvPr>
            <p:custDataLst>
              <p:tags r:id="rId7"/>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文献批判式思考</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3" name="弧形 2"/>
          <p:cNvSpPr/>
          <p:nvPr>
            <p:custDataLst>
              <p:tags r:id="rId3"/>
            </p:custDataLst>
          </p:nvPr>
        </p:nvSpPr>
        <p:spPr>
          <a:xfrm>
            <a:off x="-673007" y="2364792"/>
            <a:ext cx="3978556" cy="420962"/>
          </a:xfrm>
          <a:prstGeom prst="arc">
            <a:avLst>
              <a:gd name="adj1" fmla="val 16965564"/>
              <a:gd name="adj2" fmla="val 4679068"/>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spAutoFit/>
          </a:bodyPr>
          <a:p>
            <a:pPr algn="ctr"/>
            <a:endParaRPr lang="zh-CN" altLang="en-US" sz="1720" dirty="0"/>
          </a:p>
        </p:txBody>
      </p:sp>
      <p:cxnSp>
        <p:nvCxnSpPr>
          <p:cNvPr id="38" name="直接连接符 37"/>
          <p:cNvCxnSpPr/>
          <p:nvPr>
            <p:custDataLst>
              <p:tags r:id="rId4"/>
            </p:custDataLst>
          </p:nvPr>
        </p:nvCxnSpPr>
        <p:spPr>
          <a:xfrm>
            <a:off x="2610575" y="1091462"/>
            <a:ext cx="112467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5"/>
            </p:custDataLst>
          </p:nvPr>
        </p:nvCxnSpPr>
        <p:spPr>
          <a:xfrm flipV="1">
            <a:off x="3322757" y="2063737"/>
            <a:ext cx="882758" cy="4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6"/>
            </p:custDataLst>
          </p:nvPr>
        </p:nvCxnSpPr>
        <p:spPr>
          <a:xfrm>
            <a:off x="3442538" y="3048719"/>
            <a:ext cx="882758" cy="4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7"/>
            </p:custDataLst>
          </p:nvPr>
        </p:nvCxnSpPr>
        <p:spPr>
          <a:xfrm>
            <a:off x="2644383" y="3958812"/>
            <a:ext cx="112467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29239" y="860013"/>
            <a:ext cx="3332480" cy="3373378"/>
            <a:chOff x="1213564" y="1396682"/>
            <a:chExt cx="4502463" cy="4557719"/>
          </a:xfrm>
        </p:grpSpPr>
        <p:sp>
          <p:nvSpPr>
            <p:cNvPr id="6" name="椭圆 5"/>
            <p:cNvSpPr/>
            <p:nvPr>
              <p:custDataLst>
                <p:tags r:id="rId8"/>
              </p:custDataLst>
            </p:nvPr>
          </p:nvSpPr>
          <p:spPr>
            <a:xfrm>
              <a:off x="1213564" y="2995661"/>
              <a:ext cx="3453970" cy="14920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p>
              <a:pPr algn="ctr"/>
              <a:endParaRPr lang="zh-CN" altLang="en-US" sz="1720"/>
            </a:p>
          </p:txBody>
        </p:sp>
        <p:sp>
          <p:nvSpPr>
            <p:cNvPr id="7" name="椭圆 6"/>
            <p:cNvSpPr/>
            <p:nvPr>
              <p:custDataLst>
                <p:tags r:id="rId9"/>
              </p:custDataLst>
            </p:nvPr>
          </p:nvSpPr>
          <p:spPr>
            <a:xfrm>
              <a:off x="3909208" y="1396682"/>
              <a:ext cx="719811" cy="675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en-US" altLang="zh-CN" sz="1720" b="1" dirty="0"/>
                <a:t>1</a:t>
              </a:r>
              <a:endParaRPr lang="zh-CN" altLang="en-US" sz="1720" b="1" dirty="0"/>
            </a:p>
          </p:txBody>
        </p:sp>
        <p:sp>
          <p:nvSpPr>
            <p:cNvPr id="20" name="椭圆 19"/>
            <p:cNvSpPr/>
            <p:nvPr>
              <p:custDataLst>
                <p:tags r:id="rId10"/>
              </p:custDataLst>
            </p:nvPr>
          </p:nvSpPr>
          <p:spPr>
            <a:xfrm>
              <a:off x="4882110" y="2690963"/>
              <a:ext cx="672624" cy="675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en-US" altLang="zh-CN" sz="1720" b="1" dirty="0"/>
                <a:t>2</a:t>
              </a:r>
              <a:endParaRPr lang="zh-CN" altLang="en-US" sz="1720" b="1" dirty="0"/>
            </a:p>
          </p:txBody>
        </p:sp>
        <p:sp>
          <p:nvSpPr>
            <p:cNvPr id="21" name="椭圆 20"/>
            <p:cNvSpPr/>
            <p:nvPr>
              <p:custDataLst>
                <p:tags r:id="rId11"/>
              </p:custDataLst>
            </p:nvPr>
          </p:nvSpPr>
          <p:spPr>
            <a:xfrm>
              <a:off x="5039971" y="3983998"/>
              <a:ext cx="676056" cy="679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en-US" altLang="zh-CN" sz="1720" b="1" dirty="0"/>
                <a:t>3</a:t>
              </a:r>
              <a:endParaRPr lang="zh-CN" altLang="en-US" sz="1720" b="1" dirty="0"/>
            </a:p>
          </p:txBody>
        </p:sp>
        <p:sp>
          <p:nvSpPr>
            <p:cNvPr id="25" name="椭圆 24"/>
            <p:cNvSpPr/>
            <p:nvPr>
              <p:custDataLst>
                <p:tags r:id="rId12"/>
              </p:custDataLst>
            </p:nvPr>
          </p:nvSpPr>
          <p:spPr>
            <a:xfrm>
              <a:off x="3939235" y="5279364"/>
              <a:ext cx="690641" cy="675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en-US" altLang="zh-CN" sz="1720" b="1" dirty="0"/>
                <a:t>4</a:t>
              </a:r>
              <a:endParaRPr lang="zh-CN" altLang="en-US" sz="1720" b="1" dirty="0"/>
            </a:p>
          </p:txBody>
        </p:sp>
      </p:grpSp>
      <p:sp>
        <p:nvSpPr>
          <p:cNvPr id="43" name="矩形 42"/>
          <p:cNvSpPr/>
          <p:nvPr>
            <p:custDataLst>
              <p:tags r:id="rId13"/>
            </p:custDataLst>
          </p:nvPr>
        </p:nvSpPr>
        <p:spPr>
          <a:xfrm>
            <a:off x="4488335" y="878745"/>
            <a:ext cx="4295426"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zh-CN" altLang="en-US" sz="2000" b="1" dirty="0">
                <a:solidFill>
                  <a:schemeClr val="tx1"/>
                </a:solidFill>
                <a:latin typeface="微软雅黑" panose="020B0503020204020204" pitchFamily="34" charset="-122"/>
                <a:ea typeface="微软雅黑" panose="020B0503020204020204" pitchFamily="34" charset="-122"/>
              </a:rPr>
              <a:t>不会选题！从何下手？老师说不行？</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3747415" y="819127"/>
            <a:ext cx="617195" cy="536372"/>
            <a:chOff x="5940994" y="1279242"/>
            <a:chExt cx="1071789" cy="931436"/>
          </a:xfrm>
        </p:grpSpPr>
        <p:sp>
          <p:nvSpPr>
            <p:cNvPr id="27" name="椭圆 26"/>
            <p:cNvSpPr/>
            <p:nvPr>
              <p:custDataLst>
                <p:tags r:id="rId14"/>
              </p:custDataLst>
            </p:nvPr>
          </p:nvSpPr>
          <p:spPr>
            <a:xfrm>
              <a:off x="5940994" y="1279242"/>
              <a:ext cx="1071789" cy="93143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p>
              <a:pPr algn="ctr"/>
              <a:endParaRPr lang="zh-CN" altLang="en-US" sz="1720" dirty="0"/>
            </a:p>
          </p:txBody>
        </p:sp>
        <p:pic>
          <p:nvPicPr>
            <p:cNvPr id="60" name="图片 59"/>
            <p:cNvPicPr>
              <a:picLocks noChangeAspect="1"/>
            </p:cNvPicPr>
            <p:nvPr>
              <p:custDataLst>
                <p:tags r:id="rId15"/>
              </p:custDataLst>
            </p:nvPr>
          </p:nvPicPr>
          <p:blipFill>
            <a:blip r:embed="rId16"/>
            <a:stretch>
              <a:fillRect/>
            </a:stretch>
          </p:blipFill>
          <p:spPr>
            <a:xfrm>
              <a:off x="6175354" y="1408836"/>
              <a:ext cx="650621" cy="650621"/>
            </a:xfrm>
            <a:prstGeom prst="rect">
              <a:avLst/>
            </a:prstGeom>
          </p:spPr>
        </p:pic>
      </p:grpSp>
      <p:grpSp>
        <p:nvGrpSpPr>
          <p:cNvPr id="68" name="组合 67"/>
          <p:cNvGrpSpPr/>
          <p:nvPr/>
        </p:nvGrpSpPr>
        <p:grpSpPr>
          <a:xfrm>
            <a:off x="4148422" y="1722501"/>
            <a:ext cx="626483" cy="539092"/>
            <a:chOff x="6870161" y="2569407"/>
            <a:chExt cx="1071788" cy="922279"/>
          </a:xfrm>
        </p:grpSpPr>
        <p:sp>
          <p:nvSpPr>
            <p:cNvPr id="28" name="椭圆 27"/>
            <p:cNvSpPr/>
            <p:nvPr>
              <p:custDataLst>
                <p:tags r:id="rId17"/>
              </p:custDataLst>
            </p:nvPr>
          </p:nvSpPr>
          <p:spPr>
            <a:xfrm>
              <a:off x="6870161" y="2569407"/>
              <a:ext cx="1071788" cy="922279"/>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p>
              <a:pPr algn="ctr"/>
              <a:endParaRPr lang="zh-CN" altLang="en-US" sz="1720" dirty="0"/>
            </a:p>
          </p:txBody>
        </p:sp>
        <p:pic>
          <p:nvPicPr>
            <p:cNvPr id="62" name="图片 61"/>
            <p:cNvPicPr>
              <a:picLocks noChangeAspect="1"/>
            </p:cNvPicPr>
            <p:nvPr>
              <p:custDataLst>
                <p:tags r:id="rId18"/>
              </p:custDataLst>
            </p:nvPr>
          </p:nvPicPr>
          <p:blipFill>
            <a:blip r:embed="rId19"/>
            <a:stretch>
              <a:fillRect/>
            </a:stretch>
          </p:blipFill>
          <p:spPr>
            <a:xfrm>
              <a:off x="7134508" y="2730151"/>
              <a:ext cx="604443" cy="604443"/>
            </a:xfrm>
            <a:prstGeom prst="rect">
              <a:avLst/>
            </a:prstGeom>
          </p:spPr>
        </p:pic>
      </p:grpSp>
      <p:grpSp>
        <p:nvGrpSpPr>
          <p:cNvPr id="69" name="组合 68"/>
          <p:cNvGrpSpPr/>
          <p:nvPr/>
        </p:nvGrpSpPr>
        <p:grpSpPr>
          <a:xfrm>
            <a:off x="4282406" y="2693048"/>
            <a:ext cx="626482" cy="539092"/>
            <a:chOff x="7065186" y="3914393"/>
            <a:chExt cx="1071788" cy="922281"/>
          </a:xfrm>
        </p:grpSpPr>
        <p:sp>
          <p:nvSpPr>
            <p:cNvPr id="29" name="椭圆 28"/>
            <p:cNvSpPr/>
            <p:nvPr>
              <p:custDataLst>
                <p:tags r:id="rId20"/>
              </p:custDataLst>
            </p:nvPr>
          </p:nvSpPr>
          <p:spPr>
            <a:xfrm>
              <a:off x="7065186" y="3914393"/>
              <a:ext cx="1071788" cy="922281"/>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p>
              <a:pPr algn="ctr"/>
              <a:endParaRPr lang="zh-CN" altLang="en-US" sz="1720"/>
            </a:p>
          </p:txBody>
        </p:sp>
        <p:pic>
          <p:nvPicPr>
            <p:cNvPr id="64" name="图片 63"/>
            <p:cNvPicPr>
              <a:picLocks noChangeAspect="1"/>
            </p:cNvPicPr>
            <p:nvPr>
              <p:custDataLst>
                <p:tags r:id="rId21"/>
              </p:custDataLst>
            </p:nvPr>
          </p:nvPicPr>
          <p:blipFill>
            <a:blip r:embed="rId22"/>
            <a:stretch>
              <a:fillRect/>
            </a:stretch>
          </p:blipFill>
          <p:spPr>
            <a:xfrm>
              <a:off x="7310128" y="4043875"/>
              <a:ext cx="654810" cy="654810"/>
            </a:xfrm>
            <a:prstGeom prst="rect">
              <a:avLst/>
            </a:prstGeom>
          </p:spPr>
        </p:pic>
      </p:grpSp>
      <p:grpSp>
        <p:nvGrpSpPr>
          <p:cNvPr id="70" name="组合 69"/>
          <p:cNvGrpSpPr/>
          <p:nvPr/>
        </p:nvGrpSpPr>
        <p:grpSpPr>
          <a:xfrm>
            <a:off x="3764860" y="3593400"/>
            <a:ext cx="656483" cy="547878"/>
            <a:chOff x="5935391" y="5117419"/>
            <a:chExt cx="1071785" cy="894475"/>
          </a:xfrm>
        </p:grpSpPr>
        <p:sp>
          <p:nvSpPr>
            <p:cNvPr id="30" name="椭圆 29"/>
            <p:cNvSpPr/>
            <p:nvPr>
              <p:custDataLst>
                <p:tags r:id="rId23"/>
              </p:custDataLst>
            </p:nvPr>
          </p:nvSpPr>
          <p:spPr>
            <a:xfrm>
              <a:off x="5935391" y="5117419"/>
              <a:ext cx="1071785" cy="89447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p>
              <a:pPr algn="ctr"/>
              <a:endParaRPr lang="zh-CN" altLang="en-US" sz="1720"/>
            </a:p>
          </p:txBody>
        </p:sp>
        <p:pic>
          <p:nvPicPr>
            <p:cNvPr id="66" name="图片 65"/>
            <p:cNvPicPr>
              <a:picLocks noChangeAspect="1"/>
            </p:cNvPicPr>
            <p:nvPr>
              <p:custDataLst>
                <p:tags r:id="rId24"/>
              </p:custDataLst>
            </p:nvPr>
          </p:nvPicPr>
          <p:blipFill>
            <a:blip r:embed="rId25"/>
            <a:stretch>
              <a:fillRect/>
            </a:stretch>
          </p:blipFill>
          <p:spPr>
            <a:xfrm>
              <a:off x="6174683" y="5230516"/>
              <a:ext cx="627615" cy="627615"/>
            </a:xfrm>
            <a:prstGeom prst="rect">
              <a:avLst/>
            </a:prstGeom>
          </p:spPr>
        </p:pic>
      </p:grpSp>
      <p:pic>
        <p:nvPicPr>
          <p:cNvPr id="1026" name="Picture 2" descr="https://gimg2.baidu.com/image_search/src=http%3A%2F%2Fss2.meipian.me%2Fusers%2F6016998%2F5533ee7792b5201566ddccd11c61e960.jpg%3Fmeipian-raw%2Fbucket%2Fivwen%2Fkey%2FdXNlcnMvNjAxNjk5OC81NTMzZWU3NzkyYjUyMDE1NjZkZGNjZDExYzYxZTk2MC5qcGc%3D%2Fsign%2F4e2b344e00b8c1de40e9b5427e317479.jpg&amp;refer=http%3A%2F%2Fss2.meipian.me&amp;app=2002&amp;size=f9999,10000&amp;q=a80&amp;n=0&amp;g=0n&amp;fmt=auto?sec=1691155040&amp;t=5bc9a2692855fe0bec9d5ca92ea431ad"/>
          <p:cNvPicPr>
            <a:picLocks noChangeAspect="1" noChangeArrowheads="1"/>
          </p:cNvPicPr>
          <p:nvPr>
            <p:custDataLst>
              <p:tags r:id="rId26"/>
            </p:custDataLst>
          </p:nvPr>
        </p:nvPicPr>
        <p:blipFill>
          <a:blip r:embed="rId27"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273661" y="1385613"/>
            <a:ext cx="2498609" cy="2354711"/>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custDataLst>
              <p:tags r:id="rId28"/>
            </p:custDataLst>
          </p:nvPr>
        </p:nvSpPr>
        <p:spPr>
          <a:xfrm>
            <a:off x="5041664" y="2786635"/>
            <a:ext cx="3625632"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zh-CN" altLang="en-US" sz="2000" b="1" dirty="0">
                <a:solidFill>
                  <a:schemeClr val="tx1"/>
                </a:solidFill>
                <a:latin typeface="微软雅黑" panose="020B0503020204020204" pitchFamily="34" charset="-122"/>
                <a:ea typeface="微软雅黑" panose="020B0503020204020204" pitchFamily="34" charset="-122"/>
              </a:rPr>
              <a:t>不想写论文！写不好！拖延症！</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2" name="矩形 31"/>
          <p:cNvSpPr/>
          <p:nvPr>
            <p:custDataLst>
              <p:tags r:id="rId29"/>
            </p:custDataLst>
          </p:nvPr>
        </p:nvSpPr>
        <p:spPr>
          <a:xfrm>
            <a:off x="4846287" y="1808803"/>
            <a:ext cx="4090067"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zh-CN" altLang="en-US" sz="2000" b="1" dirty="0">
                <a:solidFill>
                  <a:schemeClr val="tx1"/>
                </a:solidFill>
                <a:latin typeface="微软雅黑" panose="020B0503020204020204" pitchFamily="34" charset="-122"/>
                <a:ea typeface="微软雅黑" panose="020B0503020204020204" pitchFamily="34" charset="-122"/>
              </a:rPr>
              <a:t>文献太多！看完就忘！效率低下！</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3" name="矩形 32"/>
          <p:cNvSpPr/>
          <p:nvPr>
            <p:custDataLst>
              <p:tags r:id="rId30"/>
            </p:custDataLst>
          </p:nvPr>
        </p:nvSpPr>
        <p:spPr>
          <a:xfrm>
            <a:off x="4579131" y="3714553"/>
            <a:ext cx="3247715"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p>
            <a:pPr algn="ctr"/>
            <a:r>
              <a:rPr lang="zh-CN" altLang="en-US" sz="2000" b="1" dirty="0">
                <a:solidFill>
                  <a:schemeClr val="tx1"/>
                </a:solidFill>
                <a:latin typeface="微软雅黑" panose="020B0503020204020204" pitchFamily="34" charset="-122"/>
                <a:ea typeface="微软雅黑" panose="020B0503020204020204" pitchFamily="34" charset="-122"/>
              </a:rPr>
              <a:t>写是写完了，但屡投屡败？</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836907" y="4424250"/>
            <a:ext cx="3999271" cy="460375"/>
          </a:xfrm>
          <a:prstGeom prst="rect">
            <a:avLst/>
          </a:prstGeom>
          <a:noFill/>
          <a:effectLst>
            <a:reflection blurRad="6350" stA="50000" endA="300" endPos="55000" dir="5400000" sy="-100000" algn="bl" rotWithShape="0"/>
          </a:effectLst>
        </p:spPr>
        <p:txBody>
          <a:bodyPr wrap="square" rtlCol="0">
            <a:spAutoFit/>
            <a:scene3d>
              <a:camera prst="orthographicFront"/>
              <a:lightRig rig="threePt" dir="t"/>
            </a:scene3d>
          </a:bodyPr>
          <a:p>
            <a:pPr algn="ctr"/>
            <a:r>
              <a:rPr lang="en-US" altLang="zh-CN" sz="2395" b="1" dirty="0">
                <a:solidFill>
                  <a:schemeClr val="accent4"/>
                </a:solidFill>
                <a:effectLst>
                  <a:outerShdw blurRad="38100" dist="25400" dir="5400000" algn="ctr" rotWithShape="0">
                    <a:srgbClr val="6E747A">
                      <a:alpha val="43000"/>
                    </a:srgbClr>
                  </a:outerShdw>
                </a:effectLst>
                <a:latin typeface="+mj-ea"/>
                <a:ea typeface="+mj-ea"/>
              </a:rPr>
              <a:t>CNKI </a:t>
            </a:r>
            <a:r>
              <a:rPr lang="zh-CN" altLang="en-US" sz="2395" b="1" dirty="0">
                <a:solidFill>
                  <a:schemeClr val="accent4"/>
                </a:solidFill>
                <a:effectLst>
                  <a:outerShdw blurRad="38100" dist="25400" dir="5400000" algn="ctr" rotWithShape="0">
                    <a:srgbClr val="6E747A">
                      <a:alpha val="43000"/>
                    </a:srgbClr>
                  </a:outerShdw>
                </a:effectLst>
                <a:latin typeface="+mj-ea"/>
                <a:ea typeface="+mj-ea"/>
              </a:rPr>
              <a:t>助你科研全流程</a:t>
            </a:r>
            <a:endParaRPr lang="zh-CN" altLang="en-US" sz="2395" b="1" dirty="0">
              <a:solidFill>
                <a:schemeClr val="accent4"/>
              </a:solidFill>
              <a:effectLst>
                <a:outerShdw blurRad="38100" dist="25400" dir="5400000" algn="ctr" rotWithShape="0">
                  <a:srgbClr val="6E747A">
                    <a:alpha val="43000"/>
                  </a:srgbClr>
                </a:outerShdw>
              </a:effectLst>
              <a:latin typeface="+mj-ea"/>
              <a:ea typeface="+mj-ea"/>
            </a:endParaRPr>
          </a:p>
        </p:txBody>
      </p:sp>
      <p:pic>
        <p:nvPicPr>
          <p:cNvPr id="4" name="图片 3"/>
          <p:cNvPicPr>
            <a:picLocks noChangeAspect="1"/>
          </p:cNvPicPr>
          <p:nvPr>
            <p:custDataLst>
              <p:tags r:id="rId31"/>
            </p:custDataLst>
          </p:nvPr>
        </p:nvPicPr>
        <p:blipFill>
          <a:blip r:embed="rId32"/>
          <a:stretch>
            <a:fillRect/>
          </a:stretch>
        </p:blipFill>
        <p:spPr>
          <a:xfrm>
            <a:off x="7099966" y="191350"/>
            <a:ext cx="1866385" cy="294846"/>
          </a:xfrm>
          <a:prstGeom prst="rect">
            <a:avLst/>
          </a:prstGeom>
        </p:spPr>
      </p:pic>
      <p:sp>
        <p:nvSpPr>
          <p:cNvPr id="8" name="文本框 7"/>
          <p:cNvSpPr txBox="1"/>
          <p:nvPr>
            <p:custDataLst>
              <p:tags r:id="rId33"/>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科研困扰</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20483" name="图片 4"/>
          <p:cNvPicPr>
            <a:picLocks noChangeAspect="1" noChangeArrowheads="1"/>
          </p:cNvPicPr>
          <p:nvPr>
            <p:custDataLst>
              <p:tags r:id="rId3"/>
            </p:custDataLst>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741009" y="840451"/>
            <a:ext cx="7602086" cy="3983584"/>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 name="图片 5"/>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r="1665"/>
          <a:stretch>
            <a:fillRect/>
          </a:stretch>
        </p:blipFill>
        <p:spPr bwMode="auto">
          <a:xfrm>
            <a:off x="1854678" y="840494"/>
            <a:ext cx="5434645" cy="398358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5" name="文本框 4"/>
          <p:cNvSpPr txBox="1"/>
          <p:nvPr>
            <p:custDataLst>
              <p:tags r:id="rId9"/>
            </p:custDataLst>
          </p:nvPr>
        </p:nvSpPr>
        <p:spPr>
          <a:xfrm>
            <a:off x="177800" y="115570"/>
            <a:ext cx="323850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你是这样管理文献的吗？</a:t>
            </a:r>
            <a:endParaRPr lang="en-US" alt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图片 9"/>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714388" y="887037"/>
            <a:ext cx="7298801" cy="381720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图片 2"/>
          <p:cNvPicPr>
            <a:picLocks noChangeAspect="1" noChangeArrowheads="1"/>
          </p:cNvPicPr>
          <p:nvPr/>
        </p:nvPicPr>
        <p:blipFill>
          <a:blip r:embed="rId3">
            <a:extLst>
              <a:ext uri="{28A0092B-C50C-407E-A947-70E740481C1C}">
                <a14:useLocalDpi xmlns:a14="http://schemas.microsoft.com/office/drawing/2010/main" val="0"/>
              </a:ext>
            </a:extLst>
          </a:blip>
          <a:srcRect r="13101"/>
          <a:stretch>
            <a:fillRect/>
          </a:stretch>
        </p:blipFill>
        <p:spPr bwMode="auto">
          <a:xfrm>
            <a:off x="1676533" y="964046"/>
            <a:ext cx="6826285" cy="39060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nvSpPr>
        <p:spPr>
          <a:xfrm>
            <a:off x="1727873" y="1685655"/>
            <a:ext cx="693087" cy="3184491"/>
          </a:xfrm>
          <a:prstGeom prst="rect">
            <a:avLst/>
          </a:prstGeom>
          <a:noFill/>
          <a:ln w="19050">
            <a:solidFill>
              <a:srgbClr val="FA9A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1720">
              <a:ln w="19050">
                <a:solidFill>
                  <a:schemeClr val="tx1"/>
                </a:solidFill>
              </a:ln>
            </a:endParaRPr>
          </a:p>
        </p:txBody>
      </p:sp>
      <p:sp>
        <p:nvSpPr>
          <p:cNvPr id="8" name="文本框 7"/>
          <p:cNvSpPr txBox="1"/>
          <p:nvPr/>
        </p:nvSpPr>
        <p:spPr>
          <a:xfrm>
            <a:off x="2421255" y="2026285"/>
            <a:ext cx="1251585" cy="33464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1795" b="1" dirty="0">
                <a:latin typeface="Arial" panose="020B0604020202020204" pitchFamily="34" charset="0"/>
                <a:ea typeface="微软雅黑" panose="020B0503020204020204" pitchFamily="34" charset="-122"/>
                <a:sym typeface="+mn-ea"/>
              </a:rPr>
              <a:t>标签分类</a:t>
            </a:r>
            <a:endParaRPr lang="zh-CN" altLang="en-US" sz="1795" b="1" dirty="0">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4293434" y="1288247"/>
            <a:ext cx="2806573" cy="334659"/>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1795" b="1" dirty="0">
                <a:latin typeface="Arial" panose="020B0604020202020204" pitchFamily="34" charset="0"/>
                <a:ea typeface="微软雅黑" panose="020B0503020204020204" pitchFamily="34" charset="-122"/>
                <a:sym typeface="+mn-ea"/>
              </a:rPr>
              <a:t>笔记来源（图、表、段落）</a:t>
            </a:r>
            <a:endParaRPr lang="zh-CN" altLang="en-US" sz="1795" b="1" dirty="0">
              <a:latin typeface="Arial" panose="020B0604020202020204" pitchFamily="34" charset="0"/>
              <a:ea typeface="微软雅黑" panose="020B0503020204020204" pitchFamily="34" charset="-122"/>
              <a:sym typeface="+mn-ea"/>
            </a:endParaRPr>
          </a:p>
        </p:txBody>
      </p:sp>
      <p:sp>
        <p:nvSpPr>
          <p:cNvPr id="9" name="文本框 8"/>
          <p:cNvSpPr txBox="1"/>
          <p:nvPr/>
        </p:nvSpPr>
        <p:spPr>
          <a:xfrm>
            <a:off x="5864225" y="2842260"/>
            <a:ext cx="1235075" cy="33464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1795" b="1" dirty="0">
                <a:latin typeface="Arial" panose="020B0604020202020204" pitchFamily="34" charset="0"/>
                <a:ea typeface="微软雅黑" panose="020B0503020204020204" pitchFamily="34" charset="-122"/>
                <a:sym typeface="+mn-ea"/>
              </a:rPr>
              <a:t>来源文献</a:t>
            </a:r>
            <a:endParaRPr lang="zh-CN" altLang="en-US" sz="1795" b="1" dirty="0">
              <a:latin typeface="Arial" panose="020B0604020202020204" pitchFamily="34" charset="0"/>
              <a:ea typeface="微软雅黑" panose="020B0503020204020204" pitchFamily="34" charset="-122"/>
              <a:sym typeface="+mn-ea"/>
            </a:endParaRPr>
          </a:p>
        </p:txBody>
      </p:sp>
      <p:sp>
        <p:nvSpPr>
          <p:cNvPr id="10" name="文本框 9"/>
          <p:cNvSpPr txBox="1"/>
          <p:nvPr/>
        </p:nvSpPr>
        <p:spPr>
          <a:xfrm>
            <a:off x="4705985" y="3589655"/>
            <a:ext cx="1125855" cy="33464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1795" b="1" dirty="0">
                <a:latin typeface="Arial" panose="020B0604020202020204" pitchFamily="34" charset="0"/>
                <a:ea typeface="微软雅黑" panose="020B0503020204020204" pitchFamily="34" charset="-122"/>
                <a:sym typeface="+mn-ea"/>
              </a:rPr>
              <a:t>心得笔记</a:t>
            </a:r>
            <a:endParaRPr lang="zh-CN" altLang="en-US" sz="1795" b="1" dirty="0">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5" name="文本框 4"/>
          <p:cNvSpPr txBox="1"/>
          <p:nvPr>
            <p:custDataLst>
              <p:tags r:id="rId6"/>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擅用文献阅读</a:t>
            </a:r>
            <a:r>
              <a:rPr lang="zh-CN" b="1" dirty="0">
                <a:solidFill>
                  <a:srgbClr val="0070C0"/>
                </a:solidFill>
                <a:latin typeface="微软雅黑" panose="020B0503020204020204" pitchFamily="34" charset="-122"/>
                <a:ea typeface="微软雅黑" panose="020B0503020204020204" pitchFamily="34" charset="-122"/>
              </a:rPr>
              <a:t>工具</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randombar(horizontal)">
                                      <p:cBhvr>
                                        <p:cTn id="7" dur="500"/>
                                        <p:tgtEl>
                                          <p:spTgt spid="491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8" grpId="0" bldLvl="0" animBg="1"/>
      <p:bldP spid="7" grpId="0" bldLvl="0" animBg="1"/>
      <p:bldP spid="9" grpId="0" bldLvl="0" animBg="1"/>
      <p:bldP spid="10" grpId="0" bldLvl="0" animBg="1"/>
      <p:bldP spid="47" grpId="1" animBg="1"/>
      <p:bldP spid="8" grpId="1" animBg="1"/>
      <p:bldP spid="7" grpId="1" animBg="1"/>
      <p:bldP spid="9" grpId="1"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2" name="图片 1"/>
          <p:cNvPicPr>
            <a:picLocks noChangeAspect="1"/>
          </p:cNvPicPr>
          <p:nvPr>
            <p:custDataLst>
              <p:tags r:id="rId3"/>
            </p:custDataLst>
          </p:nvPr>
        </p:nvPicPr>
        <p:blipFill>
          <a:blip r:embed="rId4"/>
          <a:stretch>
            <a:fillRect/>
          </a:stretch>
        </p:blipFill>
        <p:spPr>
          <a:xfrm>
            <a:off x="794725" y="1115689"/>
            <a:ext cx="3634189" cy="1354799"/>
          </a:xfrm>
          <a:prstGeom prst="rect">
            <a:avLst/>
          </a:prstGeom>
        </p:spPr>
      </p:pic>
      <p:pic>
        <p:nvPicPr>
          <p:cNvPr id="101" name="图片 100"/>
          <p:cNvPicPr/>
          <p:nvPr>
            <p:custDataLst>
              <p:tags r:id="rId5"/>
            </p:custDataLst>
          </p:nvPr>
        </p:nvPicPr>
        <p:blipFill>
          <a:blip r:embed="rId6">
            <a:clrChange>
              <a:clrFrom>
                <a:srgbClr val="FFFFFD">
                  <a:alpha val="100000"/>
                </a:srgbClr>
              </a:clrFrom>
              <a:clrTo>
                <a:srgbClr val="FFFFFD">
                  <a:alpha val="100000"/>
                  <a:alpha val="0"/>
                </a:srgbClr>
              </a:clrTo>
            </a:clrChange>
          </a:blip>
          <a:stretch>
            <a:fillRect/>
          </a:stretch>
        </p:blipFill>
        <p:spPr>
          <a:xfrm>
            <a:off x="1577181" y="2861716"/>
            <a:ext cx="1850132" cy="1898620"/>
          </a:xfrm>
          <a:prstGeom prst="rect">
            <a:avLst/>
          </a:prstGeom>
          <a:noFill/>
          <a:ln w="9525">
            <a:noFill/>
          </a:ln>
        </p:spPr>
      </p:pic>
      <p:pic>
        <p:nvPicPr>
          <p:cNvPr id="3" name="图片 2"/>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rcRect l="6774" t="25403" r="73589" b="11538"/>
          <a:stretch>
            <a:fillRect/>
          </a:stretch>
        </p:blipFill>
        <p:spPr>
          <a:xfrm>
            <a:off x="4683711" y="3485874"/>
            <a:ext cx="787685" cy="762015"/>
          </a:xfrm>
          <a:prstGeom prst="rect">
            <a:avLst/>
          </a:prstGeom>
        </p:spPr>
      </p:pic>
      <p:pic>
        <p:nvPicPr>
          <p:cNvPr id="4" name="图片 3"/>
          <p:cNvPicPr>
            <a:picLocks noChangeAspect="1"/>
          </p:cNvPicPr>
          <p:nvPr>
            <p:custDataLst>
              <p:tags r:id="rId9"/>
            </p:custDataLst>
          </p:nvPr>
        </p:nvPicPr>
        <p:blipFill>
          <a:blip r:embed="rId8">
            <a:clrChange>
              <a:clrFrom>
                <a:srgbClr val="FFFFFF">
                  <a:alpha val="100000"/>
                </a:srgbClr>
              </a:clrFrom>
              <a:clrTo>
                <a:srgbClr val="FFFFFF">
                  <a:alpha val="100000"/>
                  <a:alpha val="0"/>
                </a:srgbClr>
              </a:clrTo>
            </a:clrChange>
          </a:blip>
          <a:srcRect l="25037" t="15340" b="33676"/>
          <a:stretch>
            <a:fillRect/>
          </a:stretch>
        </p:blipFill>
        <p:spPr>
          <a:xfrm>
            <a:off x="5530817" y="3485874"/>
            <a:ext cx="3343739" cy="685005"/>
          </a:xfrm>
          <a:prstGeom prst="rect">
            <a:avLst/>
          </a:prstGeom>
        </p:spPr>
      </p:pic>
      <p:pic>
        <p:nvPicPr>
          <p:cNvPr id="5" name="图片 4"/>
          <p:cNvPicPr>
            <a:picLocks noChangeAspect="1"/>
          </p:cNvPicPr>
          <p:nvPr>
            <p:custDataLst>
              <p:tags r:id="rId10"/>
            </p:custDataLst>
          </p:nvPr>
        </p:nvPicPr>
        <p:blipFill>
          <a:blip r:embed="rId11">
            <a:clrChange>
              <a:clrFrom>
                <a:srgbClr val="FFFFFF">
                  <a:alpha val="100000"/>
                </a:srgbClr>
              </a:clrFrom>
              <a:clrTo>
                <a:srgbClr val="FFFFFF">
                  <a:alpha val="100000"/>
                  <a:alpha val="0"/>
                </a:srgbClr>
              </a:clrTo>
            </a:clrChange>
          </a:blip>
          <a:stretch>
            <a:fillRect/>
          </a:stretch>
        </p:blipFill>
        <p:spPr>
          <a:xfrm>
            <a:off x="5627317" y="1075758"/>
            <a:ext cx="2903073" cy="1757436"/>
          </a:xfrm>
          <a:prstGeom prst="rect">
            <a:avLst/>
          </a:prstGeom>
        </p:spPr>
      </p:pic>
      <p:pic>
        <p:nvPicPr>
          <p:cNvPr id="6" name="图片 5"/>
          <p:cNvPicPr>
            <a:picLocks noChangeAspect="1"/>
          </p:cNvPicPr>
          <p:nvPr>
            <p:custDataLst>
              <p:tags r:id="rId12"/>
            </p:custDataLst>
          </p:nvPr>
        </p:nvPicPr>
        <p:blipFill>
          <a:blip r:embed="rId13"/>
          <a:stretch>
            <a:fillRect/>
          </a:stretch>
        </p:blipFill>
        <p:spPr>
          <a:xfrm>
            <a:off x="7099966" y="191350"/>
            <a:ext cx="1866385" cy="294846"/>
          </a:xfrm>
          <a:prstGeom prst="rect">
            <a:avLst/>
          </a:prstGeom>
        </p:spPr>
      </p:pic>
      <p:sp>
        <p:nvSpPr>
          <p:cNvPr id="7" name="文本框 6"/>
          <p:cNvSpPr txBox="1"/>
          <p:nvPr>
            <p:custDataLst>
              <p:tags r:id="rId14"/>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擅用文献阅读</a:t>
            </a:r>
            <a:r>
              <a:rPr lang="zh-CN" b="1" dirty="0">
                <a:solidFill>
                  <a:srgbClr val="0070C0"/>
                </a:solidFill>
                <a:latin typeface="微软雅黑" panose="020B0503020204020204" pitchFamily="34" charset="-122"/>
                <a:ea typeface="微软雅黑" panose="020B0503020204020204" pitchFamily="34" charset="-122"/>
              </a:rPr>
              <a:t>工具</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95020" y="908050"/>
            <a:ext cx="3614420" cy="1543050"/>
          </a:xfrm>
          <a:prstGeom prst="rect">
            <a:avLst/>
          </a:prstGeom>
          <a:ln w="12700">
            <a:solidFill>
              <a:srgbClr val="FF0000"/>
            </a:solidFill>
            <a:prstDash val="dash"/>
          </a:ln>
        </p:spPr>
        <p:txBody>
          <a:bodyPr wrap="square">
            <a:noAutofit/>
            <a:extLst>
              <a:ext uri="{4A0BC546-FE56-4ADE-93B0-CB8AF2F6F144}">
                <wpsdc:textFrameExt xmlns:wpsdc="http://www.wps.cn/officeDocument/2022/drawingmlCustomData" type="text"/>
              </a:ext>
            </a:extLst>
          </a:bodyPr>
          <a:p>
            <a:pPr algn="ctr"/>
            <a:r>
              <a:rPr lang="zh-CN" altLang="en-US" sz="2000" b="1">
                <a:solidFill>
                  <a:srgbClr val="FF0000"/>
                </a:solidFill>
                <a:latin typeface="Arial" panose="020B0604020202020204" pitchFamily="34" charset="0"/>
                <a:ea typeface="微软雅黑" panose="020B0503020204020204" pitchFamily="34" charset="-122"/>
              </a:rPr>
              <a:t>x.cnki.net</a:t>
            </a:r>
            <a:endParaRPr lang="zh-CN" altLang="en-US" sz="20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24" name="任意多边形: 形状 23"/>
          <p:cNvSpPr/>
          <p:nvPr>
            <p:custDataLst>
              <p:tags r:id="rId3"/>
            </p:custDataLst>
          </p:nvPr>
        </p:nvSpPr>
        <p:spPr>
          <a:xfrm>
            <a:off x="1472898" y="1108360"/>
            <a:ext cx="1173899" cy="1011981"/>
          </a:xfrm>
          <a:custGeom>
            <a:avLst/>
            <a:gdLst>
              <a:gd name="connsiteX0" fmla="*/ 784051 w 1568102"/>
              <a:gd name="connsiteY0" fmla="*/ 0 h 1351812"/>
              <a:gd name="connsiteX1" fmla="*/ 1568102 w 1568102"/>
              <a:gd name="connsiteY1" fmla="*/ 1351812 h 1351812"/>
              <a:gd name="connsiteX2" fmla="*/ 0 w 1568102"/>
              <a:gd name="connsiteY2" fmla="*/ 1351812 h 1351812"/>
            </a:gdLst>
            <a:ahLst/>
            <a:cxnLst>
              <a:cxn ang="0">
                <a:pos x="connsiteX0" y="connsiteY0"/>
              </a:cxn>
              <a:cxn ang="0">
                <a:pos x="connsiteX1" y="connsiteY1"/>
              </a:cxn>
              <a:cxn ang="0">
                <a:pos x="connsiteX2" y="connsiteY2"/>
              </a:cxn>
            </a:cxnLst>
            <a:rect l="l" t="t" r="r" b="b"/>
            <a:pathLst>
              <a:path w="1568102" h="1351812">
                <a:moveTo>
                  <a:pt x="784051" y="0"/>
                </a:moveTo>
                <a:lnTo>
                  <a:pt x="1568102" y="1351812"/>
                </a:lnTo>
                <a:lnTo>
                  <a:pt x="0" y="1351812"/>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rgbClr val="000000">
                  <a:lumMod val="75000"/>
                  <a:lumOff val="25000"/>
                </a:srgbClr>
              </a:solidFill>
              <a:latin typeface="Arial" panose="020B0604020202020204" pitchFamily="34" charset="0"/>
              <a:ea typeface="微软雅黑" panose="020B0503020204020204" pitchFamily="34" charset="-122"/>
            </a:endParaRPr>
          </a:p>
        </p:txBody>
      </p:sp>
      <p:sp>
        <p:nvSpPr>
          <p:cNvPr id="27" name="任意多边形: 形状 26"/>
          <p:cNvSpPr/>
          <p:nvPr>
            <p:custDataLst>
              <p:tags r:id="rId4"/>
            </p:custDataLst>
          </p:nvPr>
        </p:nvSpPr>
        <p:spPr>
          <a:xfrm>
            <a:off x="871276" y="2145641"/>
            <a:ext cx="2377144" cy="1011981"/>
          </a:xfrm>
          <a:custGeom>
            <a:avLst/>
            <a:gdLst>
              <a:gd name="connsiteX0" fmla="*/ 784051 w 3175406"/>
              <a:gd name="connsiteY0" fmla="*/ 0 h 1351811"/>
              <a:gd name="connsiteX1" fmla="*/ 2391355 w 3175406"/>
              <a:gd name="connsiteY1" fmla="*/ 0 h 1351811"/>
              <a:gd name="connsiteX2" fmla="*/ 3175406 w 3175406"/>
              <a:gd name="connsiteY2" fmla="*/ 1351811 h 1351811"/>
              <a:gd name="connsiteX3" fmla="*/ 0 w 3175406"/>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3175406" h="1351811">
                <a:moveTo>
                  <a:pt x="784051" y="0"/>
                </a:moveTo>
                <a:lnTo>
                  <a:pt x="2391355" y="0"/>
                </a:lnTo>
                <a:lnTo>
                  <a:pt x="3175406" y="1351811"/>
                </a:lnTo>
                <a:lnTo>
                  <a:pt x="0" y="1351811"/>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45" name="圆角矩形 44"/>
          <p:cNvSpPr/>
          <p:nvPr/>
        </p:nvSpPr>
        <p:spPr>
          <a:xfrm>
            <a:off x="3986556" y="1107760"/>
            <a:ext cx="4159470" cy="3111284"/>
          </a:xfrm>
          <a:prstGeom prst="roundRect">
            <a:avLst/>
          </a:prstGeom>
          <a:solidFill>
            <a:schemeClr val="accent1">
              <a:lumMod val="40000"/>
              <a:lumOff val="6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30" name="任意多边形: 形状 29"/>
          <p:cNvSpPr/>
          <p:nvPr>
            <p:custDataLst>
              <p:tags r:id="rId5"/>
            </p:custDataLst>
          </p:nvPr>
        </p:nvSpPr>
        <p:spPr>
          <a:xfrm>
            <a:off x="269653" y="3182922"/>
            <a:ext cx="3580390" cy="1011981"/>
          </a:xfrm>
          <a:custGeom>
            <a:avLst/>
            <a:gdLst>
              <a:gd name="connsiteX0" fmla="*/ 784051 w 4782710"/>
              <a:gd name="connsiteY0" fmla="*/ 0 h 1351811"/>
              <a:gd name="connsiteX1" fmla="*/ 3998660 w 4782710"/>
              <a:gd name="connsiteY1" fmla="*/ 0 h 1351811"/>
              <a:gd name="connsiteX2" fmla="*/ 4782710 w 4782710"/>
              <a:gd name="connsiteY2" fmla="*/ 1351811 h 1351811"/>
              <a:gd name="connsiteX3" fmla="*/ 0 w 4782710"/>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4782710" h="1351811">
                <a:moveTo>
                  <a:pt x="784051" y="0"/>
                </a:moveTo>
                <a:lnTo>
                  <a:pt x="3998660" y="0"/>
                </a:lnTo>
                <a:lnTo>
                  <a:pt x="4782710" y="1351811"/>
                </a:lnTo>
                <a:lnTo>
                  <a:pt x="0" y="1351811"/>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50" name="文本框 49"/>
          <p:cNvSpPr txBox="1"/>
          <p:nvPr>
            <p:custDataLst>
              <p:tags r:id="rId6"/>
            </p:custDataLst>
          </p:nvPr>
        </p:nvSpPr>
        <p:spPr>
          <a:xfrm>
            <a:off x="1345593" y="345054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准备阶段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7"/>
            </p:custDataLst>
          </p:nvPr>
        </p:nvSpPr>
        <p:spPr>
          <a:xfrm>
            <a:off x="1345593" y="239983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构思阶段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5" name="文本框 54"/>
          <p:cNvSpPr txBox="1"/>
          <p:nvPr>
            <p:custDataLst>
              <p:tags r:id="rId8"/>
            </p:custDataLst>
          </p:nvPr>
        </p:nvSpPr>
        <p:spPr>
          <a:xfrm>
            <a:off x="1530824" y="1540531"/>
            <a:ext cx="1073261"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行文</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4402978" y="2035203"/>
            <a:ext cx="1221221" cy="482499"/>
          </a:xfrm>
          <a:prstGeom prst="rect">
            <a:avLst/>
          </a:prstGeom>
          <a:ln w="34925" cap="flat" cmpd="sng" algn="ctr">
            <a:solidFill>
              <a:schemeClr val="tx2">
                <a:lumMod val="75000"/>
              </a:schemeClr>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2000" b="1" dirty="0">
                <a:latin typeface="Arial" panose="020B0604020202020204" pitchFamily="34" charset="0"/>
                <a:ea typeface="微软雅黑" panose="020B0503020204020204" pitchFamily="34" charset="-122"/>
                <a:sym typeface="+mn-ea"/>
              </a:rPr>
              <a:t>选题确定</a:t>
            </a:r>
            <a:endParaRPr lang="zh-CN" sz="2000" b="1" dirty="0">
              <a:latin typeface="Arial" panose="020B0604020202020204" pitchFamily="34" charset="0"/>
              <a:ea typeface="微软雅黑" panose="020B0503020204020204" pitchFamily="34" charset="-122"/>
              <a:sym typeface="+mn-ea"/>
            </a:endParaRPr>
          </a:p>
        </p:txBody>
      </p:sp>
      <p:cxnSp>
        <p:nvCxnSpPr>
          <p:cNvPr id="28" name="直接连接符 27"/>
          <p:cNvCxnSpPr>
            <a:stCxn id="26" idx="2"/>
            <a:endCxn id="42" idx="0"/>
          </p:cNvCxnSpPr>
          <p:nvPr/>
        </p:nvCxnSpPr>
        <p:spPr>
          <a:xfrm>
            <a:off x="5013826" y="2517702"/>
            <a:ext cx="2377" cy="932672"/>
          </a:xfrm>
          <a:prstGeom prst="line">
            <a:avLst/>
          </a:prstGeom>
          <a:ln w="34925" cap="flat" cmpd="sng" algn="ctr">
            <a:solidFill>
              <a:schemeClr val="tx2">
                <a:lumMod val="75000"/>
              </a:schemeClr>
            </a:solidFill>
            <a:prstDash val="dash"/>
            <a:miter lim="800000"/>
          </a:ln>
        </p:spPr>
        <p:style>
          <a:lnRef idx="0">
            <a:schemeClr val="accent1"/>
          </a:lnRef>
          <a:fillRef idx="0">
            <a:srgbClr val="FFFFFF"/>
          </a:fillRef>
          <a:effectRef idx="0">
            <a:srgbClr val="FFFFFF"/>
          </a:effectRef>
          <a:fontRef idx="minor">
            <a:schemeClr val="tx1"/>
          </a:fontRef>
        </p:style>
      </p:cxnSp>
      <p:sp>
        <p:nvSpPr>
          <p:cNvPr id="42" name="文本框 41"/>
          <p:cNvSpPr txBox="1"/>
          <p:nvPr/>
        </p:nvSpPr>
        <p:spPr>
          <a:xfrm>
            <a:off x="4380160" y="3450374"/>
            <a:ext cx="1271610" cy="482499"/>
          </a:xfrm>
          <a:prstGeom prst="rect">
            <a:avLst/>
          </a:prstGeom>
          <a:ln w="34925" cap="flat" cmpd="sng" algn="ctr">
            <a:solidFill>
              <a:schemeClr val="tx2">
                <a:lumMod val="75000"/>
              </a:schemeClr>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2000" b="1" dirty="0">
                <a:latin typeface="Arial" panose="020B0604020202020204" pitchFamily="34" charset="0"/>
                <a:ea typeface="微软雅黑" panose="020B0503020204020204" pitchFamily="34" charset="-122"/>
                <a:sym typeface="+mn-ea"/>
              </a:rPr>
              <a:t>材料收集</a:t>
            </a:r>
            <a:endParaRPr lang="zh-CN" sz="2000" b="1" dirty="0">
              <a:latin typeface="Arial" panose="020B0604020202020204" pitchFamily="34" charset="0"/>
              <a:ea typeface="微软雅黑" panose="020B0503020204020204" pitchFamily="34" charset="-122"/>
              <a:sym typeface="+mn-ea"/>
            </a:endParaRPr>
          </a:p>
        </p:txBody>
      </p:sp>
      <p:sp>
        <p:nvSpPr>
          <p:cNvPr id="43" name="文本框 42"/>
          <p:cNvSpPr txBox="1"/>
          <p:nvPr/>
        </p:nvSpPr>
        <p:spPr>
          <a:xfrm>
            <a:off x="5764534" y="2127394"/>
            <a:ext cx="2287471" cy="288073"/>
          </a:xfrm>
          <a:prstGeom prst="rect">
            <a:avLst/>
          </a:prstGeom>
        </p:spPr>
        <p:txBody>
          <a:bodyPr>
            <a:noAutofit/>
            <a:extLst>
              <a:ext uri="{4A0BC546-FE56-4ADE-93B0-CB8AF2F6F144}">
                <wpsdc:textFrameExt xmlns:wpsdc="http://www.wps.cn/officeDocument/2022/drawingmlCustomData" type="text"/>
              </a:ext>
            </a:extLst>
          </a:bodyPr>
          <a:p>
            <a:r>
              <a:rPr lang="zh-CN" altLang="en-US" sz="1495">
                <a:latin typeface="Arial" panose="020B0604020202020204" pitchFamily="34" charset="0"/>
                <a:ea typeface="微软雅黑" panose="020B0503020204020204" pitchFamily="34" charset="-122"/>
              </a:rPr>
              <a:t>确定写作的方向和目标</a:t>
            </a:r>
            <a:endParaRPr lang="zh-CN" altLang="en-US" sz="1495">
              <a:latin typeface="Arial" panose="020B0604020202020204" pitchFamily="34" charset="0"/>
              <a:ea typeface="微软雅黑" panose="020B0503020204020204" pitchFamily="34" charset="-122"/>
            </a:endParaRPr>
          </a:p>
        </p:txBody>
      </p:sp>
      <p:sp>
        <p:nvSpPr>
          <p:cNvPr id="44" name="文本框 43"/>
          <p:cNvSpPr txBox="1"/>
          <p:nvPr/>
        </p:nvSpPr>
        <p:spPr>
          <a:xfrm>
            <a:off x="5918200" y="3432175"/>
            <a:ext cx="2133600" cy="549275"/>
          </a:xfrm>
          <a:prstGeom prst="rect">
            <a:avLst/>
          </a:prstGeom>
        </p:spPr>
        <p:txBody>
          <a:bodyPr>
            <a:noAutofit/>
            <a:extLst>
              <a:ext uri="{4A0BC546-FE56-4ADE-93B0-CB8AF2F6F144}">
                <wpsdc:textFrameExt xmlns:wpsdc="http://www.wps.cn/officeDocument/2022/drawingmlCustomData" type="text"/>
              </a:ext>
            </a:extLst>
          </a:bodyPr>
          <a:p>
            <a:r>
              <a:rPr lang="zh-CN" altLang="en-US" sz="1495">
                <a:latin typeface="Arial" panose="020B0604020202020204" pitchFamily="34" charset="0"/>
                <a:ea typeface="微软雅黑" panose="020B0503020204020204" pitchFamily="34" charset="-122"/>
              </a:rPr>
              <a:t>全面掌握研究现状</a:t>
            </a:r>
            <a:endParaRPr lang="zh-CN" altLang="en-US" sz="1495">
              <a:latin typeface="Arial" panose="020B0604020202020204" pitchFamily="34" charset="0"/>
              <a:ea typeface="微软雅黑" panose="020B0503020204020204" pitchFamily="34" charset="-122"/>
            </a:endParaRPr>
          </a:p>
          <a:p>
            <a:r>
              <a:rPr lang="zh-CN" altLang="en-US" sz="1495">
                <a:latin typeface="Arial" panose="020B0604020202020204" pitchFamily="34" charset="0"/>
                <a:ea typeface="微软雅黑" panose="020B0503020204020204" pitchFamily="34" charset="-122"/>
              </a:rPr>
              <a:t>准确把握研究方向</a:t>
            </a:r>
            <a:endParaRPr lang="zh-CN" altLang="en-US" sz="1495">
              <a:latin typeface="Arial" panose="020B0604020202020204" pitchFamily="34" charset="0"/>
              <a:ea typeface="微软雅黑" panose="020B0503020204020204" pitchFamily="34" charset="-122"/>
            </a:endParaRPr>
          </a:p>
        </p:txBody>
      </p:sp>
      <p:sp>
        <p:nvSpPr>
          <p:cNvPr id="46" name="文本框 45"/>
          <p:cNvSpPr txBox="1"/>
          <p:nvPr/>
        </p:nvSpPr>
        <p:spPr>
          <a:xfrm>
            <a:off x="5514340" y="1305560"/>
            <a:ext cx="1376045" cy="482600"/>
          </a:xfrm>
          <a:prstGeom prst="rect">
            <a:avLst/>
          </a:prstGeom>
          <a:solidFill>
            <a:srgbClr val="1F74AD"/>
          </a:solidFill>
        </p:spPr>
        <p:txBody>
          <a:bodyPr wrap="square" rtlCol="0" anchor="t">
            <a:noAutofit/>
            <a:extLst>
              <a:ext uri="{4A0BC546-FE56-4ADE-93B0-CB8AF2F6F144}">
                <wpsdc:textFrameExt xmlns:wpsdc="http://www.wps.cn/officeDocument/2022/drawingmlCustomData" type="text"/>
              </a:ext>
            </a:extLst>
          </a:bodyPr>
          <a:p>
            <a:pPr algn="ctr">
              <a:lnSpc>
                <a:spcPct val="120000"/>
              </a:lnSpc>
              <a:buClrTx/>
              <a:buSzTx/>
              <a:buFontTx/>
            </a:pPr>
            <a:r>
              <a:rPr lang="zh-CN" sz="2095" b="1" dirty="0">
                <a:solidFill>
                  <a:schemeClr val="bg1"/>
                </a:solidFill>
                <a:latin typeface="Arial" panose="020B0604020202020204" pitchFamily="34" charset="0"/>
                <a:ea typeface="微软雅黑" panose="020B0503020204020204" pitchFamily="34" charset="-122"/>
                <a:sym typeface="+mn-ea"/>
              </a:rPr>
              <a:t>准备阶段</a:t>
            </a:r>
            <a:endParaRPr lang="zh-CN" sz="2095" b="1" dirty="0">
              <a:solidFill>
                <a:schemeClr val="bg1"/>
              </a:solidFill>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custDataLst>
              <p:tags r:id="rId9"/>
            </p:custDataLst>
          </p:nvPr>
        </p:nvPicPr>
        <p:blipFill>
          <a:blip r:embed="rId10"/>
          <a:stretch>
            <a:fillRect/>
          </a:stretch>
        </p:blipFill>
        <p:spPr>
          <a:xfrm>
            <a:off x="7099966" y="191350"/>
            <a:ext cx="1866385" cy="294846"/>
          </a:xfrm>
          <a:prstGeom prst="rect">
            <a:avLst/>
          </a:prstGeom>
        </p:spPr>
      </p:pic>
      <p:sp>
        <p:nvSpPr>
          <p:cNvPr id="17" name="文本框 16"/>
          <p:cNvSpPr txBox="1"/>
          <p:nvPr>
            <p:custDataLst>
              <p:tags r:id="rId11"/>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学术论文撰写流程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03" name="图片 102"/>
          <p:cNvPicPr/>
          <p:nvPr/>
        </p:nvPicPr>
        <p:blipFill>
          <a:blip r:embed="rId12">
            <a:clrChange>
              <a:clrFrom>
                <a:srgbClr val="F6F6F6">
                  <a:alpha val="100000"/>
                </a:srgbClr>
              </a:clrFrom>
              <a:clrTo>
                <a:srgbClr val="F6F6F6">
                  <a:alpha val="100000"/>
                  <a:alpha val="0"/>
                </a:srgbClr>
              </a:clrTo>
            </a:clrChange>
          </a:blip>
          <a:stretch>
            <a:fillRect/>
          </a:stretch>
        </p:blipFill>
        <p:spPr>
          <a:xfrm>
            <a:off x="7906385" y="1923415"/>
            <a:ext cx="678180" cy="706755"/>
          </a:xfrm>
          <a:prstGeom prst="rect">
            <a:avLst/>
          </a:prstGeom>
          <a:noFill/>
          <a:ln w="9525">
            <a:noFill/>
          </a:ln>
        </p:spPr>
      </p:pic>
      <p:pic>
        <p:nvPicPr>
          <p:cNvPr id="3" name="图片 2"/>
          <p:cNvPicPr/>
          <p:nvPr/>
        </p:nvPicPr>
        <p:blipFill>
          <a:blip r:embed="rId12">
            <a:clrChange>
              <a:clrFrom>
                <a:srgbClr val="F6F6F6">
                  <a:alpha val="100000"/>
                </a:srgbClr>
              </a:clrFrom>
              <a:clrTo>
                <a:srgbClr val="F6F6F6">
                  <a:alpha val="100000"/>
                  <a:alpha val="0"/>
                </a:srgbClr>
              </a:clrTo>
            </a:clrChange>
          </a:blip>
          <a:stretch>
            <a:fillRect/>
          </a:stretch>
        </p:blipFill>
        <p:spPr>
          <a:xfrm>
            <a:off x="7906385" y="3338830"/>
            <a:ext cx="678180" cy="706755"/>
          </a:xfrm>
          <a:prstGeom prst="rect">
            <a:avLst/>
          </a:prstGeom>
          <a:noFill/>
          <a:ln w="9525">
            <a:noFill/>
          </a:ln>
        </p:spPr>
      </p:pic>
      <p:sp>
        <p:nvSpPr>
          <p:cNvPr id="5" name="右箭头 4"/>
          <p:cNvSpPr/>
          <p:nvPr/>
        </p:nvSpPr>
        <p:spPr>
          <a:xfrm>
            <a:off x="3585210" y="3450590"/>
            <a:ext cx="526415" cy="379730"/>
          </a:xfrm>
          <a:prstGeom prst="rightArrow">
            <a:avLst/>
          </a:prstGeom>
          <a:solidFill>
            <a:srgbClr val="1F74AD"/>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871220" y="2145665"/>
            <a:ext cx="2377440" cy="1012190"/>
          </a:xfrm>
          <a:prstGeom prst="round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randombar(horizontal)">
                                      <p:cBhvr>
                                        <p:cTn id="13" dur="500"/>
                                        <p:tgtEl>
                                          <p:spTgt spid="4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
                                        </p:tgtEl>
                                        <p:attrNameLst>
                                          <p:attrName>style.visibility</p:attrName>
                                        </p:attrNameLst>
                                      </p:cBhvr>
                                      <p:to>
                                        <p:strVal val="visible"/>
                                      </p:to>
                                    </p:set>
                                    <p:anim calcmode="lin" valueType="num">
                                      <p:cBhvr additive="base">
                                        <p:cTn id="33" dur="500" fill="hold"/>
                                        <p:tgtEl>
                                          <p:spTgt spid="103"/>
                                        </p:tgtEl>
                                        <p:attrNameLst>
                                          <p:attrName>ppt_x</p:attrName>
                                        </p:attrNameLst>
                                      </p:cBhvr>
                                      <p:tavLst>
                                        <p:tav tm="0">
                                          <p:val>
                                            <p:strVal val="#ppt_x"/>
                                          </p:val>
                                        </p:tav>
                                        <p:tav tm="100000">
                                          <p:val>
                                            <p:strVal val="#ppt_x"/>
                                          </p:val>
                                        </p:tav>
                                      </p:tavLst>
                                    </p:anim>
                                    <p:anim calcmode="lin" valueType="num">
                                      <p:cBhvr additive="base">
                                        <p:cTn id="34" dur="500" fill="hold"/>
                                        <p:tgtEl>
                                          <p:spTgt spid="10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45" grpId="0" animBg="1"/>
      <p:bldP spid="26" grpId="0" animBg="1"/>
      <p:bldP spid="42" grpId="0" animBg="1"/>
      <p:bldP spid="43" grpId="0"/>
      <p:bldP spid="44" grpId="0"/>
      <p:bldP spid="46" grpId="1" animBg="1"/>
      <p:bldP spid="5" grpId="1" animBg="1"/>
      <p:bldP spid="45" grpId="1" animBg="1"/>
      <p:bldP spid="26" grpId="1" animBg="1"/>
      <p:bldP spid="42" grpId="1" animBg="1"/>
      <p:bldP spid="43" grpId="1"/>
      <p:bldP spid="44" grpId="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图片 3"/>
          <p:cNvPicPr>
            <a:picLocks noChangeAspect="1"/>
          </p:cNvPicPr>
          <p:nvPr>
            <p:custDataLst>
              <p:tags r:id="rId3"/>
            </p:custDataLst>
          </p:nvPr>
        </p:nvPicPr>
        <p:blipFill>
          <a:blip r:embed="rId4"/>
          <a:stretch>
            <a:fillRect/>
          </a:stretch>
        </p:blipFill>
        <p:spPr>
          <a:xfrm>
            <a:off x="7099966" y="191350"/>
            <a:ext cx="1866385" cy="294846"/>
          </a:xfrm>
          <a:prstGeom prst="rect">
            <a:avLst/>
          </a:prstGeom>
        </p:spPr>
      </p:pic>
      <p:sp>
        <p:nvSpPr>
          <p:cNvPr id="5" name="文本框 4"/>
          <p:cNvSpPr txBox="1"/>
          <p:nvPr>
            <p:custDataLst>
              <p:tags r:id="rId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学术论文基本框架</a:t>
            </a:r>
            <a:endParaRPr lang="zh-CN" b="1" dirty="0">
              <a:solidFill>
                <a:srgbClr val="0070C0"/>
              </a:solidFill>
              <a:latin typeface="微软雅黑" panose="020B0503020204020204" pitchFamily="34" charset="-122"/>
              <a:ea typeface="微软雅黑" panose="020B0503020204020204" pitchFamily="34" charset="-122"/>
            </a:endParaRPr>
          </a:p>
        </p:txBody>
      </p:sp>
      <p:graphicFrame>
        <p:nvGraphicFramePr>
          <p:cNvPr id="6" name="图示 5"/>
          <p:cNvGraphicFramePr/>
          <p:nvPr>
            <p:custDataLst>
              <p:tags r:id="rId6"/>
            </p:custDataLst>
          </p:nvPr>
        </p:nvGraphicFramePr>
        <p:xfrm>
          <a:off x="590550" y="652145"/>
          <a:ext cx="3599180" cy="44049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图片 6"/>
          <p:cNvPicPr>
            <a:picLocks noChangeAspect="1"/>
          </p:cNvPicPr>
          <p:nvPr>
            <p:custDataLst>
              <p:tags r:id="rId12"/>
            </p:custDataLst>
          </p:nvPr>
        </p:nvPicPr>
        <p:blipFill>
          <a:blip r:embed="rId13"/>
          <a:stretch>
            <a:fillRect/>
          </a:stretch>
        </p:blipFill>
        <p:spPr>
          <a:xfrm>
            <a:off x="4652010" y="652145"/>
            <a:ext cx="2509520" cy="3587115"/>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custDataLst>
              <p:tags r:id="rId14"/>
            </p:custDataLst>
          </p:nvPr>
        </p:nvPicPr>
        <p:blipFill>
          <a:blip r:embed="rId15"/>
          <a:stretch>
            <a:fillRect/>
          </a:stretch>
        </p:blipFill>
        <p:spPr>
          <a:xfrm>
            <a:off x="6190615" y="1320165"/>
            <a:ext cx="2505710" cy="3608705"/>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5" name="图片 4"/>
          <p:cNvPicPr>
            <a:picLocks noChangeAspect="1"/>
          </p:cNvPicPr>
          <p:nvPr>
            <p:custDataLst>
              <p:tags r:id="rId3"/>
            </p:custDataLst>
          </p:nvPr>
        </p:nvPicPr>
        <p:blipFill>
          <a:blip r:embed="rId4"/>
          <a:stretch>
            <a:fillRect/>
          </a:stretch>
        </p:blipFill>
        <p:spPr>
          <a:xfrm>
            <a:off x="7099966" y="191350"/>
            <a:ext cx="1866385" cy="294846"/>
          </a:xfrm>
          <a:prstGeom prst="rect">
            <a:avLst/>
          </a:prstGeom>
        </p:spPr>
      </p:pic>
      <p:sp>
        <p:nvSpPr>
          <p:cNvPr id="6" name="文本框 5"/>
          <p:cNvSpPr txBox="1"/>
          <p:nvPr>
            <p:custDataLst>
              <p:tags r:id="rId5"/>
            </p:custDataLst>
          </p:nvPr>
        </p:nvSpPr>
        <p:spPr>
          <a:xfrm>
            <a:off x="177800" y="115570"/>
            <a:ext cx="4820285"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论文框架搭建</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66090" y="850265"/>
            <a:ext cx="3664585" cy="114744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1800" dirty="0">
                <a:latin typeface="Arial" panose="020B0604020202020204" pitchFamily="34" charset="0"/>
                <a:ea typeface="微软雅黑" panose="020B0503020204020204" pitchFamily="34" charset="-122"/>
                <a:cs typeface="Times New Roman" panose="02020603050405020304" charset="0"/>
                <a:sym typeface="+mn-ea"/>
              </a:rPr>
              <a:t>借助思维导图，理清写作思路，多次修改，反复完善。擅用思维导图，能节省</a:t>
            </a:r>
            <a:r>
              <a:rPr lang="en-US" altLang="zh-CN" sz="1800" dirty="0">
                <a:latin typeface="Arial" panose="020B0604020202020204" pitchFamily="34" charset="0"/>
                <a:ea typeface="微软雅黑" panose="020B0503020204020204" pitchFamily="34" charset="-122"/>
                <a:cs typeface="Times New Roman" panose="02020603050405020304" charset="0"/>
                <a:sym typeface="+mn-ea"/>
              </a:rPr>
              <a:t>50%-95%</a:t>
            </a:r>
            <a:r>
              <a:rPr lang="zh-CN" altLang="en-US" sz="1800" dirty="0">
                <a:latin typeface="Arial" panose="020B0604020202020204" pitchFamily="34" charset="0"/>
                <a:ea typeface="微软雅黑" panose="020B0503020204020204" pitchFamily="34" charset="-122"/>
                <a:cs typeface="Times New Roman" panose="02020603050405020304" charset="0"/>
                <a:sym typeface="+mn-ea"/>
              </a:rPr>
              <a:t>的学习时间。</a:t>
            </a:r>
            <a:endParaRPr lang="zh-CN" altLang="en-US" sz="1800" dirty="0">
              <a:latin typeface="Arial" panose="020B0604020202020204" pitchFamily="34" charset="0"/>
              <a:ea typeface="微软雅黑" panose="020B0503020204020204" pitchFamily="34" charset="-122"/>
              <a:cs typeface="Times New Roman" panose="02020603050405020304" charset="0"/>
              <a:sym typeface="+mn-ea"/>
            </a:endParaRPr>
          </a:p>
        </p:txBody>
      </p:sp>
      <p:pic>
        <p:nvPicPr>
          <p:cNvPr id="9" name="图片 8"/>
          <p:cNvPicPr>
            <a:picLocks noChangeAspect="1"/>
          </p:cNvPicPr>
          <p:nvPr>
            <p:custDataLst>
              <p:tags r:id="rId6"/>
            </p:custDataLst>
          </p:nvPr>
        </p:nvPicPr>
        <p:blipFill>
          <a:blip r:embed="rId7"/>
          <a:srcRect l="3793" t="19566" r="3453" b="25785"/>
          <a:stretch>
            <a:fillRect/>
          </a:stretch>
        </p:blipFill>
        <p:spPr>
          <a:xfrm>
            <a:off x="4998085" y="698500"/>
            <a:ext cx="3164205" cy="4036695"/>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custDataLst>
              <p:tags r:id="rId8"/>
            </p:custDataLst>
          </p:nvPr>
        </p:nvPicPr>
        <p:blipFill>
          <a:blip r:embed="rId9"/>
          <a:srcRect t="18917" b="11718"/>
          <a:stretch>
            <a:fillRect/>
          </a:stretch>
        </p:blipFill>
        <p:spPr>
          <a:xfrm>
            <a:off x="719455" y="2259965"/>
            <a:ext cx="2454275" cy="1078230"/>
          </a:xfrm>
          <a:prstGeom prst="roundRect">
            <a:avLst/>
          </a:prstGeom>
          <a:ln>
            <a:noFill/>
          </a:ln>
          <a:effectLst>
            <a:outerShdw blurRad="63500" sx="102000" sy="102000" algn="ctr" rotWithShape="0">
              <a:prstClr val="black">
                <a:alpha val="40000"/>
              </a:prstClr>
            </a:outerShdw>
          </a:effectLst>
        </p:spPr>
      </p:pic>
      <p:pic>
        <p:nvPicPr>
          <p:cNvPr id="3" name="图片 2"/>
          <p:cNvPicPr>
            <a:picLocks noChangeAspect="1"/>
          </p:cNvPicPr>
          <p:nvPr>
            <p:custDataLst>
              <p:tags r:id="rId10"/>
            </p:custDataLst>
          </p:nvPr>
        </p:nvPicPr>
        <p:blipFill>
          <a:blip r:embed="rId11"/>
          <a:srcRect t="12533" b="18590"/>
          <a:stretch>
            <a:fillRect/>
          </a:stretch>
        </p:blipFill>
        <p:spPr>
          <a:xfrm>
            <a:off x="1559560" y="3538855"/>
            <a:ext cx="2473325" cy="1149985"/>
          </a:xfrm>
          <a:prstGeom prst="roundRect">
            <a:avLst/>
          </a:prstGeom>
          <a:ln>
            <a:noFill/>
          </a:ln>
          <a:effectLst>
            <a:outerShdw blurRad="63500" sx="102000" sy="102000" algn="ctr"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学术论文撰写流程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872355" y="1540510"/>
            <a:ext cx="3919855" cy="2078355"/>
          </a:xfrm>
          <a:prstGeom prst="rect">
            <a:avLst/>
          </a:prstGeom>
          <a:solidFill>
            <a:srgbClr val="1AA3AA"/>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70000"/>
              </a:lnSpc>
              <a:buClrTx/>
              <a:buSzTx/>
              <a:buFontTx/>
            </a:pPr>
            <a:r>
              <a:rPr lang="zh-CN" sz="1800" dirty="0">
                <a:latin typeface="Arial" panose="020B0604020202020204" pitchFamily="34" charset="0"/>
                <a:ea typeface="微软雅黑" panose="020B0503020204020204" pitchFamily="34" charset="-122"/>
                <a:cs typeface="Times New Roman" panose="02020603050405020304" charset="0"/>
                <a:sym typeface="+mn-ea"/>
              </a:rPr>
              <a:t>对已经取得的文献资料、调查材料和各种论据进行分析、归类，分别充实到各章节中，再进行解释、论证</a:t>
            </a:r>
            <a:r>
              <a:rPr lang="zh-CN" sz="1800" dirty="0">
                <a:latin typeface="Arial" panose="020B0604020202020204" pitchFamily="34" charset="0"/>
                <a:ea typeface="微软雅黑" panose="020B0503020204020204" pitchFamily="34" charset="-122"/>
                <a:cs typeface="Times New Roman" panose="02020603050405020304" charset="0"/>
                <a:sym typeface="+mn-ea"/>
              </a:rPr>
              <a:t>，</a:t>
            </a:r>
            <a:r>
              <a:rPr lang="zh-CN" sz="1800" dirty="0">
                <a:solidFill>
                  <a:schemeClr val="bg1"/>
                </a:solidFill>
                <a:latin typeface="Arial" panose="020B0604020202020204" pitchFamily="34" charset="0"/>
                <a:ea typeface="微软雅黑" panose="020B0503020204020204" pitchFamily="34" charset="-122"/>
                <a:cs typeface="Times New Roman" panose="02020603050405020304" charset="0"/>
                <a:sym typeface="+mn-ea"/>
              </a:rPr>
              <a:t>这就是论文写作本身。</a:t>
            </a:r>
            <a:endParaRPr lang="zh-CN" sz="1800" dirty="0">
              <a:solidFill>
                <a:schemeClr val="bg1"/>
              </a:solidFill>
              <a:latin typeface="Arial" panose="020B0604020202020204" pitchFamily="34" charset="0"/>
              <a:ea typeface="微软雅黑" panose="020B0503020204020204" pitchFamily="34" charset="-122"/>
              <a:cs typeface="Times New Roman" panose="02020603050405020304" charset="0"/>
              <a:sym typeface="+mn-ea"/>
            </a:endParaRPr>
          </a:p>
        </p:txBody>
      </p:sp>
      <p:sp>
        <p:nvSpPr>
          <p:cNvPr id="24" name="任意多边形: 形状 23"/>
          <p:cNvSpPr/>
          <p:nvPr>
            <p:custDataLst>
              <p:tags r:id="rId3"/>
            </p:custDataLst>
          </p:nvPr>
        </p:nvSpPr>
        <p:spPr>
          <a:xfrm>
            <a:off x="1472898" y="1108360"/>
            <a:ext cx="1173899" cy="1011981"/>
          </a:xfrm>
          <a:custGeom>
            <a:avLst/>
            <a:gdLst>
              <a:gd name="connsiteX0" fmla="*/ 784051 w 1568102"/>
              <a:gd name="connsiteY0" fmla="*/ 0 h 1351812"/>
              <a:gd name="connsiteX1" fmla="*/ 1568102 w 1568102"/>
              <a:gd name="connsiteY1" fmla="*/ 1351812 h 1351812"/>
              <a:gd name="connsiteX2" fmla="*/ 0 w 1568102"/>
              <a:gd name="connsiteY2" fmla="*/ 1351812 h 1351812"/>
            </a:gdLst>
            <a:ahLst/>
            <a:cxnLst>
              <a:cxn ang="0">
                <a:pos x="connsiteX0" y="connsiteY0"/>
              </a:cxn>
              <a:cxn ang="0">
                <a:pos x="connsiteX1" y="connsiteY1"/>
              </a:cxn>
              <a:cxn ang="0">
                <a:pos x="connsiteX2" y="connsiteY2"/>
              </a:cxn>
            </a:cxnLst>
            <a:rect l="l" t="t" r="r" b="b"/>
            <a:pathLst>
              <a:path w="1568102" h="1351812">
                <a:moveTo>
                  <a:pt x="784051" y="0"/>
                </a:moveTo>
                <a:lnTo>
                  <a:pt x="1568102" y="1351812"/>
                </a:lnTo>
                <a:lnTo>
                  <a:pt x="0" y="1351812"/>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rgbClr val="000000">
                  <a:lumMod val="75000"/>
                  <a:lumOff val="25000"/>
                </a:srgbClr>
              </a:solidFill>
              <a:latin typeface="Arial" panose="020B0604020202020204" pitchFamily="34" charset="0"/>
              <a:ea typeface="微软雅黑" panose="020B0503020204020204" pitchFamily="34" charset="-122"/>
            </a:endParaRPr>
          </a:p>
        </p:txBody>
      </p:sp>
      <p:sp>
        <p:nvSpPr>
          <p:cNvPr id="27" name="任意多边形: 形状 26"/>
          <p:cNvSpPr/>
          <p:nvPr>
            <p:custDataLst>
              <p:tags r:id="rId4"/>
            </p:custDataLst>
          </p:nvPr>
        </p:nvSpPr>
        <p:spPr>
          <a:xfrm>
            <a:off x="871276" y="2145641"/>
            <a:ext cx="2377144" cy="1011981"/>
          </a:xfrm>
          <a:custGeom>
            <a:avLst/>
            <a:gdLst>
              <a:gd name="connsiteX0" fmla="*/ 784051 w 3175406"/>
              <a:gd name="connsiteY0" fmla="*/ 0 h 1351811"/>
              <a:gd name="connsiteX1" fmla="*/ 2391355 w 3175406"/>
              <a:gd name="connsiteY1" fmla="*/ 0 h 1351811"/>
              <a:gd name="connsiteX2" fmla="*/ 3175406 w 3175406"/>
              <a:gd name="connsiteY2" fmla="*/ 1351811 h 1351811"/>
              <a:gd name="connsiteX3" fmla="*/ 0 w 3175406"/>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3175406" h="1351811">
                <a:moveTo>
                  <a:pt x="784051" y="0"/>
                </a:moveTo>
                <a:lnTo>
                  <a:pt x="2391355" y="0"/>
                </a:lnTo>
                <a:lnTo>
                  <a:pt x="3175406" y="1351811"/>
                </a:lnTo>
                <a:lnTo>
                  <a:pt x="0" y="1351811"/>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30" name="任意多边形: 形状 29"/>
          <p:cNvSpPr/>
          <p:nvPr>
            <p:custDataLst>
              <p:tags r:id="rId5"/>
            </p:custDataLst>
          </p:nvPr>
        </p:nvSpPr>
        <p:spPr>
          <a:xfrm>
            <a:off x="269653" y="3182922"/>
            <a:ext cx="3580390" cy="1011981"/>
          </a:xfrm>
          <a:custGeom>
            <a:avLst/>
            <a:gdLst>
              <a:gd name="connsiteX0" fmla="*/ 784051 w 4782710"/>
              <a:gd name="connsiteY0" fmla="*/ 0 h 1351811"/>
              <a:gd name="connsiteX1" fmla="*/ 3998660 w 4782710"/>
              <a:gd name="connsiteY1" fmla="*/ 0 h 1351811"/>
              <a:gd name="connsiteX2" fmla="*/ 4782710 w 4782710"/>
              <a:gd name="connsiteY2" fmla="*/ 1351811 h 1351811"/>
              <a:gd name="connsiteX3" fmla="*/ 0 w 4782710"/>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4782710" h="1351811">
                <a:moveTo>
                  <a:pt x="784051" y="0"/>
                </a:moveTo>
                <a:lnTo>
                  <a:pt x="3998660" y="0"/>
                </a:lnTo>
                <a:lnTo>
                  <a:pt x="4782710" y="1351811"/>
                </a:lnTo>
                <a:lnTo>
                  <a:pt x="0" y="1351811"/>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50" name="文本框 49"/>
          <p:cNvSpPr txBox="1"/>
          <p:nvPr>
            <p:custDataLst>
              <p:tags r:id="rId6"/>
            </p:custDataLst>
          </p:nvPr>
        </p:nvSpPr>
        <p:spPr>
          <a:xfrm>
            <a:off x="1345593" y="345054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准备阶段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7"/>
            </p:custDataLst>
          </p:nvPr>
        </p:nvSpPr>
        <p:spPr>
          <a:xfrm>
            <a:off x="1345593" y="239983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构思阶段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5" name="文本框 54"/>
          <p:cNvSpPr txBox="1"/>
          <p:nvPr>
            <p:custDataLst>
              <p:tags r:id="rId8"/>
            </p:custDataLst>
          </p:nvPr>
        </p:nvSpPr>
        <p:spPr>
          <a:xfrm>
            <a:off x="1530824" y="1540531"/>
            <a:ext cx="1073261"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行文</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pic>
        <p:nvPicPr>
          <p:cNvPr id="103" name="图片 102"/>
          <p:cNvPicPr/>
          <p:nvPr>
            <p:custDataLst>
              <p:tags r:id="rId9"/>
            </p:custDataLst>
          </p:nvPr>
        </p:nvPicPr>
        <p:blipFill>
          <a:blip r:embed="rId10">
            <a:clrChange>
              <a:clrFrom>
                <a:srgbClr val="F6F6F6">
                  <a:alpha val="100000"/>
                </a:srgbClr>
              </a:clrFrom>
              <a:clrTo>
                <a:srgbClr val="F6F6F6">
                  <a:alpha val="100000"/>
                  <a:alpha val="0"/>
                </a:srgbClr>
              </a:clrTo>
            </a:clrChange>
          </a:blip>
          <a:stretch>
            <a:fillRect/>
          </a:stretch>
        </p:blipFill>
        <p:spPr>
          <a:xfrm>
            <a:off x="3484245" y="3258185"/>
            <a:ext cx="678180" cy="706755"/>
          </a:xfrm>
          <a:prstGeom prst="rect">
            <a:avLst/>
          </a:prstGeom>
          <a:noFill/>
          <a:ln w="9525">
            <a:noFill/>
          </a:ln>
        </p:spPr>
      </p:pic>
      <p:pic>
        <p:nvPicPr>
          <p:cNvPr id="5" name="图片 4"/>
          <p:cNvPicPr/>
          <p:nvPr>
            <p:custDataLst>
              <p:tags r:id="rId11"/>
            </p:custDataLst>
          </p:nvPr>
        </p:nvPicPr>
        <p:blipFill>
          <a:blip r:embed="rId10">
            <a:clrChange>
              <a:clrFrom>
                <a:srgbClr val="F6F6F6">
                  <a:alpha val="100000"/>
                </a:srgbClr>
              </a:clrFrom>
              <a:clrTo>
                <a:srgbClr val="F6F6F6">
                  <a:alpha val="100000"/>
                  <a:alpha val="0"/>
                </a:srgbClr>
              </a:clrTo>
            </a:clrChange>
          </a:blip>
          <a:stretch>
            <a:fillRect/>
          </a:stretch>
        </p:blipFill>
        <p:spPr>
          <a:xfrm>
            <a:off x="2887345" y="2213610"/>
            <a:ext cx="678180" cy="706755"/>
          </a:xfrm>
          <a:prstGeom prst="rect">
            <a:avLst/>
          </a:prstGeom>
          <a:noFill/>
          <a:ln w="9525">
            <a:noFill/>
          </a:ln>
        </p:spPr>
      </p:pic>
      <p:sp>
        <p:nvSpPr>
          <p:cNvPr id="7" name="右箭头 6"/>
          <p:cNvSpPr/>
          <p:nvPr/>
        </p:nvSpPr>
        <p:spPr>
          <a:xfrm>
            <a:off x="3248660" y="1482725"/>
            <a:ext cx="1069975" cy="379730"/>
          </a:xfrm>
          <a:prstGeom prst="rightArrow">
            <a:avLst/>
          </a:prstGeom>
          <a:solidFill>
            <a:srgbClr val="1AA3A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右大括号 5"/>
          <p:cNvSpPr/>
          <p:nvPr/>
        </p:nvSpPr>
        <p:spPr>
          <a:xfrm>
            <a:off x="4162425" y="1108075"/>
            <a:ext cx="471805" cy="3086735"/>
          </a:xfrm>
          <a:prstGeom prst="rightBrace">
            <a:avLst/>
          </a:prstGeom>
          <a:ln>
            <a:solidFill>
              <a:schemeClr val="accent1"/>
            </a:solidFill>
            <a:prstDash val="dash"/>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6" grpId="0" animBg="1"/>
      <p:bldP spid="4" grpId="1"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800" y="115570"/>
            <a:ext cx="40220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制定合理计划，做好自我管理</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rcRect t="26347" b="26054"/>
          <a:stretch>
            <a:fillRect/>
          </a:stretch>
        </p:blipFill>
        <p:spPr>
          <a:xfrm>
            <a:off x="4788787" y="1152768"/>
            <a:ext cx="3749228" cy="1412318"/>
          </a:xfrm>
          <a:prstGeom prst="roundRect">
            <a:avLst/>
          </a:prstGeom>
          <a:effectLst>
            <a:outerShdw blurRad="63500" sx="102000" sy="102000" algn="ctr" rotWithShape="0">
              <a:prstClr val="black">
                <a:alpha val="40000"/>
              </a:prstClr>
            </a:outerShdw>
          </a:effectLst>
        </p:spPr>
      </p:pic>
      <p:pic>
        <p:nvPicPr>
          <p:cNvPr id="8" name="图片 7"/>
          <p:cNvPicPr>
            <a:picLocks noChangeAspect="1"/>
          </p:cNvPicPr>
          <p:nvPr>
            <p:custDataLst>
              <p:tags r:id="rId5"/>
            </p:custDataLst>
          </p:nvPr>
        </p:nvPicPr>
        <p:blipFill>
          <a:blip r:embed="rId6"/>
          <a:srcRect t="28871" b="17594"/>
          <a:stretch>
            <a:fillRect/>
          </a:stretch>
        </p:blipFill>
        <p:spPr>
          <a:xfrm>
            <a:off x="4788787" y="2923989"/>
            <a:ext cx="3772996" cy="1411843"/>
          </a:xfrm>
          <a:prstGeom prst="roundRect">
            <a:avLst/>
          </a:prstGeom>
          <a:effectLst>
            <a:outerShdw blurRad="63500" sx="102000" sy="102000" algn="ctr" rotWithShape="0">
              <a:prstClr val="black">
                <a:alpha val="40000"/>
              </a:prstClr>
            </a:outerShdw>
          </a:effectLst>
        </p:spPr>
      </p:pic>
      <p:pic>
        <p:nvPicPr>
          <p:cNvPr id="4" name="图片 3" descr="图片1"/>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361950" y="694055"/>
            <a:ext cx="3880485" cy="39782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noCrop="1"/>
          </p:cNvPicPr>
          <p:nvPr/>
        </p:nvPicPr>
        <p:blipFill>
          <a:blip r:embed="rId1"/>
          <a:srcRect/>
          <a:stretch>
            <a:fillRect/>
          </a:stretch>
        </p:blipFill>
        <p:spPr bwMode="auto">
          <a:xfrm>
            <a:off x="6183498" y="1340537"/>
            <a:ext cx="2230835" cy="178466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599281" y="2106324"/>
            <a:ext cx="5427344" cy="553085"/>
          </a:xfrm>
          <a:prstGeom prst="rect">
            <a:avLst/>
          </a:prstGeom>
          <a:noFill/>
        </p:spPr>
        <p:txBody>
          <a:bodyPr wrap="square" rtlCol="0">
            <a:spAutoFit/>
          </a:bodyPr>
          <a:lstStyle/>
          <a:p>
            <a:r>
              <a:rPr lang="zh-CN" altLang="en-US" sz="2995" b="1" dirty="0">
                <a:solidFill>
                  <a:schemeClr val="bg1"/>
                </a:solidFill>
                <a:latin typeface="微软雅黑" panose="020B0503020204020204" pitchFamily="34" charset="-122"/>
                <a:ea typeface="微软雅黑" panose="020B0503020204020204" pitchFamily="34" charset="-122"/>
              </a:rPr>
              <a:t>投稿是一件非常值得开心的事！</a:t>
            </a:r>
            <a:endParaRPr lang="zh-CN" altLang="en-US" sz="2995"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grpSp>
        <p:nvGrpSpPr>
          <p:cNvPr id="31" name="组合 30"/>
          <p:cNvGrpSpPr/>
          <p:nvPr/>
        </p:nvGrpSpPr>
        <p:grpSpPr>
          <a:xfrm>
            <a:off x="3322320" y="1029970"/>
            <a:ext cx="2101850" cy="2118995"/>
            <a:chOff x="5537" y="1955"/>
            <a:chExt cx="2984" cy="2985"/>
          </a:xfrm>
        </p:grpSpPr>
        <p:sp>
          <p:nvSpPr>
            <p:cNvPr id="32" name="Freeform 5"/>
            <p:cNvSpPr/>
            <p:nvPr>
              <p:custDataLst>
                <p:tags r:id="rId3"/>
              </p:custDataLst>
            </p:nvPr>
          </p:nvSpPr>
          <p:spPr bwMode="auto">
            <a:xfrm>
              <a:off x="5537" y="1955"/>
              <a:ext cx="1493" cy="2242"/>
            </a:xfrm>
            <a:custGeom>
              <a:avLst/>
              <a:gdLst/>
              <a:ahLst/>
              <a:cxnLst>
                <a:cxn ang="0">
                  <a:pos x="422" y="0"/>
                </a:cxn>
                <a:cxn ang="0">
                  <a:pos x="0" y="421"/>
                </a:cxn>
                <a:cxn ang="0">
                  <a:pos x="57" y="632"/>
                </a:cxn>
                <a:cxn ang="0">
                  <a:pos x="422" y="421"/>
                </a:cxn>
                <a:cxn ang="0">
                  <a:pos x="422" y="0"/>
                </a:cxn>
              </a:cxnLst>
              <a:rect l="0" t="0" r="r" b="b"/>
              <a:pathLst>
                <a:path w="422" h="632">
                  <a:moveTo>
                    <a:pt x="422" y="0"/>
                  </a:moveTo>
                  <a:cubicBezTo>
                    <a:pt x="189" y="0"/>
                    <a:pt x="0" y="188"/>
                    <a:pt x="0" y="421"/>
                  </a:cubicBezTo>
                  <a:cubicBezTo>
                    <a:pt x="0" y="498"/>
                    <a:pt x="21" y="570"/>
                    <a:pt x="57" y="632"/>
                  </a:cubicBezTo>
                  <a:cubicBezTo>
                    <a:pt x="422" y="421"/>
                    <a:pt x="422" y="421"/>
                    <a:pt x="422" y="421"/>
                  </a:cubicBezTo>
                  <a:lnTo>
                    <a:pt x="422" y="0"/>
                  </a:lnTo>
                  <a:close/>
                </a:path>
              </a:pathLst>
            </a:custGeom>
            <a:solidFill>
              <a:schemeClr val="accent1"/>
            </a:solidFill>
            <a:ln w="9525">
              <a:solidFill>
                <a:schemeClr val="bg1"/>
              </a:solidFill>
              <a:round/>
            </a:ln>
          </p:spPr>
          <p:txBody>
            <a:bodyPr vert="horz" wrap="square" lIns="51339" tIns="25669" rIns="51339" bIns="25669" numCol="1" anchor="t" anchorCtr="0" compatLnSpc="1"/>
            <a:p>
              <a:endParaRPr lang="en-US" sz="1010">
                <a:cs typeface="+mn-ea"/>
                <a:sym typeface="+mn-lt"/>
              </a:endParaRPr>
            </a:p>
          </p:txBody>
        </p:sp>
        <p:sp>
          <p:nvSpPr>
            <p:cNvPr id="33" name="Freeform 6"/>
            <p:cNvSpPr/>
            <p:nvPr>
              <p:custDataLst>
                <p:tags r:id="rId4"/>
              </p:custDataLst>
            </p:nvPr>
          </p:nvSpPr>
          <p:spPr bwMode="auto">
            <a:xfrm>
              <a:off x="7029" y="1955"/>
              <a:ext cx="1493" cy="2242"/>
            </a:xfrm>
            <a:custGeom>
              <a:avLst/>
              <a:gdLst/>
              <a:ahLst/>
              <a:cxnLst>
                <a:cxn ang="0">
                  <a:pos x="364" y="632"/>
                </a:cxn>
                <a:cxn ang="0">
                  <a:pos x="421" y="421"/>
                </a:cxn>
                <a:cxn ang="0">
                  <a:pos x="0" y="0"/>
                </a:cxn>
                <a:cxn ang="0">
                  <a:pos x="0" y="421"/>
                </a:cxn>
                <a:cxn ang="0">
                  <a:pos x="364" y="632"/>
                </a:cxn>
              </a:cxnLst>
              <a:rect l="0" t="0" r="r" b="b"/>
              <a:pathLst>
                <a:path w="421" h="632">
                  <a:moveTo>
                    <a:pt x="364" y="632"/>
                  </a:moveTo>
                  <a:cubicBezTo>
                    <a:pt x="400" y="570"/>
                    <a:pt x="421" y="498"/>
                    <a:pt x="421" y="421"/>
                  </a:cubicBezTo>
                  <a:cubicBezTo>
                    <a:pt x="421" y="188"/>
                    <a:pt x="232" y="0"/>
                    <a:pt x="0" y="0"/>
                  </a:cubicBezTo>
                  <a:cubicBezTo>
                    <a:pt x="0" y="421"/>
                    <a:pt x="0" y="421"/>
                    <a:pt x="0" y="421"/>
                  </a:cubicBezTo>
                  <a:lnTo>
                    <a:pt x="364" y="632"/>
                  </a:lnTo>
                  <a:close/>
                </a:path>
              </a:pathLst>
            </a:custGeom>
            <a:solidFill>
              <a:schemeClr val="accent2"/>
            </a:solidFill>
            <a:ln w="9525">
              <a:solidFill>
                <a:schemeClr val="bg1"/>
              </a:solidFill>
              <a:round/>
            </a:ln>
          </p:spPr>
          <p:txBody>
            <a:bodyPr vert="horz" wrap="square" lIns="51339" tIns="25669" rIns="51339" bIns="25669" numCol="1" anchor="t" anchorCtr="0" compatLnSpc="1"/>
            <a:p>
              <a:endParaRPr lang="en-US" sz="1010">
                <a:cs typeface="+mn-ea"/>
                <a:sym typeface="+mn-lt"/>
              </a:endParaRPr>
            </a:p>
          </p:txBody>
        </p:sp>
        <p:sp>
          <p:nvSpPr>
            <p:cNvPr id="34" name="Freeform 7"/>
            <p:cNvSpPr/>
            <p:nvPr>
              <p:custDataLst>
                <p:tags r:id="rId5"/>
              </p:custDataLst>
            </p:nvPr>
          </p:nvSpPr>
          <p:spPr bwMode="auto">
            <a:xfrm>
              <a:off x="5737" y="3448"/>
              <a:ext cx="2585" cy="1493"/>
            </a:xfrm>
            <a:custGeom>
              <a:avLst/>
              <a:gdLst/>
              <a:ahLst/>
              <a:cxnLst>
                <a:cxn ang="0">
                  <a:pos x="365" y="0"/>
                </a:cxn>
                <a:cxn ang="0">
                  <a:pos x="0" y="211"/>
                </a:cxn>
                <a:cxn ang="0">
                  <a:pos x="365" y="421"/>
                </a:cxn>
                <a:cxn ang="0">
                  <a:pos x="729" y="211"/>
                </a:cxn>
                <a:cxn ang="0">
                  <a:pos x="365" y="0"/>
                </a:cxn>
              </a:cxnLst>
              <a:rect l="0" t="0" r="r" b="b"/>
              <a:pathLst>
                <a:path w="729" h="421">
                  <a:moveTo>
                    <a:pt x="365" y="0"/>
                  </a:moveTo>
                  <a:cubicBezTo>
                    <a:pt x="0" y="211"/>
                    <a:pt x="0" y="211"/>
                    <a:pt x="0" y="211"/>
                  </a:cubicBezTo>
                  <a:cubicBezTo>
                    <a:pt x="73" y="337"/>
                    <a:pt x="209" y="421"/>
                    <a:pt x="365" y="421"/>
                  </a:cubicBezTo>
                  <a:cubicBezTo>
                    <a:pt x="520" y="421"/>
                    <a:pt x="656" y="337"/>
                    <a:pt x="729" y="211"/>
                  </a:cubicBezTo>
                  <a:lnTo>
                    <a:pt x="365" y="0"/>
                  </a:lnTo>
                  <a:close/>
                </a:path>
              </a:pathLst>
            </a:custGeom>
            <a:solidFill>
              <a:schemeClr val="accent3"/>
            </a:solidFill>
            <a:ln w="9525">
              <a:solidFill>
                <a:schemeClr val="bg1"/>
              </a:solidFill>
              <a:round/>
            </a:ln>
          </p:spPr>
          <p:txBody>
            <a:bodyPr vert="horz" wrap="square" lIns="51339" tIns="25669" rIns="51339" bIns="25669" numCol="1" anchor="t" anchorCtr="0" compatLnSpc="1"/>
            <a:p>
              <a:endParaRPr lang="en-US" sz="1010">
                <a:cs typeface="+mn-ea"/>
                <a:sym typeface="+mn-lt"/>
              </a:endParaRPr>
            </a:p>
          </p:txBody>
        </p:sp>
      </p:grpSp>
      <p:grpSp>
        <p:nvGrpSpPr>
          <p:cNvPr id="35" name="Group 33"/>
          <p:cNvGrpSpPr/>
          <p:nvPr/>
        </p:nvGrpSpPr>
        <p:grpSpPr>
          <a:xfrm>
            <a:off x="3742690" y="1614805"/>
            <a:ext cx="354965" cy="307975"/>
            <a:chOff x="3175000" y="3792538"/>
            <a:chExt cx="190500" cy="120650"/>
          </a:xfrm>
          <a:solidFill>
            <a:schemeClr val="bg1"/>
          </a:solidFill>
        </p:grpSpPr>
        <p:sp>
          <p:nvSpPr>
            <p:cNvPr id="36" name="Freeform 31"/>
            <p:cNvSpPr/>
            <p:nvPr>
              <p:custDataLst>
                <p:tags r:id="rId6"/>
              </p:custDataLst>
            </p:nvPr>
          </p:nvSpPr>
          <p:spPr bwMode="auto">
            <a:xfrm>
              <a:off x="3175000" y="3792538"/>
              <a:ext cx="190500" cy="109538"/>
            </a:xfrm>
            <a:custGeom>
              <a:avLst/>
              <a:gdLst/>
              <a:ahLst/>
              <a:cxnLst>
                <a:cxn ang="0">
                  <a:pos x="32" y="3"/>
                </a:cxn>
                <a:cxn ang="0">
                  <a:pos x="32" y="3"/>
                </a:cxn>
                <a:cxn ang="0">
                  <a:pos x="33" y="1"/>
                </a:cxn>
                <a:cxn ang="0">
                  <a:pos x="33" y="1"/>
                </a:cxn>
                <a:cxn ang="0">
                  <a:pos x="32" y="0"/>
                </a:cxn>
                <a:cxn ang="0">
                  <a:pos x="32" y="0"/>
                </a:cxn>
                <a:cxn ang="0">
                  <a:pos x="30" y="1"/>
                </a:cxn>
                <a:cxn ang="0">
                  <a:pos x="30" y="1"/>
                </a:cxn>
                <a:cxn ang="0">
                  <a:pos x="29" y="2"/>
                </a:cxn>
                <a:cxn ang="0">
                  <a:pos x="29" y="2"/>
                </a:cxn>
                <a:cxn ang="0">
                  <a:pos x="30" y="3"/>
                </a:cxn>
                <a:cxn ang="0">
                  <a:pos x="21" y="11"/>
                </a:cxn>
                <a:cxn ang="0">
                  <a:pos x="15" y="5"/>
                </a:cxn>
                <a:cxn ang="0">
                  <a:pos x="0" y="19"/>
                </a:cxn>
                <a:cxn ang="0">
                  <a:pos x="1" y="19"/>
                </a:cxn>
                <a:cxn ang="0">
                  <a:pos x="15" y="6"/>
                </a:cxn>
                <a:cxn ang="0">
                  <a:pos x="21" y="12"/>
                </a:cxn>
                <a:cxn ang="0">
                  <a:pos x="30" y="3"/>
                </a:cxn>
                <a:cxn ang="0">
                  <a:pos x="31" y="4"/>
                </a:cxn>
                <a:cxn ang="0">
                  <a:pos x="31" y="4"/>
                </a:cxn>
                <a:cxn ang="0">
                  <a:pos x="32" y="3"/>
                </a:cxn>
              </a:cxnLst>
              <a:rect l="0" t="0" r="r" b="b"/>
              <a:pathLst>
                <a:path w="33" h="19">
                  <a:moveTo>
                    <a:pt x="32" y="3"/>
                  </a:moveTo>
                  <a:cubicBezTo>
                    <a:pt x="32" y="3"/>
                    <a:pt x="32" y="3"/>
                    <a:pt x="32" y="3"/>
                  </a:cubicBezTo>
                  <a:cubicBezTo>
                    <a:pt x="32" y="3"/>
                    <a:pt x="33" y="2"/>
                    <a:pt x="33" y="1"/>
                  </a:cubicBezTo>
                  <a:cubicBezTo>
                    <a:pt x="33" y="1"/>
                    <a:pt x="33" y="1"/>
                    <a:pt x="33" y="1"/>
                  </a:cubicBezTo>
                  <a:cubicBezTo>
                    <a:pt x="33" y="1"/>
                    <a:pt x="33" y="0"/>
                    <a:pt x="32" y="0"/>
                  </a:cubicBezTo>
                  <a:cubicBezTo>
                    <a:pt x="32" y="0"/>
                    <a:pt x="32" y="0"/>
                    <a:pt x="32" y="0"/>
                  </a:cubicBezTo>
                  <a:cubicBezTo>
                    <a:pt x="31" y="1"/>
                    <a:pt x="30" y="1"/>
                    <a:pt x="30" y="1"/>
                  </a:cubicBezTo>
                  <a:cubicBezTo>
                    <a:pt x="30" y="1"/>
                    <a:pt x="30" y="1"/>
                    <a:pt x="30" y="1"/>
                  </a:cubicBezTo>
                  <a:cubicBezTo>
                    <a:pt x="29" y="1"/>
                    <a:pt x="29" y="1"/>
                    <a:pt x="29" y="2"/>
                  </a:cubicBezTo>
                  <a:cubicBezTo>
                    <a:pt x="29" y="2"/>
                    <a:pt x="29" y="2"/>
                    <a:pt x="29" y="2"/>
                  </a:cubicBezTo>
                  <a:cubicBezTo>
                    <a:pt x="30" y="2"/>
                    <a:pt x="30" y="2"/>
                    <a:pt x="30" y="3"/>
                  </a:cubicBezTo>
                  <a:cubicBezTo>
                    <a:pt x="21" y="11"/>
                    <a:pt x="21" y="11"/>
                    <a:pt x="21" y="11"/>
                  </a:cubicBezTo>
                  <a:cubicBezTo>
                    <a:pt x="15" y="5"/>
                    <a:pt x="15" y="5"/>
                    <a:pt x="15" y="5"/>
                  </a:cubicBezTo>
                  <a:cubicBezTo>
                    <a:pt x="0" y="19"/>
                    <a:pt x="0" y="19"/>
                    <a:pt x="0" y="19"/>
                  </a:cubicBezTo>
                  <a:cubicBezTo>
                    <a:pt x="1" y="19"/>
                    <a:pt x="1" y="19"/>
                    <a:pt x="1" y="19"/>
                  </a:cubicBezTo>
                  <a:cubicBezTo>
                    <a:pt x="15" y="6"/>
                    <a:pt x="15" y="6"/>
                    <a:pt x="15" y="6"/>
                  </a:cubicBezTo>
                  <a:cubicBezTo>
                    <a:pt x="21" y="12"/>
                    <a:pt x="21" y="12"/>
                    <a:pt x="21" y="12"/>
                  </a:cubicBezTo>
                  <a:cubicBezTo>
                    <a:pt x="30" y="3"/>
                    <a:pt x="30" y="3"/>
                    <a:pt x="30" y="3"/>
                  </a:cubicBezTo>
                  <a:cubicBezTo>
                    <a:pt x="31" y="3"/>
                    <a:pt x="31" y="3"/>
                    <a:pt x="31" y="4"/>
                  </a:cubicBezTo>
                  <a:cubicBezTo>
                    <a:pt x="31" y="4"/>
                    <a:pt x="31" y="4"/>
                    <a:pt x="31" y="4"/>
                  </a:cubicBezTo>
                  <a:cubicBezTo>
                    <a:pt x="31" y="4"/>
                    <a:pt x="32" y="4"/>
                    <a:pt x="32" y="3"/>
                  </a:cubicBez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37" name="Freeform 32"/>
            <p:cNvSpPr/>
            <p:nvPr>
              <p:custDataLst>
                <p:tags r:id="rId7"/>
              </p:custDataLst>
            </p:nvPr>
          </p:nvSpPr>
          <p:spPr bwMode="auto">
            <a:xfrm>
              <a:off x="3325813" y="3821113"/>
              <a:ext cx="22225" cy="92075"/>
            </a:xfrm>
            <a:custGeom>
              <a:avLst/>
              <a:gdLst/>
              <a:ahLst/>
              <a:cxnLst>
                <a:cxn ang="0">
                  <a:pos x="0" y="11"/>
                </a:cxn>
                <a:cxn ang="0">
                  <a:pos x="0" y="58"/>
                </a:cxn>
                <a:cxn ang="0">
                  <a:pos x="14" y="58"/>
                </a:cxn>
                <a:cxn ang="0">
                  <a:pos x="14" y="0"/>
                </a:cxn>
                <a:cxn ang="0">
                  <a:pos x="0" y="11"/>
                </a:cxn>
              </a:cxnLst>
              <a:rect l="0" t="0" r="r" b="b"/>
              <a:pathLst>
                <a:path w="14" h="58">
                  <a:moveTo>
                    <a:pt x="0" y="11"/>
                  </a:moveTo>
                  <a:lnTo>
                    <a:pt x="0" y="58"/>
                  </a:lnTo>
                  <a:lnTo>
                    <a:pt x="14" y="58"/>
                  </a:lnTo>
                  <a:lnTo>
                    <a:pt x="14" y="0"/>
                  </a:lnTo>
                  <a:lnTo>
                    <a:pt x="0" y="11"/>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38" name="Freeform 33"/>
            <p:cNvSpPr/>
            <p:nvPr>
              <p:custDataLst>
                <p:tags r:id="rId8"/>
              </p:custDataLst>
            </p:nvPr>
          </p:nvSpPr>
          <p:spPr bwMode="auto">
            <a:xfrm>
              <a:off x="3295650" y="3843338"/>
              <a:ext cx="23813" cy="69850"/>
            </a:xfrm>
            <a:custGeom>
              <a:avLst/>
              <a:gdLst/>
              <a:ahLst/>
              <a:cxnLst>
                <a:cxn ang="0">
                  <a:pos x="0" y="15"/>
                </a:cxn>
                <a:cxn ang="0">
                  <a:pos x="0" y="44"/>
                </a:cxn>
                <a:cxn ang="0">
                  <a:pos x="15" y="44"/>
                </a:cxn>
                <a:cxn ang="0">
                  <a:pos x="15" y="0"/>
                </a:cxn>
                <a:cxn ang="0">
                  <a:pos x="0" y="15"/>
                </a:cxn>
              </a:cxnLst>
              <a:rect l="0" t="0" r="r" b="b"/>
              <a:pathLst>
                <a:path w="15" h="44">
                  <a:moveTo>
                    <a:pt x="0" y="15"/>
                  </a:moveTo>
                  <a:lnTo>
                    <a:pt x="0" y="44"/>
                  </a:lnTo>
                  <a:lnTo>
                    <a:pt x="15" y="44"/>
                  </a:lnTo>
                  <a:lnTo>
                    <a:pt x="15" y="0"/>
                  </a:lnTo>
                  <a:lnTo>
                    <a:pt x="0" y="15"/>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39" name="Freeform 34"/>
            <p:cNvSpPr/>
            <p:nvPr>
              <p:custDataLst>
                <p:tags r:id="rId9"/>
              </p:custDataLst>
            </p:nvPr>
          </p:nvSpPr>
          <p:spPr bwMode="auto">
            <a:xfrm>
              <a:off x="3267075" y="3843338"/>
              <a:ext cx="23813" cy="69850"/>
            </a:xfrm>
            <a:custGeom>
              <a:avLst/>
              <a:gdLst/>
              <a:ahLst/>
              <a:cxnLst>
                <a:cxn ang="0">
                  <a:pos x="0" y="0"/>
                </a:cxn>
                <a:cxn ang="0">
                  <a:pos x="0" y="44"/>
                </a:cxn>
                <a:cxn ang="0">
                  <a:pos x="15" y="44"/>
                </a:cxn>
                <a:cxn ang="0">
                  <a:pos x="15" y="11"/>
                </a:cxn>
                <a:cxn ang="0">
                  <a:pos x="0" y="0"/>
                </a:cxn>
              </a:cxnLst>
              <a:rect l="0" t="0" r="r" b="b"/>
              <a:pathLst>
                <a:path w="15" h="44">
                  <a:moveTo>
                    <a:pt x="0" y="0"/>
                  </a:moveTo>
                  <a:lnTo>
                    <a:pt x="0" y="44"/>
                  </a:lnTo>
                  <a:lnTo>
                    <a:pt x="15" y="44"/>
                  </a:lnTo>
                  <a:lnTo>
                    <a:pt x="15" y="11"/>
                  </a:lnTo>
                  <a:lnTo>
                    <a:pt x="0" y="0"/>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0" name="Freeform 35"/>
            <p:cNvSpPr/>
            <p:nvPr>
              <p:custDataLst>
                <p:tags r:id="rId10"/>
              </p:custDataLst>
            </p:nvPr>
          </p:nvSpPr>
          <p:spPr bwMode="auto">
            <a:xfrm>
              <a:off x="3238500" y="3832225"/>
              <a:ext cx="23813" cy="80963"/>
            </a:xfrm>
            <a:custGeom>
              <a:avLst/>
              <a:gdLst/>
              <a:ahLst/>
              <a:cxnLst>
                <a:cxn ang="0">
                  <a:pos x="15" y="0"/>
                </a:cxn>
                <a:cxn ang="0">
                  <a:pos x="0" y="11"/>
                </a:cxn>
                <a:cxn ang="0">
                  <a:pos x="0" y="51"/>
                </a:cxn>
                <a:cxn ang="0">
                  <a:pos x="15" y="51"/>
                </a:cxn>
                <a:cxn ang="0">
                  <a:pos x="15" y="0"/>
                </a:cxn>
                <a:cxn ang="0">
                  <a:pos x="15" y="0"/>
                </a:cxn>
              </a:cxnLst>
              <a:rect l="0" t="0" r="r" b="b"/>
              <a:pathLst>
                <a:path w="15" h="51">
                  <a:moveTo>
                    <a:pt x="15" y="0"/>
                  </a:moveTo>
                  <a:lnTo>
                    <a:pt x="0" y="11"/>
                  </a:lnTo>
                  <a:lnTo>
                    <a:pt x="0" y="51"/>
                  </a:lnTo>
                  <a:lnTo>
                    <a:pt x="15" y="51"/>
                  </a:lnTo>
                  <a:lnTo>
                    <a:pt x="15" y="0"/>
                  </a:lnTo>
                  <a:lnTo>
                    <a:pt x="15" y="0"/>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1" name="Freeform 36"/>
            <p:cNvSpPr/>
            <p:nvPr>
              <p:custDataLst>
                <p:tags r:id="rId11"/>
              </p:custDataLst>
            </p:nvPr>
          </p:nvSpPr>
          <p:spPr bwMode="auto">
            <a:xfrm>
              <a:off x="3209925" y="3860800"/>
              <a:ext cx="22225" cy="52388"/>
            </a:xfrm>
            <a:custGeom>
              <a:avLst/>
              <a:gdLst/>
              <a:ahLst/>
              <a:cxnLst>
                <a:cxn ang="0">
                  <a:pos x="0" y="11"/>
                </a:cxn>
                <a:cxn ang="0">
                  <a:pos x="0" y="33"/>
                </a:cxn>
                <a:cxn ang="0">
                  <a:pos x="14" y="33"/>
                </a:cxn>
                <a:cxn ang="0">
                  <a:pos x="14" y="0"/>
                </a:cxn>
                <a:cxn ang="0">
                  <a:pos x="0" y="11"/>
                </a:cxn>
              </a:cxnLst>
              <a:rect l="0" t="0" r="r" b="b"/>
              <a:pathLst>
                <a:path w="14" h="33">
                  <a:moveTo>
                    <a:pt x="0" y="11"/>
                  </a:moveTo>
                  <a:lnTo>
                    <a:pt x="0" y="33"/>
                  </a:lnTo>
                  <a:lnTo>
                    <a:pt x="14" y="33"/>
                  </a:lnTo>
                  <a:lnTo>
                    <a:pt x="14" y="0"/>
                  </a:lnTo>
                  <a:lnTo>
                    <a:pt x="0" y="11"/>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2" name="Freeform 37"/>
            <p:cNvSpPr/>
            <p:nvPr>
              <p:custDataLst>
                <p:tags r:id="rId12"/>
              </p:custDataLst>
            </p:nvPr>
          </p:nvSpPr>
          <p:spPr bwMode="auto">
            <a:xfrm>
              <a:off x="3181350" y="3884613"/>
              <a:ext cx="22225" cy="28575"/>
            </a:xfrm>
            <a:custGeom>
              <a:avLst/>
              <a:gdLst/>
              <a:ahLst/>
              <a:cxnLst>
                <a:cxn ang="0">
                  <a:pos x="0" y="14"/>
                </a:cxn>
                <a:cxn ang="0">
                  <a:pos x="0" y="18"/>
                </a:cxn>
                <a:cxn ang="0">
                  <a:pos x="14" y="18"/>
                </a:cxn>
                <a:cxn ang="0">
                  <a:pos x="14" y="0"/>
                </a:cxn>
                <a:cxn ang="0">
                  <a:pos x="0" y="14"/>
                </a:cxn>
              </a:cxnLst>
              <a:rect l="0" t="0" r="r" b="b"/>
              <a:pathLst>
                <a:path w="14" h="18">
                  <a:moveTo>
                    <a:pt x="0" y="14"/>
                  </a:moveTo>
                  <a:lnTo>
                    <a:pt x="0" y="18"/>
                  </a:lnTo>
                  <a:lnTo>
                    <a:pt x="14" y="18"/>
                  </a:lnTo>
                  <a:lnTo>
                    <a:pt x="14" y="0"/>
                  </a:lnTo>
                  <a:lnTo>
                    <a:pt x="0" y="14"/>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grpSp>
      <p:grpSp>
        <p:nvGrpSpPr>
          <p:cNvPr id="43" name="Group 41"/>
          <p:cNvGrpSpPr/>
          <p:nvPr/>
        </p:nvGrpSpPr>
        <p:grpSpPr>
          <a:xfrm>
            <a:off x="4699635" y="1690370"/>
            <a:ext cx="311150" cy="232410"/>
            <a:chOff x="3694113" y="3481388"/>
            <a:chExt cx="173038" cy="131763"/>
          </a:xfrm>
          <a:solidFill>
            <a:schemeClr val="bg1"/>
          </a:solidFill>
        </p:grpSpPr>
        <p:sp>
          <p:nvSpPr>
            <p:cNvPr id="44" name="Freeform 38"/>
            <p:cNvSpPr>
              <a:spLocks noEditPoints="1"/>
            </p:cNvSpPr>
            <p:nvPr>
              <p:custDataLst>
                <p:tags r:id="rId13"/>
              </p:custDataLst>
            </p:nvPr>
          </p:nvSpPr>
          <p:spPr bwMode="auto">
            <a:xfrm>
              <a:off x="3694113" y="3481388"/>
              <a:ext cx="173038" cy="131763"/>
            </a:xfrm>
            <a:custGeom>
              <a:avLst/>
              <a:gdLst/>
              <a:ahLst/>
              <a:cxnLst>
                <a:cxn ang="0">
                  <a:pos x="27" y="0"/>
                </a:cxn>
                <a:cxn ang="0">
                  <a:pos x="3" y="0"/>
                </a:cxn>
                <a:cxn ang="0">
                  <a:pos x="0" y="3"/>
                </a:cxn>
                <a:cxn ang="0">
                  <a:pos x="0" y="17"/>
                </a:cxn>
                <a:cxn ang="0">
                  <a:pos x="3" y="20"/>
                </a:cxn>
                <a:cxn ang="0">
                  <a:pos x="10" y="20"/>
                </a:cxn>
                <a:cxn ang="0">
                  <a:pos x="9" y="21"/>
                </a:cxn>
                <a:cxn ang="0">
                  <a:pos x="5" y="21"/>
                </a:cxn>
                <a:cxn ang="0">
                  <a:pos x="3" y="22"/>
                </a:cxn>
                <a:cxn ang="0">
                  <a:pos x="5" y="23"/>
                </a:cxn>
                <a:cxn ang="0">
                  <a:pos x="25" y="23"/>
                </a:cxn>
                <a:cxn ang="0">
                  <a:pos x="27" y="22"/>
                </a:cxn>
                <a:cxn ang="0">
                  <a:pos x="25" y="21"/>
                </a:cxn>
                <a:cxn ang="0">
                  <a:pos x="21" y="21"/>
                </a:cxn>
                <a:cxn ang="0">
                  <a:pos x="20" y="20"/>
                </a:cxn>
                <a:cxn ang="0">
                  <a:pos x="27" y="20"/>
                </a:cxn>
                <a:cxn ang="0">
                  <a:pos x="30" y="17"/>
                </a:cxn>
                <a:cxn ang="0">
                  <a:pos x="30" y="3"/>
                </a:cxn>
                <a:cxn ang="0">
                  <a:pos x="27" y="0"/>
                </a:cxn>
                <a:cxn ang="0">
                  <a:pos x="29" y="17"/>
                </a:cxn>
                <a:cxn ang="0">
                  <a:pos x="27" y="18"/>
                </a:cxn>
                <a:cxn ang="0">
                  <a:pos x="3" y="18"/>
                </a:cxn>
                <a:cxn ang="0">
                  <a:pos x="1" y="17"/>
                </a:cxn>
                <a:cxn ang="0">
                  <a:pos x="1" y="3"/>
                </a:cxn>
                <a:cxn ang="0">
                  <a:pos x="3" y="2"/>
                </a:cxn>
                <a:cxn ang="0">
                  <a:pos x="27" y="2"/>
                </a:cxn>
                <a:cxn ang="0">
                  <a:pos x="29" y="3"/>
                </a:cxn>
                <a:cxn ang="0">
                  <a:pos x="29" y="17"/>
                </a:cxn>
              </a:cxnLst>
              <a:rect l="0" t="0" r="r" b="b"/>
              <a:pathLst>
                <a:path w="30" h="23">
                  <a:moveTo>
                    <a:pt x="27" y="0"/>
                  </a:moveTo>
                  <a:cubicBezTo>
                    <a:pt x="3" y="0"/>
                    <a:pt x="3" y="0"/>
                    <a:pt x="3" y="0"/>
                  </a:cubicBezTo>
                  <a:cubicBezTo>
                    <a:pt x="1" y="0"/>
                    <a:pt x="0" y="1"/>
                    <a:pt x="0" y="3"/>
                  </a:cubicBezTo>
                  <a:cubicBezTo>
                    <a:pt x="0" y="17"/>
                    <a:pt x="0" y="17"/>
                    <a:pt x="0" y="17"/>
                  </a:cubicBezTo>
                  <a:cubicBezTo>
                    <a:pt x="0" y="19"/>
                    <a:pt x="1" y="20"/>
                    <a:pt x="3" y="20"/>
                  </a:cubicBezTo>
                  <a:cubicBezTo>
                    <a:pt x="10" y="20"/>
                    <a:pt x="10" y="20"/>
                    <a:pt x="10" y="20"/>
                  </a:cubicBezTo>
                  <a:cubicBezTo>
                    <a:pt x="9" y="20"/>
                    <a:pt x="9" y="20"/>
                    <a:pt x="9" y="21"/>
                  </a:cubicBezTo>
                  <a:cubicBezTo>
                    <a:pt x="5" y="21"/>
                    <a:pt x="5" y="21"/>
                    <a:pt x="5" y="21"/>
                  </a:cubicBezTo>
                  <a:cubicBezTo>
                    <a:pt x="4" y="21"/>
                    <a:pt x="3" y="21"/>
                    <a:pt x="3" y="22"/>
                  </a:cubicBezTo>
                  <a:cubicBezTo>
                    <a:pt x="3" y="22"/>
                    <a:pt x="4" y="23"/>
                    <a:pt x="5" y="23"/>
                  </a:cubicBezTo>
                  <a:cubicBezTo>
                    <a:pt x="25" y="23"/>
                    <a:pt x="25" y="23"/>
                    <a:pt x="25" y="23"/>
                  </a:cubicBezTo>
                  <a:cubicBezTo>
                    <a:pt x="26" y="23"/>
                    <a:pt x="27" y="22"/>
                    <a:pt x="27" y="22"/>
                  </a:cubicBezTo>
                  <a:cubicBezTo>
                    <a:pt x="27" y="21"/>
                    <a:pt x="26" y="21"/>
                    <a:pt x="25" y="21"/>
                  </a:cubicBezTo>
                  <a:cubicBezTo>
                    <a:pt x="21" y="21"/>
                    <a:pt x="21" y="21"/>
                    <a:pt x="21" y="21"/>
                  </a:cubicBezTo>
                  <a:cubicBezTo>
                    <a:pt x="21" y="20"/>
                    <a:pt x="20" y="20"/>
                    <a:pt x="20" y="20"/>
                  </a:cubicBezTo>
                  <a:cubicBezTo>
                    <a:pt x="27" y="20"/>
                    <a:pt x="27" y="20"/>
                    <a:pt x="27" y="20"/>
                  </a:cubicBezTo>
                  <a:cubicBezTo>
                    <a:pt x="29" y="20"/>
                    <a:pt x="30" y="19"/>
                    <a:pt x="30" y="17"/>
                  </a:cubicBezTo>
                  <a:cubicBezTo>
                    <a:pt x="30" y="3"/>
                    <a:pt x="30" y="3"/>
                    <a:pt x="30" y="3"/>
                  </a:cubicBezTo>
                  <a:cubicBezTo>
                    <a:pt x="30" y="1"/>
                    <a:pt x="29" y="0"/>
                    <a:pt x="27" y="0"/>
                  </a:cubicBezTo>
                  <a:close/>
                  <a:moveTo>
                    <a:pt x="29" y="17"/>
                  </a:moveTo>
                  <a:cubicBezTo>
                    <a:pt x="29" y="18"/>
                    <a:pt x="28" y="18"/>
                    <a:pt x="27" y="18"/>
                  </a:cubicBezTo>
                  <a:cubicBezTo>
                    <a:pt x="3" y="18"/>
                    <a:pt x="3" y="18"/>
                    <a:pt x="3" y="18"/>
                  </a:cubicBezTo>
                  <a:cubicBezTo>
                    <a:pt x="2" y="18"/>
                    <a:pt x="1" y="18"/>
                    <a:pt x="1" y="17"/>
                  </a:cubicBezTo>
                  <a:cubicBezTo>
                    <a:pt x="1" y="3"/>
                    <a:pt x="1" y="3"/>
                    <a:pt x="1" y="3"/>
                  </a:cubicBezTo>
                  <a:cubicBezTo>
                    <a:pt x="1" y="2"/>
                    <a:pt x="2" y="2"/>
                    <a:pt x="3" y="2"/>
                  </a:cubicBezTo>
                  <a:cubicBezTo>
                    <a:pt x="27" y="2"/>
                    <a:pt x="27" y="2"/>
                    <a:pt x="27" y="2"/>
                  </a:cubicBezTo>
                  <a:cubicBezTo>
                    <a:pt x="28" y="2"/>
                    <a:pt x="29" y="2"/>
                    <a:pt x="29" y="3"/>
                  </a:cubicBezTo>
                  <a:lnTo>
                    <a:pt x="29" y="17"/>
                  </a:ln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5" name="Freeform 39"/>
            <p:cNvSpPr>
              <a:spLocks noEditPoints="1"/>
            </p:cNvSpPr>
            <p:nvPr>
              <p:custDataLst>
                <p:tags r:id="rId14"/>
              </p:custDataLst>
            </p:nvPr>
          </p:nvSpPr>
          <p:spPr bwMode="auto">
            <a:xfrm>
              <a:off x="3733800" y="3514725"/>
              <a:ext cx="63500" cy="63500"/>
            </a:xfrm>
            <a:custGeom>
              <a:avLst/>
              <a:gdLst/>
              <a:ahLst/>
              <a:cxnLst>
                <a:cxn ang="0">
                  <a:pos x="11" y="6"/>
                </a:cxn>
                <a:cxn ang="0">
                  <a:pos x="11" y="5"/>
                </a:cxn>
                <a:cxn ang="0">
                  <a:pos x="9" y="5"/>
                </a:cxn>
                <a:cxn ang="0">
                  <a:pos x="9" y="3"/>
                </a:cxn>
                <a:cxn ang="0">
                  <a:pos x="9" y="2"/>
                </a:cxn>
                <a:cxn ang="0">
                  <a:pos x="8" y="1"/>
                </a:cxn>
                <a:cxn ang="0">
                  <a:pos x="8" y="2"/>
                </a:cxn>
                <a:cxn ang="0">
                  <a:pos x="6" y="1"/>
                </a:cxn>
                <a:cxn ang="0">
                  <a:pos x="6" y="0"/>
                </a:cxn>
                <a:cxn ang="0">
                  <a:pos x="5" y="0"/>
                </a:cxn>
                <a:cxn ang="0">
                  <a:pos x="5" y="1"/>
                </a:cxn>
                <a:cxn ang="0">
                  <a:pos x="3" y="2"/>
                </a:cxn>
                <a:cxn ang="0">
                  <a:pos x="2" y="1"/>
                </a:cxn>
                <a:cxn ang="0">
                  <a:pos x="1" y="2"/>
                </a:cxn>
                <a:cxn ang="0">
                  <a:pos x="2" y="3"/>
                </a:cxn>
                <a:cxn ang="0">
                  <a:pos x="1" y="5"/>
                </a:cxn>
                <a:cxn ang="0">
                  <a:pos x="0" y="5"/>
                </a:cxn>
                <a:cxn ang="0">
                  <a:pos x="0" y="6"/>
                </a:cxn>
                <a:cxn ang="0">
                  <a:pos x="1" y="6"/>
                </a:cxn>
                <a:cxn ang="0">
                  <a:pos x="2" y="8"/>
                </a:cxn>
                <a:cxn ang="0">
                  <a:pos x="1" y="9"/>
                </a:cxn>
                <a:cxn ang="0">
                  <a:pos x="2" y="10"/>
                </a:cxn>
                <a:cxn ang="0">
                  <a:pos x="3" y="9"/>
                </a:cxn>
                <a:cxn ang="0">
                  <a:pos x="5" y="10"/>
                </a:cxn>
                <a:cxn ang="0">
                  <a:pos x="5" y="11"/>
                </a:cxn>
                <a:cxn ang="0">
                  <a:pos x="6" y="11"/>
                </a:cxn>
                <a:cxn ang="0">
                  <a:pos x="6" y="10"/>
                </a:cxn>
                <a:cxn ang="0">
                  <a:pos x="8" y="9"/>
                </a:cxn>
                <a:cxn ang="0">
                  <a:pos x="9" y="10"/>
                </a:cxn>
                <a:cxn ang="0">
                  <a:pos x="9" y="9"/>
                </a:cxn>
                <a:cxn ang="0">
                  <a:pos x="9" y="8"/>
                </a:cxn>
                <a:cxn ang="0">
                  <a:pos x="9" y="6"/>
                </a:cxn>
                <a:cxn ang="0">
                  <a:pos x="11" y="6"/>
                </a:cxn>
                <a:cxn ang="0">
                  <a:pos x="8" y="6"/>
                </a:cxn>
                <a:cxn ang="0">
                  <a:pos x="5" y="9"/>
                </a:cxn>
                <a:cxn ang="0">
                  <a:pos x="2" y="6"/>
                </a:cxn>
                <a:cxn ang="0">
                  <a:pos x="5" y="2"/>
                </a:cxn>
                <a:cxn ang="0">
                  <a:pos x="8" y="6"/>
                </a:cxn>
              </a:cxnLst>
              <a:rect l="0" t="0" r="r" b="b"/>
              <a:pathLst>
                <a:path w="11" h="11">
                  <a:moveTo>
                    <a:pt x="11" y="6"/>
                  </a:moveTo>
                  <a:cubicBezTo>
                    <a:pt x="11" y="5"/>
                    <a:pt x="11" y="5"/>
                    <a:pt x="11" y="5"/>
                  </a:cubicBezTo>
                  <a:cubicBezTo>
                    <a:pt x="9" y="5"/>
                    <a:pt x="9" y="5"/>
                    <a:pt x="9" y="5"/>
                  </a:cubicBezTo>
                  <a:cubicBezTo>
                    <a:pt x="9" y="4"/>
                    <a:pt x="9" y="4"/>
                    <a:pt x="9" y="3"/>
                  </a:cubicBezTo>
                  <a:cubicBezTo>
                    <a:pt x="9" y="2"/>
                    <a:pt x="9" y="2"/>
                    <a:pt x="9" y="2"/>
                  </a:cubicBezTo>
                  <a:cubicBezTo>
                    <a:pt x="8" y="1"/>
                    <a:pt x="8" y="1"/>
                    <a:pt x="8" y="1"/>
                  </a:cubicBezTo>
                  <a:cubicBezTo>
                    <a:pt x="8" y="2"/>
                    <a:pt x="8" y="2"/>
                    <a:pt x="8" y="2"/>
                  </a:cubicBezTo>
                  <a:cubicBezTo>
                    <a:pt x="7" y="2"/>
                    <a:pt x="7" y="1"/>
                    <a:pt x="6" y="1"/>
                  </a:cubicBezTo>
                  <a:cubicBezTo>
                    <a:pt x="6" y="0"/>
                    <a:pt x="6" y="0"/>
                    <a:pt x="6" y="0"/>
                  </a:cubicBezTo>
                  <a:cubicBezTo>
                    <a:pt x="5" y="0"/>
                    <a:pt x="5" y="0"/>
                    <a:pt x="5" y="0"/>
                  </a:cubicBezTo>
                  <a:cubicBezTo>
                    <a:pt x="5" y="1"/>
                    <a:pt x="5" y="1"/>
                    <a:pt x="5" y="1"/>
                  </a:cubicBezTo>
                  <a:cubicBezTo>
                    <a:pt x="4" y="1"/>
                    <a:pt x="3" y="2"/>
                    <a:pt x="3" y="2"/>
                  </a:cubicBezTo>
                  <a:cubicBezTo>
                    <a:pt x="2" y="1"/>
                    <a:pt x="2" y="1"/>
                    <a:pt x="2" y="1"/>
                  </a:cubicBezTo>
                  <a:cubicBezTo>
                    <a:pt x="1" y="2"/>
                    <a:pt x="1" y="2"/>
                    <a:pt x="1" y="2"/>
                  </a:cubicBezTo>
                  <a:cubicBezTo>
                    <a:pt x="2" y="3"/>
                    <a:pt x="2" y="3"/>
                    <a:pt x="2" y="3"/>
                  </a:cubicBezTo>
                  <a:cubicBezTo>
                    <a:pt x="1" y="4"/>
                    <a:pt x="1" y="4"/>
                    <a:pt x="1" y="5"/>
                  </a:cubicBezTo>
                  <a:cubicBezTo>
                    <a:pt x="0" y="5"/>
                    <a:pt x="0" y="5"/>
                    <a:pt x="0" y="5"/>
                  </a:cubicBezTo>
                  <a:cubicBezTo>
                    <a:pt x="0" y="6"/>
                    <a:pt x="0" y="6"/>
                    <a:pt x="0" y="6"/>
                  </a:cubicBezTo>
                  <a:cubicBezTo>
                    <a:pt x="1" y="6"/>
                    <a:pt x="1" y="6"/>
                    <a:pt x="1" y="6"/>
                  </a:cubicBezTo>
                  <a:cubicBezTo>
                    <a:pt x="1" y="7"/>
                    <a:pt x="1" y="8"/>
                    <a:pt x="2" y="8"/>
                  </a:cubicBezTo>
                  <a:cubicBezTo>
                    <a:pt x="1" y="9"/>
                    <a:pt x="1" y="9"/>
                    <a:pt x="1" y="9"/>
                  </a:cubicBezTo>
                  <a:cubicBezTo>
                    <a:pt x="2" y="10"/>
                    <a:pt x="2" y="10"/>
                    <a:pt x="2" y="10"/>
                  </a:cubicBezTo>
                  <a:cubicBezTo>
                    <a:pt x="3" y="9"/>
                    <a:pt x="3" y="9"/>
                    <a:pt x="3" y="9"/>
                  </a:cubicBezTo>
                  <a:cubicBezTo>
                    <a:pt x="3" y="10"/>
                    <a:pt x="4" y="10"/>
                    <a:pt x="5" y="10"/>
                  </a:cubicBezTo>
                  <a:cubicBezTo>
                    <a:pt x="5" y="11"/>
                    <a:pt x="5" y="11"/>
                    <a:pt x="5" y="11"/>
                  </a:cubicBezTo>
                  <a:cubicBezTo>
                    <a:pt x="6" y="11"/>
                    <a:pt x="6" y="11"/>
                    <a:pt x="6" y="11"/>
                  </a:cubicBezTo>
                  <a:cubicBezTo>
                    <a:pt x="6" y="10"/>
                    <a:pt x="6" y="10"/>
                    <a:pt x="6" y="10"/>
                  </a:cubicBezTo>
                  <a:cubicBezTo>
                    <a:pt x="7" y="10"/>
                    <a:pt x="7" y="10"/>
                    <a:pt x="8" y="9"/>
                  </a:cubicBezTo>
                  <a:cubicBezTo>
                    <a:pt x="9" y="10"/>
                    <a:pt x="9" y="10"/>
                    <a:pt x="9" y="10"/>
                  </a:cubicBezTo>
                  <a:cubicBezTo>
                    <a:pt x="9" y="9"/>
                    <a:pt x="9" y="9"/>
                    <a:pt x="9" y="9"/>
                  </a:cubicBezTo>
                  <a:cubicBezTo>
                    <a:pt x="9" y="8"/>
                    <a:pt x="9" y="8"/>
                    <a:pt x="9" y="8"/>
                  </a:cubicBezTo>
                  <a:cubicBezTo>
                    <a:pt x="9" y="8"/>
                    <a:pt x="9" y="7"/>
                    <a:pt x="9" y="6"/>
                  </a:cubicBezTo>
                  <a:lnTo>
                    <a:pt x="11" y="6"/>
                  </a:lnTo>
                  <a:close/>
                  <a:moveTo>
                    <a:pt x="8" y="6"/>
                  </a:moveTo>
                  <a:cubicBezTo>
                    <a:pt x="8" y="7"/>
                    <a:pt x="7" y="9"/>
                    <a:pt x="5" y="9"/>
                  </a:cubicBezTo>
                  <a:cubicBezTo>
                    <a:pt x="3" y="9"/>
                    <a:pt x="2" y="7"/>
                    <a:pt x="2" y="6"/>
                  </a:cubicBezTo>
                  <a:cubicBezTo>
                    <a:pt x="2" y="4"/>
                    <a:pt x="3" y="2"/>
                    <a:pt x="5" y="2"/>
                  </a:cubicBezTo>
                  <a:cubicBezTo>
                    <a:pt x="7" y="2"/>
                    <a:pt x="8" y="4"/>
                    <a:pt x="8" y="6"/>
                  </a:cubicBez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6" name="Freeform 40"/>
            <p:cNvSpPr>
              <a:spLocks noEditPoints="1"/>
            </p:cNvSpPr>
            <p:nvPr>
              <p:custDataLst>
                <p:tags r:id="rId15"/>
              </p:custDataLst>
            </p:nvPr>
          </p:nvSpPr>
          <p:spPr bwMode="auto">
            <a:xfrm>
              <a:off x="3792538" y="3544888"/>
              <a:ext cx="34925" cy="28575"/>
            </a:xfrm>
            <a:custGeom>
              <a:avLst/>
              <a:gdLst/>
              <a:ahLst/>
              <a:cxnLst>
                <a:cxn ang="0">
                  <a:pos x="6" y="3"/>
                </a:cxn>
                <a:cxn ang="0">
                  <a:pos x="6" y="2"/>
                </a:cxn>
                <a:cxn ang="0">
                  <a:pos x="5" y="2"/>
                </a:cxn>
                <a:cxn ang="0">
                  <a:pos x="5" y="1"/>
                </a:cxn>
                <a:cxn ang="0">
                  <a:pos x="5" y="1"/>
                </a:cxn>
                <a:cxn ang="0">
                  <a:pos x="5" y="0"/>
                </a:cxn>
                <a:cxn ang="0">
                  <a:pos x="4" y="1"/>
                </a:cxn>
                <a:cxn ang="0">
                  <a:pos x="3" y="0"/>
                </a:cxn>
                <a:cxn ang="0">
                  <a:pos x="3" y="0"/>
                </a:cxn>
                <a:cxn ang="0">
                  <a:pos x="3" y="0"/>
                </a:cxn>
                <a:cxn ang="0">
                  <a:pos x="3" y="0"/>
                </a:cxn>
                <a:cxn ang="0">
                  <a:pos x="2" y="1"/>
                </a:cxn>
                <a:cxn ang="0">
                  <a:pos x="1" y="0"/>
                </a:cxn>
                <a:cxn ang="0">
                  <a:pos x="1" y="1"/>
                </a:cxn>
                <a:cxn ang="0">
                  <a:pos x="1" y="1"/>
                </a:cxn>
                <a:cxn ang="0">
                  <a:pos x="1" y="2"/>
                </a:cxn>
                <a:cxn ang="0">
                  <a:pos x="0" y="2"/>
                </a:cxn>
                <a:cxn ang="0">
                  <a:pos x="0" y="3"/>
                </a:cxn>
                <a:cxn ang="0">
                  <a:pos x="1" y="3"/>
                </a:cxn>
                <a:cxn ang="0">
                  <a:pos x="1" y="4"/>
                </a:cxn>
                <a:cxn ang="0">
                  <a:pos x="1" y="4"/>
                </a:cxn>
                <a:cxn ang="0">
                  <a:pos x="1" y="4"/>
                </a:cxn>
                <a:cxn ang="0">
                  <a:pos x="2" y="4"/>
                </a:cxn>
                <a:cxn ang="0">
                  <a:pos x="3" y="4"/>
                </a:cxn>
                <a:cxn ang="0">
                  <a:pos x="3" y="5"/>
                </a:cxn>
                <a:cxn ang="0">
                  <a:pos x="3" y="5"/>
                </a:cxn>
                <a:cxn ang="0">
                  <a:pos x="3" y="4"/>
                </a:cxn>
                <a:cxn ang="0">
                  <a:pos x="4" y="4"/>
                </a:cxn>
                <a:cxn ang="0">
                  <a:pos x="5" y="4"/>
                </a:cxn>
                <a:cxn ang="0">
                  <a:pos x="5" y="4"/>
                </a:cxn>
                <a:cxn ang="0">
                  <a:pos x="5" y="4"/>
                </a:cxn>
                <a:cxn ang="0">
                  <a:pos x="5" y="3"/>
                </a:cxn>
                <a:cxn ang="0">
                  <a:pos x="6" y="3"/>
                </a:cxn>
                <a:cxn ang="0">
                  <a:pos x="5" y="2"/>
                </a:cxn>
                <a:cxn ang="0">
                  <a:pos x="3" y="4"/>
                </a:cxn>
                <a:cxn ang="0">
                  <a:pos x="1" y="2"/>
                </a:cxn>
                <a:cxn ang="0">
                  <a:pos x="3" y="1"/>
                </a:cxn>
                <a:cxn ang="0">
                  <a:pos x="5" y="2"/>
                </a:cxn>
              </a:cxnLst>
              <a:rect l="0" t="0" r="r" b="b"/>
              <a:pathLst>
                <a:path w="6" h="5">
                  <a:moveTo>
                    <a:pt x="6" y="3"/>
                  </a:moveTo>
                  <a:cubicBezTo>
                    <a:pt x="6" y="2"/>
                    <a:pt x="6" y="2"/>
                    <a:pt x="6" y="2"/>
                  </a:cubicBezTo>
                  <a:cubicBezTo>
                    <a:pt x="5" y="2"/>
                    <a:pt x="5" y="2"/>
                    <a:pt x="5" y="2"/>
                  </a:cubicBezTo>
                  <a:cubicBezTo>
                    <a:pt x="5" y="2"/>
                    <a:pt x="5" y="1"/>
                    <a:pt x="5" y="1"/>
                  </a:cubicBezTo>
                  <a:cubicBezTo>
                    <a:pt x="5" y="1"/>
                    <a:pt x="5" y="1"/>
                    <a:pt x="5" y="1"/>
                  </a:cubicBezTo>
                  <a:cubicBezTo>
                    <a:pt x="5" y="0"/>
                    <a:pt x="5" y="0"/>
                    <a:pt x="5" y="0"/>
                  </a:cubicBezTo>
                  <a:cubicBezTo>
                    <a:pt x="4" y="1"/>
                    <a:pt x="4" y="1"/>
                    <a:pt x="4" y="1"/>
                  </a:cubicBezTo>
                  <a:cubicBezTo>
                    <a:pt x="4" y="0"/>
                    <a:pt x="4" y="0"/>
                    <a:pt x="3" y="0"/>
                  </a:cubicBezTo>
                  <a:cubicBezTo>
                    <a:pt x="3" y="0"/>
                    <a:pt x="3" y="0"/>
                    <a:pt x="3" y="0"/>
                  </a:cubicBezTo>
                  <a:cubicBezTo>
                    <a:pt x="3" y="0"/>
                    <a:pt x="3" y="0"/>
                    <a:pt x="3" y="0"/>
                  </a:cubicBezTo>
                  <a:cubicBezTo>
                    <a:pt x="3" y="0"/>
                    <a:pt x="3" y="0"/>
                    <a:pt x="3" y="0"/>
                  </a:cubicBezTo>
                  <a:cubicBezTo>
                    <a:pt x="2" y="0"/>
                    <a:pt x="2" y="0"/>
                    <a:pt x="2" y="1"/>
                  </a:cubicBezTo>
                  <a:cubicBezTo>
                    <a:pt x="1" y="0"/>
                    <a:pt x="1" y="0"/>
                    <a:pt x="1" y="0"/>
                  </a:cubicBezTo>
                  <a:cubicBezTo>
                    <a:pt x="1" y="1"/>
                    <a:pt x="1" y="1"/>
                    <a:pt x="1" y="1"/>
                  </a:cubicBezTo>
                  <a:cubicBezTo>
                    <a:pt x="1" y="1"/>
                    <a:pt x="1" y="1"/>
                    <a:pt x="1" y="1"/>
                  </a:cubicBezTo>
                  <a:cubicBezTo>
                    <a:pt x="1" y="1"/>
                    <a:pt x="1" y="2"/>
                    <a:pt x="1" y="2"/>
                  </a:cubicBezTo>
                  <a:cubicBezTo>
                    <a:pt x="0" y="2"/>
                    <a:pt x="0" y="2"/>
                    <a:pt x="0" y="2"/>
                  </a:cubicBezTo>
                  <a:cubicBezTo>
                    <a:pt x="0" y="3"/>
                    <a:pt x="0" y="3"/>
                    <a:pt x="0" y="3"/>
                  </a:cubicBezTo>
                  <a:cubicBezTo>
                    <a:pt x="1" y="3"/>
                    <a:pt x="1" y="3"/>
                    <a:pt x="1" y="3"/>
                  </a:cubicBezTo>
                  <a:cubicBezTo>
                    <a:pt x="1" y="3"/>
                    <a:pt x="1" y="3"/>
                    <a:pt x="1" y="4"/>
                  </a:cubicBezTo>
                  <a:cubicBezTo>
                    <a:pt x="1" y="4"/>
                    <a:pt x="1" y="4"/>
                    <a:pt x="1" y="4"/>
                  </a:cubicBezTo>
                  <a:cubicBezTo>
                    <a:pt x="1" y="4"/>
                    <a:pt x="1" y="4"/>
                    <a:pt x="1" y="4"/>
                  </a:cubicBezTo>
                  <a:cubicBezTo>
                    <a:pt x="2" y="4"/>
                    <a:pt x="2" y="4"/>
                    <a:pt x="2" y="4"/>
                  </a:cubicBezTo>
                  <a:cubicBezTo>
                    <a:pt x="2" y="4"/>
                    <a:pt x="2" y="4"/>
                    <a:pt x="3" y="4"/>
                  </a:cubicBezTo>
                  <a:cubicBezTo>
                    <a:pt x="3" y="5"/>
                    <a:pt x="3" y="5"/>
                    <a:pt x="3" y="5"/>
                  </a:cubicBezTo>
                  <a:cubicBezTo>
                    <a:pt x="3" y="5"/>
                    <a:pt x="3" y="5"/>
                    <a:pt x="3" y="5"/>
                  </a:cubicBezTo>
                  <a:cubicBezTo>
                    <a:pt x="3" y="4"/>
                    <a:pt x="3" y="4"/>
                    <a:pt x="3" y="4"/>
                  </a:cubicBezTo>
                  <a:cubicBezTo>
                    <a:pt x="4" y="4"/>
                    <a:pt x="4" y="4"/>
                    <a:pt x="4" y="4"/>
                  </a:cubicBezTo>
                  <a:cubicBezTo>
                    <a:pt x="5" y="4"/>
                    <a:pt x="5" y="4"/>
                    <a:pt x="5" y="4"/>
                  </a:cubicBezTo>
                  <a:cubicBezTo>
                    <a:pt x="5" y="4"/>
                    <a:pt x="5" y="4"/>
                    <a:pt x="5" y="4"/>
                  </a:cubicBezTo>
                  <a:cubicBezTo>
                    <a:pt x="5" y="4"/>
                    <a:pt x="5" y="4"/>
                    <a:pt x="5" y="4"/>
                  </a:cubicBezTo>
                  <a:cubicBezTo>
                    <a:pt x="5" y="3"/>
                    <a:pt x="5" y="3"/>
                    <a:pt x="5" y="3"/>
                  </a:cubicBezTo>
                  <a:lnTo>
                    <a:pt x="6" y="3"/>
                  </a:lnTo>
                  <a:close/>
                  <a:moveTo>
                    <a:pt x="5" y="2"/>
                  </a:moveTo>
                  <a:cubicBezTo>
                    <a:pt x="5" y="3"/>
                    <a:pt x="4" y="4"/>
                    <a:pt x="3" y="4"/>
                  </a:cubicBezTo>
                  <a:cubicBezTo>
                    <a:pt x="2" y="4"/>
                    <a:pt x="1" y="3"/>
                    <a:pt x="1" y="2"/>
                  </a:cubicBezTo>
                  <a:cubicBezTo>
                    <a:pt x="1" y="1"/>
                    <a:pt x="2" y="1"/>
                    <a:pt x="3" y="1"/>
                  </a:cubicBezTo>
                  <a:cubicBezTo>
                    <a:pt x="4" y="1"/>
                    <a:pt x="5" y="1"/>
                    <a:pt x="5" y="2"/>
                  </a:cubicBez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47" name="Freeform 41"/>
            <p:cNvSpPr>
              <a:spLocks noEditPoints="1"/>
            </p:cNvSpPr>
            <p:nvPr>
              <p:custDataLst>
                <p:tags r:id="rId16"/>
              </p:custDataLst>
            </p:nvPr>
          </p:nvSpPr>
          <p:spPr bwMode="auto">
            <a:xfrm>
              <a:off x="3786188" y="3497263"/>
              <a:ext cx="41275" cy="41275"/>
            </a:xfrm>
            <a:custGeom>
              <a:avLst/>
              <a:gdLst/>
              <a:ahLst/>
              <a:cxnLst>
                <a:cxn ang="0">
                  <a:pos x="7" y="4"/>
                </a:cxn>
                <a:cxn ang="0">
                  <a:pos x="7" y="3"/>
                </a:cxn>
                <a:cxn ang="0">
                  <a:pos x="6" y="3"/>
                </a:cxn>
                <a:cxn ang="0">
                  <a:pos x="6" y="2"/>
                </a:cxn>
                <a:cxn ang="0">
                  <a:pos x="6" y="1"/>
                </a:cxn>
                <a:cxn ang="0">
                  <a:pos x="5" y="1"/>
                </a:cxn>
                <a:cxn ang="0">
                  <a:pos x="5" y="1"/>
                </a:cxn>
                <a:cxn ang="0">
                  <a:pos x="4" y="1"/>
                </a:cxn>
                <a:cxn ang="0">
                  <a:pos x="4" y="0"/>
                </a:cxn>
                <a:cxn ang="0">
                  <a:pos x="3" y="0"/>
                </a:cxn>
                <a:cxn ang="0">
                  <a:pos x="3" y="1"/>
                </a:cxn>
                <a:cxn ang="0">
                  <a:pos x="1" y="1"/>
                </a:cxn>
                <a:cxn ang="0">
                  <a:pos x="1" y="1"/>
                </a:cxn>
                <a:cxn ang="0">
                  <a:pos x="0" y="1"/>
                </a:cxn>
                <a:cxn ang="0">
                  <a:pos x="1" y="2"/>
                </a:cxn>
                <a:cxn ang="0">
                  <a:pos x="0" y="3"/>
                </a:cxn>
                <a:cxn ang="0">
                  <a:pos x="0" y="3"/>
                </a:cxn>
                <a:cxn ang="0">
                  <a:pos x="0" y="4"/>
                </a:cxn>
                <a:cxn ang="0">
                  <a:pos x="0" y="4"/>
                </a:cxn>
                <a:cxn ang="0">
                  <a:pos x="1" y="5"/>
                </a:cxn>
                <a:cxn ang="0">
                  <a:pos x="0" y="6"/>
                </a:cxn>
                <a:cxn ang="0">
                  <a:pos x="1" y="6"/>
                </a:cxn>
                <a:cxn ang="0">
                  <a:pos x="1" y="6"/>
                </a:cxn>
                <a:cxn ang="0">
                  <a:pos x="3" y="6"/>
                </a:cxn>
                <a:cxn ang="0">
                  <a:pos x="3" y="7"/>
                </a:cxn>
                <a:cxn ang="0">
                  <a:pos x="4" y="7"/>
                </a:cxn>
                <a:cxn ang="0">
                  <a:pos x="4" y="6"/>
                </a:cxn>
                <a:cxn ang="0">
                  <a:pos x="5" y="6"/>
                </a:cxn>
                <a:cxn ang="0">
                  <a:pos x="5" y="6"/>
                </a:cxn>
                <a:cxn ang="0">
                  <a:pos x="6" y="6"/>
                </a:cxn>
                <a:cxn ang="0">
                  <a:pos x="6" y="5"/>
                </a:cxn>
                <a:cxn ang="0">
                  <a:pos x="6" y="4"/>
                </a:cxn>
                <a:cxn ang="0">
                  <a:pos x="7" y="4"/>
                </a:cxn>
                <a:cxn ang="0">
                  <a:pos x="5" y="4"/>
                </a:cxn>
                <a:cxn ang="0">
                  <a:pos x="3" y="6"/>
                </a:cxn>
                <a:cxn ang="0">
                  <a:pos x="1" y="4"/>
                </a:cxn>
                <a:cxn ang="0">
                  <a:pos x="3" y="1"/>
                </a:cxn>
                <a:cxn ang="0">
                  <a:pos x="5" y="4"/>
                </a:cxn>
              </a:cxnLst>
              <a:rect l="0" t="0" r="r" b="b"/>
              <a:pathLst>
                <a:path w="7" h="7">
                  <a:moveTo>
                    <a:pt x="7" y="4"/>
                  </a:moveTo>
                  <a:cubicBezTo>
                    <a:pt x="7" y="3"/>
                    <a:pt x="7" y="3"/>
                    <a:pt x="7" y="3"/>
                  </a:cubicBezTo>
                  <a:cubicBezTo>
                    <a:pt x="6" y="3"/>
                    <a:pt x="6" y="3"/>
                    <a:pt x="6" y="3"/>
                  </a:cubicBezTo>
                  <a:cubicBezTo>
                    <a:pt x="6" y="3"/>
                    <a:pt x="6" y="2"/>
                    <a:pt x="6" y="2"/>
                  </a:cubicBezTo>
                  <a:cubicBezTo>
                    <a:pt x="6" y="1"/>
                    <a:pt x="6" y="1"/>
                    <a:pt x="6" y="1"/>
                  </a:cubicBezTo>
                  <a:cubicBezTo>
                    <a:pt x="5" y="1"/>
                    <a:pt x="5" y="1"/>
                    <a:pt x="5" y="1"/>
                  </a:cubicBezTo>
                  <a:cubicBezTo>
                    <a:pt x="5" y="1"/>
                    <a:pt x="5" y="1"/>
                    <a:pt x="5" y="1"/>
                  </a:cubicBezTo>
                  <a:cubicBezTo>
                    <a:pt x="5" y="1"/>
                    <a:pt x="4" y="1"/>
                    <a:pt x="4" y="1"/>
                  </a:cubicBezTo>
                  <a:cubicBezTo>
                    <a:pt x="4" y="0"/>
                    <a:pt x="4" y="0"/>
                    <a:pt x="4" y="0"/>
                  </a:cubicBezTo>
                  <a:cubicBezTo>
                    <a:pt x="3" y="0"/>
                    <a:pt x="3" y="0"/>
                    <a:pt x="3" y="0"/>
                  </a:cubicBezTo>
                  <a:cubicBezTo>
                    <a:pt x="3" y="1"/>
                    <a:pt x="3" y="1"/>
                    <a:pt x="3" y="1"/>
                  </a:cubicBezTo>
                  <a:cubicBezTo>
                    <a:pt x="2" y="1"/>
                    <a:pt x="2" y="1"/>
                    <a:pt x="1" y="1"/>
                  </a:cubicBezTo>
                  <a:cubicBezTo>
                    <a:pt x="1" y="1"/>
                    <a:pt x="1" y="1"/>
                    <a:pt x="1" y="1"/>
                  </a:cubicBezTo>
                  <a:cubicBezTo>
                    <a:pt x="0" y="1"/>
                    <a:pt x="0" y="1"/>
                    <a:pt x="0" y="1"/>
                  </a:cubicBezTo>
                  <a:cubicBezTo>
                    <a:pt x="1" y="2"/>
                    <a:pt x="1" y="2"/>
                    <a:pt x="1" y="2"/>
                  </a:cubicBezTo>
                  <a:cubicBezTo>
                    <a:pt x="1" y="2"/>
                    <a:pt x="0" y="3"/>
                    <a:pt x="0" y="3"/>
                  </a:cubicBezTo>
                  <a:cubicBezTo>
                    <a:pt x="0" y="3"/>
                    <a:pt x="0" y="3"/>
                    <a:pt x="0" y="3"/>
                  </a:cubicBezTo>
                  <a:cubicBezTo>
                    <a:pt x="0" y="4"/>
                    <a:pt x="0" y="4"/>
                    <a:pt x="0" y="4"/>
                  </a:cubicBezTo>
                  <a:cubicBezTo>
                    <a:pt x="0" y="4"/>
                    <a:pt x="0" y="4"/>
                    <a:pt x="0" y="4"/>
                  </a:cubicBezTo>
                  <a:cubicBezTo>
                    <a:pt x="0" y="4"/>
                    <a:pt x="1" y="5"/>
                    <a:pt x="1" y="5"/>
                  </a:cubicBezTo>
                  <a:cubicBezTo>
                    <a:pt x="0" y="6"/>
                    <a:pt x="0" y="6"/>
                    <a:pt x="0" y="6"/>
                  </a:cubicBezTo>
                  <a:cubicBezTo>
                    <a:pt x="1" y="6"/>
                    <a:pt x="1" y="6"/>
                    <a:pt x="1" y="6"/>
                  </a:cubicBezTo>
                  <a:cubicBezTo>
                    <a:pt x="1" y="6"/>
                    <a:pt x="1" y="6"/>
                    <a:pt x="1" y="6"/>
                  </a:cubicBezTo>
                  <a:cubicBezTo>
                    <a:pt x="2" y="6"/>
                    <a:pt x="2" y="6"/>
                    <a:pt x="3" y="6"/>
                  </a:cubicBezTo>
                  <a:cubicBezTo>
                    <a:pt x="3" y="7"/>
                    <a:pt x="3" y="7"/>
                    <a:pt x="3" y="7"/>
                  </a:cubicBezTo>
                  <a:cubicBezTo>
                    <a:pt x="4" y="7"/>
                    <a:pt x="4" y="7"/>
                    <a:pt x="4" y="7"/>
                  </a:cubicBezTo>
                  <a:cubicBezTo>
                    <a:pt x="4" y="6"/>
                    <a:pt x="4" y="6"/>
                    <a:pt x="4" y="6"/>
                  </a:cubicBezTo>
                  <a:cubicBezTo>
                    <a:pt x="4" y="6"/>
                    <a:pt x="5" y="6"/>
                    <a:pt x="5" y="6"/>
                  </a:cubicBezTo>
                  <a:cubicBezTo>
                    <a:pt x="5" y="6"/>
                    <a:pt x="5" y="6"/>
                    <a:pt x="5" y="6"/>
                  </a:cubicBezTo>
                  <a:cubicBezTo>
                    <a:pt x="6" y="6"/>
                    <a:pt x="6" y="6"/>
                    <a:pt x="6" y="6"/>
                  </a:cubicBezTo>
                  <a:cubicBezTo>
                    <a:pt x="6" y="5"/>
                    <a:pt x="6" y="5"/>
                    <a:pt x="6" y="5"/>
                  </a:cubicBezTo>
                  <a:cubicBezTo>
                    <a:pt x="6" y="5"/>
                    <a:pt x="6" y="4"/>
                    <a:pt x="6" y="4"/>
                  </a:cubicBezTo>
                  <a:lnTo>
                    <a:pt x="7" y="4"/>
                  </a:lnTo>
                  <a:close/>
                  <a:moveTo>
                    <a:pt x="5" y="4"/>
                  </a:moveTo>
                  <a:cubicBezTo>
                    <a:pt x="5" y="5"/>
                    <a:pt x="4" y="6"/>
                    <a:pt x="3" y="6"/>
                  </a:cubicBezTo>
                  <a:cubicBezTo>
                    <a:pt x="2" y="6"/>
                    <a:pt x="1" y="5"/>
                    <a:pt x="1" y="4"/>
                  </a:cubicBezTo>
                  <a:cubicBezTo>
                    <a:pt x="1" y="2"/>
                    <a:pt x="2" y="1"/>
                    <a:pt x="3" y="1"/>
                  </a:cubicBezTo>
                  <a:cubicBezTo>
                    <a:pt x="4" y="1"/>
                    <a:pt x="5" y="2"/>
                    <a:pt x="5" y="4"/>
                  </a:cubicBez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grpSp>
      <p:grpSp>
        <p:nvGrpSpPr>
          <p:cNvPr id="48" name="Group 67"/>
          <p:cNvGrpSpPr/>
          <p:nvPr/>
        </p:nvGrpSpPr>
        <p:grpSpPr>
          <a:xfrm>
            <a:off x="4232275" y="2425700"/>
            <a:ext cx="370205" cy="423545"/>
            <a:chOff x="4184650" y="3094038"/>
            <a:chExt cx="166688" cy="179388"/>
          </a:xfrm>
          <a:solidFill>
            <a:schemeClr val="bg1"/>
          </a:solidFill>
        </p:grpSpPr>
        <p:sp>
          <p:nvSpPr>
            <p:cNvPr id="49" name="Freeform 42"/>
            <p:cNvSpPr>
              <a:spLocks noEditPoints="1"/>
            </p:cNvSpPr>
            <p:nvPr>
              <p:custDataLst>
                <p:tags r:id="rId17"/>
              </p:custDataLst>
            </p:nvPr>
          </p:nvSpPr>
          <p:spPr bwMode="auto">
            <a:xfrm>
              <a:off x="4184650" y="3094038"/>
              <a:ext cx="166688" cy="179388"/>
            </a:xfrm>
            <a:custGeom>
              <a:avLst/>
              <a:gdLst/>
              <a:ahLst/>
              <a:cxnLst>
                <a:cxn ang="0">
                  <a:pos x="25" y="17"/>
                </a:cxn>
                <a:cxn ang="0">
                  <a:pos x="22" y="25"/>
                </a:cxn>
                <a:cxn ang="0">
                  <a:pos x="21" y="20"/>
                </a:cxn>
                <a:cxn ang="0">
                  <a:pos x="19" y="18"/>
                </a:cxn>
                <a:cxn ang="0">
                  <a:pos x="19" y="18"/>
                </a:cxn>
                <a:cxn ang="0">
                  <a:pos x="17" y="18"/>
                </a:cxn>
                <a:cxn ang="0">
                  <a:pos x="16" y="21"/>
                </a:cxn>
                <a:cxn ang="0">
                  <a:pos x="15" y="22"/>
                </a:cxn>
                <a:cxn ang="0">
                  <a:pos x="15" y="19"/>
                </a:cxn>
                <a:cxn ang="0">
                  <a:pos x="15" y="18"/>
                </a:cxn>
                <a:cxn ang="0">
                  <a:pos x="15" y="18"/>
                </a:cxn>
                <a:cxn ang="0">
                  <a:pos x="14" y="18"/>
                </a:cxn>
                <a:cxn ang="0">
                  <a:pos x="14" y="19"/>
                </a:cxn>
                <a:cxn ang="0">
                  <a:pos x="14" y="22"/>
                </a:cxn>
                <a:cxn ang="0">
                  <a:pos x="13" y="21"/>
                </a:cxn>
                <a:cxn ang="0">
                  <a:pos x="12" y="18"/>
                </a:cxn>
                <a:cxn ang="0">
                  <a:pos x="10" y="18"/>
                </a:cxn>
                <a:cxn ang="0">
                  <a:pos x="10" y="18"/>
                </a:cxn>
                <a:cxn ang="0">
                  <a:pos x="7" y="20"/>
                </a:cxn>
                <a:cxn ang="0">
                  <a:pos x="7" y="24"/>
                </a:cxn>
                <a:cxn ang="0">
                  <a:pos x="4" y="17"/>
                </a:cxn>
                <a:cxn ang="0">
                  <a:pos x="14" y="6"/>
                </a:cxn>
                <a:cxn ang="0">
                  <a:pos x="14" y="8"/>
                </a:cxn>
                <a:cxn ang="0">
                  <a:pos x="16" y="8"/>
                </a:cxn>
                <a:cxn ang="0">
                  <a:pos x="17" y="7"/>
                </a:cxn>
                <a:cxn ang="0">
                  <a:pos x="20" y="6"/>
                </a:cxn>
                <a:cxn ang="0">
                  <a:pos x="22" y="5"/>
                </a:cxn>
                <a:cxn ang="0">
                  <a:pos x="22" y="3"/>
                </a:cxn>
                <a:cxn ang="0">
                  <a:pos x="20" y="2"/>
                </a:cxn>
                <a:cxn ang="0">
                  <a:pos x="17" y="1"/>
                </a:cxn>
                <a:cxn ang="0">
                  <a:pos x="16" y="0"/>
                </a:cxn>
                <a:cxn ang="0">
                  <a:pos x="14" y="1"/>
                </a:cxn>
                <a:cxn ang="0">
                  <a:pos x="14" y="3"/>
                </a:cxn>
                <a:cxn ang="0">
                  <a:pos x="0" y="17"/>
                </a:cxn>
                <a:cxn ang="0">
                  <a:pos x="15" y="31"/>
                </a:cxn>
                <a:cxn ang="0">
                  <a:pos x="29" y="17"/>
                </a:cxn>
                <a:cxn ang="0">
                  <a:pos x="25" y="17"/>
                </a:cxn>
                <a:cxn ang="0">
                  <a:pos x="19" y="22"/>
                </a:cxn>
                <a:cxn ang="0">
                  <a:pos x="19" y="22"/>
                </a:cxn>
                <a:cxn ang="0">
                  <a:pos x="19" y="26"/>
                </a:cxn>
                <a:cxn ang="0">
                  <a:pos x="19" y="26"/>
                </a:cxn>
                <a:cxn ang="0">
                  <a:pos x="19" y="22"/>
                </a:cxn>
                <a:cxn ang="0">
                  <a:pos x="19" y="22"/>
                </a:cxn>
                <a:cxn ang="0">
                  <a:pos x="10" y="22"/>
                </a:cxn>
                <a:cxn ang="0">
                  <a:pos x="10" y="26"/>
                </a:cxn>
                <a:cxn ang="0">
                  <a:pos x="9" y="26"/>
                </a:cxn>
                <a:cxn ang="0">
                  <a:pos x="9" y="22"/>
                </a:cxn>
                <a:cxn ang="0">
                  <a:pos x="10" y="22"/>
                </a:cxn>
              </a:cxnLst>
              <a:rect l="0" t="0" r="r" b="b"/>
              <a:pathLst>
                <a:path w="29" h="31">
                  <a:moveTo>
                    <a:pt x="25" y="17"/>
                  </a:moveTo>
                  <a:cubicBezTo>
                    <a:pt x="25" y="20"/>
                    <a:pt x="24" y="23"/>
                    <a:pt x="22" y="25"/>
                  </a:cubicBezTo>
                  <a:cubicBezTo>
                    <a:pt x="22" y="22"/>
                    <a:pt x="22" y="20"/>
                    <a:pt x="21" y="20"/>
                  </a:cubicBezTo>
                  <a:cubicBezTo>
                    <a:pt x="21" y="18"/>
                    <a:pt x="19" y="18"/>
                    <a:pt x="19" y="18"/>
                  </a:cubicBezTo>
                  <a:cubicBezTo>
                    <a:pt x="19" y="18"/>
                    <a:pt x="19" y="18"/>
                    <a:pt x="19" y="18"/>
                  </a:cubicBezTo>
                  <a:cubicBezTo>
                    <a:pt x="17" y="18"/>
                    <a:pt x="17" y="18"/>
                    <a:pt x="17" y="18"/>
                  </a:cubicBezTo>
                  <a:cubicBezTo>
                    <a:pt x="16" y="21"/>
                    <a:pt x="16" y="21"/>
                    <a:pt x="16" y="21"/>
                  </a:cubicBezTo>
                  <a:cubicBezTo>
                    <a:pt x="15" y="22"/>
                    <a:pt x="15" y="22"/>
                    <a:pt x="15" y="22"/>
                  </a:cubicBezTo>
                  <a:cubicBezTo>
                    <a:pt x="15" y="19"/>
                    <a:pt x="15" y="19"/>
                    <a:pt x="15" y="19"/>
                  </a:cubicBezTo>
                  <a:cubicBezTo>
                    <a:pt x="15" y="19"/>
                    <a:pt x="15" y="18"/>
                    <a:pt x="15" y="18"/>
                  </a:cubicBezTo>
                  <a:cubicBezTo>
                    <a:pt x="15" y="18"/>
                    <a:pt x="15" y="18"/>
                    <a:pt x="15" y="18"/>
                  </a:cubicBezTo>
                  <a:cubicBezTo>
                    <a:pt x="14" y="18"/>
                    <a:pt x="14" y="18"/>
                    <a:pt x="14" y="18"/>
                  </a:cubicBezTo>
                  <a:cubicBezTo>
                    <a:pt x="14" y="18"/>
                    <a:pt x="14" y="19"/>
                    <a:pt x="14" y="19"/>
                  </a:cubicBezTo>
                  <a:cubicBezTo>
                    <a:pt x="14" y="22"/>
                    <a:pt x="14" y="22"/>
                    <a:pt x="14" y="22"/>
                  </a:cubicBezTo>
                  <a:cubicBezTo>
                    <a:pt x="13" y="21"/>
                    <a:pt x="13" y="21"/>
                    <a:pt x="13" y="21"/>
                  </a:cubicBezTo>
                  <a:cubicBezTo>
                    <a:pt x="12" y="18"/>
                    <a:pt x="12" y="18"/>
                    <a:pt x="12" y="18"/>
                  </a:cubicBezTo>
                  <a:cubicBezTo>
                    <a:pt x="10" y="18"/>
                    <a:pt x="10" y="18"/>
                    <a:pt x="10" y="18"/>
                  </a:cubicBezTo>
                  <a:cubicBezTo>
                    <a:pt x="10" y="18"/>
                    <a:pt x="10" y="18"/>
                    <a:pt x="10" y="18"/>
                  </a:cubicBezTo>
                  <a:cubicBezTo>
                    <a:pt x="9" y="18"/>
                    <a:pt x="8" y="19"/>
                    <a:pt x="7" y="20"/>
                  </a:cubicBezTo>
                  <a:cubicBezTo>
                    <a:pt x="7" y="20"/>
                    <a:pt x="7" y="22"/>
                    <a:pt x="7" y="24"/>
                  </a:cubicBezTo>
                  <a:cubicBezTo>
                    <a:pt x="5" y="22"/>
                    <a:pt x="4" y="20"/>
                    <a:pt x="4" y="17"/>
                  </a:cubicBezTo>
                  <a:cubicBezTo>
                    <a:pt x="4" y="11"/>
                    <a:pt x="9" y="6"/>
                    <a:pt x="14" y="6"/>
                  </a:cubicBezTo>
                  <a:cubicBezTo>
                    <a:pt x="14" y="8"/>
                    <a:pt x="14" y="8"/>
                    <a:pt x="14" y="8"/>
                  </a:cubicBezTo>
                  <a:cubicBezTo>
                    <a:pt x="14" y="8"/>
                    <a:pt x="15" y="9"/>
                    <a:pt x="16" y="8"/>
                  </a:cubicBezTo>
                  <a:cubicBezTo>
                    <a:pt x="17" y="7"/>
                    <a:pt x="17" y="7"/>
                    <a:pt x="17" y="7"/>
                  </a:cubicBezTo>
                  <a:cubicBezTo>
                    <a:pt x="18" y="7"/>
                    <a:pt x="19" y="6"/>
                    <a:pt x="20" y="6"/>
                  </a:cubicBezTo>
                  <a:cubicBezTo>
                    <a:pt x="22" y="5"/>
                    <a:pt x="22" y="5"/>
                    <a:pt x="22" y="5"/>
                  </a:cubicBezTo>
                  <a:cubicBezTo>
                    <a:pt x="22" y="4"/>
                    <a:pt x="22" y="4"/>
                    <a:pt x="22" y="3"/>
                  </a:cubicBezTo>
                  <a:cubicBezTo>
                    <a:pt x="20" y="2"/>
                    <a:pt x="20" y="2"/>
                    <a:pt x="20" y="2"/>
                  </a:cubicBezTo>
                  <a:cubicBezTo>
                    <a:pt x="19" y="2"/>
                    <a:pt x="18" y="1"/>
                    <a:pt x="17" y="1"/>
                  </a:cubicBezTo>
                  <a:cubicBezTo>
                    <a:pt x="16" y="0"/>
                    <a:pt x="16" y="0"/>
                    <a:pt x="16" y="0"/>
                  </a:cubicBezTo>
                  <a:cubicBezTo>
                    <a:pt x="15" y="0"/>
                    <a:pt x="14" y="0"/>
                    <a:pt x="14" y="1"/>
                  </a:cubicBezTo>
                  <a:cubicBezTo>
                    <a:pt x="14" y="3"/>
                    <a:pt x="14" y="3"/>
                    <a:pt x="14" y="3"/>
                  </a:cubicBezTo>
                  <a:cubicBezTo>
                    <a:pt x="7" y="3"/>
                    <a:pt x="0" y="9"/>
                    <a:pt x="0" y="17"/>
                  </a:cubicBezTo>
                  <a:cubicBezTo>
                    <a:pt x="0" y="24"/>
                    <a:pt x="7" y="31"/>
                    <a:pt x="15" y="31"/>
                  </a:cubicBezTo>
                  <a:cubicBezTo>
                    <a:pt x="22" y="31"/>
                    <a:pt x="29" y="24"/>
                    <a:pt x="29" y="17"/>
                  </a:cubicBezTo>
                  <a:lnTo>
                    <a:pt x="25" y="17"/>
                  </a:lnTo>
                  <a:close/>
                  <a:moveTo>
                    <a:pt x="19" y="22"/>
                  </a:moveTo>
                  <a:cubicBezTo>
                    <a:pt x="19" y="22"/>
                    <a:pt x="19" y="22"/>
                    <a:pt x="19" y="22"/>
                  </a:cubicBezTo>
                  <a:cubicBezTo>
                    <a:pt x="19" y="26"/>
                    <a:pt x="19" y="26"/>
                    <a:pt x="19" y="26"/>
                  </a:cubicBezTo>
                  <a:cubicBezTo>
                    <a:pt x="19" y="26"/>
                    <a:pt x="19" y="26"/>
                    <a:pt x="19" y="26"/>
                  </a:cubicBezTo>
                  <a:cubicBezTo>
                    <a:pt x="19" y="22"/>
                    <a:pt x="19" y="22"/>
                    <a:pt x="19" y="22"/>
                  </a:cubicBezTo>
                  <a:cubicBezTo>
                    <a:pt x="19" y="22"/>
                    <a:pt x="19" y="22"/>
                    <a:pt x="19" y="22"/>
                  </a:cubicBezTo>
                  <a:close/>
                  <a:moveTo>
                    <a:pt x="10" y="22"/>
                  </a:moveTo>
                  <a:cubicBezTo>
                    <a:pt x="10" y="26"/>
                    <a:pt x="10" y="26"/>
                    <a:pt x="10" y="26"/>
                  </a:cubicBezTo>
                  <a:cubicBezTo>
                    <a:pt x="10" y="26"/>
                    <a:pt x="9" y="26"/>
                    <a:pt x="9" y="26"/>
                  </a:cubicBezTo>
                  <a:cubicBezTo>
                    <a:pt x="9" y="22"/>
                    <a:pt x="9" y="22"/>
                    <a:pt x="9" y="22"/>
                  </a:cubicBezTo>
                  <a:cubicBezTo>
                    <a:pt x="9" y="22"/>
                    <a:pt x="9" y="22"/>
                    <a:pt x="10" y="22"/>
                  </a:cubicBezTo>
                  <a:close/>
                </a:path>
              </a:pathLst>
            </a:custGeom>
            <a:grpFill/>
            <a:ln w="9525">
              <a:noFill/>
              <a:round/>
            </a:ln>
          </p:spPr>
          <p:txBody>
            <a:bodyPr vert="horz" wrap="square" lIns="51339" tIns="25669" rIns="51339" bIns="25669" numCol="1" anchor="t" anchorCtr="0" compatLnSpc="1"/>
            <a:p>
              <a:endParaRPr lang="en-US" sz="1010">
                <a:cs typeface="+mn-ea"/>
                <a:sym typeface="+mn-lt"/>
              </a:endParaRPr>
            </a:p>
          </p:txBody>
        </p:sp>
        <p:sp>
          <p:nvSpPr>
            <p:cNvPr id="50" name="Oval 43"/>
            <p:cNvSpPr>
              <a:spLocks noChangeArrowheads="1"/>
            </p:cNvSpPr>
            <p:nvPr>
              <p:custDataLst>
                <p:tags r:id="rId18"/>
              </p:custDataLst>
            </p:nvPr>
          </p:nvSpPr>
          <p:spPr bwMode="auto">
            <a:xfrm>
              <a:off x="4248150" y="3157538"/>
              <a:ext cx="39688" cy="34925"/>
            </a:xfrm>
            <a:prstGeom prst="ellipse">
              <a:avLst/>
            </a:prstGeom>
            <a:grpFill/>
            <a:ln w="9525">
              <a:noFill/>
              <a:round/>
            </a:ln>
          </p:spPr>
          <p:txBody>
            <a:bodyPr vert="horz" wrap="square" lIns="51339" tIns="25669" rIns="51339" bIns="25669" numCol="1" anchor="t" anchorCtr="0" compatLnSpc="1"/>
            <a:p>
              <a:endParaRPr lang="en-US" sz="1010">
                <a:cs typeface="+mn-ea"/>
                <a:sym typeface="+mn-lt"/>
              </a:endParaRPr>
            </a:p>
          </p:txBody>
        </p:sp>
      </p:grpSp>
      <p:sp>
        <p:nvSpPr>
          <p:cNvPr id="51" name="Freeform 8"/>
          <p:cNvSpPr/>
          <p:nvPr>
            <p:custDataLst>
              <p:tags r:id="rId19"/>
            </p:custDataLst>
          </p:nvPr>
        </p:nvSpPr>
        <p:spPr bwMode="auto">
          <a:xfrm>
            <a:off x="4041140" y="1802130"/>
            <a:ext cx="707390" cy="626745"/>
          </a:xfrm>
          <a:custGeom>
            <a:avLst/>
            <a:gdLst/>
            <a:ahLst/>
            <a:cxnLst>
              <a:cxn ang="0">
                <a:pos x="385" y="156"/>
              </a:cxn>
              <a:cxn ang="0">
                <a:pos x="255" y="11"/>
              </a:cxn>
              <a:cxn ang="0">
                <a:pos x="206" y="1"/>
              </a:cxn>
              <a:cxn ang="0">
                <a:pos x="155" y="5"/>
              </a:cxn>
              <a:cxn ang="0">
                <a:pos x="10" y="134"/>
              </a:cxn>
              <a:cxn ang="0">
                <a:pos x="1" y="184"/>
              </a:cxn>
              <a:cxn ang="0">
                <a:pos x="5" y="234"/>
              </a:cxn>
              <a:cxn ang="0">
                <a:pos x="134" y="379"/>
              </a:cxn>
              <a:cxn ang="0">
                <a:pos x="184" y="389"/>
              </a:cxn>
              <a:cxn ang="0">
                <a:pos x="234" y="385"/>
              </a:cxn>
              <a:cxn ang="0">
                <a:pos x="379" y="255"/>
              </a:cxn>
              <a:cxn ang="0">
                <a:pos x="388" y="206"/>
              </a:cxn>
              <a:cxn ang="0">
                <a:pos x="385" y="156"/>
              </a:cxn>
            </a:cxnLst>
            <a:rect l="0" t="0" r="r" b="b"/>
            <a:pathLst>
              <a:path w="389" h="390">
                <a:moveTo>
                  <a:pt x="385" y="156"/>
                </a:moveTo>
                <a:cubicBezTo>
                  <a:pt x="371" y="88"/>
                  <a:pt x="321" y="32"/>
                  <a:pt x="255" y="11"/>
                </a:cubicBezTo>
                <a:cubicBezTo>
                  <a:pt x="239" y="5"/>
                  <a:pt x="223" y="2"/>
                  <a:pt x="206" y="1"/>
                </a:cubicBezTo>
                <a:cubicBezTo>
                  <a:pt x="188" y="0"/>
                  <a:pt x="171" y="2"/>
                  <a:pt x="155" y="5"/>
                </a:cubicBezTo>
                <a:cubicBezTo>
                  <a:pt x="87" y="19"/>
                  <a:pt x="32" y="69"/>
                  <a:pt x="10" y="134"/>
                </a:cubicBezTo>
                <a:cubicBezTo>
                  <a:pt x="5" y="150"/>
                  <a:pt x="2" y="167"/>
                  <a:pt x="1" y="184"/>
                </a:cubicBezTo>
                <a:cubicBezTo>
                  <a:pt x="0" y="201"/>
                  <a:pt x="1" y="218"/>
                  <a:pt x="5" y="234"/>
                </a:cubicBezTo>
                <a:cubicBezTo>
                  <a:pt x="19" y="302"/>
                  <a:pt x="68" y="358"/>
                  <a:pt x="134" y="379"/>
                </a:cubicBezTo>
                <a:cubicBezTo>
                  <a:pt x="150" y="384"/>
                  <a:pt x="166" y="388"/>
                  <a:pt x="184" y="389"/>
                </a:cubicBezTo>
                <a:cubicBezTo>
                  <a:pt x="201" y="390"/>
                  <a:pt x="218" y="388"/>
                  <a:pt x="234" y="385"/>
                </a:cubicBezTo>
                <a:cubicBezTo>
                  <a:pt x="302" y="371"/>
                  <a:pt x="357" y="321"/>
                  <a:pt x="379" y="255"/>
                </a:cubicBezTo>
                <a:cubicBezTo>
                  <a:pt x="384" y="240"/>
                  <a:pt x="387" y="223"/>
                  <a:pt x="388" y="206"/>
                </a:cubicBezTo>
                <a:cubicBezTo>
                  <a:pt x="389" y="189"/>
                  <a:pt x="388" y="172"/>
                  <a:pt x="385" y="156"/>
                </a:cubicBezTo>
                <a:close/>
              </a:path>
            </a:pathLst>
          </a:custGeom>
          <a:solidFill>
            <a:srgbClr val="FDFDFE"/>
          </a:solidFill>
          <a:ln w="28575">
            <a:solidFill>
              <a:schemeClr val="accent2">
                <a:lumMod val="20000"/>
                <a:lumOff val="80000"/>
              </a:schemeClr>
            </a:solidFill>
            <a:round/>
          </a:ln>
        </p:spPr>
        <p:txBody>
          <a:bodyPr vert="horz" wrap="square" lIns="51339" tIns="25669" rIns="51339" bIns="25669" numCol="1" anchor="t" anchorCtr="0" compatLnSpc="1"/>
          <a:p>
            <a:pPr algn="ctr">
              <a:spcBef>
                <a:spcPts val="600"/>
              </a:spcBef>
            </a:pPr>
            <a:r>
              <a:rPr lang="zh-CN" sz="172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选刊方法</a:t>
            </a:r>
            <a:endParaRPr lang="zh-CN" sz="172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2" name="TextBox 75"/>
          <p:cNvSpPr txBox="1"/>
          <p:nvPr>
            <p:custDataLst>
              <p:tags r:id="rId20"/>
            </p:custDataLst>
          </p:nvPr>
        </p:nvSpPr>
        <p:spPr>
          <a:xfrm>
            <a:off x="516255" y="1295400"/>
            <a:ext cx="2597785" cy="1076960"/>
          </a:xfrm>
          <a:prstGeom prst="rect">
            <a:avLst/>
          </a:prstGeom>
          <a:noFill/>
        </p:spPr>
        <p:txBody>
          <a:bodyPr wrap="square" lIns="0" tIns="0" rIns="0" bIns="0" rtlCol="0" anchor="t">
            <a:spAutoFit/>
          </a:bodyPr>
          <a:p>
            <a:pPr algn="ctr">
              <a:lnSpc>
                <a:spcPct val="140000"/>
              </a:lnSpc>
            </a:pPr>
            <a:r>
              <a:rPr lang="zh-CN" altLang="en-US" sz="2000" b="1" dirty="0">
                <a:solidFill>
                  <a:srgbClr val="0070C0"/>
                </a:solidFill>
                <a:latin typeface="微软雅黑" panose="020B0503020204020204" pitchFamily="34" charset="-122"/>
                <a:ea typeface="微软雅黑" panose="020B0503020204020204" pitchFamily="34" charset="-122"/>
                <a:cs typeface="+mn-ea"/>
                <a:sym typeface="+mn-lt"/>
              </a:rPr>
              <a:t>经验法</a:t>
            </a:r>
            <a:endParaRPr lang="zh-CN" altLang="en-US" sz="2000" b="1" dirty="0">
              <a:solidFill>
                <a:srgbClr val="C70019"/>
              </a:solidFill>
              <a:latin typeface="微软雅黑" panose="020B0503020204020204" pitchFamily="34" charset="-122"/>
              <a:ea typeface="微软雅黑" panose="020B0503020204020204" pitchFamily="34" charset="-122"/>
              <a:cs typeface="+mn-ea"/>
              <a:sym typeface="+mn-lt"/>
            </a:endParaRPr>
          </a:p>
          <a:p>
            <a:pPr>
              <a:lnSpc>
                <a:spcPct val="150000"/>
              </a:lnSpc>
              <a:buClr>
                <a:schemeClr val="tx1"/>
              </a:buClr>
              <a:buFont typeface="Wingdings" panose="05000000000000000000" pitchFamily="2" charset="2"/>
              <a:buNone/>
            </a:pPr>
            <a:r>
              <a:rPr lang="zh-CN" altLang="en-US" sz="1400" dirty="0">
                <a:solidFill>
                  <a:srgbClr val="000000">
                    <a:lumMod val="75000"/>
                    <a:lumOff val="25000"/>
                  </a:srgbClr>
                </a:solidFill>
                <a:ea typeface="微软雅黑" panose="020B0503020204020204" pitchFamily="34" charset="-122"/>
                <a:cs typeface="+mn-ea"/>
                <a:sym typeface="+mn-lt"/>
              </a:rPr>
              <a:t>根据自己和身边人以往选刊投稿的经验，选择不易拒稿的期刊。</a:t>
            </a:r>
            <a:endParaRPr lang="zh-CN" altLang="en-US" sz="1400" dirty="0">
              <a:solidFill>
                <a:srgbClr val="000000">
                  <a:lumMod val="75000"/>
                  <a:lumOff val="25000"/>
                </a:srgbClr>
              </a:solidFill>
              <a:ea typeface="微软雅黑" panose="020B0503020204020204" pitchFamily="34" charset="-122"/>
              <a:cs typeface="+mn-ea"/>
              <a:sym typeface="+mn-lt"/>
            </a:endParaRPr>
          </a:p>
        </p:txBody>
      </p:sp>
      <p:sp>
        <p:nvSpPr>
          <p:cNvPr id="53" name="TextBox 75"/>
          <p:cNvSpPr txBox="1"/>
          <p:nvPr>
            <p:custDataLst>
              <p:tags r:id="rId21"/>
            </p:custDataLst>
          </p:nvPr>
        </p:nvSpPr>
        <p:spPr>
          <a:xfrm>
            <a:off x="5806440" y="1418590"/>
            <a:ext cx="2770505" cy="953770"/>
          </a:xfrm>
          <a:prstGeom prst="rect">
            <a:avLst/>
          </a:prstGeom>
          <a:noFill/>
        </p:spPr>
        <p:txBody>
          <a:bodyPr wrap="square" lIns="0" tIns="0" rIns="0" bIns="0" rtlCol="0" anchor="t">
            <a:spAutoFit/>
          </a:bodyPr>
          <a:p>
            <a:pPr algn="ctr"/>
            <a:r>
              <a:rPr lang="zh-CN" altLang="en-US" sz="2000" b="1" dirty="0">
                <a:solidFill>
                  <a:srgbClr val="0070C0"/>
                </a:solidFill>
                <a:latin typeface="微软雅黑" panose="020B0503020204020204" pitchFamily="34" charset="-122"/>
                <a:ea typeface="微软雅黑" panose="020B0503020204020204" pitchFamily="34" charset="-122"/>
                <a:cs typeface="+mn-ea"/>
                <a:sym typeface="+mn-lt"/>
              </a:rPr>
              <a:t>文献法</a:t>
            </a:r>
            <a:endParaRPr lang="zh-CN" altLang="en-US" sz="2000" b="1" dirty="0">
              <a:solidFill>
                <a:srgbClr val="C70019"/>
              </a:solidFill>
              <a:latin typeface="微软雅黑" panose="020B0503020204020204" pitchFamily="34" charset="-122"/>
              <a:ea typeface="微软雅黑" panose="020B0503020204020204" pitchFamily="34" charset="-122"/>
              <a:cs typeface="+mn-ea"/>
              <a:sym typeface="+mn-lt"/>
            </a:endParaRPr>
          </a:p>
          <a:p>
            <a:pPr>
              <a:lnSpc>
                <a:spcPct val="150000"/>
              </a:lnSpc>
              <a:buFont typeface="Wingdings" panose="05000000000000000000" pitchFamily="2" charset="2"/>
              <a:buNone/>
            </a:pPr>
            <a:r>
              <a:rPr lang="zh-CN" altLang="en-US" sz="1400" dirty="0">
                <a:solidFill>
                  <a:srgbClr val="000000">
                    <a:lumMod val="75000"/>
                    <a:lumOff val="25000"/>
                  </a:srgbClr>
                </a:solidFill>
                <a:latin typeface="Arial" panose="020B0604020202020204"/>
                <a:ea typeface="微软雅黑" panose="020B0503020204020204" pitchFamily="34" charset="-122"/>
                <a:cs typeface="+mn-ea"/>
                <a:sym typeface="+mn-lt"/>
              </a:rPr>
              <a:t>根据你的论文引用的参考文献的期刊来源，进行选刊。</a:t>
            </a:r>
            <a:endParaRPr lang="zh-CN" altLang="en-US" sz="1400"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nvGrpSpPr>
          <p:cNvPr id="54" name="组合 53"/>
          <p:cNvGrpSpPr/>
          <p:nvPr/>
        </p:nvGrpSpPr>
        <p:grpSpPr>
          <a:xfrm>
            <a:off x="3358549" y="3444352"/>
            <a:ext cx="2116814" cy="743951"/>
            <a:chOff x="5034" y="5293"/>
            <a:chExt cx="4453" cy="1565"/>
          </a:xfrm>
        </p:grpSpPr>
        <p:sp>
          <p:nvSpPr>
            <p:cNvPr id="55" name="TextBox 74"/>
            <p:cNvSpPr txBox="1"/>
            <p:nvPr>
              <p:custDataLst>
                <p:tags r:id="rId22"/>
              </p:custDataLst>
            </p:nvPr>
          </p:nvSpPr>
          <p:spPr>
            <a:xfrm>
              <a:off x="5034" y="5293"/>
              <a:ext cx="4453" cy="1229"/>
            </a:xfrm>
            <a:prstGeom prst="rect">
              <a:avLst/>
            </a:prstGeom>
            <a:noFill/>
          </p:spPr>
          <p:txBody>
            <a:bodyPr wrap="square" lIns="0" tIns="0" rIns="0" bIns="0" rtlCol="0" anchor="t">
              <a:spAutoFit/>
            </a:bodyPr>
            <a:p>
              <a:pPr lvl="0" algn="ctr"/>
              <a:r>
                <a:rPr lang="zh-CN" altLang="en-US" sz="2000" b="1" dirty="0">
                  <a:solidFill>
                    <a:srgbClr val="0070C0"/>
                  </a:solidFill>
                  <a:latin typeface="微软雅黑" panose="020B0503020204020204" pitchFamily="34" charset="-122"/>
                  <a:ea typeface="微软雅黑" panose="020B0503020204020204" pitchFamily="34" charset="-122"/>
                  <a:cs typeface="+mn-ea"/>
                  <a:sym typeface="+mn-lt"/>
                </a:rPr>
                <a:t>工具法</a:t>
              </a:r>
              <a:endParaRPr lang="zh-CN" altLang="en-US" sz="2000" b="1" dirty="0">
                <a:solidFill>
                  <a:srgbClr val="0070C0"/>
                </a:solidFill>
                <a:latin typeface="微软雅黑" panose="020B0503020204020204" pitchFamily="34" charset="-122"/>
                <a:ea typeface="微软雅黑" panose="020B0503020204020204" pitchFamily="34" charset="-122"/>
                <a:cs typeface="+mn-ea"/>
                <a:sym typeface="+mn-lt"/>
              </a:endParaRPr>
            </a:p>
            <a:p>
              <a:pPr marL="171450" lvl="0" indent="-171450">
                <a:lnSpc>
                  <a:spcPct val="150000"/>
                </a:lnSpc>
                <a:buFont typeface="Wingdings" panose="05000000000000000000" pitchFamily="2" charset="2"/>
                <a:buChar char="l"/>
              </a:pPr>
              <a:endParaRPr lang="zh-CN" altLang="en-US" sz="1200" b="1" dirty="0">
                <a:solidFill>
                  <a:srgbClr val="F69200"/>
                </a:solidFill>
                <a:latin typeface="微软雅黑" panose="020B0503020204020204" pitchFamily="34" charset="-122"/>
                <a:ea typeface="微软雅黑" panose="020B0503020204020204" pitchFamily="34" charset="-122"/>
                <a:cs typeface="+mn-ea"/>
                <a:sym typeface="+mn-lt"/>
              </a:endParaRPr>
            </a:p>
          </p:txBody>
        </p:sp>
        <p:sp>
          <p:nvSpPr>
            <p:cNvPr id="56" name="文本框 55"/>
            <p:cNvSpPr txBox="1"/>
            <p:nvPr>
              <p:custDataLst>
                <p:tags r:id="rId23"/>
              </p:custDataLst>
            </p:nvPr>
          </p:nvSpPr>
          <p:spPr>
            <a:xfrm>
              <a:off x="5254" y="5938"/>
              <a:ext cx="4089" cy="920"/>
            </a:xfrm>
            <a:prstGeom prst="rect">
              <a:avLst/>
            </a:prstGeom>
            <a:noFill/>
          </p:spPr>
          <p:txBody>
            <a:bodyPr wrap="square" rtlCol="0">
              <a:spAutoFit/>
            </a:bodyPr>
            <a:p>
              <a:pPr lvl="0" indent="0">
                <a:lnSpc>
                  <a:spcPct val="150000"/>
                </a:lnSpc>
                <a:buFont typeface="Wingdings" panose="05000000000000000000" pitchFamily="2" charset="2"/>
                <a:buNone/>
              </a:pPr>
              <a:r>
                <a:rPr lang="zh-CN" altLang="en-US" sz="1495" dirty="0">
                  <a:solidFill>
                    <a:srgbClr val="000000">
                      <a:lumMod val="75000"/>
                      <a:lumOff val="25000"/>
                    </a:srgbClr>
                  </a:solidFill>
                  <a:latin typeface="Arial" panose="020B0604020202020204"/>
                  <a:ea typeface="微软雅黑" panose="020B0503020204020204" pitchFamily="34" charset="-122"/>
                  <a:cs typeface="+mn-ea"/>
                  <a:sym typeface="+mn-lt"/>
                </a:rPr>
                <a:t>知网期刊数据检索库</a:t>
              </a:r>
              <a:endParaRPr lang="zh-CN" altLang="en-US" sz="1495"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pic>
        <p:nvPicPr>
          <p:cNvPr id="19" name="图片 18"/>
          <p:cNvPicPr>
            <a:picLocks noChangeAspect="1"/>
          </p:cNvPicPr>
          <p:nvPr>
            <p:custDataLst>
              <p:tags r:id="rId24"/>
            </p:custDataLst>
          </p:nvPr>
        </p:nvPicPr>
        <p:blipFill>
          <a:blip r:embed="rId25"/>
          <a:stretch>
            <a:fillRect/>
          </a:stretch>
        </p:blipFill>
        <p:spPr>
          <a:xfrm>
            <a:off x="7099966" y="191350"/>
            <a:ext cx="1866385" cy="294846"/>
          </a:xfrm>
          <a:prstGeom prst="rect">
            <a:avLst/>
          </a:prstGeom>
        </p:spPr>
      </p:pic>
      <p:sp>
        <p:nvSpPr>
          <p:cNvPr id="3" name="文本框 2"/>
          <p:cNvSpPr txBox="1"/>
          <p:nvPr>
            <p:custDataLst>
              <p:tags r:id="rId26"/>
            </p:custDataLst>
          </p:nvPr>
        </p:nvSpPr>
        <p:spPr>
          <a:xfrm>
            <a:off x="177800" y="115570"/>
            <a:ext cx="40220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选刊方法</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100" name="图片 99"/>
          <p:cNvPicPr/>
          <p:nvPr>
            <p:custDataLst>
              <p:tags r:id="rId27"/>
            </p:custDataLst>
          </p:nvPr>
        </p:nvPicPr>
        <p:blipFill>
          <a:blip r:embed="rId28"/>
          <a:stretch>
            <a:fillRect/>
          </a:stretch>
        </p:blipFill>
        <p:spPr>
          <a:xfrm>
            <a:off x="450850" y="2774950"/>
            <a:ext cx="2124710" cy="2125980"/>
          </a:xfrm>
          <a:prstGeom prst="rect">
            <a:avLst/>
          </a:prstGeom>
          <a:noFill/>
          <a:ln w="9525">
            <a:noFill/>
          </a:ln>
        </p:spPr>
      </p:pic>
      <p:pic>
        <p:nvPicPr>
          <p:cNvPr id="101" name="图片 100"/>
          <p:cNvPicPr/>
          <p:nvPr>
            <p:custDataLst>
              <p:tags r:id="rId29"/>
            </p:custDataLst>
          </p:nvPr>
        </p:nvPicPr>
        <p:blipFill>
          <a:blip r:embed="rId30">
            <a:clrChange>
              <a:clrFrom>
                <a:srgbClr val="FFFFFF">
                  <a:alpha val="100000"/>
                </a:srgbClr>
              </a:clrFrom>
              <a:clrTo>
                <a:srgbClr val="FFFFFF">
                  <a:alpha val="100000"/>
                  <a:alpha val="0"/>
                </a:srgbClr>
              </a:clrTo>
            </a:clrChange>
          </a:blip>
          <a:stretch>
            <a:fillRect/>
          </a:stretch>
        </p:blipFill>
        <p:spPr>
          <a:xfrm>
            <a:off x="6588125" y="2981325"/>
            <a:ext cx="1849755" cy="1977390"/>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3459328" y="1912689"/>
            <a:ext cx="2225040" cy="706755"/>
          </a:xfrm>
          <a:prstGeom prst="rect">
            <a:avLst/>
          </a:prstGeom>
          <a:noFill/>
        </p:spPr>
        <p:txBody>
          <a:bodyPr wrap="none" rtlCol="0">
            <a:sp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科研选题</a:t>
            </a:r>
            <a:endParaRPr lang="en-US" altLang="zh-CN"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2" name="图片 1"/>
          <p:cNvPicPr>
            <a:picLocks noChangeAspect="1"/>
          </p:cNvPicPr>
          <p:nvPr>
            <p:custDataLst>
              <p:tags r:id="rId3"/>
            </p:custDataLst>
          </p:nvPr>
        </p:nvPicPr>
        <p:blipFill>
          <a:blip r:embed="rId4"/>
          <a:stretch>
            <a:fillRect/>
          </a:stretch>
        </p:blipFill>
        <p:spPr>
          <a:xfrm>
            <a:off x="432702" y="1072124"/>
            <a:ext cx="8221550" cy="1672119"/>
          </a:xfrm>
          <a:prstGeom prst="rect">
            <a:avLst/>
          </a:prstGeom>
        </p:spPr>
      </p:pic>
      <p:pic>
        <p:nvPicPr>
          <p:cNvPr id="19" name="图片 18"/>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5" name="文本框 4"/>
          <p:cNvSpPr txBox="1"/>
          <p:nvPr>
            <p:custDataLst>
              <p:tags r:id="rId7"/>
            </p:custDataLst>
          </p:nvPr>
        </p:nvSpPr>
        <p:spPr>
          <a:xfrm>
            <a:off x="177800" y="115570"/>
            <a:ext cx="40220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选刊方法</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8"/>
            </p:custDataLst>
          </p:nvPr>
        </p:nvPicPr>
        <p:blipFill>
          <a:blip r:embed="rId9"/>
          <a:stretch>
            <a:fillRect/>
          </a:stretch>
        </p:blipFill>
        <p:spPr>
          <a:xfrm>
            <a:off x="242434" y="-15240"/>
            <a:ext cx="8659132" cy="5133975"/>
          </a:xfrm>
          <a:prstGeom prst="rect">
            <a:avLst/>
          </a:prstGeom>
        </p:spPr>
      </p:pic>
      <p:grpSp>
        <p:nvGrpSpPr>
          <p:cNvPr id="57" name="组合 56"/>
          <p:cNvGrpSpPr/>
          <p:nvPr/>
        </p:nvGrpSpPr>
        <p:grpSpPr>
          <a:xfrm>
            <a:off x="316904" y="1056884"/>
            <a:ext cx="3573973" cy="3760557"/>
            <a:chOff x="-1778" y="6866"/>
            <a:chExt cx="6797" cy="7475"/>
          </a:xfrm>
        </p:grpSpPr>
        <p:sp>
          <p:nvSpPr>
            <p:cNvPr id="58" name="矩形 57"/>
            <p:cNvSpPr/>
            <p:nvPr>
              <p:custDataLst>
                <p:tags r:id="rId10"/>
              </p:custDataLst>
            </p:nvPr>
          </p:nvSpPr>
          <p:spPr>
            <a:xfrm>
              <a:off x="-1778" y="6866"/>
              <a:ext cx="2823" cy="7475"/>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59" name="文本框 58"/>
            <p:cNvSpPr txBox="1"/>
            <p:nvPr>
              <p:custDataLst>
                <p:tags r:id="rId11"/>
              </p:custDataLst>
            </p:nvPr>
          </p:nvSpPr>
          <p:spPr>
            <a:xfrm>
              <a:off x="1244" y="11189"/>
              <a:ext cx="3775" cy="1152"/>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585" b="1" dirty="0">
                  <a:ln w="0"/>
                  <a:solidFill>
                    <a:schemeClr val="tx1"/>
                  </a:solidFill>
                  <a:latin typeface="微软雅黑" panose="020B0503020204020204" pitchFamily="34" charset="-122"/>
                  <a:ea typeface="微软雅黑" panose="020B0503020204020204" pitchFamily="34" charset="-122"/>
                </a:rPr>
                <a:t>根据学科导航筛选或直接进行检索</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custDataLst>
              <p:tags r:id="rId3"/>
            </p:custDataLst>
          </p:nvPr>
        </p:nvPicPr>
        <p:blipFill>
          <a:blip r:embed="rId4"/>
          <a:stretch>
            <a:fillRect/>
          </a:stretch>
        </p:blipFill>
        <p:spPr>
          <a:xfrm>
            <a:off x="7099966" y="191350"/>
            <a:ext cx="1866385" cy="294846"/>
          </a:xfrm>
          <a:prstGeom prst="rect">
            <a:avLst/>
          </a:prstGeom>
        </p:spPr>
      </p:pic>
      <p:sp>
        <p:nvSpPr>
          <p:cNvPr id="3" name="文本框 2"/>
          <p:cNvSpPr txBox="1"/>
          <p:nvPr>
            <p:custDataLst>
              <p:tags r:id="rId5"/>
            </p:custDataLst>
          </p:nvPr>
        </p:nvSpPr>
        <p:spPr>
          <a:xfrm>
            <a:off x="177800" y="115570"/>
            <a:ext cx="40220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选刊方法</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6"/>
            </p:custDataLst>
          </p:nvPr>
        </p:nvPicPr>
        <p:blipFill>
          <a:blip r:embed="rId7"/>
          <a:srcRect b="8542"/>
          <a:stretch>
            <a:fillRect/>
          </a:stretch>
        </p:blipFill>
        <p:spPr>
          <a:xfrm>
            <a:off x="990600" y="105410"/>
            <a:ext cx="7340600" cy="4935855"/>
          </a:xfrm>
          <a:prstGeom prst="rect">
            <a:avLst/>
          </a:prstGeom>
        </p:spPr>
      </p:pic>
      <p:grpSp>
        <p:nvGrpSpPr>
          <p:cNvPr id="12" name="组合 11"/>
          <p:cNvGrpSpPr/>
          <p:nvPr/>
        </p:nvGrpSpPr>
        <p:grpSpPr>
          <a:xfrm>
            <a:off x="2264555" y="519039"/>
            <a:ext cx="5705632" cy="2085285"/>
            <a:chOff x="-1778" y="6866"/>
            <a:chExt cx="10851" cy="4145"/>
          </a:xfrm>
        </p:grpSpPr>
        <p:sp>
          <p:nvSpPr>
            <p:cNvPr id="13" name="矩形 12"/>
            <p:cNvSpPr/>
            <p:nvPr>
              <p:custDataLst>
                <p:tags r:id="rId8"/>
              </p:custDataLst>
            </p:nvPr>
          </p:nvSpPr>
          <p:spPr>
            <a:xfrm>
              <a:off x="-1778" y="6866"/>
              <a:ext cx="10851" cy="4101"/>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14" name="文本框 13"/>
            <p:cNvSpPr txBox="1"/>
            <p:nvPr>
              <p:custDataLst>
                <p:tags r:id="rId9"/>
              </p:custDataLst>
            </p:nvPr>
          </p:nvSpPr>
          <p:spPr>
            <a:xfrm>
              <a:off x="-1778" y="10345"/>
              <a:ext cx="3775" cy="666"/>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585" b="1" dirty="0">
                  <a:ln w="0"/>
                  <a:solidFill>
                    <a:schemeClr val="tx1"/>
                  </a:solidFill>
                  <a:latin typeface="微软雅黑" panose="020B0503020204020204" pitchFamily="34" charset="-122"/>
                  <a:ea typeface="微软雅黑" panose="020B0503020204020204" pitchFamily="34" charset="-122"/>
                </a:rPr>
                <a:t>1.</a:t>
              </a:r>
              <a:r>
                <a:rPr lang="zh-CN" altLang="en-US" sz="1585" b="1" dirty="0">
                  <a:ln w="0"/>
                  <a:solidFill>
                    <a:schemeClr val="tx1"/>
                  </a:solidFill>
                  <a:latin typeface="微软雅黑" panose="020B0503020204020204" pitchFamily="34" charset="-122"/>
                  <a:ea typeface="微软雅黑" panose="020B0503020204020204" pitchFamily="34" charset="-122"/>
                </a:rPr>
                <a:t>了解期刊基本信息</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nvPicPr>
        <p:blipFill>
          <a:blip r:embed="rId3"/>
          <a:srcRect b="8542"/>
          <a:stretch>
            <a:fillRect/>
          </a:stretch>
        </p:blipFill>
        <p:spPr>
          <a:xfrm>
            <a:off x="1054100" y="0"/>
            <a:ext cx="7340600" cy="4935855"/>
          </a:xfrm>
          <a:prstGeom prst="rect">
            <a:avLst/>
          </a:prstGeom>
        </p:spPr>
      </p:pic>
      <p:grpSp>
        <p:nvGrpSpPr>
          <p:cNvPr id="12" name="组合 11"/>
          <p:cNvGrpSpPr/>
          <p:nvPr/>
        </p:nvGrpSpPr>
        <p:grpSpPr>
          <a:xfrm>
            <a:off x="1031875" y="2061845"/>
            <a:ext cx="7290435" cy="2874010"/>
            <a:chOff x="-1812" y="5975"/>
            <a:chExt cx="10885" cy="4992"/>
          </a:xfrm>
        </p:grpSpPr>
        <p:sp>
          <p:nvSpPr>
            <p:cNvPr id="13" name="矩形 12"/>
            <p:cNvSpPr/>
            <p:nvPr>
              <p:custDataLst>
                <p:tags r:id="rId4"/>
              </p:custDataLst>
            </p:nvPr>
          </p:nvSpPr>
          <p:spPr>
            <a:xfrm>
              <a:off x="-1778" y="6866"/>
              <a:ext cx="10851" cy="4101"/>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14" name="文本框 13"/>
            <p:cNvSpPr txBox="1"/>
            <p:nvPr>
              <p:custDataLst>
                <p:tags r:id="rId5"/>
              </p:custDataLst>
            </p:nvPr>
          </p:nvSpPr>
          <p:spPr>
            <a:xfrm>
              <a:off x="-1812" y="5975"/>
              <a:ext cx="3775" cy="582"/>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585" b="1" dirty="0">
                  <a:ln w="0"/>
                  <a:solidFill>
                    <a:schemeClr val="tx1"/>
                  </a:solidFill>
                  <a:latin typeface="微软雅黑" panose="020B0503020204020204" pitchFamily="34" charset="-122"/>
                  <a:ea typeface="微软雅黑" panose="020B0503020204020204" pitchFamily="34" charset="-122"/>
                </a:rPr>
                <a:t>2.</a:t>
              </a:r>
              <a:r>
                <a:rPr lang="zh-CN" altLang="en-US" sz="1585" b="1" dirty="0">
                  <a:ln w="0"/>
                  <a:solidFill>
                    <a:schemeClr val="tx1"/>
                  </a:solidFill>
                  <a:latin typeface="微软雅黑" panose="020B0503020204020204" pitchFamily="34" charset="-122"/>
                  <a:ea typeface="微软雅黑" panose="020B0503020204020204" pitchFamily="34" charset="-122"/>
                </a:rPr>
                <a:t>具体把握期刊发文类型</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4" name="文本占位符 1"/>
          <p:cNvSpPr>
            <a:spLocks noGrp="1"/>
          </p:cNvSpPr>
          <p:nvPr>
            <p:custDataLst>
              <p:tags r:id="rId3"/>
            </p:custDataLst>
          </p:nvPr>
        </p:nvSpPr>
        <p:spPr>
          <a:xfrm>
            <a:off x="511406" y="295204"/>
            <a:ext cx="2666815" cy="414020"/>
          </a:xfrm>
          <a:prstGeom prst="rect">
            <a:avLst/>
          </a:prstGeom>
        </p:spPr>
        <p:txBody>
          <a:bodyPr wrap="square">
            <a:sp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95" spc="500" dirty="0"/>
              <a:t>选刊方法</a:t>
            </a:r>
            <a:endParaRPr lang="zh-CN" altLang="en-US" sz="2095" spc="500" dirty="0"/>
          </a:p>
        </p:txBody>
      </p:sp>
      <p:grpSp>
        <p:nvGrpSpPr>
          <p:cNvPr id="9" name="组合 8"/>
          <p:cNvGrpSpPr/>
          <p:nvPr/>
        </p:nvGrpSpPr>
        <p:grpSpPr>
          <a:xfrm>
            <a:off x="727569" y="187529"/>
            <a:ext cx="4449445" cy="615356"/>
            <a:chOff x="431800" y="290976"/>
            <a:chExt cx="5943600" cy="821997"/>
          </a:xfrm>
        </p:grpSpPr>
        <p:sp>
          <p:nvSpPr>
            <p:cNvPr id="10" name="稻壳儿春秋广告/盗版必究        原创来源：http://chn.docer.com/works?userid=199329941#!/work_time"/>
            <p:cNvSpPr txBox="1"/>
            <p:nvPr>
              <p:custDataLst>
                <p:tags r:id="rId4"/>
              </p:custDataLst>
            </p:nvPr>
          </p:nvSpPr>
          <p:spPr>
            <a:xfrm>
              <a:off x="431800" y="290976"/>
              <a:ext cx="5943600" cy="491978"/>
            </a:xfrm>
            <a:prstGeom prst="rect">
              <a:avLst/>
            </a:prstGeom>
            <a:noFill/>
          </p:spPr>
          <p:txBody>
            <a:bodyPr wrap="square" rtlCol="0">
              <a:spAutoFit/>
            </a:bodyPr>
            <a:lstStyle/>
            <a:p>
              <a:r>
                <a:rPr lang="zh-CN" altLang="en-US" sz="1795" b="1" dirty="0">
                  <a:solidFill>
                    <a:srgbClr val="4A66AC"/>
                  </a:solidFill>
                  <a:latin typeface="微软雅黑" panose="020B0503020204020204" pitchFamily="34" charset="-122"/>
                  <a:ea typeface="微软雅黑" panose="020B0503020204020204" pitchFamily="34" charset="-122"/>
                </a:rPr>
                <a:t>选刊方法</a:t>
              </a:r>
              <a:endParaRPr lang="zh-CN" altLang="en-US" sz="1795" b="1" dirty="0">
                <a:solidFill>
                  <a:srgbClr val="4A66AC"/>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custDataLst>
                <p:tags r:id="rId5"/>
              </p:custDataLst>
            </p:nvPr>
          </p:nvSpPr>
          <p:spPr>
            <a:xfrm>
              <a:off x="431800" y="713453"/>
              <a:ext cx="4790261" cy="399520"/>
            </a:xfrm>
            <a:prstGeom prst="rect">
              <a:avLst/>
            </a:prstGeom>
            <a:noFill/>
          </p:spPr>
          <p:txBody>
            <a:bodyPr wrap="square" rtlCol="0">
              <a:spAutoFit/>
            </a:bodyPr>
            <a:lstStyle/>
            <a:p>
              <a:pPr algn="dist" defTabSz="685800">
                <a:lnSpc>
                  <a:spcPct val="150000"/>
                </a:lnSpc>
                <a:spcBef>
                  <a:spcPts val="900"/>
                </a:spcBef>
                <a:defRPr/>
              </a:pPr>
              <a:r>
                <a:rPr lang="en-US" altLang="zh-CN" sz="900" spc="100" dirty="0">
                  <a:solidFill>
                    <a:srgbClr val="A4A4A4"/>
                  </a:solidFill>
                  <a:latin typeface="微软雅黑" panose="020B0503020204020204" pitchFamily="34" charset="-122"/>
                  <a:ea typeface="微软雅黑" panose="020B0503020204020204" pitchFamily="34" charset="-122"/>
                  <a:cs typeface="+mn-ea"/>
                  <a:sym typeface="+mn-lt"/>
                </a:rPr>
                <a:t>Research Learning Platform</a:t>
              </a:r>
              <a:endParaRPr lang="en-US" altLang="zh-CN" sz="900" spc="100" dirty="0">
                <a:solidFill>
                  <a:srgbClr val="A4A4A4"/>
                </a:solidFill>
                <a:latin typeface="微软雅黑" panose="020B0503020204020204" pitchFamily="34" charset="-122"/>
                <a:ea typeface="微软雅黑" panose="020B0503020204020204" pitchFamily="34" charset="-122"/>
                <a:cs typeface="+mn-ea"/>
                <a:sym typeface="+mn-lt"/>
              </a:endParaRPr>
            </a:p>
          </p:txBody>
        </p:sp>
      </p:grpSp>
      <p:pic>
        <p:nvPicPr>
          <p:cNvPr id="2" name="图片 1"/>
          <p:cNvPicPr>
            <a:picLocks noChangeAspect="1"/>
          </p:cNvPicPr>
          <p:nvPr>
            <p:custDataLst>
              <p:tags r:id="rId6"/>
            </p:custDataLst>
          </p:nvPr>
        </p:nvPicPr>
        <p:blipFill>
          <a:blip r:embed="rId7"/>
          <a:stretch>
            <a:fillRect/>
          </a:stretch>
        </p:blipFill>
        <p:spPr>
          <a:xfrm>
            <a:off x="297941" y="0"/>
            <a:ext cx="8474774" cy="5133975"/>
          </a:xfrm>
          <a:prstGeom prst="rect">
            <a:avLst/>
          </a:prstGeom>
        </p:spPr>
      </p:pic>
      <p:grpSp>
        <p:nvGrpSpPr>
          <p:cNvPr id="15" name="组合 14"/>
          <p:cNvGrpSpPr/>
          <p:nvPr/>
        </p:nvGrpSpPr>
        <p:grpSpPr>
          <a:xfrm>
            <a:off x="458502" y="340816"/>
            <a:ext cx="3569191" cy="4410328"/>
            <a:chOff x="-1778" y="6866"/>
            <a:chExt cx="5221" cy="7167"/>
          </a:xfrm>
        </p:grpSpPr>
        <p:sp>
          <p:nvSpPr>
            <p:cNvPr id="16" name="矩形 15"/>
            <p:cNvSpPr/>
            <p:nvPr>
              <p:custDataLst>
                <p:tags r:id="rId8"/>
              </p:custDataLst>
            </p:nvPr>
          </p:nvSpPr>
          <p:spPr>
            <a:xfrm>
              <a:off x="-1778" y="6866"/>
              <a:ext cx="2250" cy="7167"/>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17" name="文本框 16"/>
            <p:cNvSpPr txBox="1"/>
            <p:nvPr>
              <p:custDataLst>
                <p:tags r:id="rId9"/>
              </p:custDataLst>
            </p:nvPr>
          </p:nvSpPr>
          <p:spPr>
            <a:xfrm>
              <a:off x="-332" y="10768"/>
              <a:ext cx="3775" cy="942"/>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585" b="1" dirty="0">
                  <a:ln w="0"/>
                  <a:solidFill>
                    <a:schemeClr val="tx1"/>
                  </a:solidFill>
                  <a:latin typeface="微软雅黑" panose="020B0503020204020204" pitchFamily="34" charset="-122"/>
                  <a:ea typeface="微软雅黑" panose="020B0503020204020204" pitchFamily="34" charset="-122"/>
                </a:rPr>
                <a:t>2.1</a:t>
              </a:r>
              <a:r>
                <a:rPr lang="zh-CN" altLang="en-US" sz="1585" b="1" dirty="0">
                  <a:ln w="0"/>
                  <a:solidFill>
                    <a:schemeClr val="tx1"/>
                  </a:solidFill>
                  <a:latin typeface="微软雅黑" panose="020B0503020204020204" pitchFamily="34" charset="-122"/>
                  <a:ea typeface="微软雅黑" panose="020B0503020204020204" pitchFamily="34" charset="-122"/>
                </a:rPr>
                <a:t>查看期刊</a:t>
              </a:r>
              <a:r>
                <a:rPr lang="en-US" altLang="zh-CN" sz="1585" b="1" dirty="0">
                  <a:ln w="0"/>
                  <a:solidFill>
                    <a:schemeClr val="tx1"/>
                  </a:solidFill>
                  <a:latin typeface="微软雅黑" panose="020B0503020204020204" pitchFamily="34" charset="-122"/>
                  <a:ea typeface="微软雅黑" panose="020B0503020204020204" pitchFamily="34" charset="-122"/>
                </a:rPr>
                <a:t>栏目</a:t>
              </a:r>
              <a:r>
                <a:rPr lang="zh-CN" altLang="en-US" sz="1585" b="1" dirty="0">
                  <a:ln w="0"/>
                  <a:solidFill>
                    <a:schemeClr val="tx1"/>
                  </a:solidFill>
                  <a:latin typeface="微软雅黑" panose="020B0503020204020204" pitchFamily="34" charset="-122"/>
                  <a:ea typeface="微软雅黑" panose="020B0503020204020204" pitchFamily="34" charset="-122"/>
                </a:rPr>
                <a:t>设置及其文献研究方向及质量</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316155" y="28409"/>
            <a:ext cx="5369168" cy="1007969"/>
            <a:chOff x="-2676" y="5891"/>
            <a:chExt cx="7854" cy="1638"/>
          </a:xfrm>
        </p:grpSpPr>
        <p:sp>
          <p:nvSpPr>
            <p:cNvPr id="19" name="矩形 18"/>
            <p:cNvSpPr/>
            <p:nvPr>
              <p:custDataLst>
                <p:tags r:id="rId10"/>
              </p:custDataLst>
            </p:nvPr>
          </p:nvSpPr>
          <p:spPr>
            <a:xfrm>
              <a:off x="-422" y="5891"/>
              <a:ext cx="5600" cy="562"/>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20" name="文本框 19"/>
            <p:cNvSpPr txBox="1"/>
            <p:nvPr>
              <p:custDataLst>
                <p:tags r:id="rId11"/>
              </p:custDataLst>
            </p:nvPr>
          </p:nvSpPr>
          <p:spPr>
            <a:xfrm>
              <a:off x="-2676" y="6587"/>
              <a:ext cx="4385" cy="942"/>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585" b="1" dirty="0">
                  <a:ln w="0"/>
                  <a:solidFill>
                    <a:schemeClr val="tx1"/>
                  </a:solidFill>
                  <a:latin typeface="微软雅黑" panose="020B0503020204020204" pitchFamily="34" charset="-122"/>
                  <a:ea typeface="微软雅黑" panose="020B0503020204020204" pitchFamily="34" charset="-122"/>
                </a:rPr>
                <a:t>2.2</a:t>
              </a:r>
              <a:r>
                <a:rPr lang="zh-CN" altLang="en-US" sz="1585" b="1" dirty="0">
                  <a:ln w="0"/>
                  <a:solidFill>
                    <a:schemeClr val="tx1"/>
                  </a:solidFill>
                  <a:latin typeface="微软雅黑" panose="020B0503020204020204" pitchFamily="34" charset="-122"/>
                  <a:ea typeface="微软雅黑" panose="020B0503020204020204" pitchFamily="34" charset="-122"/>
                </a:rPr>
                <a:t>通过“本刊内检索”查看是否有自己投稿文章相关的论文</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a:spLocks noGrp="1"/>
          </p:cNvSpPr>
          <p:nvPr>
            <p:custDataLst>
              <p:tags r:id="rId1"/>
            </p:custDataLst>
          </p:nvPr>
        </p:nvSpPr>
        <p:spPr>
          <a:xfrm>
            <a:off x="511406" y="295204"/>
            <a:ext cx="2666815" cy="414020"/>
          </a:xfrm>
          <a:prstGeom prst="rect">
            <a:avLst/>
          </a:prstGeom>
        </p:spPr>
        <p:txBody>
          <a:bodyPr wrap="square">
            <a:sp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95" spc="500" dirty="0"/>
              <a:t>选刊方法</a:t>
            </a:r>
            <a:endParaRPr lang="zh-CN" altLang="en-US" sz="2095" spc="500" dirty="0"/>
          </a:p>
        </p:txBody>
      </p:sp>
      <p:pic>
        <p:nvPicPr>
          <p:cNvPr id="3" name="图片 2"/>
          <p:cNvPicPr>
            <a:picLocks noChangeAspect="1"/>
          </p:cNvPicPr>
          <p:nvPr>
            <p:custDataLst>
              <p:tags r:id="rId2"/>
            </p:custDataLst>
          </p:nvPr>
        </p:nvPicPr>
        <p:blipFill>
          <a:blip r:embed="rId3"/>
          <a:stretch>
            <a:fillRect/>
          </a:stretch>
        </p:blipFill>
        <p:spPr>
          <a:xfrm>
            <a:off x="8467" y="0"/>
            <a:ext cx="9123568" cy="5133975"/>
          </a:xfrm>
          <a:prstGeom prst="rect">
            <a:avLst/>
          </a:prstGeom>
        </p:spPr>
      </p:pic>
      <p:grpSp>
        <p:nvGrpSpPr>
          <p:cNvPr id="15" name="组合 14"/>
          <p:cNvGrpSpPr/>
          <p:nvPr/>
        </p:nvGrpSpPr>
        <p:grpSpPr>
          <a:xfrm>
            <a:off x="1986398" y="40516"/>
            <a:ext cx="4435340" cy="519369"/>
            <a:chOff x="457" y="6378"/>
            <a:chExt cx="6488" cy="844"/>
          </a:xfrm>
        </p:grpSpPr>
        <p:sp>
          <p:nvSpPr>
            <p:cNvPr id="16" name="矩形 15"/>
            <p:cNvSpPr/>
            <p:nvPr>
              <p:custDataLst>
                <p:tags r:id="rId4"/>
              </p:custDataLst>
            </p:nvPr>
          </p:nvSpPr>
          <p:spPr>
            <a:xfrm>
              <a:off x="457" y="6378"/>
              <a:ext cx="1833" cy="808"/>
            </a:xfrm>
            <a:prstGeom prst="rect">
              <a:avLst/>
            </a:prstGeom>
            <a:noFill/>
            <a:ln w="317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25" dirty="0">
                <a:ln w="0"/>
                <a:solidFill>
                  <a:schemeClr val="tx1"/>
                </a:solidFill>
                <a:effectLst>
                  <a:outerShdw blurRad="38100" dist="19050" dir="2700000" algn="tl" rotWithShape="0">
                    <a:schemeClr val="dk1">
                      <a:alpha val="40000"/>
                    </a:schemeClr>
                  </a:outerShdw>
                </a:effectLst>
              </a:endParaRPr>
            </a:p>
          </p:txBody>
        </p:sp>
        <p:sp>
          <p:nvSpPr>
            <p:cNvPr id="17" name="文本框 16"/>
            <p:cNvSpPr txBox="1"/>
            <p:nvPr>
              <p:custDataLst>
                <p:tags r:id="rId5"/>
              </p:custDataLst>
            </p:nvPr>
          </p:nvSpPr>
          <p:spPr>
            <a:xfrm>
              <a:off x="2377" y="6677"/>
              <a:ext cx="4568" cy="545"/>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585" b="1" dirty="0">
                  <a:ln w="0"/>
                  <a:solidFill>
                    <a:schemeClr val="tx1"/>
                  </a:solidFill>
                  <a:latin typeface="微软雅黑" panose="020B0503020204020204" pitchFamily="34" charset="-122"/>
                  <a:ea typeface="微软雅黑" panose="020B0503020204020204" pitchFamily="34" charset="-122"/>
                </a:rPr>
                <a:t>2.3</a:t>
              </a:r>
              <a:r>
                <a:rPr lang="zh-CN" altLang="en-US" sz="1585" b="1" dirty="0">
                  <a:ln w="0"/>
                  <a:solidFill>
                    <a:schemeClr val="tx1"/>
                  </a:solidFill>
                  <a:latin typeface="微软雅黑" panose="020B0503020204020204" pitchFamily="34" charset="-122"/>
                  <a:ea typeface="微软雅黑" panose="020B0503020204020204" pitchFamily="34" charset="-122"/>
                </a:rPr>
                <a:t>通过统计与评价判断是否适合</a:t>
              </a:r>
              <a:endParaRPr lang="zh-CN" altLang="en-US" sz="1585" b="1" dirty="0">
                <a:ln w="0"/>
                <a:solidFill>
                  <a:schemeClr val="tx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6"/>
            </p:custDataLst>
          </p:nvPr>
        </p:nvPicPr>
        <p:blipFill>
          <a:blip r:embed="rId7"/>
          <a:stretch>
            <a:fillRect/>
          </a:stretch>
        </p:blipFill>
        <p:spPr>
          <a:xfrm>
            <a:off x="91993" y="638413"/>
            <a:ext cx="4614469" cy="254420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图片 4"/>
          <p:cNvPicPr>
            <a:picLocks noChangeAspect="1"/>
          </p:cNvPicPr>
          <p:nvPr>
            <p:custDataLst>
              <p:tags r:id="rId8"/>
            </p:custDataLst>
          </p:nvPr>
        </p:nvPicPr>
        <p:blipFill>
          <a:blip r:embed="rId9"/>
          <a:stretch>
            <a:fillRect/>
          </a:stretch>
        </p:blipFill>
        <p:spPr>
          <a:xfrm>
            <a:off x="4468656" y="638413"/>
            <a:ext cx="4614469" cy="254420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图片 5"/>
          <p:cNvPicPr>
            <a:picLocks noChangeAspect="1"/>
          </p:cNvPicPr>
          <p:nvPr>
            <p:custDataLst>
              <p:tags r:id="rId10"/>
            </p:custDataLst>
          </p:nvPr>
        </p:nvPicPr>
        <p:blipFill>
          <a:blip r:embed="rId11"/>
          <a:stretch>
            <a:fillRect/>
          </a:stretch>
        </p:blipFill>
        <p:spPr>
          <a:xfrm>
            <a:off x="2368424" y="2285841"/>
            <a:ext cx="4736174" cy="280761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rcRect r="19836"/>
          <a:stretch>
            <a:fillRect/>
          </a:stretch>
        </p:blipFill>
        <p:spPr>
          <a:xfrm>
            <a:off x="144145" y="760095"/>
            <a:ext cx="8839835" cy="4373880"/>
          </a:xfrm>
          <a:prstGeom prst="rect">
            <a:avLst/>
          </a:prstGeom>
          <a:ln>
            <a:solidFill>
              <a:schemeClr val="bg1">
                <a:lumMod val="50000"/>
              </a:schemeClr>
            </a:solidFill>
          </a:ln>
        </p:spPr>
      </p:pic>
      <p:pic>
        <p:nvPicPr>
          <p:cNvPr id="6" name="图片 5"/>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7" name="文本框 6"/>
          <p:cNvSpPr txBox="1"/>
          <p:nvPr>
            <p:custDataLst>
              <p:tags r:id="rId7"/>
            </p:custDataLst>
          </p:nvPr>
        </p:nvSpPr>
        <p:spPr>
          <a:xfrm>
            <a:off x="177800" y="115570"/>
            <a:ext cx="40220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知网研学</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投稿分析</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8"/>
            </p:custDataLst>
          </p:nvPr>
        </p:nvSpPr>
        <p:spPr>
          <a:xfrm>
            <a:off x="3588385" y="192405"/>
            <a:ext cx="1967230" cy="36830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b="1">
                <a:solidFill>
                  <a:srgbClr val="FF0000"/>
                </a:solidFill>
                <a:latin typeface="Arial" panose="020B0604020202020204" pitchFamily="34" charset="0"/>
                <a:ea typeface="微软雅黑" panose="020B0503020204020204" pitchFamily="34" charset="-122"/>
              </a:rPr>
              <a:t>x</a:t>
            </a:r>
            <a:r>
              <a:rPr lang="zh-CN" altLang="en-US" sz="1800" b="1">
                <a:solidFill>
                  <a:srgbClr val="FF0000"/>
                </a:solidFill>
                <a:latin typeface="Arial" panose="020B0604020202020204" pitchFamily="34" charset="0"/>
                <a:ea typeface="微软雅黑" panose="020B0503020204020204" pitchFamily="34" charset="-122"/>
              </a:rPr>
              <a:t>.cnki.net</a:t>
            </a:r>
            <a:endParaRPr lang="zh-CN" altLang="en-US" sz="1800" b="1">
              <a:solidFill>
                <a:srgbClr val="FF0000"/>
              </a:solidFill>
              <a:latin typeface="Arial" panose="020B0604020202020204" pitchFamily="34" charset="0"/>
              <a:ea typeface="微软雅黑" panose="020B0503020204020204" pitchFamily="34" charset="-122"/>
            </a:endParaRPr>
          </a:p>
        </p:txBody>
      </p:sp>
      <p:pic>
        <p:nvPicPr>
          <p:cNvPr id="11" name="图片 10"/>
          <p:cNvPicPr>
            <a:picLocks noChangeAspect="1"/>
          </p:cNvPicPr>
          <p:nvPr/>
        </p:nvPicPr>
        <p:blipFill>
          <a:blip r:embed="rId9"/>
          <a:stretch>
            <a:fillRect/>
          </a:stretch>
        </p:blipFill>
        <p:spPr>
          <a:xfrm>
            <a:off x="1183005" y="1142365"/>
            <a:ext cx="7783195" cy="3609340"/>
          </a:xfrm>
          <a:prstGeom prst="rect">
            <a:avLst/>
          </a:prstGeom>
          <a:ln>
            <a:solidFill>
              <a:schemeClr val="bg1">
                <a:lumMod val="50000"/>
              </a:schemeClr>
            </a:solidFill>
          </a:ln>
        </p:spPr>
      </p:pic>
      <p:pic>
        <p:nvPicPr>
          <p:cNvPr id="12" name="图片 11"/>
          <p:cNvPicPr>
            <a:picLocks noChangeAspect="1"/>
          </p:cNvPicPr>
          <p:nvPr/>
        </p:nvPicPr>
        <p:blipFill>
          <a:blip r:embed="rId10"/>
          <a:stretch>
            <a:fillRect/>
          </a:stretch>
        </p:blipFill>
        <p:spPr>
          <a:xfrm>
            <a:off x="1877060" y="760095"/>
            <a:ext cx="7106920" cy="4131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descr="8"/>
          <p:cNvPicPr>
            <a:picLocks noChangeAspect="1"/>
          </p:cNvPicPr>
          <p:nvPr>
            <p:custDataLst>
              <p:tags r:id="rId1"/>
            </p:custDataLst>
          </p:nvPr>
        </p:nvPicPr>
        <p:blipFill>
          <a:blip r:embed="rId2"/>
          <a:stretch>
            <a:fillRect/>
          </a:stretch>
        </p:blipFill>
        <p:spPr>
          <a:xfrm>
            <a:off x="0" y="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1289050" y="673735"/>
            <a:ext cx="6520815" cy="4383405"/>
          </a:xfrm>
          <a:prstGeom prst="rect">
            <a:avLst/>
          </a:prstGeom>
          <a:ln>
            <a:solidFill>
              <a:schemeClr val="bg1">
                <a:lumMod val="50000"/>
              </a:schemeClr>
            </a:solidFill>
          </a:ln>
        </p:spPr>
      </p:pic>
      <p:pic>
        <p:nvPicPr>
          <p:cNvPr id="6" name="图片 5"/>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7" name="文本框 6"/>
          <p:cNvSpPr txBox="1"/>
          <p:nvPr>
            <p:custDataLst>
              <p:tags r:id="rId7"/>
            </p:custDataLst>
          </p:nvPr>
        </p:nvSpPr>
        <p:spPr>
          <a:xfrm>
            <a:off x="177800" y="115570"/>
            <a:ext cx="40220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中国学术期刊论文投稿平台</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8"/>
            </p:custDataLst>
          </p:nvPr>
        </p:nvSpPr>
        <p:spPr>
          <a:xfrm>
            <a:off x="3904615" y="192405"/>
            <a:ext cx="1967230" cy="368300"/>
          </a:xfrm>
          <a:prstGeom prst="rect">
            <a:avLst/>
          </a:prstGeom>
        </p:spPr>
        <p:txBody>
          <a:bodyPr wrap="square">
            <a:spAutoFit/>
            <a:extLst>
              <a:ext uri="{4A0BC546-FE56-4ADE-93B0-CB8AF2F6F144}">
                <wpsdc:textFrameExt xmlns:wpsdc="http://www.wps.cn/officeDocument/2022/drawingmlCustomData" type="text"/>
              </a:ext>
            </a:extLst>
          </a:bodyPr>
          <a:p>
            <a:pPr algn="ctr"/>
            <a:r>
              <a:rPr sz="1800" b="1">
                <a:solidFill>
                  <a:srgbClr val="FF0000"/>
                </a:solidFill>
                <a:latin typeface="Arial" panose="020B0604020202020204" pitchFamily="34" charset="0"/>
                <a:ea typeface="微软雅黑" panose="020B0503020204020204" pitchFamily="34" charset="-122"/>
              </a:rPr>
              <a:t>cb.cnki.net</a:t>
            </a:r>
            <a:endParaRPr sz="1800" b="1">
              <a:solidFill>
                <a:srgbClr val="FF0000"/>
              </a:solidFill>
              <a:latin typeface="Arial" panose="020B0604020202020204" pitchFamily="34" charset="0"/>
              <a:ea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投稿流程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336459" y="701847"/>
            <a:ext cx="6096000" cy="3731270"/>
          </a:xfrm>
          <a:prstGeom prst="rect">
            <a:avLst/>
          </a:prstGeom>
          <a:ln>
            <a:solidFill>
              <a:srgbClr val="B3A2C7"/>
            </a:solidFill>
          </a:ln>
        </p:spPr>
      </p:pic>
      <p:pic>
        <p:nvPicPr>
          <p:cNvPr id="7" name="图片 6"/>
          <p:cNvPicPr>
            <a:picLocks noChangeAspect="1"/>
          </p:cNvPicPr>
          <p:nvPr>
            <p:custDataLst>
              <p:tags r:id="rId5"/>
            </p:custDataLst>
          </p:nvPr>
        </p:nvPicPr>
        <p:blipFill>
          <a:blip r:embed="rId6"/>
          <a:stretch>
            <a:fillRect/>
          </a:stretch>
        </p:blipFill>
        <p:spPr>
          <a:xfrm>
            <a:off x="1998980" y="1154430"/>
            <a:ext cx="6873240" cy="3861435"/>
          </a:xfrm>
          <a:prstGeom prst="rect">
            <a:avLst/>
          </a:prstGeom>
          <a:ln>
            <a:solidFill>
              <a:srgbClr val="B3A2C7"/>
            </a:solid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grpSp>
        <p:nvGrpSpPr>
          <p:cNvPr id="14" name="组合 13"/>
          <p:cNvGrpSpPr/>
          <p:nvPr/>
        </p:nvGrpSpPr>
        <p:grpSpPr>
          <a:xfrm>
            <a:off x="601214" y="1883957"/>
            <a:ext cx="4850468" cy="583566"/>
            <a:chOff x="1071226" y="2601905"/>
            <a:chExt cx="6479290" cy="779531"/>
          </a:xfrm>
        </p:grpSpPr>
        <p:sp>
          <p:nvSpPr>
            <p:cNvPr id="9" name="矩形 8"/>
            <p:cNvSpPr/>
            <p:nvPr>
              <p:custDataLst>
                <p:tags r:id="rId3"/>
              </p:custDataLst>
            </p:nvPr>
          </p:nvSpPr>
          <p:spPr>
            <a:xfrm>
              <a:off x="1071226" y="2601906"/>
              <a:ext cx="1987420" cy="779530"/>
            </a:xfrm>
            <a:prstGeom prst="rect">
              <a:avLst/>
            </a:prstGeom>
            <a:solidFill>
              <a:srgbClr val="FFEEB7"/>
            </a:solidFill>
            <a:scene3d>
              <a:camera prst="orthographicFront"/>
              <a:lightRig rig="threePt" dir="t"/>
            </a:scene3d>
            <a:sp3d>
              <a:bevelT/>
            </a:sp3d>
          </p:spPr>
          <p:txBody>
            <a:bodyPr wrap="none">
              <a:spAutoFit/>
            </a:bodyPr>
            <a:p>
              <a:pPr algn="ctr"/>
              <a:r>
                <a:rPr lang="zh-CN" altLang="en-US" sz="1600" b="1" dirty="0">
                  <a:ea typeface="微软雅黑" panose="020B0503020204020204" pitchFamily="34" charset="-122"/>
                </a:rPr>
                <a:t>新稿件</a:t>
              </a:r>
              <a:endParaRPr lang="en-US" altLang="zh-CN" sz="1600" b="1" dirty="0">
                <a:ea typeface="微软雅黑" panose="020B0503020204020204" pitchFamily="34" charset="-122"/>
              </a:endParaRPr>
            </a:p>
            <a:p>
              <a:r>
                <a:rPr lang="en-US" altLang="zh-CN" sz="1600" dirty="0">
                  <a:ea typeface="微软雅黑" panose="020B0503020204020204" pitchFamily="34" charset="-122"/>
                </a:rPr>
                <a:t>new submission</a:t>
              </a:r>
              <a:endParaRPr lang="zh-CN" altLang="en-US" sz="1600" dirty="0">
                <a:ea typeface="微软雅黑" panose="020B0503020204020204" pitchFamily="34" charset="-122"/>
              </a:endParaRPr>
            </a:p>
          </p:txBody>
        </p:sp>
        <p:sp>
          <p:nvSpPr>
            <p:cNvPr id="10" name="矩形 9"/>
            <p:cNvSpPr/>
            <p:nvPr>
              <p:custDataLst>
                <p:tags r:id="rId4"/>
              </p:custDataLst>
            </p:nvPr>
          </p:nvSpPr>
          <p:spPr>
            <a:xfrm>
              <a:off x="3221649" y="2601906"/>
              <a:ext cx="2236802" cy="779530"/>
            </a:xfrm>
            <a:prstGeom prst="rect">
              <a:avLst/>
            </a:prstGeom>
            <a:solidFill>
              <a:srgbClr val="FFEEB7"/>
            </a:solidFill>
            <a:scene3d>
              <a:camera prst="orthographicFront"/>
              <a:lightRig rig="threePt" dir="t"/>
            </a:scene3d>
            <a:sp3d>
              <a:bevelT/>
            </a:sp3d>
          </p:spPr>
          <p:txBody>
            <a:bodyPr wrap="none">
              <a:spAutoFit/>
            </a:bodyPr>
            <a:p>
              <a:pPr algn="ctr"/>
              <a:r>
                <a:rPr lang="zh-CN" altLang="en-US" sz="1600" b="1" dirty="0">
                  <a:ea typeface="微软雅黑" panose="020B0503020204020204" pitchFamily="34" charset="-122"/>
                </a:rPr>
                <a:t>编辑分配</a:t>
              </a:r>
              <a:endParaRPr lang="en-US" altLang="zh-CN" sz="1600" b="1" dirty="0">
                <a:ea typeface="微软雅黑" panose="020B0503020204020204" pitchFamily="34" charset="-122"/>
              </a:endParaRPr>
            </a:p>
            <a:p>
              <a:pPr algn="ctr"/>
              <a:r>
                <a:rPr lang="en-US" altLang="zh-CN" sz="1600" dirty="0">
                  <a:ea typeface="微软雅黑" panose="020B0503020204020204" pitchFamily="34" charset="-122"/>
                </a:rPr>
                <a:t>Editor assigned</a:t>
              </a:r>
              <a:endParaRPr lang="zh-CN" altLang="en-US" sz="1600" dirty="0">
                <a:ea typeface="微软雅黑" panose="020B0503020204020204" pitchFamily="34" charset="-122"/>
              </a:endParaRPr>
            </a:p>
          </p:txBody>
        </p:sp>
        <p:sp>
          <p:nvSpPr>
            <p:cNvPr id="11" name="矩形 10"/>
            <p:cNvSpPr/>
            <p:nvPr>
              <p:custDataLst>
                <p:tags r:id="rId5"/>
              </p:custDataLst>
            </p:nvPr>
          </p:nvSpPr>
          <p:spPr>
            <a:xfrm>
              <a:off x="5541890" y="2601905"/>
              <a:ext cx="2008626" cy="779530"/>
            </a:xfrm>
            <a:prstGeom prst="rect">
              <a:avLst/>
            </a:prstGeom>
            <a:solidFill>
              <a:srgbClr val="FFEEB7"/>
            </a:solidFill>
            <a:scene3d>
              <a:camera prst="orthographicFront"/>
              <a:lightRig rig="threePt" dir="t"/>
            </a:scene3d>
            <a:sp3d>
              <a:bevelT/>
            </a:sp3d>
          </p:spPr>
          <p:txBody>
            <a:bodyPr wrap="none">
              <a:spAutoFit/>
            </a:bodyPr>
            <a:p>
              <a:pPr algn="ctr"/>
              <a:r>
                <a:rPr lang="zh-CN" altLang="en-US" sz="1600" b="1" dirty="0">
                  <a:ea typeface="微软雅黑" panose="020B0503020204020204" pitchFamily="34" charset="-122"/>
                </a:rPr>
                <a:t>审核中</a:t>
              </a:r>
              <a:r>
                <a:rPr lang="en-US" altLang="zh-CN" sz="1600" b="1" dirty="0">
                  <a:ea typeface="微软雅黑" panose="020B0503020204020204" pitchFamily="34" charset="-122"/>
                </a:rPr>
                <a:t>/</a:t>
              </a:r>
              <a:r>
                <a:rPr lang="zh-CN" altLang="en-US" sz="1600" b="1" dirty="0">
                  <a:ea typeface="微软雅黑" panose="020B0503020204020204" pitchFamily="34" charset="-122"/>
                </a:rPr>
                <a:t>待修改</a:t>
              </a:r>
              <a:endParaRPr lang="en-US" altLang="zh-CN" sz="1600" b="1" dirty="0">
                <a:ea typeface="微软雅黑" panose="020B0503020204020204" pitchFamily="34" charset="-122"/>
              </a:endParaRPr>
            </a:p>
            <a:p>
              <a:pPr algn="ctr"/>
              <a:r>
                <a:rPr lang="en-US" altLang="zh-CN" sz="1600" dirty="0">
                  <a:ea typeface="微软雅黑" panose="020B0503020204020204" pitchFamily="34" charset="-122"/>
                </a:rPr>
                <a:t>under review </a:t>
              </a:r>
              <a:endParaRPr lang="zh-CN" altLang="en-US" sz="1600" dirty="0">
                <a:ea typeface="微软雅黑" panose="020B0503020204020204" pitchFamily="34" charset="-122"/>
              </a:endParaRPr>
            </a:p>
          </p:txBody>
        </p:sp>
        <p:sp>
          <p:nvSpPr>
            <p:cNvPr id="12" name="箭头: 右 11"/>
            <p:cNvSpPr/>
            <p:nvPr>
              <p:custDataLst>
                <p:tags r:id="rId6"/>
              </p:custDataLst>
            </p:nvPr>
          </p:nvSpPr>
          <p:spPr>
            <a:xfrm>
              <a:off x="3068422" y="2830285"/>
              <a:ext cx="257164" cy="185057"/>
            </a:xfrm>
            <a:prstGeom prst="rightArrow">
              <a:avLst/>
            </a:prstGeom>
            <a:solidFill>
              <a:srgbClr val="BB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3" name="箭头: 右 12"/>
            <p:cNvSpPr/>
            <p:nvPr>
              <p:custDataLst>
                <p:tags r:id="rId7"/>
              </p:custDataLst>
            </p:nvPr>
          </p:nvSpPr>
          <p:spPr>
            <a:xfrm>
              <a:off x="5362971" y="2830285"/>
              <a:ext cx="257164" cy="185057"/>
            </a:xfrm>
            <a:prstGeom prst="rightArrow">
              <a:avLst/>
            </a:prstGeom>
            <a:solidFill>
              <a:srgbClr val="BB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grpSp>
      <p:sp>
        <p:nvSpPr>
          <p:cNvPr id="21" name="文本框 20"/>
          <p:cNvSpPr txBox="1"/>
          <p:nvPr>
            <p:custDataLst>
              <p:tags r:id="rId8"/>
            </p:custDataLst>
          </p:nvPr>
        </p:nvSpPr>
        <p:spPr>
          <a:xfrm>
            <a:off x="2469357" y="2425868"/>
            <a:ext cx="1097280" cy="337185"/>
          </a:xfrm>
          <a:prstGeom prst="rect">
            <a:avLst/>
          </a:prstGeom>
          <a:noFill/>
        </p:spPr>
        <p:txBody>
          <a:bodyPr wrap="none" rtlCol="0">
            <a:spAutoFit/>
          </a:bodyPr>
          <a:p>
            <a:r>
              <a:rPr lang="en-US" altLang="zh-CN" sz="1600" dirty="0">
                <a:ea typeface="微软雅黑" panose="020B0503020204020204" pitchFamily="34" charset="-122"/>
              </a:rPr>
              <a:t>1</a:t>
            </a:r>
            <a:r>
              <a:rPr lang="zh-CN" altLang="en-US" sz="1600" dirty="0">
                <a:ea typeface="微软雅黑" panose="020B0503020204020204" pitchFamily="34" charset="-122"/>
              </a:rPr>
              <a:t>个月左右</a:t>
            </a:r>
            <a:endParaRPr lang="zh-CN" altLang="en-US" sz="1600" dirty="0">
              <a:ea typeface="微软雅黑" panose="020B0503020204020204" pitchFamily="34" charset="-122"/>
            </a:endParaRPr>
          </a:p>
        </p:txBody>
      </p:sp>
      <p:sp>
        <p:nvSpPr>
          <p:cNvPr id="22" name="文本框 21"/>
          <p:cNvSpPr txBox="1"/>
          <p:nvPr>
            <p:custDataLst>
              <p:tags r:id="rId9"/>
            </p:custDataLst>
          </p:nvPr>
        </p:nvSpPr>
        <p:spPr>
          <a:xfrm>
            <a:off x="4007276" y="2425868"/>
            <a:ext cx="1266825" cy="337185"/>
          </a:xfrm>
          <a:prstGeom prst="rect">
            <a:avLst/>
          </a:prstGeom>
          <a:noFill/>
        </p:spPr>
        <p:txBody>
          <a:bodyPr wrap="none" rtlCol="0">
            <a:spAutoFit/>
          </a:bodyPr>
          <a:p>
            <a:r>
              <a:rPr lang="en-US" altLang="zh-CN" sz="1600" dirty="0">
                <a:ea typeface="微软雅黑" panose="020B0503020204020204" pitchFamily="34" charset="-122"/>
              </a:rPr>
              <a:t>1-8</a:t>
            </a:r>
            <a:r>
              <a:rPr lang="zh-CN" altLang="en-US" sz="1600" dirty="0">
                <a:ea typeface="微软雅黑" panose="020B0503020204020204" pitchFamily="34" charset="-122"/>
              </a:rPr>
              <a:t>个月不等</a:t>
            </a:r>
            <a:endParaRPr lang="zh-CN" altLang="en-US" sz="1600" dirty="0">
              <a:ea typeface="微软雅黑" panose="020B0503020204020204" pitchFamily="34" charset="-122"/>
            </a:endParaRPr>
          </a:p>
        </p:txBody>
      </p:sp>
      <p:grpSp>
        <p:nvGrpSpPr>
          <p:cNvPr id="23" name="组合 22"/>
          <p:cNvGrpSpPr/>
          <p:nvPr/>
        </p:nvGrpSpPr>
        <p:grpSpPr>
          <a:xfrm>
            <a:off x="5528945" y="250825"/>
            <a:ext cx="2728595" cy="3479800"/>
            <a:chOff x="7241679" y="196230"/>
            <a:chExt cx="2841384" cy="3713094"/>
          </a:xfrm>
        </p:grpSpPr>
        <p:sp>
          <p:nvSpPr>
            <p:cNvPr id="15" name="箭头: 右 14"/>
            <p:cNvSpPr/>
            <p:nvPr>
              <p:custDataLst>
                <p:tags r:id="rId10"/>
              </p:custDataLst>
            </p:nvPr>
          </p:nvSpPr>
          <p:spPr>
            <a:xfrm rot="19914704">
              <a:off x="7241679" y="1821867"/>
              <a:ext cx="1299042" cy="319813"/>
            </a:xfrm>
            <a:prstGeom prst="rightArrow">
              <a:avLst/>
            </a:prstGeom>
            <a:solidFill>
              <a:srgbClr val="BB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6" name="箭头: 右 15"/>
            <p:cNvSpPr/>
            <p:nvPr>
              <p:custDataLst>
                <p:tags r:id="rId11"/>
              </p:custDataLst>
            </p:nvPr>
          </p:nvSpPr>
          <p:spPr>
            <a:xfrm rot="1685296" flipV="1">
              <a:off x="7241680" y="2594178"/>
              <a:ext cx="1299042" cy="319813"/>
            </a:xfrm>
            <a:prstGeom prst="rightArrow">
              <a:avLst/>
            </a:prstGeom>
            <a:solidFill>
              <a:srgbClr val="BB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pic>
          <p:nvPicPr>
            <p:cNvPr id="19" name="图片 18"/>
            <p:cNvPicPr>
              <a:picLocks noChangeAspect="1"/>
            </p:cNvPicPr>
            <p:nvPr>
              <p:custDataLst>
                <p:tags r:id="rId12"/>
              </p:custDataLst>
            </p:nvPr>
          </p:nvPicPr>
          <p:blipFill>
            <a:blip r:embed="rId13"/>
            <a:stretch>
              <a:fillRect/>
            </a:stretch>
          </p:blipFill>
          <p:spPr>
            <a:xfrm>
              <a:off x="8621312" y="1166415"/>
              <a:ext cx="1461751" cy="941338"/>
            </a:xfrm>
            <a:prstGeom prst="rect">
              <a:avLst/>
            </a:prstGeom>
          </p:spPr>
        </p:pic>
        <p:pic>
          <p:nvPicPr>
            <p:cNvPr id="20" name="图片 19"/>
            <p:cNvPicPr>
              <a:picLocks noChangeAspect="1"/>
            </p:cNvPicPr>
            <p:nvPr>
              <p:custDataLst>
                <p:tags r:id="rId14"/>
              </p:custDataLst>
            </p:nvPr>
          </p:nvPicPr>
          <p:blipFill>
            <a:blip r:embed="rId15"/>
            <a:stretch>
              <a:fillRect/>
            </a:stretch>
          </p:blipFill>
          <p:spPr>
            <a:xfrm>
              <a:off x="8621312" y="2660192"/>
              <a:ext cx="1461750" cy="1249132"/>
            </a:xfrm>
            <a:prstGeom prst="rect">
              <a:avLst/>
            </a:prstGeom>
          </p:spPr>
        </p:pic>
        <p:pic>
          <p:nvPicPr>
            <p:cNvPr id="6146" name="Picture 2"/>
            <p:cNvPicPr>
              <a:picLocks noChangeAspect="1" noChangeArrowheads="1" noCrop="1"/>
            </p:cNvPicPr>
            <p:nvPr>
              <p:custDataLst>
                <p:tags r:id="rId16"/>
              </p:custDataLst>
            </p:nvPr>
          </p:nvPicPr>
          <p:blipFill>
            <a:blip r:embed="rId17"/>
            <a:srcRect/>
            <a:stretch>
              <a:fillRect/>
            </a:stretch>
          </p:blipFill>
          <p:spPr bwMode="auto">
            <a:xfrm>
              <a:off x="8539512" y="196230"/>
              <a:ext cx="1504950" cy="952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图片 101"/>
          <p:cNvPicPr/>
          <p:nvPr>
            <p:custDataLst>
              <p:tags r:id="rId18"/>
            </p:custDataLst>
          </p:nvPr>
        </p:nvPicPr>
        <p:blipFill>
          <a:blip r:embed="rId19"/>
          <a:stretch>
            <a:fillRect/>
          </a:stretch>
        </p:blipFill>
        <p:spPr>
          <a:xfrm>
            <a:off x="601345" y="2936240"/>
            <a:ext cx="2298700" cy="1878965"/>
          </a:xfrm>
          <a:prstGeom prst="rect">
            <a:avLst/>
          </a:prstGeom>
          <a:noFill/>
          <a:ln w="9525">
            <a:noFill/>
          </a:ln>
        </p:spPr>
      </p:pic>
      <p:pic>
        <p:nvPicPr>
          <p:cNvPr id="2" name="图片 1"/>
          <p:cNvPicPr>
            <a:picLocks noChangeAspect="1"/>
          </p:cNvPicPr>
          <p:nvPr>
            <p:custDataLst>
              <p:tags r:id="rId20"/>
            </p:custDataLst>
          </p:nvPr>
        </p:nvPicPr>
        <p:blipFill>
          <a:blip r:embed="rId21"/>
          <a:stretch>
            <a:fillRect/>
          </a:stretch>
        </p:blipFill>
        <p:spPr>
          <a:xfrm>
            <a:off x="7099966" y="191350"/>
            <a:ext cx="1866385" cy="294846"/>
          </a:xfrm>
          <a:prstGeom prst="rect">
            <a:avLst/>
          </a:prstGeom>
        </p:spPr>
      </p:pic>
      <p:sp>
        <p:nvSpPr>
          <p:cNvPr id="3" name="文本框 2"/>
          <p:cNvSpPr txBox="1"/>
          <p:nvPr>
            <p:custDataLst>
              <p:tags r:id="rId22"/>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投稿流程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3459328" y="1912689"/>
            <a:ext cx="2225040" cy="706755"/>
          </a:xfrm>
          <a:prstGeom prst="rect">
            <a:avLst/>
          </a:prstGeom>
          <a:noFill/>
        </p:spPr>
        <p:txBody>
          <a:bodyPr wrap="none" rtlCol="0">
            <a:spAutoFit/>
          </a:bodyPr>
          <a:lstStyle/>
          <a:p>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学术不端</a:t>
            </a:r>
            <a:endParaRPr lang="en-US" altLang="zh-CN"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pic>
        <p:nvPicPr>
          <p:cNvPr id="107" name="图片 106"/>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835025" y="3234690"/>
            <a:ext cx="2368550" cy="224599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6" name="文本框 5"/>
          <p:cNvSpPr txBox="1"/>
          <p:nvPr/>
        </p:nvSpPr>
        <p:spPr>
          <a:xfrm>
            <a:off x="4656140" y="1033450"/>
            <a:ext cx="3838122" cy="1881031"/>
          </a:xfrm>
          <a:prstGeom prst="rect">
            <a:avLst/>
          </a:prstGeom>
          <a:noFill/>
          <a:ln w="38100">
            <a:solidFill>
              <a:srgbClr val="0B47B0"/>
            </a:solidFill>
            <a:prstDash val="dash"/>
          </a:ln>
        </p:spPr>
        <p:txBody>
          <a:bodyPr wrap="square" rtlCol="0" anchor="t">
            <a:noAutofit/>
          </a:bodyPr>
          <a:p>
            <a:pPr algn="just">
              <a:lnSpc>
                <a:spcPct val="190000"/>
              </a:lnSpc>
              <a:buClrTx/>
              <a:buSzTx/>
              <a:buFontTx/>
            </a:pPr>
            <a:r>
              <a:rPr lang="zh-CN" altLang="en-US" sz="1795" b="1">
                <a:latin typeface="微软雅黑" panose="020B0503020204020204" pitchFamily="34" charset="-122"/>
                <a:ea typeface="微软雅黑" panose="020B0503020204020204" pitchFamily="34" charset="-122"/>
                <a:cs typeface="微软雅黑" panose="020B0503020204020204" pitchFamily="34" charset="-122"/>
                <a:sym typeface="+mn-ea"/>
              </a:rPr>
              <a:t>爱因斯坦和费尔德在《物理学的进化》一书中指出：</a:t>
            </a:r>
            <a:r>
              <a:rPr lang="en-US" altLang="zh-CN" sz="1795"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795" b="1">
                <a:latin typeface="微软雅黑" panose="020B0503020204020204" pitchFamily="34" charset="-122"/>
                <a:ea typeface="微软雅黑" panose="020B0503020204020204" pitchFamily="34" charset="-122"/>
                <a:cs typeface="微软雅黑" panose="020B0503020204020204" pitchFamily="34" charset="-122"/>
                <a:sym typeface="+mn-ea"/>
              </a:rPr>
              <a:t>提出一个问题往往比解决一个问题更重要。</a:t>
            </a:r>
            <a:r>
              <a:rPr lang="en-US" altLang="zh-CN" sz="1795"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795"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p:nvPr>
            <p:custDataLst>
              <p:tags r:id="rId3"/>
            </p:custDataLst>
          </p:nvPr>
        </p:nvPicPr>
        <p:blipFill>
          <a:blip r:embed="rId4"/>
          <a:stretch>
            <a:fillRect/>
          </a:stretch>
        </p:blipFill>
        <p:spPr>
          <a:xfrm>
            <a:off x="678736" y="964046"/>
            <a:ext cx="3332330" cy="3581898"/>
          </a:xfrm>
          <a:prstGeom prst="rect">
            <a:avLst/>
          </a:prstGeom>
          <a:noFill/>
          <a:ln w="9525">
            <a:noFill/>
          </a:ln>
        </p:spPr>
      </p:pic>
      <p:sp>
        <p:nvSpPr>
          <p:cNvPr id="7" name="文本框 6"/>
          <p:cNvSpPr txBox="1"/>
          <p:nvPr>
            <p:custDataLst>
              <p:tags r:id="rId5"/>
            </p:custDataLst>
          </p:nvPr>
        </p:nvSpPr>
        <p:spPr>
          <a:xfrm>
            <a:off x="4899529" y="3357525"/>
            <a:ext cx="3395554" cy="957867"/>
          </a:xfrm>
          <a:prstGeom prst="rect">
            <a:avLst/>
          </a:prstGeom>
          <a:solidFill>
            <a:schemeClr val="accent4">
              <a:lumMod val="60000"/>
              <a:lumOff val="40000"/>
            </a:schemeClr>
          </a:solidFill>
        </p:spPr>
        <p:txBody>
          <a:bodyPr wrap="square">
            <a:noAutofit/>
            <a:extLst>
              <a:ext uri="{4A0BC546-FE56-4ADE-93B0-CB8AF2F6F144}">
                <wpsdc:textFrameExt xmlns:wpsdc="http://www.wps.cn/officeDocument/2022/drawingmlCustomData" type="text"/>
              </a:ext>
            </a:extLst>
          </a:bodyPr>
          <a:p>
            <a:pPr indent="0" algn="ctr" fontAlgn="auto">
              <a:lnSpc>
                <a:spcPct val="150000"/>
              </a:lnSpc>
            </a:pPr>
            <a:r>
              <a:rPr lang="zh-CN" altLang="en-US" sz="1795" b="1">
                <a:latin typeface="Arial" panose="020B0604020202020204" pitchFamily="34" charset="0"/>
                <a:ea typeface="微软雅黑" panose="020B0503020204020204" pitchFamily="34" charset="-122"/>
              </a:rPr>
              <a:t>选题是科研过程的战略性步骤和起点，是科学研究的首要环节。</a:t>
            </a:r>
            <a:endParaRPr lang="zh-CN" altLang="en-US" sz="1795" b="1">
              <a:latin typeface="Arial" panose="020B0604020202020204" pitchFamily="34" charset="0"/>
              <a:ea typeface="微软雅黑" panose="020B0503020204020204" pitchFamily="34" charset="-122"/>
            </a:endParaRPr>
          </a:p>
        </p:txBody>
      </p:sp>
      <p:pic>
        <p:nvPicPr>
          <p:cNvPr id="4" name="图片 3"/>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8" name="文本框 7"/>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科研选题</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5" name="图片 4"/>
          <p:cNvPicPr>
            <a:picLocks noChangeAspect="1"/>
          </p:cNvPicPr>
          <p:nvPr>
            <p:custDataLst>
              <p:tags r:id="rId3"/>
            </p:custDataLst>
          </p:nvPr>
        </p:nvPicPr>
        <p:blipFill>
          <a:blip r:embed="rId4"/>
          <a:srcRect b="52153"/>
          <a:stretch>
            <a:fillRect/>
          </a:stretch>
        </p:blipFill>
        <p:spPr>
          <a:xfrm>
            <a:off x="560039" y="649518"/>
            <a:ext cx="8075553" cy="1215041"/>
          </a:xfrm>
          <a:prstGeom prst="rect">
            <a:avLst/>
          </a:prstGeom>
        </p:spPr>
      </p:pic>
      <p:sp>
        <p:nvSpPr>
          <p:cNvPr id="25" name="标题 5"/>
          <p:cNvSpPr txBox="1"/>
          <p:nvPr>
            <p:custDataLst>
              <p:tags r:id="rId5"/>
            </p:custDataLst>
          </p:nvPr>
        </p:nvSpPr>
        <p:spPr>
          <a:xfrm>
            <a:off x="132062" y="2016958"/>
            <a:ext cx="9013929" cy="3005752"/>
          </a:xfrm>
          <a:prstGeom prst="rect">
            <a:avLst/>
          </a:prstGeom>
          <a:noFill/>
          <a:ln w="9525">
            <a:noFill/>
            <a:miter/>
          </a:ln>
        </p:spPr>
        <p:txBody>
          <a:bodyPr vert="horz" wrap="square" anchor="b"/>
          <a:p>
            <a:pPr algn="ctr">
              <a:lnSpc>
                <a:spcPct val="170000"/>
              </a:lnSpc>
              <a:buFont typeface="Wingdings" panose="05000000000000000000" charset="0"/>
              <a:buNone/>
            </a:pPr>
            <a:endParaRPr lang="zh-CN" altLang="en-US" sz="1050"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spcBef>
                <a:spcPts val="600"/>
              </a:spcBef>
              <a:spcAft>
                <a:spcPts val="600"/>
              </a:spcAft>
              <a:buFont typeface="Wingdings" panose="05000000000000000000" charset="0"/>
              <a:buNone/>
            </a:pPr>
            <a:r>
              <a:rPr lang="en-US" altLang="zh-CN" sz="1495" b="1" noProof="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第二十七条　经调查，确认被举报人在科学研究及相关活动中有下列行为之一的，</a:t>
            </a:r>
            <a:r>
              <a:rPr lang="zh-CN" altLang="en-US" sz="1495"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应当认定为构成学术不端行为：</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（一）剽窃、抄袭、侵占他人学术成果；</a:t>
            </a:r>
            <a:endParaRPr lang="en-US" altLang="zh-CN"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en-US" altLang="zh-CN" sz="1495" b="1" noProof="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（二）篡改他人研究成果；</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（三）伪造科研数据、资料、文献、注释，捏造事实、编造虚假研究成果；</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（四）未参加研究而在成果中署名，未经许可不当使用他人署名，虚构合作者或未参加研究而署名。</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（五）在申报课题、申请学位等过程中提供虚假学术信息；</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（六）买卖论文、由他人代写或者为他人代写论文；</a:t>
            </a:r>
            <a:endPar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495" b="1" noProof="1">
                <a:latin typeface="微软雅黑" panose="020B0503020204020204" pitchFamily="34" charset="-122"/>
                <a:ea typeface="微软雅黑" panose="020B0503020204020204" pitchFamily="34" charset="-122"/>
                <a:cs typeface="微软雅黑" panose="020B0503020204020204" pitchFamily="34" charset="-122"/>
              </a:rPr>
              <a:t>    （七）其他根据相关机构规定属于学术不端的行为。</a:t>
            </a:r>
            <a:endParaRPr lang="zh-CN" altLang="en-US" sz="1495" b="1" noProof="1">
              <a:solidFill>
                <a:schemeClr val="accent5">
                  <a:lumMod val="50000"/>
                </a:schemeClr>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Gill Sans" charset="0"/>
            </a:endParaRPr>
          </a:p>
        </p:txBody>
      </p:sp>
      <p:pic>
        <p:nvPicPr>
          <p:cNvPr id="2" name="图片 1"/>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3" name="文本框 2"/>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学术不端行为界定</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6" name="文本框 5"/>
          <p:cNvSpPr txBox="1"/>
          <p:nvPr>
            <p:custDataLst>
              <p:tags r:id="rId3"/>
            </p:custDataLst>
          </p:nvPr>
        </p:nvSpPr>
        <p:spPr>
          <a:xfrm>
            <a:off x="474980" y="1649730"/>
            <a:ext cx="8174355" cy="3553460"/>
          </a:xfrm>
          <a:prstGeom prst="rect">
            <a:avLst/>
          </a:prstGeom>
          <a:noFill/>
        </p:spPr>
        <p:txBody>
          <a:bodyPr wrap="square" rtlCol="0">
            <a:spAutoFit/>
          </a:bodyPr>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第二十九条　高等学校应当根据学术委员会的认定结论和处理建议，结合行为性质和情节轻重，</a:t>
            </a:r>
            <a:r>
              <a:rPr lang="zh-CN" altLang="en-US" sz="1495"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依职权和规定程序对学术不端行为责任人作出如下处理：</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（一）通报批评；</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（二）终止或者撤销相关的科研项目，并在一定期限内取消申请资格；</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（三）撤销学术奖励或者荣誉称号；</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（四）辞退或解聘；</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（五）法律、法规及规章规定的其他处理措施。</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同时，可以依照有关规定，给予警告、记过、降低岗位等级或者撤职、开除等处分。</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学术不端行为责任人获得有关部门、机构设立的科研项目、学术奖励或者荣誉称号等  利益的，学校应当同时向有关主管部门提出处理建议。</a:t>
            </a:r>
            <a:endParaRPr lang="zh-CN" altLang="en-US" sz="1495"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4"/>
            </p:custDataLst>
          </p:nvPr>
        </p:nvPicPr>
        <p:blipFill>
          <a:blip r:embed="rId5"/>
          <a:srcRect b="52153"/>
          <a:stretch>
            <a:fillRect/>
          </a:stretch>
        </p:blipFill>
        <p:spPr>
          <a:xfrm>
            <a:off x="756285" y="560705"/>
            <a:ext cx="7612380" cy="1214755"/>
          </a:xfrm>
          <a:prstGeom prst="rect">
            <a:avLst/>
          </a:prstGeom>
        </p:spPr>
      </p:pic>
      <p:grpSp>
        <p:nvGrpSpPr>
          <p:cNvPr id="13" name="组合 12"/>
          <p:cNvGrpSpPr/>
          <p:nvPr/>
        </p:nvGrpSpPr>
        <p:grpSpPr>
          <a:xfrm>
            <a:off x="6761026" y="2152694"/>
            <a:ext cx="1888490" cy="2028190"/>
            <a:chOff x="8852166" y="3987624"/>
            <a:chExt cx="2522658" cy="2709270"/>
          </a:xfrm>
        </p:grpSpPr>
        <p:pic>
          <p:nvPicPr>
            <p:cNvPr id="14" name="图片 13"/>
            <p:cNvPicPr>
              <a:picLocks noChangeAspect="1"/>
            </p:cNvPicPr>
            <p:nvPr>
              <p:custDataLst>
                <p:tags r:id="rId6"/>
              </p:custDataLst>
            </p:nvPr>
          </p:nvPicPr>
          <p:blipFill>
            <a:blip r:embed="rId7"/>
            <a:stretch>
              <a:fillRect/>
            </a:stretch>
          </p:blipFill>
          <p:spPr>
            <a:xfrm>
              <a:off x="8852166" y="3987624"/>
              <a:ext cx="2522658" cy="2403905"/>
            </a:xfrm>
            <a:prstGeom prst="rect">
              <a:avLst/>
            </a:prstGeom>
          </p:spPr>
        </p:pic>
        <p:sp>
          <p:nvSpPr>
            <p:cNvPr id="15" name="文本框 14"/>
            <p:cNvSpPr txBox="1"/>
            <p:nvPr>
              <p:custDataLst>
                <p:tags r:id="rId8"/>
              </p:custDataLst>
            </p:nvPr>
          </p:nvSpPr>
          <p:spPr>
            <a:xfrm>
              <a:off x="8903060" y="6287195"/>
              <a:ext cx="2415780" cy="409699"/>
            </a:xfrm>
            <a:prstGeom prst="rect">
              <a:avLst/>
            </a:prstGeom>
            <a:noFill/>
          </p:spPr>
          <p:txBody>
            <a:bodyPr wrap="square" rtlCol="0">
              <a:spAutoFit/>
            </a:bodyPr>
            <a:p>
              <a:pPr algn="ctr"/>
              <a:r>
                <a:rPr lang="zh-CN" altLang="en-US" sz="1400" dirty="0">
                  <a:latin typeface="微软雅黑" panose="020B0503020204020204" pitchFamily="34" charset="-122"/>
                  <a:ea typeface="微软雅黑" panose="020B0503020204020204" pitchFamily="34" charset="-122"/>
                </a:rPr>
                <a:t>学术规范知识库</a:t>
              </a:r>
              <a:endParaRPr lang="zh-CN" altLang="en-US" sz="1400" dirty="0">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9"/>
            </p:custDataLst>
          </p:nvPr>
        </p:nvPicPr>
        <p:blipFill>
          <a:blip r:embed="rId10"/>
          <a:stretch>
            <a:fillRect/>
          </a:stretch>
        </p:blipFill>
        <p:spPr>
          <a:xfrm>
            <a:off x="7099966" y="191350"/>
            <a:ext cx="1866385" cy="294846"/>
          </a:xfrm>
          <a:prstGeom prst="rect">
            <a:avLst/>
          </a:prstGeom>
        </p:spPr>
      </p:pic>
      <p:sp>
        <p:nvSpPr>
          <p:cNvPr id="4" name="文本框 3"/>
          <p:cNvSpPr txBox="1"/>
          <p:nvPr>
            <p:custDataLst>
              <p:tags r:id="rId11"/>
            </p:custDataLst>
          </p:nvPr>
        </p:nvSpPr>
        <p:spPr>
          <a:xfrm>
            <a:off x="177800" y="115570"/>
            <a:ext cx="324104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学术不端行为处理办法</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grpSp>
        <p:nvGrpSpPr>
          <p:cNvPr id="2" name="组合 1"/>
          <p:cNvGrpSpPr/>
          <p:nvPr/>
        </p:nvGrpSpPr>
        <p:grpSpPr>
          <a:xfrm>
            <a:off x="514852" y="760626"/>
            <a:ext cx="8168725" cy="4318879"/>
            <a:chOff x="660391" y="1433141"/>
            <a:chExt cx="10911840" cy="5769189"/>
          </a:xfrm>
        </p:grpSpPr>
        <p:grpSp>
          <p:nvGrpSpPr>
            <p:cNvPr id="35" name="组合 34"/>
            <p:cNvGrpSpPr/>
            <p:nvPr/>
          </p:nvGrpSpPr>
          <p:grpSpPr>
            <a:xfrm>
              <a:off x="4994479" y="1478862"/>
              <a:ext cx="2271606" cy="1522307"/>
              <a:chOff x="5851" y="1273"/>
              <a:chExt cx="2683" cy="1798"/>
            </a:xfrm>
          </p:grpSpPr>
          <p:sp>
            <p:nvSpPr>
              <p:cNvPr id="18" name="MH_Other_2"/>
              <p:cNvSpPr/>
              <p:nvPr>
                <p:custDataLst>
                  <p:tags r:id="rId3"/>
                </p:custDataLst>
              </p:nvPr>
            </p:nvSpPr>
            <p:spPr>
              <a:xfrm>
                <a:off x="5851" y="1273"/>
                <a:ext cx="2585" cy="1798"/>
              </a:xfrm>
              <a:prstGeom prst="rect">
                <a:avLst/>
              </a:prstGeom>
              <a:solidFill>
                <a:srgbClr val="B6E9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32" name="Shape 201"/>
              <p:cNvSpPr/>
              <p:nvPr>
                <p:custDataLst>
                  <p:tags r:id="rId4"/>
                </p:custDataLst>
              </p:nvPr>
            </p:nvSpPr>
            <p:spPr>
              <a:xfrm>
                <a:off x="5903" y="1401"/>
                <a:ext cx="2631" cy="1505"/>
              </a:xfrm>
              <a:prstGeom prst="rect">
                <a:avLst/>
              </a:prstGeom>
              <a:noFill/>
              <a:ln w="9525">
                <a:noFill/>
              </a:ln>
            </p:spPr>
            <p:txBody>
              <a:bodyPr wrap="square" lIns="0" tIns="0" rIns="0" bIns="0" anchor="t">
                <a:spAutoFit/>
              </a:bodyPr>
              <a:p>
                <a:r>
                  <a:rPr lang="zh-CN" altLang="en-US" sz="1100" b="1" spc="200" dirty="0">
                    <a:latin typeface="微软雅黑" panose="020B0503020204020204" pitchFamily="34" charset="-122"/>
                    <a:ea typeface="微软雅黑" panose="020B0503020204020204" pitchFamily="34" charset="-122"/>
                    <a:sym typeface="微软雅黑" panose="020B0503020204020204" pitchFamily="34" charset="-122"/>
                  </a:rPr>
                  <a:t>在文档中插入大量无关的内容，使检测时计算的“分子”变小或“分母”变大；或大段标准引用以降低</a:t>
                </a:r>
                <a:r>
                  <a:rPr lang="en-US" altLang="zh-CN" sz="1100" b="1" spc="2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1" spc="200" dirty="0">
                    <a:latin typeface="微软雅黑" panose="020B0503020204020204" pitchFamily="34" charset="-122"/>
                    <a:ea typeface="微软雅黑" panose="020B0503020204020204" pitchFamily="34" charset="-122"/>
                    <a:sym typeface="微软雅黑" panose="020B0503020204020204" pitchFamily="34" charset="-122"/>
                  </a:rPr>
                  <a:t>去除引用后的检测比例</a:t>
                </a:r>
                <a:r>
                  <a:rPr lang="en-US" altLang="zh-CN" sz="1100" b="1" spc="200"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100" b="1" spc="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 name="组合 36"/>
            <p:cNvGrpSpPr/>
            <p:nvPr/>
          </p:nvGrpSpPr>
          <p:grpSpPr>
            <a:xfrm>
              <a:off x="8804478" y="2905496"/>
              <a:ext cx="2580640" cy="1384300"/>
              <a:chOff x="10351" y="2958"/>
              <a:chExt cx="3048" cy="1635"/>
            </a:xfrm>
          </p:grpSpPr>
          <p:sp>
            <p:nvSpPr>
              <p:cNvPr id="20" name="MH_Picture_4"/>
              <p:cNvSpPr/>
              <p:nvPr>
                <p:custDataLst>
                  <p:tags r:id="rId5"/>
                </p:custDataLst>
              </p:nvPr>
            </p:nvSpPr>
            <p:spPr>
              <a:xfrm>
                <a:off x="10351" y="2958"/>
                <a:ext cx="3034" cy="1635"/>
              </a:xfrm>
              <a:prstGeom prst="rect">
                <a:avLst/>
              </a:prstGeom>
              <a:solidFill>
                <a:srgbClr val="C7F6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b="1"/>
              </a:p>
            </p:txBody>
          </p:sp>
          <p:sp>
            <p:nvSpPr>
              <p:cNvPr id="33" name="Shape 201"/>
              <p:cNvSpPr/>
              <p:nvPr>
                <p:custDataLst>
                  <p:tags r:id="rId6"/>
                </p:custDataLst>
              </p:nvPr>
            </p:nvSpPr>
            <p:spPr>
              <a:xfrm>
                <a:off x="10467" y="3048"/>
                <a:ext cx="2932" cy="1457"/>
              </a:xfrm>
              <a:prstGeom prst="rect">
                <a:avLst/>
              </a:prstGeom>
              <a:noFill/>
              <a:ln w="9525">
                <a:noFill/>
              </a:ln>
            </p:spPr>
            <p:txBody>
              <a:bodyPr wrap="square" lIns="0" tIns="0" rIns="0" bIns="0" anchor="t">
                <a:spAutoFit/>
              </a:bodyPr>
              <a:p>
                <a:r>
                  <a:rPr lang="zh-CN" altLang="en-US" sz="1200" b="1" spc="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用翻译软件，将已经撰写好的中文内容先翻译为某种外文，再翻译为中文，以改变原本的表达、语言、格式等</a:t>
                </a:r>
                <a:endParaRPr lang="zh-CN" altLang="en-US" sz="1200" b="1" spc="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6" name="组合 35"/>
            <p:cNvGrpSpPr/>
            <p:nvPr/>
          </p:nvGrpSpPr>
          <p:grpSpPr>
            <a:xfrm>
              <a:off x="8804478" y="1477169"/>
              <a:ext cx="2568787" cy="1384300"/>
              <a:chOff x="10351" y="1271"/>
              <a:chExt cx="3034" cy="1635"/>
            </a:xfrm>
          </p:grpSpPr>
          <p:sp>
            <p:nvSpPr>
              <p:cNvPr id="17" name="MH_Other_1"/>
              <p:cNvSpPr/>
              <p:nvPr>
                <p:custDataLst>
                  <p:tags r:id="rId7"/>
                </p:custDataLst>
              </p:nvPr>
            </p:nvSpPr>
            <p:spPr>
              <a:xfrm>
                <a:off x="10351" y="1271"/>
                <a:ext cx="3034" cy="1635"/>
              </a:xfrm>
              <a:prstGeom prst="rect">
                <a:avLst/>
              </a:prstGeom>
              <a:solidFill>
                <a:srgbClr val="A1C8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solidFill>
                    <a:schemeClr val="bg1">
                      <a:lumMod val="50000"/>
                      <a:lumOff val="50000"/>
                    </a:schemeClr>
                  </a:solidFill>
                </a:endParaRPr>
              </a:p>
            </p:txBody>
          </p:sp>
          <p:sp>
            <p:nvSpPr>
              <p:cNvPr id="3" name="Shape 201"/>
              <p:cNvSpPr/>
              <p:nvPr>
                <p:custDataLst>
                  <p:tags r:id="rId8"/>
                </p:custDataLst>
              </p:nvPr>
            </p:nvSpPr>
            <p:spPr>
              <a:xfrm>
                <a:off x="10467" y="1687"/>
                <a:ext cx="2782" cy="1165"/>
              </a:xfrm>
              <a:prstGeom prst="rect">
                <a:avLst/>
              </a:prstGeom>
              <a:noFill/>
              <a:ln w="9525">
                <a:noFill/>
              </a:ln>
            </p:spPr>
            <p:txBody>
              <a:bodyPr wrap="square" lIns="0" tIns="0" rIns="0" bIns="0" anchor="t">
                <a:spAutoFit/>
              </a:bodyPr>
              <a:p>
                <a:r>
                  <a:rPr lang="zh-CN" altLang="en-US" sz="1200" b="1" spc="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将文字内容转换为无法从外观上判别的图片，以减少文献字符数</a:t>
                </a:r>
                <a:endParaRPr lang="zh-CN" altLang="en-US" sz="1200" b="1" spc="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 name="组合 33"/>
            <p:cNvGrpSpPr/>
            <p:nvPr/>
          </p:nvGrpSpPr>
          <p:grpSpPr>
            <a:xfrm>
              <a:off x="7265238" y="1477169"/>
              <a:ext cx="1470660" cy="1384300"/>
              <a:chOff x="8533" y="1271"/>
              <a:chExt cx="1737" cy="1635"/>
            </a:xfrm>
          </p:grpSpPr>
          <p:sp>
            <p:nvSpPr>
              <p:cNvPr id="16" name="MH_Picture_3"/>
              <p:cNvSpPr/>
              <p:nvPr>
                <p:custDataLst>
                  <p:tags r:id="rId9"/>
                </p:custDataLst>
              </p:nvPr>
            </p:nvSpPr>
            <p:spPr>
              <a:xfrm>
                <a:off x="8533" y="1271"/>
                <a:ext cx="1737" cy="1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13" name="Shape 201"/>
              <p:cNvSpPr/>
              <p:nvPr>
                <p:custDataLst>
                  <p:tags r:id="rId10"/>
                </p:custDataLst>
              </p:nvPr>
            </p:nvSpPr>
            <p:spPr>
              <a:xfrm>
                <a:off x="8715" y="1817"/>
                <a:ext cx="1455" cy="679"/>
              </a:xfrm>
              <a:prstGeom prst="rect">
                <a:avLst/>
              </a:prstGeom>
              <a:noFill/>
              <a:ln w="9525">
                <a:noFill/>
              </a:ln>
            </p:spPr>
            <p:txBody>
              <a:bodyPr wrap="square" lIns="0" tIns="0" rIns="0" bIns="0" anchor="t">
                <a:spAutoFit/>
              </a:bodyPr>
              <a:p>
                <a:pPr algn="ctr"/>
                <a:r>
                  <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直接代写论文</a:t>
                </a:r>
                <a:endPar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组合 37"/>
            <p:cNvGrpSpPr/>
            <p:nvPr/>
          </p:nvGrpSpPr>
          <p:grpSpPr>
            <a:xfrm>
              <a:off x="8804478" y="4334670"/>
              <a:ext cx="2568787" cy="1384300"/>
              <a:chOff x="10351" y="4646"/>
              <a:chExt cx="3034" cy="1635"/>
            </a:xfrm>
          </p:grpSpPr>
          <p:sp>
            <p:nvSpPr>
              <p:cNvPr id="23" name="MH_Picture_5"/>
              <p:cNvSpPr/>
              <p:nvPr>
                <p:custDataLst>
                  <p:tags r:id="rId11"/>
                </p:custDataLst>
              </p:nvPr>
            </p:nvSpPr>
            <p:spPr>
              <a:xfrm>
                <a:off x="10351" y="4646"/>
                <a:ext cx="3034" cy="16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19" name="Shape 201"/>
              <p:cNvSpPr/>
              <p:nvPr>
                <p:custDataLst>
                  <p:tags r:id="rId12"/>
                </p:custDataLst>
              </p:nvPr>
            </p:nvSpPr>
            <p:spPr>
              <a:xfrm>
                <a:off x="10455" y="5181"/>
                <a:ext cx="2676" cy="679"/>
              </a:xfrm>
              <a:prstGeom prst="rect">
                <a:avLst/>
              </a:prstGeom>
              <a:noFill/>
              <a:ln w="9525">
                <a:noFill/>
              </a:ln>
            </p:spPr>
            <p:txBody>
              <a:bodyPr wrap="square" lIns="0" tIns="0" rIns="0" bIns="0" anchor="t">
                <a:spAutoFit/>
              </a:bodyPr>
              <a:p>
                <a:r>
                  <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大幅抄袭教材、教参等书本内容</a:t>
                </a:r>
                <a:endPar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 name="组合 38"/>
            <p:cNvGrpSpPr/>
            <p:nvPr/>
          </p:nvGrpSpPr>
          <p:grpSpPr>
            <a:xfrm>
              <a:off x="8804478" y="5763842"/>
              <a:ext cx="2767753" cy="1383453"/>
              <a:chOff x="10351" y="6334"/>
              <a:chExt cx="3269" cy="1634"/>
            </a:xfrm>
          </p:grpSpPr>
          <p:sp>
            <p:nvSpPr>
              <p:cNvPr id="28" name="MH_Other_3"/>
              <p:cNvSpPr/>
              <p:nvPr>
                <p:custDataLst>
                  <p:tags r:id="rId13"/>
                </p:custDataLst>
              </p:nvPr>
            </p:nvSpPr>
            <p:spPr>
              <a:xfrm>
                <a:off x="10351" y="6334"/>
                <a:ext cx="3035" cy="1634"/>
              </a:xfrm>
              <a:prstGeom prst="rect">
                <a:avLst/>
              </a:prstGeom>
              <a:solidFill>
                <a:srgbClr val="4DCE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1" name="Shape 201"/>
              <p:cNvSpPr/>
              <p:nvPr>
                <p:custDataLst>
                  <p:tags r:id="rId14"/>
                </p:custDataLst>
              </p:nvPr>
            </p:nvSpPr>
            <p:spPr>
              <a:xfrm>
                <a:off x="10432" y="6536"/>
                <a:ext cx="3188" cy="1360"/>
              </a:xfrm>
              <a:prstGeom prst="rect">
                <a:avLst/>
              </a:prstGeom>
              <a:noFill/>
              <a:ln w="9525">
                <a:noFill/>
              </a:ln>
            </p:spPr>
            <p:txBody>
              <a:bodyPr wrap="square" lIns="0" tIns="0" rIns="0" bIns="0" anchor="t">
                <a:spAutoFit/>
              </a:bodyPr>
              <a:p>
                <a:r>
                  <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不同专业互相抄袭，</a:t>
                </a:r>
                <a:endPar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同专业同年级互相抄袭，同导师师兄弟间抄袭</a:t>
                </a:r>
                <a:endPar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 name="组合 39"/>
            <p:cNvGrpSpPr/>
            <p:nvPr/>
          </p:nvGrpSpPr>
          <p:grpSpPr>
            <a:xfrm>
              <a:off x="6914718" y="5763843"/>
              <a:ext cx="1820333" cy="1383453"/>
              <a:chOff x="8119" y="6899"/>
              <a:chExt cx="2150" cy="1634"/>
            </a:xfrm>
          </p:grpSpPr>
          <p:sp>
            <p:nvSpPr>
              <p:cNvPr id="27" name="MH_Picture_11"/>
              <p:cNvSpPr/>
              <p:nvPr>
                <p:custDataLst>
                  <p:tags r:id="rId15"/>
                </p:custDataLst>
              </p:nvPr>
            </p:nvSpPr>
            <p:spPr>
              <a:xfrm>
                <a:off x="8119" y="6899"/>
                <a:ext cx="2150" cy="1634"/>
              </a:xfrm>
              <a:prstGeom prst="rect">
                <a:avLst/>
              </a:prstGeom>
              <a:solidFill>
                <a:srgbClr val="C6E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2" name="Shape 201"/>
              <p:cNvSpPr/>
              <p:nvPr>
                <p:custDataLst>
                  <p:tags r:id="rId16"/>
                </p:custDataLst>
              </p:nvPr>
            </p:nvSpPr>
            <p:spPr>
              <a:xfrm>
                <a:off x="8219" y="7014"/>
                <a:ext cx="1950" cy="1360"/>
              </a:xfrm>
              <a:prstGeom prst="rect">
                <a:avLst/>
              </a:prstGeom>
              <a:noFill/>
              <a:ln w="9525">
                <a:noFill/>
              </a:ln>
            </p:spPr>
            <p:txBody>
              <a:bodyPr lIns="0" tIns="0" rIns="0" bIns="0" anchor="t">
                <a:spAutoFit/>
              </a:bodyPr>
              <a:p>
                <a:r>
                  <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将简体字、繁体字互换；</a:t>
                </a:r>
                <a:endPar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相似表格与图片抄袭</a:t>
                </a:r>
                <a:endPar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组合 40"/>
            <p:cNvGrpSpPr/>
            <p:nvPr/>
          </p:nvGrpSpPr>
          <p:grpSpPr>
            <a:xfrm>
              <a:off x="4994478" y="5762150"/>
              <a:ext cx="1820333" cy="1440180"/>
              <a:chOff x="5851" y="6332"/>
              <a:chExt cx="2150" cy="1701"/>
            </a:xfrm>
          </p:grpSpPr>
          <p:sp>
            <p:nvSpPr>
              <p:cNvPr id="22" name="MH_Picture_6"/>
              <p:cNvSpPr/>
              <p:nvPr>
                <p:custDataLst>
                  <p:tags r:id="rId17"/>
                </p:custDataLst>
              </p:nvPr>
            </p:nvSpPr>
            <p:spPr>
              <a:xfrm>
                <a:off x="5851" y="6332"/>
                <a:ext cx="2150" cy="16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3" name="Shape 201"/>
              <p:cNvSpPr/>
              <p:nvPr>
                <p:custDataLst>
                  <p:tags r:id="rId18"/>
                </p:custDataLst>
              </p:nvPr>
            </p:nvSpPr>
            <p:spPr>
              <a:xfrm>
                <a:off x="5896" y="6334"/>
                <a:ext cx="2060" cy="1699"/>
              </a:xfrm>
              <a:prstGeom prst="rect">
                <a:avLst/>
              </a:prstGeom>
              <a:noFill/>
              <a:ln w="9525">
                <a:noFill/>
              </a:ln>
            </p:spPr>
            <p:txBody>
              <a:bodyPr lIns="0" tIns="0" rIns="0" bIns="0" anchor="t">
                <a:spAutoFit/>
              </a:bodyPr>
              <a:p>
                <a:pPr algn="just"/>
                <a:r>
                  <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检测和送审、答辩时，提交不一致的论文版本，规避技术检测</a:t>
                </a:r>
                <a:endParaRPr lang="zh-CN" altLang="en-US" sz="1395" b="1"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 name="组合 24"/>
            <p:cNvGrpSpPr/>
            <p:nvPr/>
          </p:nvGrpSpPr>
          <p:grpSpPr>
            <a:xfrm>
              <a:off x="660392" y="1433141"/>
              <a:ext cx="2208953" cy="2252980"/>
              <a:chOff x="732" y="1219"/>
              <a:chExt cx="2609" cy="2661"/>
            </a:xfrm>
          </p:grpSpPr>
          <p:sp>
            <p:nvSpPr>
              <p:cNvPr id="14" name="MH_Picture_1"/>
              <p:cNvSpPr/>
              <p:nvPr>
                <p:custDataLst>
                  <p:tags r:id="rId19"/>
                </p:custDataLst>
              </p:nvPr>
            </p:nvSpPr>
            <p:spPr>
              <a:xfrm>
                <a:off x="732" y="1271"/>
                <a:ext cx="2496" cy="2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5" name="Shape 201"/>
              <p:cNvSpPr/>
              <p:nvPr>
                <p:custDataLst>
                  <p:tags r:id="rId20"/>
                </p:custDataLst>
              </p:nvPr>
            </p:nvSpPr>
            <p:spPr>
              <a:xfrm>
                <a:off x="765" y="1219"/>
                <a:ext cx="2576" cy="2661"/>
              </a:xfrm>
              <a:prstGeom prst="rect">
                <a:avLst/>
              </a:prstGeom>
              <a:noFill/>
              <a:ln w="9525">
                <a:noFill/>
                <a:miter/>
              </a:ln>
            </p:spPr>
            <p:txBody>
              <a:bodyPr wrap="square" lIns="0" tIns="0" rIns="0" bIns="0">
                <a:noAutofit/>
              </a:bodyPr>
              <a:p>
                <a:pPr defTabSz="1219200" fontAlgn="base">
                  <a:lnSpc>
                    <a:spcPts val="2665"/>
                  </a:lnSpc>
                  <a:spcBef>
                    <a:spcPct val="0"/>
                  </a:spcBef>
                  <a:spcAft>
                    <a:spcPct val="0"/>
                  </a:spcAft>
                  <a:defRPr/>
                </a:pPr>
                <a:r>
                  <a:rPr lang="zh-CN" altLang="en-US" sz="17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剽窃</a:t>
                </a:r>
                <a:endParaRPr lang="zh-CN" altLang="en-US" sz="17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剽窃数据</a:t>
                </a:r>
                <a:endPar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剽窃实验方法</a:t>
                </a:r>
                <a:endPar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大量剽窃文字表述</a:t>
                </a:r>
                <a:endPar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剽窃未发表成果</a:t>
                </a:r>
                <a:endPar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自我剽窃</a:t>
                </a:r>
                <a:endParaRPr lang="zh-CN" altLang="en-US" sz="1395" b="1" spc="200"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1" name="组合 30"/>
            <p:cNvGrpSpPr/>
            <p:nvPr/>
          </p:nvGrpSpPr>
          <p:grpSpPr>
            <a:xfrm>
              <a:off x="2869344" y="1467855"/>
              <a:ext cx="1822027" cy="1532467"/>
              <a:chOff x="3341" y="1260"/>
              <a:chExt cx="2152" cy="1810"/>
            </a:xfrm>
          </p:grpSpPr>
          <p:sp>
            <p:nvSpPr>
              <p:cNvPr id="15" name="MH_Picture_2"/>
              <p:cNvSpPr/>
              <p:nvPr>
                <p:custDataLst>
                  <p:tags r:id="rId21"/>
                </p:custDataLst>
              </p:nvPr>
            </p:nvSpPr>
            <p:spPr>
              <a:xfrm>
                <a:off x="3341" y="1271"/>
                <a:ext cx="2152" cy="17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6" name="Shape 201"/>
              <p:cNvSpPr/>
              <p:nvPr>
                <p:custDataLst>
                  <p:tags r:id="rId22"/>
                </p:custDataLst>
              </p:nvPr>
            </p:nvSpPr>
            <p:spPr>
              <a:xfrm>
                <a:off x="3480" y="1260"/>
                <a:ext cx="1989" cy="1796"/>
              </a:xfrm>
              <a:prstGeom prst="rect">
                <a:avLst/>
              </a:prstGeom>
              <a:noFill/>
              <a:ln w="9525">
                <a:noFill/>
                <a:miter/>
              </a:ln>
            </p:spPr>
            <p:txBody>
              <a:bodyPr wrap="square" lIns="0" tIns="0" rIns="0" bIns="0">
                <a:spAutoFit/>
              </a:bodyPr>
              <a:p>
                <a:pPr defTabSz="1219200" fontAlgn="base">
                  <a:spcBef>
                    <a:spcPct val="0"/>
                  </a:spcBef>
                  <a:spcAft>
                    <a:spcPct val="0"/>
                  </a:spcAft>
                  <a:defRPr/>
                </a:pPr>
                <a:r>
                  <a:rPr lang="zh-CN" altLang="en-US" sz="1795" b="1" spc="200" noProof="1">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伪造</a:t>
                </a:r>
                <a:endParaRPr lang="zh-CN" altLang="en-US" sz="1795" b="1" spc="200" noProof="1">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伪造观点</a:t>
                </a:r>
                <a:endPar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伪造图像</a:t>
                </a:r>
                <a:endPar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伪造数据</a:t>
                </a:r>
                <a:endPar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实验不可重复</a:t>
                </a:r>
                <a:endParaRPr lang="zh-CN" altLang="en-US" sz="1395" b="1" spc="200"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2" name="组合 41"/>
            <p:cNvGrpSpPr/>
            <p:nvPr/>
          </p:nvGrpSpPr>
          <p:grpSpPr>
            <a:xfrm>
              <a:off x="660391" y="3802962"/>
              <a:ext cx="2055707" cy="792480"/>
              <a:chOff x="732" y="4018"/>
              <a:chExt cx="2428" cy="936"/>
            </a:xfrm>
          </p:grpSpPr>
          <p:sp>
            <p:nvSpPr>
              <p:cNvPr id="21" name="MH_Picture_8"/>
              <p:cNvSpPr/>
              <p:nvPr>
                <p:custDataLst>
                  <p:tags r:id="rId23"/>
                </p:custDataLst>
              </p:nvPr>
            </p:nvSpPr>
            <p:spPr>
              <a:xfrm>
                <a:off x="732" y="4018"/>
                <a:ext cx="2428" cy="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7" name="Shape 201"/>
              <p:cNvSpPr/>
              <p:nvPr>
                <p:custDataLst>
                  <p:tags r:id="rId24"/>
                </p:custDataLst>
              </p:nvPr>
            </p:nvSpPr>
            <p:spPr>
              <a:xfrm>
                <a:off x="968" y="4340"/>
                <a:ext cx="1831" cy="340"/>
              </a:xfrm>
              <a:prstGeom prst="rect">
                <a:avLst/>
              </a:prstGeom>
              <a:noFill/>
              <a:ln w="9525">
                <a:noFill/>
              </a:ln>
            </p:spPr>
            <p:txBody>
              <a:bodyPr lIns="0" tIns="0" rIns="0" bIns="0" anchor="t">
                <a:spAutoFit/>
              </a:bodyPr>
              <a:p>
                <a:pPr algn="ctr"/>
                <a:r>
                  <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篡    改</a:t>
                </a:r>
                <a:endParaRPr lang="zh-CN" altLang="en-US" sz="1395"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 name="组合 45"/>
            <p:cNvGrpSpPr/>
            <p:nvPr/>
          </p:nvGrpSpPr>
          <p:grpSpPr>
            <a:xfrm>
              <a:off x="2773671" y="5763842"/>
              <a:ext cx="1822027" cy="1383453"/>
              <a:chOff x="3228" y="6334"/>
              <a:chExt cx="2152" cy="1634"/>
            </a:xfrm>
          </p:grpSpPr>
          <p:sp>
            <p:nvSpPr>
              <p:cNvPr id="26" name="MH_Picture_10"/>
              <p:cNvSpPr/>
              <p:nvPr>
                <p:custDataLst>
                  <p:tags r:id="rId25"/>
                </p:custDataLst>
              </p:nvPr>
            </p:nvSpPr>
            <p:spPr>
              <a:xfrm>
                <a:off x="3228" y="6334"/>
                <a:ext cx="2152" cy="1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8" name="Shape 201"/>
              <p:cNvSpPr/>
              <p:nvPr>
                <p:custDataLst>
                  <p:tags r:id="rId26"/>
                </p:custDataLst>
              </p:nvPr>
            </p:nvSpPr>
            <p:spPr>
              <a:xfrm>
                <a:off x="3391" y="6956"/>
                <a:ext cx="1829" cy="388"/>
              </a:xfrm>
              <a:prstGeom prst="rect">
                <a:avLst/>
              </a:prstGeom>
              <a:noFill/>
              <a:ln w="9525">
                <a:noFill/>
              </a:ln>
            </p:spPr>
            <p:txBody>
              <a:bodyPr lIns="0" tIns="0" rIns="0" bIns="0" anchor="t">
                <a:spAutoFit/>
              </a:bodyPr>
              <a:p>
                <a:pPr algn="ctr"/>
                <a:r>
                  <a:rPr lang="zh-CN" altLang="en-US" sz="1600" b="1" spc="213"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其他</a:t>
                </a:r>
                <a:endParaRPr lang="zh-CN" altLang="en-US" sz="1600" b="1" spc="213"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 name="组合 44"/>
            <p:cNvGrpSpPr/>
            <p:nvPr/>
          </p:nvGrpSpPr>
          <p:grpSpPr>
            <a:xfrm>
              <a:off x="661238" y="5763842"/>
              <a:ext cx="2054860" cy="1383453"/>
              <a:chOff x="733" y="6334"/>
              <a:chExt cx="2427" cy="1634"/>
            </a:xfrm>
          </p:grpSpPr>
          <p:sp>
            <p:nvSpPr>
              <p:cNvPr id="24" name="MH_Picture_9"/>
              <p:cNvSpPr/>
              <p:nvPr>
                <p:custDataLst>
                  <p:tags r:id="rId27"/>
                </p:custDataLst>
              </p:nvPr>
            </p:nvSpPr>
            <p:spPr>
              <a:xfrm>
                <a:off x="733" y="6334"/>
                <a:ext cx="2427" cy="163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59" name="Shape 201"/>
              <p:cNvSpPr/>
              <p:nvPr>
                <p:custDataLst>
                  <p:tags r:id="rId28"/>
                </p:custDataLst>
              </p:nvPr>
            </p:nvSpPr>
            <p:spPr>
              <a:xfrm>
                <a:off x="994" y="6915"/>
                <a:ext cx="1829" cy="679"/>
              </a:xfrm>
              <a:prstGeom prst="rect">
                <a:avLst/>
              </a:prstGeom>
              <a:noFill/>
              <a:ln w="9525">
                <a:noFill/>
              </a:ln>
            </p:spPr>
            <p:txBody>
              <a:bodyPr lIns="0" tIns="0" rIns="0" bIns="0" anchor="t">
                <a:spAutoFit/>
              </a:bodyPr>
              <a:p>
                <a:pPr algn="ctr"/>
                <a:r>
                  <a:rPr lang="zh-CN" altLang="en-US" sz="1395"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相关研究伦理问题</a:t>
                </a:r>
                <a:endParaRPr lang="zh-CN" altLang="en-US" sz="1395"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42"/>
            <p:cNvGrpSpPr/>
            <p:nvPr/>
          </p:nvGrpSpPr>
          <p:grpSpPr>
            <a:xfrm>
              <a:off x="660391" y="4664022"/>
              <a:ext cx="2055707" cy="1031240"/>
              <a:chOff x="732" y="5035"/>
              <a:chExt cx="2428" cy="1218"/>
            </a:xfrm>
          </p:grpSpPr>
          <p:sp>
            <p:nvSpPr>
              <p:cNvPr id="54" name="MH_Picture_9"/>
              <p:cNvSpPr/>
              <p:nvPr>
                <p:custDataLst>
                  <p:tags r:id="rId29"/>
                </p:custDataLst>
              </p:nvPr>
            </p:nvSpPr>
            <p:spPr>
              <a:xfrm>
                <a:off x="732" y="5035"/>
                <a:ext cx="2428" cy="12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219200" fontAlgn="base">
                  <a:defRPr/>
                </a:pPr>
                <a:endParaRPr lang="zh-CN" altLang="en-US" sz="1395"/>
              </a:p>
            </p:txBody>
          </p:sp>
          <p:sp>
            <p:nvSpPr>
              <p:cNvPr id="60" name="Shape 201"/>
              <p:cNvSpPr/>
              <p:nvPr>
                <p:custDataLst>
                  <p:tags r:id="rId30"/>
                </p:custDataLst>
              </p:nvPr>
            </p:nvSpPr>
            <p:spPr>
              <a:xfrm>
                <a:off x="1009" y="5492"/>
                <a:ext cx="1829" cy="340"/>
              </a:xfrm>
              <a:prstGeom prst="rect">
                <a:avLst/>
              </a:prstGeom>
              <a:noFill/>
              <a:ln w="9525">
                <a:noFill/>
              </a:ln>
            </p:spPr>
            <p:txBody>
              <a:bodyPr lIns="0" tIns="0" rIns="0" bIns="0" anchor="t">
                <a:spAutoFit/>
              </a:bodyPr>
              <a:p>
                <a:pPr algn="ctr"/>
                <a:r>
                  <a:rPr lang="zh-CN" altLang="en-US" sz="1395" b="1" spc="200" dirty="0">
                    <a:latin typeface="微软雅黑" panose="020B0503020204020204" pitchFamily="34" charset="-122"/>
                    <a:ea typeface="微软雅黑" panose="020B0503020204020204" pitchFamily="34" charset="-122"/>
                    <a:sym typeface="微软雅黑" panose="020B0503020204020204" pitchFamily="34" charset="-122"/>
                  </a:rPr>
                  <a:t>版权问题</a:t>
                </a:r>
                <a:endParaRPr lang="zh-CN" altLang="en-US" sz="1395" b="1" spc="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组合 11"/>
            <p:cNvGrpSpPr/>
            <p:nvPr/>
          </p:nvGrpSpPr>
          <p:grpSpPr>
            <a:xfrm>
              <a:off x="2784679" y="2994395"/>
              <a:ext cx="5924973" cy="2866813"/>
              <a:chOff x="3241" y="3063"/>
              <a:chExt cx="6998" cy="3386"/>
            </a:xfrm>
          </p:grpSpPr>
          <p:sp>
            <p:nvSpPr>
              <p:cNvPr id="30" name="MH_SubTitle_1"/>
              <p:cNvSpPr txBox="1"/>
              <p:nvPr>
                <p:custDataLst>
                  <p:tags r:id="rId31"/>
                </p:custDataLst>
              </p:nvPr>
            </p:nvSpPr>
            <p:spPr>
              <a:xfrm>
                <a:off x="6620" y="3063"/>
                <a:ext cx="3619" cy="3386"/>
              </a:xfrm>
              <a:prstGeom prst="rect">
                <a:avLst/>
              </a:prstGeom>
              <a:noFill/>
              <a:ln w="9525">
                <a:noFill/>
              </a:ln>
            </p:spPr>
            <p:txBody>
              <a:bodyPr wrap="none" anchor="ctr"/>
              <a:p>
                <a:pPr algn="r"/>
                <a:r>
                  <a:rPr lang="zh-CN" altLang="en-US" sz="2795" b="1" dirty="0">
                    <a:solidFill>
                      <a:srgbClr val="92D050"/>
                    </a:solidFill>
                    <a:latin typeface="微软雅黑" panose="020B0503020204020204" pitchFamily="34" charset="-122"/>
                    <a:ea typeface="微软雅黑" panose="020B0503020204020204" pitchFamily="34" charset="-122"/>
                    <a:sym typeface="Gill Sans" charset="0"/>
                  </a:rPr>
                  <a:t>过程不端</a:t>
                </a:r>
                <a:endParaRPr lang="zh-CN" altLang="en-US" sz="2795" b="1" dirty="0">
                  <a:solidFill>
                    <a:srgbClr val="92D050"/>
                  </a:solidFill>
                  <a:latin typeface="微软雅黑" panose="020B0503020204020204" pitchFamily="34" charset="-122"/>
                  <a:ea typeface="微软雅黑" panose="020B0503020204020204" pitchFamily="34" charset="-122"/>
                  <a:sym typeface="Gill Sans" charset="0"/>
                </a:endParaRPr>
              </a:p>
              <a:p>
                <a:pPr algn="r"/>
                <a:r>
                  <a:rPr lang="zh-CN" altLang="en-US" sz="1395" dirty="0">
                    <a:latin typeface="微软雅黑" panose="020B0503020204020204" pitchFamily="34" charset="-122"/>
                    <a:ea typeface="微软雅黑" panose="020B0503020204020204" pitchFamily="34" charset="-122"/>
                    <a:sym typeface="微软雅黑" panose="020B0503020204020204" pitchFamily="34" charset="-122"/>
                  </a:rPr>
                  <a:t>论文在研究、撰写、答辩过</a:t>
                </a:r>
                <a:endParaRPr lang="zh-CN" altLang="en-US" sz="1395" dirty="0">
                  <a:latin typeface="微软雅黑" panose="020B0503020204020204" pitchFamily="34" charset="-122"/>
                  <a:ea typeface="微软雅黑" panose="020B0503020204020204" pitchFamily="34" charset="-122"/>
                  <a:sym typeface="微软雅黑" panose="020B0503020204020204" pitchFamily="34" charset="-122"/>
                </a:endParaRPr>
              </a:p>
              <a:p>
                <a:pPr algn="r"/>
                <a:r>
                  <a:rPr lang="zh-CN" altLang="en-US" sz="1395" dirty="0">
                    <a:latin typeface="微软雅黑" panose="020B0503020204020204" pitchFamily="34" charset="-122"/>
                    <a:ea typeface="微软雅黑" panose="020B0503020204020204" pitchFamily="34" charset="-122"/>
                    <a:sym typeface="微软雅黑" panose="020B0503020204020204" pitchFamily="34" charset="-122"/>
                  </a:rPr>
                  <a:t>程中可能存在的不端行为</a:t>
                </a:r>
                <a:endParaRPr lang="zh-CN" altLang="en-US" sz="1395"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MH_SubTitle_1"/>
              <p:cNvSpPr txBox="1"/>
              <p:nvPr>
                <p:custDataLst>
                  <p:tags r:id="rId32"/>
                </p:custDataLst>
              </p:nvPr>
            </p:nvSpPr>
            <p:spPr>
              <a:xfrm>
                <a:off x="3241" y="3458"/>
                <a:ext cx="2629" cy="2659"/>
              </a:xfrm>
              <a:prstGeom prst="rect">
                <a:avLst/>
              </a:prstGeom>
              <a:noFill/>
              <a:ln w="9525">
                <a:noFill/>
              </a:ln>
            </p:spPr>
            <p:txBody>
              <a:bodyPr wrap="none" anchor="ctr"/>
              <a:p>
                <a:r>
                  <a:rPr lang="zh-CN" altLang="en-US" sz="2795" b="1" dirty="0">
                    <a:solidFill>
                      <a:srgbClr val="FFC000"/>
                    </a:solidFill>
                    <a:latin typeface="微软雅黑" panose="020B0503020204020204" pitchFamily="34" charset="-122"/>
                    <a:ea typeface="微软雅黑" panose="020B0503020204020204" pitchFamily="34" charset="-122"/>
                    <a:sym typeface="Gill Sans" charset="0"/>
                  </a:rPr>
                  <a:t>内容不端</a:t>
                </a:r>
                <a:endParaRPr lang="zh-CN" altLang="en-US" sz="2795" b="1" dirty="0">
                  <a:solidFill>
                    <a:srgbClr val="FFC000"/>
                  </a:solidFill>
                  <a:latin typeface="微软雅黑" panose="020B0503020204020204" pitchFamily="34" charset="-122"/>
                  <a:ea typeface="微软雅黑" panose="020B0503020204020204" pitchFamily="34" charset="-122"/>
                  <a:sym typeface="Gill Sans" charset="0"/>
                </a:endParaRPr>
              </a:p>
              <a:p>
                <a:r>
                  <a:rPr lang="zh-CN" altLang="en-US" sz="1395" dirty="0">
                    <a:latin typeface="微软雅黑" panose="020B0503020204020204" pitchFamily="34" charset="-122"/>
                    <a:ea typeface="微软雅黑" panose="020B0503020204020204" pitchFamily="34" charset="-122"/>
                    <a:sym typeface="Gill Sans" charset="0"/>
                  </a:rPr>
                  <a:t>论文本身可能存在</a:t>
                </a:r>
                <a:endParaRPr lang="zh-CN" altLang="en-US" sz="1395" dirty="0">
                  <a:latin typeface="微软雅黑" panose="020B0503020204020204" pitchFamily="34" charset="-122"/>
                  <a:ea typeface="微软雅黑" panose="020B0503020204020204" pitchFamily="34" charset="-122"/>
                  <a:sym typeface="Gill Sans" charset="0"/>
                </a:endParaRPr>
              </a:p>
              <a:p>
                <a:r>
                  <a:rPr lang="zh-CN" altLang="en-US" sz="1395" dirty="0">
                    <a:latin typeface="微软雅黑" panose="020B0503020204020204" pitchFamily="34" charset="-122"/>
                    <a:ea typeface="微软雅黑" panose="020B0503020204020204" pitchFamily="34" charset="-122"/>
                    <a:sym typeface="Gill Sans" charset="0"/>
                  </a:rPr>
                  <a:t>的不端行为</a:t>
                </a:r>
                <a:endParaRPr lang="zh-CN" altLang="en-US" sz="1395" dirty="0">
                  <a:latin typeface="微软雅黑" panose="020B0503020204020204" pitchFamily="34" charset="-122"/>
                  <a:ea typeface="微软雅黑" panose="020B0503020204020204" pitchFamily="34" charset="-122"/>
                  <a:sym typeface="Gill Sans" charset="0"/>
                </a:endParaRPr>
              </a:p>
            </p:txBody>
          </p:sp>
        </p:grpSp>
      </p:grpSp>
      <p:pic>
        <p:nvPicPr>
          <p:cNvPr id="4" name="图片 3"/>
          <p:cNvPicPr>
            <a:picLocks noChangeAspect="1"/>
          </p:cNvPicPr>
          <p:nvPr>
            <p:custDataLst>
              <p:tags r:id="rId33"/>
            </p:custDataLst>
          </p:nvPr>
        </p:nvPicPr>
        <p:blipFill>
          <a:blip r:embed="rId34"/>
          <a:stretch>
            <a:fillRect/>
          </a:stretch>
        </p:blipFill>
        <p:spPr>
          <a:xfrm>
            <a:off x="7099966" y="191350"/>
            <a:ext cx="1866385" cy="294846"/>
          </a:xfrm>
          <a:prstGeom prst="rect">
            <a:avLst/>
          </a:prstGeom>
        </p:spPr>
      </p:pic>
      <p:sp>
        <p:nvSpPr>
          <p:cNvPr id="5" name="文本框 4"/>
          <p:cNvSpPr txBox="1"/>
          <p:nvPr>
            <p:custDataLst>
              <p:tags r:id="rId35"/>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表现形式</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2" name="文本框 1"/>
          <p:cNvSpPr txBox="1"/>
          <p:nvPr>
            <p:custDataLst>
              <p:tags r:id="rId3"/>
            </p:custDataLst>
          </p:nvPr>
        </p:nvSpPr>
        <p:spPr>
          <a:xfrm>
            <a:off x="492125" y="854710"/>
            <a:ext cx="8107045" cy="922020"/>
          </a:xfrm>
          <a:prstGeom prst="rect">
            <a:avLst/>
          </a:prstGeom>
          <a:noFill/>
        </p:spPr>
        <p:txBody>
          <a:bodyPr wrap="square" rtlCol="0" anchor="t">
            <a:spAutoFit/>
          </a:bodyPr>
          <a:p>
            <a:pPr algn="just">
              <a:spcBef>
                <a:spcPts val="600"/>
              </a:spcBef>
              <a:spcAft>
                <a:spcPts val="600"/>
              </a:spcAft>
              <a:buClr>
                <a:schemeClr val="accent1"/>
              </a:buClr>
              <a:buSzTx/>
              <a:buFont typeface="Webdings" panose="05030102010509060703" pitchFamily="18" charset="2"/>
            </a:pPr>
            <a:r>
              <a:rPr lang="zh-CN" altLang="zh-CN" sz="1795" b="1" dirty="0">
                <a:solidFill>
                  <a:srgbClr val="FF0000"/>
                </a:solidFill>
                <a:latin typeface="微软雅黑" panose="020B0503020204020204" pitchFamily="34" charset="-122"/>
                <a:ea typeface="微软雅黑" panose="020B0503020204020204" pitchFamily="34" charset="-122"/>
              </a:rPr>
              <a:t>未经许可</a:t>
            </a:r>
            <a:r>
              <a:rPr lang="zh-CN" altLang="zh-CN" sz="1795" dirty="0">
                <a:solidFill>
                  <a:srgbClr val="010A35"/>
                </a:solidFill>
                <a:latin typeface="微软雅黑" panose="020B0503020204020204" pitchFamily="34" charset="-122"/>
                <a:ea typeface="微软雅黑" panose="020B0503020204020204" pitchFamily="34" charset="-122"/>
              </a:rPr>
              <a:t>使用他人未发表的观点，具有独创性的研究（实验）方法、数据、图片等，或</a:t>
            </a:r>
            <a:r>
              <a:rPr lang="zh-CN" altLang="zh-CN" sz="1795" b="1" dirty="0">
                <a:solidFill>
                  <a:srgbClr val="FF0000"/>
                </a:solidFill>
                <a:latin typeface="微软雅黑" panose="020B0503020204020204" pitchFamily="34" charset="-122"/>
                <a:ea typeface="微软雅黑" panose="020B0503020204020204" pitchFamily="34" charset="-122"/>
              </a:rPr>
              <a:t>获得许可但不加以说明</a:t>
            </a:r>
            <a:r>
              <a:rPr lang="zh-CN" altLang="zh-CN" sz="1795" dirty="0">
                <a:solidFill>
                  <a:srgbClr val="010A35"/>
                </a:solidFill>
                <a:latin typeface="微软雅黑" panose="020B0503020204020204" pitchFamily="34" charset="-122"/>
                <a:ea typeface="微软雅黑" panose="020B0503020204020204" pitchFamily="34" charset="-122"/>
              </a:rPr>
              <a:t>，应界定为他人未发表成果剽窃。他人未发表成果剽窃的表现形式包括：</a:t>
            </a:r>
            <a:endParaRPr lang="zh-CN" altLang="zh-CN" sz="1795" dirty="0">
              <a:solidFill>
                <a:srgbClr val="010A35"/>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4"/>
            </p:custDataLst>
          </p:nvPr>
        </p:nvSpPr>
        <p:spPr>
          <a:xfrm>
            <a:off x="591982" y="1998110"/>
            <a:ext cx="3609946" cy="1537970"/>
          </a:xfrm>
          <a:prstGeom prst="rect">
            <a:avLst/>
          </a:prstGeom>
          <a:noFill/>
        </p:spPr>
        <p:txBody>
          <a:bodyPr wrap="square" rtlCol="0" anchor="t">
            <a:spAutoFit/>
          </a:bodyPr>
          <a:p>
            <a:pPr marL="514350" indent="-514350" algn="just">
              <a:spcBef>
                <a:spcPts val="600"/>
              </a:spcBef>
              <a:spcAft>
                <a:spcPts val="600"/>
              </a:spcAft>
              <a:buClr>
                <a:srgbClr val="0BB2EF"/>
              </a:buClr>
              <a:buSzTx/>
              <a:buFont typeface="+mj-lt"/>
              <a:buAutoNum type="alphaLcPeriod"/>
            </a:pPr>
            <a:r>
              <a:rPr lang="zh-CN" altLang="zh-CN" sz="1200" dirty="0">
                <a:solidFill>
                  <a:srgbClr val="010A35"/>
                </a:solidFill>
                <a:latin typeface="微软雅黑" panose="020B0503020204020204" pitchFamily="34" charset="-122"/>
                <a:ea typeface="微软雅黑" panose="020B0503020204020204" pitchFamily="34" charset="-122"/>
              </a:rPr>
              <a:t>未经许可使用他人已经公开但未正式发表的观点，具有独创性的研究（实验）方法，数据、图片等。</a:t>
            </a:r>
            <a:endParaRPr lang="zh-CN" altLang="zh-CN" sz="1200" dirty="0">
              <a:solidFill>
                <a:srgbClr val="010A35"/>
              </a:solidFill>
              <a:latin typeface="微软雅黑" panose="020B0503020204020204" pitchFamily="34" charset="-122"/>
              <a:ea typeface="微软雅黑" panose="020B0503020204020204" pitchFamily="34" charset="-122"/>
            </a:endParaRPr>
          </a:p>
          <a:p>
            <a:pPr marL="514350" indent="-514350" algn="just">
              <a:spcBef>
                <a:spcPts val="600"/>
              </a:spcBef>
              <a:spcAft>
                <a:spcPts val="600"/>
              </a:spcAft>
              <a:buClr>
                <a:srgbClr val="0BB2EF"/>
              </a:buClr>
              <a:buSzTx/>
              <a:buFont typeface="+mj-lt"/>
              <a:buAutoNum type="alphaLcPeriod"/>
            </a:pPr>
            <a:r>
              <a:rPr lang="zh-CN" altLang="zh-CN" sz="1200" dirty="0">
                <a:solidFill>
                  <a:srgbClr val="010A35"/>
                </a:solidFill>
                <a:latin typeface="微软雅黑" panose="020B0503020204020204" pitchFamily="34" charset="-122"/>
                <a:ea typeface="微软雅黑" panose="020B0503020204020204" pitchFamily="34" charset="-122"/>
              </a:rPr>
              <a:t>获得许可使用他人已经公开但未正式发表的观点，具有独创性的研究（实验）方法，数据、图片等，却不加引注，或不以</a:t>
            </a:r>
            <a:r>
              <a:rPr lang="zh-CN" altLang="en-US" sz="1200" dirty="0">
                <a:solidFill>
                  <a:srgbClr val="010A35"/>
                </a:solidFill>
                <a:latin typeface="微软雅黑" panose="020B0503020204020204" pitchFamily="34" charset="-122"/>
                <a:ea typeface="微软雅黑" panose="020B0503020204020204" pitchFamily="34" charset="-122"/>
              </a:rPr>
              <a:t>致谢</a:t>
            </a:r>
            <a:r>
              <a:rPr lang="zh-CN" altLang="zh-CN" sz="1200" dirty="0">
                <a:solidFill>
                  <a:srgbClr val="010A35"/>
                </a:solidFill>
                <a:latin typeface="微软雅黑" panose="020B0503020204020204" pitchFamily="34" charset="-122"/>
                <a:ea typeface="微软雅黑" panose="020B0503020204020204" pitchFamily="34" charset="-122"/>
              </a:rPr>
              <a:t>等方式说明。</a:t>
            </a:r>
            <a:endParaRPr lang="zh-CN" altLang="zh-CN" sz="1200" dirty="0">
              <a:solidFill>
                <a:srgbClr val="010A35"/>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35952" y="3785356"/>
            <a:ext cx="3609946" cy="414020"/>
          </a:xfrm>
          <a:prstGeom prst="rect">
            <a:avLst/>
          </a:prstGeom>
          <a:noFill/>
        </p:spPr>
        <p:txBody>
          <a:bodyPr wrap="square" rtlCol="0">
            <a:spAutoFit/>
          </a:bodyPr>
          <a:p>
            <a:pPr marL="285750" indent="-285750">
              <a:buFont typeface="Arial" panose="020B0604020202020204" pitchFamily="34" charset="0"/>
              <a:buChar char="•"/>
            </a:pPr>
            <a:r>
              <a:rPr lang="zh-CN" altLang="en-US" sz="1050">
                <a:solidFill>
                  <a:srgbClr val="FF0000"/>
                </a:solidFill>
                <a:latin typeface="微软雅黑" panose="020B0503020204020204" pitchFamily="34" charset="-122"/>
                <a:ea typeface="微软雅黑" panose="020B0503020204020204" pitchFamily="34" charset="-122"/>
              </a:rPr>
              <a:t>原作者将基金申报材料作为博士论文一部分，检测的时候发现与刘的论文大面积重复。</a:t>
            </a:r>
            <a:endParaRPr lang="zh-CN" altLang="en-US" sz="1050">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35952" y="4223011"/>
            <a:ext cx="3609946" cy="414020"/>
          </a:xfrm>
          <a:prstGeom prst="rect">
            <a:avLst/>
          </a:prstGeom>
          <a:noFill/>
        </p:spPr>
        <p:txBody>
          <a:bodyPr wrap="square" rtlCol="0">
            <a:spAutoFit/>
          </a:bodyPr>
          <a:p>
            <a:pPr marL="285750" indent="-285750">
              <a:buFont typeface="Arial" panose="020B0604020202020204" pitchFamily="34" charset="0"/>
              <a:buChar char="•"/>
            </a:pPr>
            <a:r>
              <a:rPr lang="zh-CN" altLang="en-US" sz="1050" dirty="0">
                <a:solidFill>
                  <a:srgbClr val="FF0000"/>
                </a:solidFill>
                <a:latin typeface="微软雅黑" panose="020B0503020204020204" pitchFamily="34" charset="-122"/>
                <a:ea typeface="微软雅黑" panose="020B0503020204020204" pitchFamily="34" charset="-122"/>
              </a:rPr>
              <a:t>大数据时代的学术不端治理，除了直接对文献进行抄袭检测之外，还可能会通过其他各种方式曝光出来。</a:t>
            </a:r>
            <a:endParaRPr lang="zh-CN" altLang="en-US" sz="1050" dirty="0">
              <a:solidFill>
                <a:srgbClr val="FF0000"/>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custDataLst>
              <p:tags r:id="rId5"/>
            </p:custDataLst>
          </p:nvPr>
        </p:nvPicPr>
        <p:blipFill>
          <a:blip r:embed="rId6"/>
          <a:stretch>
            <a:fillRect/>
          </a:stretch>
        </p:blipFill>
        <p:spPr>
          <a:xfrm>
            <a:off x="4461510" y="1983105"/>
            <a:ext cx="4260215" cy="2758440"/>
          </a:xfrm>
          <a:prstGeom prst="rect">
            <a:avLst/>
          </a:prstGeom>
        </p:spPr>
      </p:pic>
      <p:pic>
        <p:nvPicPr>
          <p:cNvPr id="19" name="图片 18"/>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3" name="文本框 2"/>
          <p:cNvSpPr txBox="1"/>
          <p:nvPr>
            <p:custDataLst>
              <p:tags r:id="rId9"/>
            </p:custDataLst>
          </p:nvPr>
        </p:nvSpPr>
        <p:spPr>
          <a:xfrm>
            <a:off x="288290" y="115570"/>
            <a:ext cx="2877185"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他人未发表成果剽窃</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内容占位符 3"/>
          <p:cNvPicPr>
            <a:picLocks noGrp="1" noChangeAspect="1"/>
          </p:cNvPicPr>
          <p:nvPr>
            <p:custDataLst>
              <p:tags r:id="rId3"/>
            </p:custDataLst>
          </p:nvPr>
        </p:nvPicPr>
        <p:blipFill>
          <a:blip r:embed="rId4"/>
          <a:stretch>
            <a:fillRect/>
          </a:stretch>
        </p:blipFill>
        <p:spPr>
          <a:xfrm>
            <a:off x="148167" y="948994"/>
            <a:ext cx="8818077" cy="3123168"/>
          </a:xfrm>
          <a:prstGeom prst="rect">
            <a:avLst/>
          </a:prstGeom>
          <a:effectLst>
            <a:outerShdw blurRad="63500" sx="102000" sy="102000" algn="ctr" rotWithShape="0">
              <a:prstClr val="black">
                <a:alpha val="40000"/>
              </a:prstClr>
            </a:outerShdw>
          </a:effectLst>
        </p:spPr>
      </p:pic>
      <p:pic>
        <p:nvPicPr>
          <p:cNvPr id="19" name="图片 18"/>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2" name="文本框 1"/>
          <p:cNvSpPr txBox="1"/>
          <p:nvPr>
            <p:custDataLst>
              <p:tags r:id="rId7"/>
            </p:custDataLst>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文字表述剽窃</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descr="观点图（大）"/>
          <p:cNvPicPr>
            <a:picLocks noChangeAspect="1"/>
          </p:cNvPicPr>
          <p:nvPr>
            <p:custDataLst>
              <p:tags r:id="rId3"/>
            </p:custDataLst>
          </p:nvPr>
        </p:nvPicPr>
        <p:blipFill>
          <a:blip r:embed="rId4" cstate="screen"/>
          <a:stretch>
            <a:fillRect/>
          </a:stretch>
        </p:blipFill>
        <p:spPr>
          <a:xfrm>
            <a:off x="807085" y="797192"/>
            <a:ext cx="7529830" cy="4101476"/>
          </a:xfrm>
          <a:prstGeom prst="rect">
            <a:avLst/>
          </a:prstGeom>
          <a:effectLst>
            <a:outerShdw blurRad="63500" dist="38100" sx="102000" sy="102000" algn="ctr" rotWithShape="0">
              <a:srgbClr val="0D245C">
                <a:alpha val="25000"/>
              </a:srgbClr>
            </a:outerShdw>
          </a:effectLst>
        </p:spPr>
      </p:pic>
      <p:pic>
        <p:nvPicPr>
          <p:cNvPr id="22" name="图片 21" descr="观点1截图"/>
          <p:cNvPicPr>
            <a:picLocks noChangeAspect="1"/>
          </p:cNvPicPr>
          <p:nvPr/>
        </p:nvPicPr>
        <p:blipFill>
          <a:blip r:embed="rId5" cstate="screen"/>
          <a:stretch>
            <a:fillRect/>
          </a:stretch>
        </p:blipFill>
        <p:spPr>
          <a:xfrm>
            <a:off x="4816340" y="767620"/>
            <a:ext cx="4140931" cy="3047110"/>
          </a:xfrm>
          <a:prstGeom prst="rect">
            <a:avLst/>
          </a:prstGeom>
          <a:effectLst>
            <a:outerShdw blurRad="63500" dist="38100" sx="102000" sy="102000" algn="ctr" rotWithShape="0">
              <a:srgbClr val="0D245C">
                <a:alpha val="25000"/>
              </a:srgbClr>
            </a:outerShdw>
          </a:effectLst>
        </p:spPr>
      </p:pic>
      <p:pic>
        <p:nvPicPr>
          <p:cNvPr id="6" name="图片 5" descr="观点2截图"/>
          <p:cNvPicPr>
            <a:picLocks noChangeAspect="1"/>
          </p:cNvPicPr>
          <p:nvPr/>
        </p:nvPicPr>
        <p:blipFill>
          <a:blip r:embed="rId6"/>
          <a:stretch>
            <a:fillRect/>
          </a:stretch>
        </p:blipFill>
        <p:spPr>
          <a:xfrm>
            <a:off x="192909" y="767412"/>
            <a:ext cx="4594908" cy="3093220"/>
          </a:xfrm>
          <a:prstGeom prst="rect">
            <a:avLst/>
          </a:prstGeom>
          <a:effectLst>
            <a:outerShdw blurRad="63500" dist="38100" sx="102000" sy="102000" algn="ctr" rotWithShape="0">
              <a:srgbClr val="0D245C">
                <a:alpha val="25000"/>
              </a:srgbClr>
            </a:outerShdw>
          </a:effectLst>
        </p:spPr>
      </p:pic>
      <p:cxnSp>
        <p:nvCxnSpPr>
          <p:cNvPr id="9" name="直接连接符 8"/>
          <p:cNvCxnSpPr/>
          <p:nvPr/>
        </p:nvCxnSpPr>
        <p:spPr>
          <a:xfrm>
            <a:off x="5408172" y="2081062"/>
            <a:ext cx="16842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259383" y="2461832"/>
            <a:ext cx="24348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022649" y="3390225"/>
            <a:ext cx="16618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82194" y="1940828"/>
            <a:ext cx="2479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7586" y="2400984"/>
            <a:ext cx="24348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29125" y="3326526"/>
            <a:ext cx="16618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4" name="文本框 3"/>
          <p:cNvSpPr txBox="1"/>
          <p:nvPr>
            <p:custDataLst>
              <p:tags r:id="rId9"/>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文字表述剽窃</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2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up)">
                                      <p:cBhvr>
                                        <p:cTn id="17" dur="500"/>
                                        <p:tgtEl>
                                          <p:spTgt spid="16"/>
                                        </p:tgtEl>
                                      </p:cBhvr>
                                    </p:animEffect>
                                  </p:childTnLst>
                                </p:cTn>
                              </p:par>
                              <p:par>
                                <p:cTn id="18" presetID="1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up)">
                                      <p:cBhvr>
                                        <p:cTn id="21" dur="500"/>
                                        <p:tgtEl>
                                          <p:spTgt spid="17"/>
                                        </p:tgtEl>
                                      </p:cBhvr>
                                    </p:animEffect>
                                  </p:childTnLst>
                                </p:cTn>
                              </p:par>
                              <p:par>
                                <p:cTn id="22" presetID="1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p:tgtEl>
                                          <p:spTgt spid="20"/>
                                        </p:tgtEl>
                                        <p:attrNameLst>
                                          <p:attrName>ppt_y</p:attrName>
                                        </p:attrNameLst>
                                      </p:cBhvr>
                                      <p:tavLst>
                                        <p:tav tm="0">
                                          <p:val>
                                            <p:strVal val="#ppt_y+#ppt_h*1.125000"/>
                                          </p:val>
                                        </p:tav>
                                        <p:tav tm="100000">
                                          <p:val>
                                            <p:strVal val="#ppt_y"/>
                                          </p:val>
                                        </p:tav>
                                      </p:tavLst>
                                    </p:anim>
                                    <p:animEffect transition="in" filter="wipe(up)">
                                      <p:cBhvr>
                                        <p:cTn id="25" dur="500"/>
                                        <p:tgtEl>
                                          <p:spTgt spid="20"/>
                                        </p:tgtEl>
                                      </p:cBhvr>
                                    </p:animEffect>
                                  </p:childTnLst>
                                </p:cTn>
                              </p:par>
                              <p:par>
                                <p:cTn id="26" presetID="1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par>
                                <p:cTn id="30" presetID="1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par>
                                <p:cTn id="34" presetID="1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up)">
                                      <p:cBhvr>
                                        <p:cTn id="37" dur="500"/>
                                        <p:tgtEl>
                                          <p:spTgt spid="11"/>
                                        </p:tgtEl>
                                      </p:cBhvr>
                                    </p:animEffect>
                                  </p:childTnLst>
                                </p:cTn>
                              </p:par>
                              <p:par>
                                <p:cTn id="38" presetID="1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ppt_y</p:attrName>
                                        </p:attrNameLst>
                                      </p:cBhvr>
                                      <p:tavLst>
                                        <p:tav tm="0">
                                          <p:val>
                                            <p:strVal val="#ppt_y+#ppt_h*1.125000"/>
                                          </p:val>
                                        </p:tav>
                                        <p:tav tm="100000">
                                          <p:val>
                                            <p:strVal val="#ppt_y"/>
                                          </p:val>
                                        </p:tav>
                                      </p:tavLst>
                                    </p:anim>
                                    <p:animEffect transition="in" filter="wipe(up)">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图片 3" descr="表格图"/>
          <p:cNvPicPr>
            <a:picLocks noChangeAspect="1"/>
          </p:cNvPicPr>
          <p:nvPr>
            <p:custDataLst>
              <p:tags r:id="rId3"/>
            </p:custDataLst>
          </p:nvPr>
        </p:nvPicPr>
        <p:blipFill>
          <a:blip r:embed="rId4"/>
          <a:stretch>
            <a:fillRect/>
          </a:stretch>
        </p:blipFill>
        <p:spPr>
          <a:xfrm>
            <a:off x="930910" y="591820"/>
            <a:ext cx="7282180" cy="3974465"/>
          </a:xfrm>
          <a:prstGeom prst="rect">
            <a:avLst/>
          </a:prstGeom>
          <a:effectLst>
            <a:outerShdw blurRad="63500" dist="38100" sx="102000" sy="102000" algn="ctr" rotWithShape="0">
              <a:srgbClr val="0D245C">
                <a:alpha val="25000"/>
              </a:srgbClr>
            </a:outerShdw>
          </a:effectLst>
        </p:spPr>
      </p:pic>
      <p:sp>
        <p:nvSpPr>
          <p:cNvPr id="3" name="文本框 2"/>
          <p:cNvSpPr txBox="1"/>
          <p:nvPr>
            <p:custDataLst>
              <p:tags r:id="rId5"/>
            </p:custDataLst>
          </p:nvPr>
        </p:nvSpPr>
        <p:spPr>
          <a:xfrm>
            <a:off x="530860" y="4613910"/>
            <a:ext cx="798449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marL="0" indent="0" algn="just">
              <a:spcBef>
                <a:spcPts val="600"/>
              </a:spcBef>
              <a:spcAft>
                <a:spcPts val="600"/>
              </a:spcAft>
              <a:buClr>
                <a:srgbClr val="0BB2EF"/>
              </a:buClr>
              <a:buSzTx/>
              <a:buFont typeface="+mj-lt"/>
              <a:buNone/>
            </a:pPr>
            <a:r>
              <a:rPr lang="zh-CN" altLang="zh-CN" sz="1400" b="1" dirty="0">
                <a:solidFill>
                  <a:srgbClr val="3B68A1"/>
                </a:solidFill>
                <a:latin typeface="微软雅黑" panose="020B0503020204020204" pitchFamily="34" charset="-122"/>
                <a:ea typeface="微软雅黑" panose="020B0503020204020204" pitchFamily="34" charset="-122"/>
                <a:cs typeface="+mj-cs"/>
                <a:sym typeface="+mn-ea"/>
              </a:rPr>
              <a:t>改变他人已发表文献中的数据的呈现方式后不加引注地使用，如将图表转换成文字表述，或者将文字表述转换成图表。</a:t>
            </a:r>
            <a:endParaRPr lang="zh-CN" altLang="zh-CN" sz="1400"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19" name="图片 18"/>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2" name="文本框 1"/>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数据剽窃</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内容占位符 3"/>
          <p:cNvPicPr>
            <a:picLocks noGrp="1" noChangeAspect="1"/>
          </p:cNvPicPr>
          <p:nvPr>
            <p:custDataLst>
              <p:tags r:id="rId3"/>
            </p:custDataLst>
          </p:nvPr>
        </p:nvPicPr>
        <p:blipFill>
          <a:blip r:embed="rId4"/>
          <a:srcRect l="1044" t="16168"/>
          <a:stretch>
            <a:fillRect/>
          </a:stretch>
        </p:blipFill>
        <p:spPr>
          <a:xfrm>
            <a:off x="192128" y="613347"/>
            <a:ext cx="8737740" cy="4020188"/>
          </a:xfrm>
          <a:prstGeom prst="rect">
            <a:avLst/>
          </a:prstGeom>
          <a:effectLst>
            <a:outerShdw blurRad="63500" dist="38100" sx="102000" sy="102000" algn="ctr" rotWithShape="0">
              <a:srgbClr val="0D245C">
                <a:alpha val="25000"/>
              </a:srgbClr>
            </a:outerShdw>
          </a:effectLst>
        </p:spPr>
      </p:pic>
      <p:sp>
        <p:nvSpPr>
          <p:cNvPr id="3" name="文本框 2"/>
          <p:cNvSpPr txBox="1"/>
          <p:nvPr>
            <p:custDataLst>
              <p:tags r:id="rId5"/>
            </p:custDataLst>
          </p:nvPr>
        </p:nvSpPr>
        <p:spPr>
          <a:xfrm>
            <a:off x="101163" y="4679048"/>
            <a:ext cx="8737740" cy="368300"/>
          </a:xfrm>
          <a:prstGeom prst="rect">
            <a:avLst/>
          </a:prstGeom>
          <a:solidFill>
            <a:schemeClr val="bg1"/>
          </a:solidFill>
        </p:spPr>
        <p:txBody>
          <a:bodyPr wrap="square" rtlCol="0" anchor="t">
            <a:spAutoFit/>
          </a:bodyPr>
          <a:lstStyle/>
          <a:p>
            <a:pPr marL="0" indent="0" algn="ctr">
              <a:spcBef>
                <a:spcPts val="600"/>
              </a:spcBef>
              <a:spcAft>
                <a:spcPts val="600"/>
              </a:spcAft>
              <a:buClr>
                <a:srgbClr val="0BB2EF"/>
              </a:buClr>
              <a:buSzTx/>
              <a:buFont typeface="+mj-lt"/>
              <a:buNone/>
            </a:pPr>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对他人已发表文献中的图片和音视频进行些微修改后不加引注或说明地使用。</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19" name="图片 18"/>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2" name="文本框 1"/>
          <p:cNvSpPr txBox="1"/>
          <p:nvPr>
            <p:custDataLst>
              <p:tags r:id="rId8"/>
            </p:custDataLst>
          </p:nvPr>
        </p:nvSpPr>
        <p:spPr>
          <a:xfrm>
            <a:off x="177800" y="115570"/>
            <a:ext cx="3001645"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图片和视频音频剽窃</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12" name="文本框 11"/>
          <p:cNvSpPr txBox="1"/>
          <p:nvPr>
            <p:custDataLst>
              <p:tags r:id="rId3"/>
            </p:custDataLst>
          </p:nvPr>
        </p:nvSpPr>
        <p:spPr>
          <a:xfrm>
            <a:off x="567024" y="668909"/>
            <a:ext cx="3856186" cy="4246245"/>
          </a:xfrm>
          <a:prstGeom prst="rect">
            <a:avLst/>
          </a:prstGeom>
          <a:noFill/>
        </p:spPr>
        <p:txBody>
          <a:bodyPr wrap="square" rtlCol="0" anchor="t">
            <a:spAutoFit/>
          </a:bodyPr>
          <a:p>
            <a:pPr algn="just">
              <a:lnSpc>
                <a:spcPct val="150000"/>
              </a:lnSpc>
            </a:pPr>
            <a:r>
              <a:rPr lang="zh-CN" altLang="en-US" sz="1495" b="1" dirty="0">
                <a:solidFill>
                  <a:srgbClr val="0A077E"/>
                </a:solidFill>
                <a:latin typeface="微软雅黑" panose="020B0503020204020204" pitchFamily="34" charset="-122"/>
                <a:ea typeface="微软雅黑" panose="020B0503020204020204" pitchFamily="34" charset="-122"/>
                <a:sym typeface="+mn-ea"/>
              </a:rPr>
              <a:t>伪造的表现形式：</a:t>
            </a:r>
            <a:endParaRPr lang="zh-CN" altLang="en-US" sz="1495" b="1" dirty="0">
              <a:solidFill>
                <a:srgbClr val="0A077E"/>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编造不以实际调查或实验取得的数据、图片等。</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编造无法通过重复实验而再次取得的样品等。</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编造不符合实际或无法重复验证的研究方法、结论等。</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编造能为论文提供支撑的资料、注释、参考文献。</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编造论文中相关研究的资助来源。</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编造审稿人信息、审稿意见。</a:t>
            </a:r>
            <a:endParaRPr lang="zh-CN" altLang="en-US" sz="1495" b="1" dirty="0">
              <a:solidFill>
                <a:srgbClr val="0A077E"/>
              </a:solidFill>
              <a:latin typeface="微软雅黑" panose="020B0503020204020204" pitchFamily="34" charset="-122"/>
              <a:ea typeface="微软雅黑" panose="020B0503020204020204" pitchFamily="34" charset="-122"/>
              <a:sym typeface="+mn-ea"/>
            </a:endParaRPr>
          </a:p>
          <a:p>
            <a:pPr algn="just">
              <a:lnSpc>
                <a:spcPct val="150000"/>
              </a:lnSpc>
            </a:pPr>
            <a:endParaRPr lang="zh-CN" altLang="en-US" sz="1495"/>
          </a:p>
        </p:txBody>
      </p:sp>
      <p:sp>
        <p:nvSpPr>
          <p:cNvPr id="13" name="文本框 12"/>
          <p:cNvSpPr txBox="1"/>
          <p:nvPr>
            <p:custDataLst>
              <p:tags r:id="rId4"/>
            </p:custDataLst>
          </p:nvPr>
        </p:nvSpPr>
        <p:spPr>
          <a:xfrm>
            <a:off x="4598145" y="741165"/>
            <a:ext cx="3856186" cy="3900170"/>
          </a:xfrm>
          <a:prstGeom prst="rect">
            <a:avLst/>
          </a:prstGeom>
          <a:noFill/>
        </p:spPr>
        <p:txBody>
          <a:bodyPr wrap="square" rtlCol="0" anchor="t">
            <a:spAutoFit/>
          </a:bodyPr>
          <a:p>
            <a:pPr algn="just">
              <a:lnSpc>
                <a:spcPct val="150000"/>
              </a:lnSpc>
            </a:pPr>
            <a:r>
              <a:rPr lang="zh-CN" altLang="en-US" sz="1495" b="1" dirty="0">
                <a:solidFill>
                  <a:srgbClr val="0A077E"/>
                </a:solidFill>
                <a:latin typeface="微软雅黑" panose="020B0503020204020204" pitchFamily="34" charset="-122"/>
                <a:ea typeface="微软雅黑" panose="020B0503020204020204" pitchFamily="34" charset="-122"/>
                <a:sym typeface="+mn-ea"/>
              </a:rPr>
              <a:t>篡改的表现形式：</a:t>
            </a:r>
            <a:endParaRPr lang="zh-CN" altLang="en-US" sz="1495" b="1" dirty="0">
              <a:solidFill>
                <a:srgbClr val="0A077E"/>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使用经过擅自修改、挑选、删减、增加的原始调查记录、实验数据等，使原始调查记录、实验数据等的本意发生改变。</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拼接不同图片从而构造不真实的图片。</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从图片整体中去除一部分或添加一些虚构的部分，使对图片的解释发生改变。</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增强、模糊、移动图片的特定部分，使对图片的解释发生改变。</a:t>
            </a:r>
            <a:endParaRPr lang="zh-CN" altLang="en-US" sz="1495"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pPr>
            <a:r>
              <a:rPr lang="zh-CN" altLang="en-US" sz="1495" dirty="0">
                <a:solidFill>
                  <a:schemeClr val="tx1"/>
                </a:solidFill>
                <a:latin typeface="微软雅黑" panose="020B0503020204020204" pitchFamily="34" charset="-122"/>
                <a:ea typeface="微软雅黑" panose="020B0503020204020204" pitchFamily="34" charset="-122"/>
                <a:sym typeface="+mn-ea"/>
              </a:rPr>
              <a:t>改变所引用文献的本意，使其对已有利。</a:t>
            </a:r>
            <a:endParaRPr lang="zh-CN" altLang="en-US" sz="1495" b="1" dirty="0">
              <a:solidFill>
                <a:srgbClr val="0A077E"/>
              </a:solidFill>
              <a:latin typeface="微软雅黑" panose="020B0503020204020204" pitchFamily="34" charset="-122"/>
              <a:ea typeface="微软雅黑" panose="020B0503020204020204" pitchFamily="34" charset="-122"/>
              <a:sym typeface="+mn-ea"/>
            </a:endParaRPr>
          </a:p>
          <a:p>
            <a:pPr algn="just">
              <a:lnSpc>
                <a:spcPct val="150000"/>
              </a:lnSpc>
            </a:pPr>
            <a:endParaRPr lang="zh-CN" altLang="en-US" sz="1495"/>
          </a:p>
        </p:txBody>
      </p:sp>
      <p:cxnSp>
        <p:nvCxnSpPr>
          <p:cNvPr id="2" name="直接连接符 1"/>
          <p:cNvCxnSpPr/>
          <p:nvPr>
            <p:custDataLst>
              <p:tags r:id="rId5"/>
            </p:custDataLst>
          </p:nvPr>
        </p:nvCxnSpPr>
        <p:spPr>
          <a:xfrm>
            <a:off x="4509251" y="801537"/>
            <a:ext cx="0" cy="3782028"/>
          </a:xfrm>
          <a:prstGeom prst="line">
            <a:avLst/>
          </a:prstGeom>
          <a:ln w="38100">
            <a:solidFill>
              <a:srgbClr val="C00000"/>
            </a:solidFill>
            <a:prstDash val="dash"/>
          </a:ln>
        </p:spPr>
        <p:style>
          <a:lnRef idx="1">
            <a:schemeClr val="accent5"/>
          </a:lnRef>
          <a:fillRef idx="0">
            <a:schemeClr val="accent5"/>
          </a:fillRef>
          <a:effectRef idx="0">
            <a:schemeClr val="accent5"/>
          </a:effectRef>
          <a:fontRef idx="minor">
            <a:schemeClr val="tx1"/>
          </a:fontRef>
        </p:style>
      </p:cxnSp>
      <p:pic>
        <p:nvPicPr>
          <p:cNvPr id="19" name="图片 18"/>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3" name="文本框 2"/>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伪造和篡改</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193385" y="2482372"/>
            <a:ext cx="3241535" cy="1966598"/>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3476277" y="2482372"/>
            <a:ext cx="5476240" cy="1962319"/>
          </a:xfrm>
          <a:prstGeom prst="rect">
            <a:avLst/>
          </a:prstGeom>
        </p:spPr>
      </p:pic>
      <p:sp>
        <p:nvSpPr>
          <p:cNvPr id="6" name="文本框 5"/>
          <p:cNvSpPr txBox="1"/>
          <p:nvPr/>
        </p:nvSpPr>
        <p:spPr>
          <a:xfrm>
            <a:off x="404924" y="898446"/>
            <a:ext cx="8379313" cy="1215041"/>
          </a:xfrm>
          <a:prstGeom prst="rect">
            <a:avLst/>
          </a:prstGeom>
        </p:spPr>
        <p:txBody>
          <a:bodyPr>
            <a:noAutofit/>
            <a:extLst>
              <a:ext uri="{4A0BC546-FE56-4ADE-93B0-CB8AF2F6F144}">
                <wpsdc:textFrameExt xmlns:wpsdc="http://www.wps.cn/officeDocument/2022/drawingmlCustomData" type="text"/>
              </a:ext>
            </a:extLst>
          </a:bodyPr>
          <a:p>
            <a:pPr indent="0" algn="just" fontAlgn="auto">
              <a:lnSpc>
                <a:spcPct val="150000"/>
              </a:lnSpc>
            </a:pPr>
            <a:r>
              <a:rPr lang="en-US" altLang="zh-CN" sz="1645">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45">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日，</a:t>
            </a:r>
            <a:r>
              <a:rPr lang="zh-CN" altLang="en-US" sz="1645" b="1">
                <a:latin typeface="微软雅黑" panose="020B0503020204020204" pitchFamily="34" charset="-122"/>
                <a:ea typeface="微软雅黑" panose="020B0503020204020204" pitchFamily="34" charset="-122"/>
                <a:cs typeface="微软雅黑" panose="020B0503020204020204" pitchFamily="34" charset="-122"/>
              </a:rPr>
              <a:t>哈佛终身教授学术造假</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的消息震惊了全球学术界。美国生命科学网站</a:t>
            </a:r>
            <a:r>
              <a:rPr lang="en-US" altLang="zh-CN" sz="1645">
                <a:latin typeface="微软雅黑" panose="020B0503020204020204" pitchFamily="34" charset="-122"/>
                <a:ea typeface="微软雅黑" panose="020B0503020204020204" pitchFamily="34" charset="-122"/>
                <a:cs typeface="微软雅黑" panose="020B0503020204020204" pitchFamily="34" charset="-122"/>
              </a:rPr>
              <a:t>“STAT”</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发布报道称，哈佛大学医学院要求撤回前哈佛医学院教授皮耶罗</a:t>
            </a:r>
            <a:r>
              <a:rPr lang="en-US" altLang="zh-CN" sz="1645">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安佛萨（</a:t>
            </a:r>
            <a:r>
              <a:rPr lang="en-US" altLang="zh-CN" sz="1645">
                <a:latin typeface="微软雅黑" panose="020B0503020204020204" pitchFamily="34" charset="-122"/>
                <a:ea typeface="微软雅黑" panose="020B0503020204020204" pitchFamily="34" charset="-122"/>
                <a:cs typeface="微软雅黑" panose="020B0503020204020204" pitchFamily="34" charset="-122"/>
              </a:rPr>
              <a:t>Piero Anversa</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1645" b="1">
                <a:latin typeface="微软雅黑" panose="020B0503020204020204" pitchFamily="34" charset="-122"/>
                <a:ea typeface="微软雅黑" panose="020B0503020204020204" pitchFamily="34" charset="-122"/>
                <a:cs typeface="微软雅黑" panose="020B0503020204020204" pitchFamily="34" charset="-122"/>
              </a:rPr>
              <a:t>31</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篇论文，撤稿原因是论文涉嫌</a:t>
            </a:r>
            <a:r>
              <a:rPr lang="zh-CN" altLang="en-US" sz="1645" b="1">
                <a:latin typeface="微软雅黑" panose="020B0503020204020204" pitchFamily="34" charset="-122"/>
                <a:ea typeface="微软雅黑" panose="020B0503020204020204" pitchFamily="34" charset="-122"/>
                <a:cs typeface="微软雅黑" panose="020B0503020204020204" pitchFamily="34" charset="-122"/>
              </a:rPr>
              <a:t>伪造、篡改</a:t>
            </a:r>
            <a:r>
              <a:rPr lang="zh-CN" altLang="en-US" sz="1645">
                <a:latin typeface="微软雅黑" panose="020B0503020204020204" pitchFamily="34" charset="-122"/>
                <a:ea typeface="微软雅黑" panose="020B0503020204020204" pitchFamily="34" charset="-122"/>
                <a:cs typeface="微软雅黑" panose="020B0503020204020204" pitchFamily="34" charset="-122"/>
              </a:rPr>
              <a:t>实验数据。</a:t>
            </a:r>
            <a:endParaRPr lang="zh-CN" altLang="en-US" sz="164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18"/>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2" name="文本框 1"/>
          <p:cNvSpPr txBox="1"/>
          <p:nvPr>
            <p:custDataLst>
              <p:tags r:id="rId9"/>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伪造和篡改</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37" name="圆角矩形 36"/>
          <p:cNvSpPr/>
          <p:nvPr>
            <p:custDataLst>
              <p:tags r:id="rId3"/>
            </p:custDataLst>
          </p:nvPr>
        </p:nvSpPr>
        <p:spPr>
          <a:xfrm>
            <a:off x="5232154" y="1283450"/>
            <a:ext cx="1278740" cy="14571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latin typeface="微软雅黑" panose="020B0503020204020204" pitchFamily="34" charset="-122"/>
              <a:ea typeface="微软雅黑" panose="020B0503020204020204" pitchFamily="34" charset="-122"/>
            </a:endParaRPr>
          </a:p>
        </p:txBody>
      </p:sp>
      <p:sp>
        <p:nvSpPr>
          <p:cNvPr id="32" name="圆角矩形 31"/>
          <p:cNvSpPr/>
          <p:nvPr>
            <p:custDataLst>
              <p:tags r:id="rId4"/>
            </p:custDataLst>
          </p:nvPr>
        </p:nvSpPr>
        <p:spPr>
          <a:xfrm>
            <a:off x="1530463" y="1159854"/>
            <a:ext cx="1278740" cy="14571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latin typeface="微软雅黑" panose="020B0503020204020204" pitchFamily="34" charset="-122"/>
              <a:ea typeface="微软雅黑" panose="020B0503020204020204" pitchFamily="34" charset="-122"/>
            </a:endParaRPr>
          </a:p>
        </p:txBody>
      </p:sp>
      <p:sp>
        <p:nvSpPr>
          <p:cNvPr id="25" name="圆角矩形 24"/>
          <p:cNvSpPr/>
          <p:nvPr/>
        </p:nvSpPr>
        <p:spPr>
          <a:xfrm>
            <a:off x="772567" y="3240507"/>
            <a:ext cx="1278740" cy="145715"/>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a:latin typeface="微软雅黑" panose="020B0503020204020204" pitchFamily="34" charset="-122"/>
              <a:ea typeface="微软雅黑" panose="020B0503020204020204" pitchFamily="34" charset="-122"/>
            </a:endParaRPr>
          </a:p>
        </p:txBody>
      </p:sp>
      <p:sp>
        <p:nvSpPr>
          <p:cNvPr id="24" name="圆角矩形 23"/>
          <p:cNvSpPr/>
          <p:nvPr/>
        </p:nvSpPr>
        <p:spPr>
          <a:xfrm>
            <a:off x="3560968" y="3036549"/>
            <a:ext cx="1278740" cy="145715"/>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a:latin typeface="微软雅黑" panose="020B0503020204020204" pitchFamily="34" charset="-122"/>
              <a:ea typeface="微软雅黑" panose="020B0503020204020204" pitchFamily="34" charset="-122"/>
            </a:endParaRPr>
          </a:p>
        </p:txBody>
      </p:sp>
      <p:sp>
        <p:nvSpPr>
          <p:cNvPr id="3" name="任意多边形 2"/>
          <p:cNvSpPr/>
          <p:nvPr/>
        </p:nvSpPr>
        <p:spPr>
          <a:xfrm>
            <a:off x="8467" y="2152092"/>
            <a:ext cx="9115658" cy="639306"/>
          </a:xfrm>
          <a:custGeom>
            <a:avLst/>
            <a:gdLst>
              <a:gd name="connsiteX0" fmla="*/ 0 w 12176760"/>
              <a:gd name="connsiteY0" fmla="*/ 792668 h 853990"/>
              <a:gd name="connsiteX1" fmla="*/ 4450080 w 12176760"/>
              <a:gd name="connsiteY1" fmla="*/ 188 h 853990"/>
              <a:gd name="connsiteX2" fmla="*/ 8107680 w 12176760"/>
              <a:gd name="connsiteY2" fmla="*/ 853628 h 853990"/>
              <a:gd name="connsiteX3" fmla="*/ 12176760 w 12176760"/>
              <a:gd name="connsiteY3" fmla="*/ 84008 h 853990"/>
            </a:gdLst>
            <a:ahLst/>
            <a:cxnLst>
              <a:cxn ang="0">
                <a:pos x="connsiteX0" y="connsiteY0"/>
              </a:cxn>
              <a:cxn ang="0">
                <a:pos x="connsiteX1" y="connsiteY1"/>
              </a:cxn>
              <a:cxn ang="0">
                <a:pos x="connsiteX2" y="connsiteY2"/>
              </a:cxn>
              <a:cxn ang="0">
                <a:pos x="connsiteX3" y="connsiteY3"/>
              </a:cxn>
            </a:cxnLst>
            <a:rect l="l" t="t" r="r" b="b"/>
            <a:pathLst>
              <a:path w="12176760" h="853990">
                <a:moveTo>
                  <a:pt x="0" y="792668"/>
                </a:moveTo>
                <a:cubicBezTo>
                  <a:pt x="1549400" y="391348"/>
                  <a:pt x="3098800" y="-9972"/>
                  <a:pt x="4450080" y="188"/>
                </a:cubicBezTo>
                <a:cubicBezTo>
                  <a:pt x="5801360" y="10348"/>
                  <a:pt x="6819900" y="839658"/>
                  <a:pt x="8107680" y="853628"/>
                </a:cubicBezTo>
                <a:cubicBezTo>
                  <a:pt x="9395460" y="867598"/>
                  <a:pt x="10786110" y="475803"/>
                  <a:pt x="12176760" y="84008"/>
                </a:cubicBezTo>
              </a:path>
            </a:pathLst>
          </a:custGeom>
          <a:noFill/>
          <a:ln w="38100">
            <a:solidFill>
              <a:schemeClr val="accent3"/>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dirty="0">
              <a:latin typeface="微软雅黑" panose="020B0503020204020204" pitchFamily="34" charset="-122"/>
              <a:ea typeface="微软雅黑" panose="020B0503020204020204" pitchFamily="34" charset="-122"/>
            </a:endParaRPr>
          </a:p>
        </p:txBody>
      </p:sp>
      <p:sp>
        <p:nvSpPr>
          <p:cNvPr id="4" name="任意多边形 3"/>
          <p:cNvSpPr/>
          <p:nvPr/>
        </p:nvSpPr>
        <p:spPr>
          <a:xfrm rot="18960000">
            <a:off x="3254790" y="2535525"/>
            <a:ext cx="363731" cy="363731"/>
          </a:xfrm>
          <a:custGeom>
            <a:avLst/>
            <a:gdLst>
              <a:gd name="connsiteX0" fmla="*/ 280712 w 853990"/>
              <a:gd name="connsiteY0" fmla="*/ 573278 h 853990"/>
              <a:gd name="connsiteX1" fmla="*/ 571673 w 853990"/>
              <a:gd name="connsiteY1" fmla="*/ 573278 h 853990"/>
              <a:gd name="connsiteX2" fmla="*/ 571673 w 853990"/>
              <a:gd name="connsiteY2" fmla="*/ 282317 h 853990"/>
              <a:gd name="connsiteX3" fmla="*/ 280712 w 853990"/>
              <a:gd name="connsiteY3" fmla="*/ 282317 h 853990"/>
              <a:gd name="connsiteX4" fmla="*/ 280712 w 853990"/>
              <a:gd name="connsiteY4" fmla="*/ 573278 h 853990"/>
              <a:gd name="connsiteX5" fmla="*/ 125064 w 853990"/>
              <a:gd name="connsiteY5" fmla="*/ 728926 h 853990"/>
              <a:gd name="connsiteX6" fmla="*/ 0 w 853990"/>
              <a:gd name="connsiteY6" fmla="*/ 426995 h 853990"/>
              <a:gd name="connsiteX7" fmla="*/ 426995 w 853990"/>
              <a:gd name="connsiteY7" fmla="*/ 0 h 853990"/>
              <a:gd name="connsiteX8" fmla="*/ 853990 w 853990"/>
              <a:gd name="connsiteY8" fmla="*/ 0 h 853990"/>
              <a:gd name="connsiteX9" fmla="*/ 853990 w 853990"/>
              <a:gd name="connsiteY9" fmla="*/ 426995 h 853990"/>
              <a:gd name="connsiteX10" fmla="*/ 426995 w 853990"/>
              <a:gd name="connsiteY10" fmla="*/ 853990 h 853990"/>
              <a:gd name="connsiteX11" fmla="*/ 125064 w 853990"/>
              <a:gd name="connsiteY11" fmla="*/ 728926 h 8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990" h="853990">
                <a:moveTo>
                  <a:pt x="280712" y="573278"/>
                </a:moveTo>
                <a:cubicBezTo>
                  <a:pt x="361059" y="653624"/>
                  <a:pt x="491326" y="653624"/>
                  <a:pt x="571673" y="573278"/>
                </a:cubicBezTo>
                <a:cubicBezTo>
                  <a:pt x="652019" y="492931"/>
                  <a:pt x="652019" y="362664"/>
                  <a:pt x="571673" y="282317"/>
                </a:cubicBezTo>
                <a:cubicBezTo>
                  <a:pt x="491326" y="201971"/>
                  <a:pt x="361059" y="201971"/>
                  <a:pt x="280712" y="282317"/>
                </a:cubicBezTo>
                <a:cubicBezTo>
                  <a:pt x="200366" y="362664"/>
                  <a:pt x="200366" y="492931"/>
                  <a:pt x="280712" y="573278"/>
                </a:cubicBezTo>
                <a:close/>
                <a:moveTo>
                  <a:pt x="125064" y="728926"/>
                </a:moveTo>
                <a:cubicBezTo>
                  <a:pt x="47793" y="651655"/>
                  <a:pt x="0" y="544906"/>
                  <a:pt x="0" y="426995"/>
                </a:cubicBezTo>
                <a:cubicBezTo>
                  <a:pt x="0" y="191172"/>
                  <a:pt x="191172" y="0"/>
                  <a:pt x="426995" y="0"/>
                </a:cubicBezTo>
                <a:lnTo>
                  <a:pt x="853990" y="0"/>
                </a:lnTo>
                <a:lnTo>
                  <a:pt x="853990" y="426995"/>
                </a:lnTo>
                <a:cubicBezTo>
                  <a:pt x="853990" y="662818"/>
                  <a:pt x="662818" y="853990"/>
                  <a:pt x="426995" y="853990"/>
                </a:cubicBezTo>
                <a:cubicBezTo>
                  <a:pt x="309084" y="853990"/>
                  <a:pt x="202335" y="806197"/>
                  <a:pt x="125064" y="72892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2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1593970" y="1314870"/>
            <a:ext cx="2709073" cy="818515"/>
          </a:xfrm>
          <a:prstGeom prst="rect">
            <a:avLst/>
          </a:prstGeom>
          <a:noFill/>
        </p:spPr>
        <p:txBody>
          <a:bodyPr wrap="square" rtlCol="0">
            <a:spAutoFit/>
          </a:bodyPr>
          <a:lstStyle/>
          <a:p>
            <a:pPr algn="just">
              <a:lnSpc>
                <a:spcPct val="150000"/>
              </a:lnSpc>
            </a:pPr>
            <a:r>
              <a:rPr lang="zh-CN" altLang="en-US" sz="1050" dirty="0">
                <a:latin typeface="微软雅黑" panose="020B0503020204020204" pitchFamily="34" charset="-122"/>
                <a:ea typeface="微软雅黑" panose="020B0503020204020204" pitchFamily="34" charset="-122"/>
              </a:rPr>
              <a:t>创新是科学研究的精髓，也是你选题能力的重要体现，如果你所选的题目具有创新性，能够展示你独到的见解。</a:t>
            </a:r>
            <a:endParaRPr lang="zh-CN" altLang="en-US" sz="105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593819" y="1021566"/>
            <a:ext cx="1121869" cy="321945"/>
          </a:xfrm>
          <a:prstGeom prst="rect">
            <a:avLst/>
          </a:prstGeom>
          <a:noFill/>
        </p:spPr>
        <p:txBody>
          <a:bodyPr wrap="square" rtlCol="0">
            <a:spAutoFit/>
          </a:bodyPr>
          <a:lstStyle/>
          <a:p>
            <a:pPr algn="dist"/>
            <a:r>
              <a:rPr lang="zh-CN" altLang="en-US" sz="1495" b="1" dirty="0">
                <a:latin typeface="微软雅黑" panose="020B0503020204020204" pitchFamily="34" charset="-122"/>
                <a:ea typeface="微软雅黑" panose="020B0503020204020204" pitchFamily="34" charset="-122"/>
              </a:rPr>
              <a:t>有创新</a:t>
            </a:r>
            <a:endParaRPr lang="zh-CN" altLang="en-US" sz="1495"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5312623" y="1411843"/>
            <a:ext cx="2628785" cy="818515"/>
          </a:xfrm>
          <a:prstGeom prst="rect">
            <a:avLst/>
          </a:prstGeom>
          <a:noFill/>
        </p:spPr>
        <p:txBody>
          <a:bodyPr wrap="square" rtlCol="0">
            <a:spAutoFit/>
          </a:bodyPr>
          <a:lstStyle/>
          <a:p>
            <a:pPr algn="just">
              <a:lnSpc>
                <a:spcPct val="150000"/>
              </a:lnSpc>
            </a:pPr>
            <a:r>
              <a:rPr lang="zh-CN" altLang="en-US" sz="1050" dirty="0">
                <a:latin typeface="微软雅黑" panose="020B0503020204020204" pitchFamily="34" charset="-122"/>
                <a:ea typeface="微软雅黑" panose="020B0503020204020204" pitchFamily="34" charset="-122"/>
              </a:rPr>
              <a:t>科研选题必须遵循科学原理，以一定的科学理论和科学事实为依据；尊重客观规律，实事求是；符合科学的逻辑自洽性。</a:t>
            </a:r>
            <a:endParaRPr lang="zh-CN" altLang="en-US" sz="105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5320729" y="1130916"/>
            <a:ext cx="1190169" cy="321945"/>
          </a:xfrm>
          <a:prstGeom prst="rect">
            <a:avLst/>
          </a:prstGeom>
          <a:noFill/>
        </p:spPr>
        <p:txBody>
          <a:bodyPr wrap="square" rtlCol="0">
            <a:spAutoFit/>
          </a:bodyPr>
          <a:lstStyle/>
          <a:p>
            <a:pPr algn="dist"/>
            <a:r>
              <a:rPr lang="zh-CN" altLang="en-US" sz="1495" b="1" dirty="0">
                <a:latin typeface="微软雅黑" panose="020B0503020204020204" pitchFamily="34" charset="-122"/>
                <a:ea typeface="微软雅黑" panose="020B0503020204020204" pitchFamily="34" charset="-122"/>
              </a:rPr>
              <a:t>科学性</a:t>
            </a:r>
            <a:endParaRPr lang="zh-CN" altLang="en-US" sz="1495" b="1" dirty="0">
              <a:latin typeface="微软雅黑" panose="020B0503020204020204" pitchFamily="34" charset="-122"/>
              <a:ea typeface="微软雅黑" panose="020B0503020204020204" pitchFamily="34" charset="-122"/>
            </a:endParaRPr>
          </a:p>
        </p:txBody>
      </p:sp>
      <p:sp>
        <p:nvSpPr>
          <p:cNvPr id="12" name="任意多边形 11"/>
          <p:cNvSpPr/>
          <p:nvPr/>
        </p:nvSpPr>
        <p:spPr>
          <a:xfrm rot="13500000" flipV="1">
            <a:off x="531911" y="2737871"/>
            <a:ext cx="363731" cy="363731"/>
          </a:xfrm>
          <a:custGeom>
            <a:avLst/>
            <a:gdLst>
              <a:gd name="connsiteX0" fmla="*/ 280712 w 853990"/>
              <a:gd name="connsiteY0" fmla="*/ 573278 h 853990"/>
              <a:gd name="connsiteX1" fmla="*/ 571673 w 853990"/>
              <a:gd name="connsiteY1" fmla="*/ 573278 h 853990"/>
              <a:gd name="connsiteX2" fmla="*/ 571673 w 853990"/>
              <a:gd name="connsiteY2" fmla="*/ 282317 h 853990"/>
              <a:gd name="connsiteX3" fmla="*/ 280712 w 853990"/>
              <a:gd name="connsiteY3" fmla="*/ 282317 h 853990"/>
              <a:gd name="connsiteX4" fmla="*/ 280712 w 853990"/>
              <a:gd name="connsiteY4" fmla="*/ 573278 h 853990"/>
              <a:gd name="connsiteX5" fmla="*/ 125064 w 853990"/>
              <a:gd name="connsiteY5" fmla="*/ 728926 h 853990"/>
              <a:gd name="connsiteX6" fmla="*/ 0 w 853990"/>
              <a:gd name="connsiteY6" fmla="*/ 426995 h 853990"/>
              <a:gd name="connsiteX7" fmla="*/ 426995 w 853990"/>
              <a:gd name="connsiteY7" fmla="*/ 0 h 853990"/>
              <a:gd name="connsiteX8" fmla="*/ 853990 w 853990"/>
              <a:gd name="connsiteY8" fmla="*/ 0 h 853990"/>
              <a:gd name="connsiteX9" fmla="*/ 853990 w 853990"/>
              <a:gd name="connsiteY9" fmla="*/ 426995 h 853990"/>
              <a:gd name="connsiteX10" fmla="*/ 426995 w 853990"/>
              <a:gd name="connsiteY10" fmla="*/ 853990 h 853990"/>
              <a:gd name="connsiteX11" fmla="*/ 125064 w 853990"/>
              <a:gd name="connsiteY11" fmla="*/ 728926 h 8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990" h="853990">
                <a:moveTo>
                  <a:pt x="280712" y="573278"/>
                </a:moveTo>
                <a:cubicBezTo>
                  <a:pt x="361059" y="653624"/>
                  <a:pt x="491326" y="653624"/>
                  <a:pt x="571673" y="573278"/>
                </a:cubicBezTo>
                <a:cubicBezTo>
                  <a:pt x="652019" y="492931"/>
                  <a:pt x="652019" y="362664"/>
                  <a:pt x="571673" y="282317"/>
                </a:cubicBezTo>
                <a:cubicBezTo>
                  <a:pt x="491326" y="201971"/>
                  <a:pt x="361059" y="201971"/>
                  <a:pt x="280712" y="282317"/>
                </a:cubicBezTo>
                <a:cubicBezTo>
                  <a:pt x="200366" y="362664"/>
                  <a:pt x="200366" y="492931"/>
                  <a:pt x="280712" y="573278"/>
                </a:cubicBezTo>
                <a:close/>
                <a:moveTo>
                  <a:pt x="125064" y="728926"/>
                </a:moveTo>
                <a:cubicBezTo>
                  <a:pt x="47793" y="651655"/>
                  <a:pt x="0" y="544906"/>
                  <a:pt x="0" y="426995"/>
                </a:cubicBezTo>
                <a:cubicBezTo>
                  <a:pt x="0" y="191172"/>
                  <a:pt x="191172" y="0"/>
                  <a:pt x="426995" y="0"/>
                </a:cubicBezTo>
                <a:lnTo>
                  <a:pt x="853990" y="0"/>
                </a:lnTo>
                <a:lnTo>
                  <a:pt x="853990" y="426995"/>
                </a:lnTo>
                <a:cubicBezTo>
                  <a:pt x="853990" y="662818"/>
                  <a:pt x="662818" y="853990"/>
                  <a:pt x="426995" y="853990"/>
                </a:cubicBezTo>
                <a:cubicBezTo>
                  <a:pt x="309084" y="853990"/>
                  <a:pt x="202335" y="806197"/>
                  <a:pt x="125064" y="72892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20" dirty="0">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705695" y="3176934"/>
            <a:ext cx="0" cy="650165"/>
          </a:xfrm>
          <a:prstGeom prst="line">
            <a:avLst/>
          </a:prstGeom>
          <a:ln w="2540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95676" y="3386047"/>
            <a:ext cx="2064999" cy="818515"/>
          </a:xfrm>
          <a:prstGeom prst="rect">
            <a:avLst/>
          </a:prstGeom>
          <a:noFill/>
        </p:spPr>
        <p:txBody>
          <a:bodyPr wrap="square" rtlCol="0">
            <a:spAutoFit/>
          </a:bodyPr>
          <a:lstStyle/>
          <a:p>
            <a:pPr algn="just">
              <a:lnSpc>
                <a:spcPct val="150000"/>
              </a:lnSpc>
            </a:pPr>
            <a:r>
              <a:rPr lang="zh-CN" altLang="en-US" sz="1050" dirty="0">
                <a:latin typeface="微软雅黑" panose="020B0503020204020204" pitchFamily="34" charset="-122"/>
                <a:ea typeface="微软雅黑" panose="020B0503020204020204" pitchFamily="34" charset="-122"/>
              </a:rPr>
              <a:t>价值是我们选择一个论文题目的首要依据，也是衡量一篇论文选题能否通过的一个重要指标。</a:t>
            </a:r>
            <a:endParaRPr lang="zh-CN" altLang="en-US" sz="105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81685" y="3092450"/>
            <a:ext cx="1372235" cy="321945"/>
          </a:xfrm>
          <a:prstGeom prst="rect">
            <a:avLst/>
          </a:prstGeom>
          <a:noFill/>
        </p:spPr>
        <p:txBody>
          <a:bodyPr wrap="square" rtlCol="0">
            <a:spAutoFit/>
          </a:bodyPr>
          <a:lstStyle/>
          <a:p>
            <a:pPr algn="dist"/>
            <a:r>
              <a:rPr lang="zh-CN" altLang="en-US" sz="1495" b="1" dirty="0">
                <a:latin typeface="微软雅黑" panose="020B0503020204020204" pitchFamily="34" charset="-122"/>
                <a:ea typeface="微软雅黑" panose="020B0503020204020204" pitchFamily="34" charset="-122"/>
              </a:rPr>
              <a:t>有价值有意义</a:t>
            </a:r>
            <a:endParaRPr lang="zh-CN" altLang="en-US" sz="1495"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3601242" y="3206997"/>
            <a:ext cx="2709073" cy="818515"/>
          </a:xfrm>
          <a:prstGeom prst="rect">
            <a:avLst/>
          </a:prstGeom>
          <a:noFill/>
        </p:spPr>
        <p:txBody>
          <a:bodyPr wrap="square" rtlCol="0">
            <a:spAutoFit/>
          </a:bodyPr>
          <a:lstStyle/>
          <a:p>
            <a:pPr algn="just">
              <a:lnSpc>
                <a:spcPct val="150000"/>
              </a:lnSpc>
            </a:pPr>
            <a:r>
              <a:rPr lang="zh-CN" altLang="en-US" sz="1050" dirty="0">
                <a:latin typeface="微软雅黑" panose="020B0503020204020204" pitchFamily="34" charset="-122"/>
                <a:ea typeface="微软雅黑" panose="020B0503020204020204" pitchFamily="34" charset="-122"/>
              </a:rPr>
              <a:t>可操作是指我们应该根据自己实际具备的条件和经过努力可以具备的条件来选题，以便相关研究能够顺利进行下去。</a:t>
            </a:r>
            <a:endParaRPr lang="zh-CN" altLang="en-US" sz="105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3609380" y="2889287"/>
            <a:ext cx="1135654" cy="321945"/>
          </a:xfrm>
          <a:prstGeom prst="rect">
            <a:avLst/>
          </a:prstGeom>
          <a:noFill/>
        </p:spPr>
        <p:txBody>
          <a:bodyPr wrap="square" rtlCol="0">
            <a:spAutoFit/>
          </a:bodyPr>
          <a:lstStyle/>
          <a:p>
            <a:pPr algn="dist"/>
            <a:r>
              <a:rPr lang="zh-CN" altLang="en-US" sz="1495" b="1" dirty="0">
                <a:latin typeface="微软雅黑" panose="020B0503020204020204" pitchFamily="34" charset="-122"/>
                <a:ea typeface="微软雅黑" panose="020B0503020204020204" pitchFamily="34" charset="-122"/>
              </a:rPr>
              <a:t>可操作</a:t>
            </a:r>
            <a:endParaRPr lang="zh-CN" altLang="en-US" sz="1495" b="1" dirty="0">
              <a:latin typeface="微软雅黑" panose="020B0503020204020204" pitchFamily="34" charset="-122"/>
              <a:ea typeface="微软雅黑" panose="020B0503020204020204" pitchFamily="34" charset="-122"/>
            </a:endParaRPr>
          </a:p>
        </p:txBody>
      </p:sp>
      <p:sp>
        <p:nvSpPr>
          <p:cNvPr id="29" name="任意多边形 28"/>
          <p:cNvSpPr/>
          <p:nvPr>
            <p:custDataLst>
              <p:tags r:id="rId5"/>
            </p:custDataLst>
          </p:nvPr>
        </p:nvSpPr>
        <p:spPr>
          <a:xfrm rot="2580000" flipV="1">
            <a:off x="1181423" y="1847970"/>
            <a:ext cx="363731" cy="363731"/>
          </a:xfrm>
          <a:custGeom>
            <a:avLst/>
            <a:gdLst>
              <a:gd name="connsiteX0" fmla="*/ 280712 w 853990"/>
              <a:gd name="connsiteY0" fmla="*/ 573278 h 853990"/>
              <a:gd name="connsiteX1" fmla="*/ 571673 w 853990"/>
              <a:gd name="connsiteY1" fmla="*/ 573278 h 853990"/>
              <a:gd name="connsiteX2" fmla="*/ 571673 w 853990"/>
              <a:gd name="connsiteY2" fmla="*/ 282317 h 853990"/>
              <a:gd name="connsiteX3" fmla="*/ 280712 w 853990"/>
              <a:gd name="connsiteY3" fmla="*/ 282317 h 853990"/>
              <a:gd name="connsiteX4" fmla="*/ 280712 w 853990"/>
              <a:gd name="connsiteY4" fmla="*/ 573278 h 853990"/>
              <a:gd name="connsiteX5" fmla="*/ 125064 w 853990"/>
              <a:gd name="connsiteY5" fmla="*/ 728926 h 853990"/>
              <a:gd name="connsiteX6" fmla="*/ 0 w 853990"/>
              <a:gd name="connsiteY6" fmla="*/ 426995 h 853990"/>
              <a:gd name="connsiteX7" fmla="*/ 426995 w 853990"/>
              <a:gd name="connsiteY7" fmla="*/ 0 h 853990"/>
              <a:gd name="connsiteX8" fmla="*/ 853990 w 853990"/>
              <a:gd name="connsiteY8" fmla="*/ 0 h 853990"/>
              <a:gd name="connsiteX9" fmla="*/ 853990 w 853990"/>
              <a:gd name="connsiteY9" fmla="*/ 426995 h 853990"/>
              <a:gd name="connsiteX10" fmla="*/ 426995 w 853990"/>
              <a:gd name="connsiteY10" fmla="*/ 853990 h 853990"/>
              <a:gd name="connsiteX11" fmla="*/ 125064 w 853990"/>
              <a:gd name="connsiteY11" fmla="*/ 728926 h 8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990" h="853990">
                <a:moveTo>
                  <a:pt x="280712" y="573278"/>
                </a:moveTo>
                <a:cubicBezTo>
                  <a:pt x="361059" y="653624"/>
                  <a:pt x="491326" y="653624"/>
                  <a:pt x="571673" y="573278"/>
                </a:cubicBezTo>
                <a:cubicBezTo>
                  <a:pt x="652019" y="492931"/>
                  <a:pt x="652019" y="362664"/>
                  <a:pt x="571673" y="282317"/>
                </a:cubicBezTo>
                <a:cubicBezTo>
                  <a:pt x="491326" y="201971"/>
                  <a:pt x="361059" y="201971"/>
                  <a:pt x="280712" y="282317"/>
                </a:cubicBezTo>
                <a:cubicBezTo>
                  <a:pt x="200366" y="362664"/>
                  <a:pt x="200366" y="492931"/>
                  <a:pt x="280712" y="573278"/>
                </a:cubicBezTo>
                <a:close/>
                <a:moveTo>
                  <a:pt x="125064" y="728926"/>
                </a:moveTo>
                <a:cubicBezTo>
                  <a:pt x="47793" y="651655"/>
                  <a:pt x="0" y="544906"/>
                  <a:pt x="0" y="426995"/>
                </a:cubicBezTo>
                <a:cubicBezTo>
                  <a:pt x="0" y="191172"/>
                  <a:pt x="191172" y="0"/>
                  <a:pt x="426995" y="0"/>
                </a:cubicBezTo>
                <a:lnTo>
                  <a:pt x="853990" y="0"/>
                </a:lnTo>
                <a:lnTo>
                  <a:pt x="853990" y="426995"/>
                </a:lnTo>
                <a:cubicBezTo>
                  <a:pt x="853990" y="662818"/>
                  <a:pt x="662818" y="853990"/>
                  <a:pt x="426995" y="853990"/>
                </a:cubicBezTo>
                <a:cubicBezTo>
                  <a:pt x="309084" y="853990"/>
                  <a:pt x="202335" y="806197"/>
                  <a:pt x="125064" y="728926"/>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720" dirty="0">
              <a:latin typeface="微软雅黑" panose="020B0503020204020204" pitchFamily="34" charset="-122"/>
              <a:ea typeface="微软雅黑" panose="020B0503020204020204" pitchFamily="34" charset="-122"/>
            </a:endParaRPr>
          </a:p>
        </p:txBody>
      </p:sp>
      <p:cxnSp>
        <p:nvCxnSpPr>
          <p:cNvPr id="31" name="直接连接符 30"/>
          <p:cNvCxnSpPr/>
          <p:nvPr>
            <p:custDataLst>
              <p:tags r:id="rId6"/>
            </p:custDataLst>
          </p:nvPr>
        </p:nvCxnSpPr>
        <p:spPr>
          <a:xfrm flipV="1">
            <a:off x="1363288" y="1069141"/>
            <a:ext cx="0" cy="690072"/>
          </a:xfrm>
          <a:prstGeom prst="line">
            <a:avLst/>
          </a:prstGeom>
          <a:ln w="254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7"/>
            </p:custDataLst>
          </p:nvPr>
        </p:nvCxnSpPr>
        <p:spPr>
          <a:xfrm>
            <a:off x="3437002" y="2988611"/>
            <a:ext cx="0" cy="654312"/>
          </a:xfrm>
          <a:prstGeom prst="line">
            <a:avLst/>
          </a:prstGeom>
          <a:ln w="2540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custDataLst>
              <p:tags r:id="rId8"/>
            </p:custDataLst>
          </p:nvPr>
        </p:nvSpPr>
        <p:spPr>
          <a:xfrm>
            <a:off x="7121822" y="3184053"/>
            <a:ext cx="1278740" cy="145715"/>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latin typeface="微软雅黑" panose="020B0503020204020204" pitchFamily="34" charset="-122"/>
              <a:ea typeface="微软雅黑" panose="020B0503020204020204" pitchFamily="34" charset="-122"/>
            </a:endParaRPr>
          </a:p>
        </p:txBody>
      </p:sp>
      <p:sp>
        <p:nvSpPr>
          <p:cNvPr id="38" name="任意多边形 37"/>
          <p:cNvSpPr/>
          <p:nvPr>
            <p:custDataLst>
              <p:tags r:id="rId9"/>
            </p:custDataLst>
          </p:nvPr>
        </p:nvSpPr>
        <p:spPr>
          <a:xfrm rot="2580000" flipV="1">
            <a:off x="4860771" y="1929734"/>
            <a:ext cx="363731" cy="363731"/>
          </a:xfrm>
          <a:custGeom>
            <a:avLst/>
            <a:gdLst>
              <a:gd name="connsiteX0" fmla="*/ 280712 w 853990"/>
              <a:gd name="connsiteY0" fmla="*/ 573278 h 853990"/>
              <a:gd name="connsiteX1" fmla="*/ 571673 w 853990"/>
              <a:gd name="connsiteY1" fmla="*/ 573278 h 853990"/>
              <a:gd name="connsiteX2" fmla="*/ 571673 w 853990"/>
              <a:gd name="connsiteY2" fmla="*/ 282317 h 853990"/>
              <a:gd name="connsiteX3" fmla="*/ 280712 w 853990"/>
              <a:gd name="connsiteY3" fmla="*/ 282317 h 853990"/>
              <a:gd name="connsiteX4" fmla="*/ 280712 w 853990"/>
              <a:gd name="connsiteY4" fmla="*/ 573278 h 853990"/>
              <a:gd name="connsiteX5" fmla="*/ 125064 w 853990"/>
              <a:gd name="connsiteY5" fmla="*/ 728926 h 853990"/>
              <a:gd name="connsiteX6" fmla="*/ 0 w 853990"/>
              <a:gd name="connsiteY6" fmla="*/ 426995 h 853990"/>
              <a:gd name="connsiteX7" fmla="*/ 426995 w 853990"/>
              <a:gd name="connsiteY7" fmla="*/ 0 h 853990"/>
              <a:gd name="connsiteX8" fmla="*/ 853990 w 853990"/>
              <a:gd name="connsiteY8" fmla="*/ 0 h 853990"/>
              <a:gd name="connsiteX9" fmla="*/ 853990 w 853990"/>
              <a:gd name="connsiteY9" fmla="*/ 426995 h 853990"/>
              <a:gd name="connsiteX10" fmla="*/ 426995 w 853990"/>
              <a:gd name="connsiteY10" fmla="*/ 853990 h 853990"/>
              <a:gd name="connsiteX11" fmla="*/ 125064 w 853990"/>
              <a:gd name="connsiteY11" fmla="*/ 728926 h 8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990" h="853990">
                <a:moveTo>
                  <a:pt x="280712" y="573278"/>
                </a:moveTo>
                <a:cubicBezTo>
                  <a:pt x="361059" y="653624"/>
                  <a:pt x="491326" y="653624"/>
                  <a:pt x="571673" y="573278"/>
                </a:cubicBezTo>
                <a:cubicBezTo>
                  <a:pt x="652019" y="492931"/>
                  <a:pt x="652019" y="362664"/>
                  <a:pt x="571673" y="282317"/>
                </a:cubicBezTo>
                <a:cubicBezTo>
                  <a:pt x="491326" y="201971"/>
                  <a:pt x="361059" y="201971"/>
                  <a:pt x="280712" y="282317"/>
                </a:cubicBezTo>
                <a:cubicBezTo>
                  <a:pt x="200366" y="362664"/>
                  <a:pt x="200366" y="492931"/>
                  <a:pt x="280712" y="573278"/>
                </a:cubicBezTo>
                <a:close/>
                <a:moveTo>
                  <a:pt x="125064" y="728926"/>
                </a:moveTo>
                <a:cubicBezTo>
                  <a:pt x="47793" y="651655"/>
                  <a:pt x="0" y="544906"/>
                  <a:pt x="0" y="426995"/>
                </a:cubicBezTo>
                <a:cubicBezTo>
                  <a:pt x="0" y="191172"/>
                  <a:pt x="191172" y="0"/>
                  <a:pt x="426995" y="0"/>
                </a:cubicBezTo>
                <a:lnTo>
                  <a:pt x="853990" y="0"/>
                </a:lnTo>
                <a:lnTo>
                  <a:pt x="853990" y="426995"/>
                </a:lnTo>
                <a:cubicBezTo>
                  <a:pt x="853990" y="662818"/>
                  <a:pt x="662818" y="853990"/>
                  <a:pt x="426995" y="853990"/>
                </a:cubicBezTo>
                <a:cubicBezTo>
                  <a:pt x="309084" y="853990"/>
                  <a:pt x="202335" y="806197"/>
                  <a:pt x="125064" y="728926"/>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720" dirty="0">
              <a:latin typeface="微软雅黑" panose="020B0503020204020204" pitchFamily="34" charset="-122"/>
              <a:ea typeface="微软雅黑" panose="020B0503020204020204" pitchFamily="34" charset="-122"/>
            </a:endParaRPr>
          </a:p>
        </p:txBody>
      </p:sp>
      <p:cxnSp>
        <p:nvCxnSpPr>
          <p:cNvPr id="39" name="直接连接符 38"/>
          <p:cNvCxnSpPr/>
          <p:nvPr>
            <p:custDataLst>
              <p:tags r:id="rId10"/>
            </p:custDataLst>
          </p:nvPr>
        </p:nvCxnSpPr>
        <p:spPr>
          <a:xfrm flipV="1">
            <a:off x="5042637" y="1150904"/>
            <a:ext cx="0" cy="690072"/>
          </a:xfrm>
          <a:prstGeom prst="line">
            <a:avLst/>
          </a:prstGeom>
          <a:ln w="254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任意多边形 39"/>
          <p:cNvSpPr/>
          <p:nvPr>
            <p:custDataLst>
              <p:tags r:id="rId11"/>
            </p:custDataLst>
          </p:nvPr>
        </p:nvSpPr>
        <p:spPr>
          <a:xfrm rot="18960000">
            <a:off x="6662703" y="2992354"/>
            <a:ext cx="363731" cy="363731"/>
          </a:xfrm>
          <a:custGeom>
            <a:avLst/>
            <a:gdLst>
              <a:gd name="connsiteX0" fmla="*/ 280712 w 853990"/>
              <a:gd name="connsiteY0" fmla="*/ 573278 h 853990"/>
              <a:gd name="connsiteX1" fmla="*/ 571673 w 853990"/>
              <a:gd name="connsiteY1" fmla="*/ 573278 h 853990"/>
              <a:gd name="connsiteX2" fmla="*/ 571673 w 853990"/>
              <a:gd name="connsiteY2" fmla="*/ 282317 h 853990"/>
              <a:gd name="connsiteX3" fmla="*/ 280712 w 853990"/>
              <a:gd name="connsiteY3" fmla="*/ 282317 h 853990"/>
              <a:gd name="connsiteX4" fmla="*/ 280712 w 853990"/>
              <a:gd name="connsiteY4" fmla="*/ 573278 h 853990"/>
              <a:gd name="connsiteX5" fmla="*/ 125064 w 853990"/>
              <a:gd name="connsiteY5" fmla="*/ 728926 h 853990"/>
              <a:gd name="connsiteX6" fmla="*/ 0 w 853990"/>
              <a:gd name="connsiteY6" fmla="*/ 426995 h 853990"/>
              <a:gd name="connsiteX7" fmla="*/ 426995 w 853990"/>
              <a:gd name="connsiteY7" fmla="*/ 0 h 853990"/>
              <a:gd name="connsiteX8" fmla="*/ 853990 w 853990"/>
              <a:gd name="connsiteY8" fmla="*/ 0 h 853990"/>
              <a:gd name="connsiteX9" fmla="*/ 853990 w 853990"/>
              <a:gd name="connsiteY9" fmla="*/ 426995 h 853990"/>
              <a:gd name="connsiteX10" fmla="*/ 426995 w 853990"/>
              <a:gd name="connsiteY10" fmla="*/ 853990 h 853990"/>
              <a:gd name="connsiteX11" fmla="*/ 125064 w 853990"/>
              <a:gd name="connsiteY11" fmla="*/ 728926 h 8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990" h="853990">
                <a:moveTo>
                  <a:pt x="280712" y="573278"/>
                </a:moveTo>
                <a:cubicBezTo>
                  <a:pt x="361059" y="653624"/>
                  <a:pt x="491326" y="653624"/>
                  <a:pt x="571673" y="573278"/>
                </a:cubicBezTo>
                <a:cubicBezTo>
                  <a:pt x="652019" y="492931"/>
                  <a:pt x="652019" y="362664"/>
                  <a:pt x="571673" y="282317"/>
                </a:cubicBezTo>
                <a:cubicBezTo>
                  <a:pt x="491326" y="201971"/>
                  <a:pt x="361059" y="201971"/>
                  <a:pt x="280712" y="282317"/>
                </a:cubicBezTo>
                <a:cubicBezTo>
                  <a:pt x="200366" y="362664"/>
                  <a:pt x="200366" y="492931"/>
                  <a:pt x="280712" y="573278"/>
                </a:cubicBezTo>
                <a:close/>
                <a:moveTo>
                  <a:pt x="125064" y="728926"/>
                </a:moveTo>
                <a:cubicBezTo>
                  <a:pt x="47793" y="651655"/>
                  <a:pt x="0" y="544906"/>
                  <a:pt x="0" y="426995"/>
                </a:cubicBezTo>
                <a:cubicBezTo>
                  <a:pt x="0" y="191172"/>
                  <a:pt x="191172" y="0"/>
                  <a:pt x="426995" y="0"/>
                </a:cubicBezTo>
                <a:lnTo>
                  <a:pt x="853990" y="0"/>
                </a:lnTo>
                <a:lnTo>
                  <a:pt x="853990" y="426995"/>
                </a:lnTo>
                <a:cubicBezTo>
                  <a:pt x="853990" y="662818"/>
                  <a:pt x="662818" y="853990"/>
                  <a:pt x="426995" y="853990"/>
                </a:cubicBezTo>
                <a:cubicBezTo>
                  <a:pt x="309084" y="853990"/>
                  <a:pt x="202335" y="806197"/>
                  <a:pt x="125064" y="72892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720" dirty="0">
              <a:latin typeface="微软雅黑" panose="020B0503020204020204" pitchFamily="34" charset="-122"/>
              <a:ea typeface="微软雅黑" panose="020B0503020204020204" pitchFamily="34" charset="-122"/>
            </a:endParaRPr>
          </a:p>
        </p:txBody>
      </p:sp>
      <p:cxnSp>
        <p:nvCxnSpPr>
          <p:cNvPr id="41" name="直接连接符 40"/>
          <p:cNvCxnSpPr/>
          <p:nvPr>
            <p:custDataLst>
              <p:tags r:id="rId12"/>
            </p:custDataLst>
          </p:nvPr>
        </p:nvCxnSpPr>
        <p:spPr>
          <a:xfrm>
            <a:off x="6844916" y="3445440"/>
            <a:ext cx="0" cy="654312"/>
          </a:xfrm>
          <a:prstGeom prst="line">
            <a:avLst/>
          </a:prstGeom>
          <a:ln w="2540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13"/>
            </p:custDataLst>
          </p:nvPr>
        </p:nvSpPr>
        <p:spPr>
          <a:xfrm>
            <a:off x="7181295" y="3047109"/>
            <a:ext cx="1135654" cy="321945"/>
          </a:xfrm>
          <a:prstGeom prst="rect">
            <a:avLst/>
          </a:prstGeom>
          <a:noFill/>
        </p:spPr>
        <p:txBody>
          <a:bodyPr wrap="square" rtlCol="0">
            <a:spAutoFit/>
          </a:bodyPr>
          <a:p>
            <a:pPr algn="dist"/>
            <a:r>
              <a:rPr lang="zh-CN" altLang="en-US" sz="1495" b="1" dirty="0">
                <a:latin typeface="微软雅黑" panose="020B0503020204020204" pitchFamily="34" charset="-122"/>
                <a:ea typeface="微软雅黑" panose="020B0503020204020204" pitchFamily="34" charset="-122"/>
              </a:rPr>
              <a:t>感兴趣</a:t>
            </a:r>
            <a:endParaRPr lang="zh-CN" altLang="en-US" sz="1495" b="1" dirty="0">
              <a:latin typeface="微软雅黑" panose="020B0503020204020204" pitchFamily="34" charset="-122"/>
              <a:ea typeface="微软雅黑" panose="020B0503020204020204" pitchFamily="34" charset="-122"/>
            </a:endParaRPr>
          </a:p>
        </p:txBody>
      </p:sp>
      <p:sp>
        <p:nvSpPr>
          <p:cNvPr id="44" name="文本框 43"/>
          <p:cNvSpPr txBox="1"/>
          <p:nvPr>
            <p:custDataLst>
              <p:tags r:id="rId14"/>
            </p:custDataLst>
          </p:nvPr>
        </p:nvSpPr>
        <p:spPr>
          <a:xfrm>
            <a:off x="6956446" y="3404111"/>
            <a:ext cx="1957090" cy="818515"/>
          </a:xfrm>
          <a:prstGeom prst="rect">
            <a:avLst/>
          </a:prstGeom>
          <a:noFill/>
        </p:spPr>
        <p:txBody>
          <a:bodyPr wrap="square" rtlCol="0">
            <a:spAutoFit/>
          </a:bodyPr>
          <a:p>
            <a:pPr algn="just">
              <a:lnSpc>
                <a:spcPct val="150000"/>
              </a:lnSpc>
            </a:pPr>
            <a:r>
              <a:rPr lang="zh-CN" altLang="en-US" sz="1050" dirty="0">
                <a:latin typeface="微软雅黑" panose="020B0503020204020204" pitchFamily="34" charset="-122"/>
                <a:ea typeface="微软雅黑" panose="020B0503020204020204" pitchFamily="34" charset="-122"/>
              </a:rPr>
              <a:t>学术研究过程中可能会遇到很多困难和挫折，因此，必须具有足够的热情和耐心。</a:t>
            </a:r>
            <a:endParaRPr lang="zh-CN" altLang="en-US" sz="105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5"/>
            </p:custDataLst>
          </p:nvPr>
        </p:nvPicPr>
        <p:blipFill>
          <a:blip r:embed="rId16"/>
          <a:stretch>
            <a:fillRect/>
          </a:stretch>
        </p:blipFill>
        <p:spPr>
          <a:xfrm>
            <a:off x="7099966" y="191350"/>
            <a:ext cx="1866385" cy="294846"/>
          </a:xfrm>
          <a:prstGeom prst="rect">
            <a:avLst/>
          </a:prstGeom>
        </p:spPr>
      </p:pic>
      <p:sp>
        <p:nvSpPr>
          <p:cNvPr id="8" name="文本框 7"/>
          <p:cNvSpPr txBox="1"/>
          <p:nvPr>
            <p:custDataLst>
              <p:tags r:id="rId17"/>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选题的基本原则</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6" name="文本框 5"/>
          <p:cNvSpPr txBox="1"/>
          <p:nvPr>
            <p:custDataLst>
              <p:tags r:id="rId3"/>
            </p:custDataLst>
          </p:nvPr>
        </p:nvSpPr>
        <p:spPr>
          <a:xfrm>
            <a:off x="4197446" y="1088507"/>
            <a:ext cx="4730827" cy="3266440"/>
          </a:xfrm>
          <a:prstGeom prst="rect">
            <a:avLst/>
          </a:prstGeom>
          <a:noFill/>
        </p:spPr>
        <p:txBody>
          <a:bodyPr wrap="square" rtlCol="0">
            <a:spAutoFit/>
          </a:bodyPr>
          <a:p>
            <a:pPr algn="just">
              <a:lnSpc>
                <a:spcPct val="150000"/>
              </a:lnSpc>
            </a:pPr>
            <a:r>
              <a:rPr lang="zh-CN" altLang="en-US" sz="1720" b="1" dirty="0">
                <a:solidFill>
                  <a:srgbClr val="0A077E"/>
                </a:solidFill>
                <a:latin typeface="微软雅黑" panose="020B0503020204020204" pitchFamily="34" charset="-122"/>
                <a:ea typeface="微软雅黑" panose="020B0503020204020204" pitchFamily="34" charset="-122"/>
              </a:rPr>
              <a:t>一稿多投</a:t>
            </a:r>
            <a:r>
              <a:rPr lang="en-US" altLang="zh-CN" sz="1720" dirty="0">
                <a:solidFill>
                  <a:srgbClr val="333333"/>
                </a:solidFill>
                <a:latin typeface="微软雅黑" panose="020B0503020204020204" pitchFamily="34" charset="-122"/>
                <a:ea typeface="微软雅黑" panose="020B0503020204020204" pitchFamily="34" charset="-122"/>
              </a:rPr>
              <a:t>——</a:t>
            </a:r>
            <a:r>
              <a:rPr lang="zh-CN" altLang="en-US" sz="1720" dirty="0">
                <a:solidFill>
                  <a:srgbClr val="333333"/>
                </a:solidFill>
                <a:latin typeface="微软雅黑" panose="020B0503020204020204" pitchFamily="34" charset="-122"/>
                <a:ea typeface="微软雅黑" panose="020B0503020204020204" pitchFamily="34" charset="-122"/>
              </a:rPr>
              <a:t>同一作者或同一研究群体不同作者，在期刊编辑和审稿人不知情的情况下，试图在两种或多种期刊同时或相继发表内容相同或相近的论文。</a:t>
            </a:r>
            <a:endParaRPr lang="zh-CN" altLang="en-US" sz="1720" dirty="0">
              <a:solidFill>
                <a:srgbClr val="333333"/>
              </a:solidFill>
              <a:latin typeface="微软雅黑" panose="020B0503020204020204" pitchFamily="34" charset="-122"/>
              <a:ea typeface="微软雅黑" panose="020B0503020204020204" pitchFamily="34" charset="-122"/>
            </a:endParaRPr>
          </a:p>
          <a:p>
            <a:pPr algn="just">
              <a:lnSpc>
                <a:spcPct val="150000"/>
              </a:lnSpc>
            </a:pPr>
            <a:r>
              <a:rPr lang="zh-CN" altLang="en-US" sz="1720" b="1" dirty="0">
                <a:solidFill>
                  <a:srgbClr val="0A077E"/>
                </a:solidFill>
                <a:latin typeface="微软雅黑" panose="020B0503020204020204" pitchFamily="34" charset="-122"/>
                <a:ea typeface="微软雅黑" panose="020B0503020204020204" pitchFamily="34" charset="-122"/>
              </a:rPr>
              <a:t>重复发表</a:t>
            </a:r>
            <a:r>
              <a:rPr lang="en-US" altLang="zh-CN" sz="1720" dirty="0">
                <a:solidFill>
                  <a:srgbClr val="333333"/>
                </a:solidFill>
                <a:latin typeface="微软雅黑" panose="020B0503020204020204" pitchFamily="34" charset="-122"/>
                <a:ea typeface="微软雅黑" panose="020B0503020204020204" pitchFamily="34" charset="-122"/>
              </a:rPr>
              <a:t>——</a:t>
            </a:r>
            <a:r>
              <a:rPr lang="zh-CN" altLang="en-US" sz="1720" dirty="0">
                <a:solidFill>
                  <a:srgbClr val="333333"/>
                </a:solidFill>
                <a:latin typeface="微软雅黑" panose="020B0503020204020204" pitchFamily="34" charset="-122"/>
                <a:ea typeface="微软雅黑" panose="020B0503020204020204" pitchFamily="34" charset="-122"/>
              </a:rPr>
              <a:t>作者将已出版发表的论著、论文全部或部分内容，原封不动或仅作细微修改后再次投稿；或者将多篇已发表论文各取一部分“嫁接”成一篇论文再投稿。</a:t>
            </a:r>
            <a:endParaRPr lang="zh-CN" altLang="en-US" sz="1720" dirty="0">
              <a:solidFill>
                <a:srgbClr val="333333"/>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4"/>
            </p:custDataLst>
          </p:nvPr>
        </p:nvPicPr>
        <p:blipFill>
          <a:blip r:embed="rId5"/>
          <a:srcRect r="7398"/>
          <a:stretch>
            <a:fillRect/>
          </a:stretch>
        </p:blipFill>
        <p:spPr>
          <a:xfrm>
            <a:off x="334931" y="1476278"/>
            <a:ext cx="3492969" cy="2357722"/>
          </a:xfrm>
          <a:prstGeom prst="rect">
            <a:avLst/>
          </a:prstGeom>
        </p:spPr>
      </p:pic>
      <p:pic>
        <p:nvPicPr>
          <p:cNvPr id="19" name="图片 18"/>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3" name="文本框 2"/>
          <p:cNvSpPr txBox="1"/>
          <p:nvPr>
            <p:custDataLst>
              <p:tags r:id="rId8"/>
            </p:custDataLst>
          </p:nvPr>
        </p:nvSpPr>
        <p:spPr>
          <a:xfrm>
            <a:off x="177800" y="115570"/>
            <a:ext cx="3121025"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一稿多投与</a:t>
            </a:r>
            <a:r>
              <a:rPr lang="zh-CN" altLang="en-US" b="1" dirty="0">
                <a:solidFill>
                  <a:srgbClr val="0070C0"/>
                </a:solidFill>
                <a:latin typeface="微软雅黑" panose="020B0503020204020204" pitchFamily="34" charset="-122"/>
                <a:ea typeface="微软雅黑" panose="020B0503020204020204" pitchFamily="34" charset="-122"/>
              </a:rPr>
              <a:t>重复发表</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12" name="文本框 11"/>
          <p:cNvSpPr txBox="1"/>
          <p:nvPr>
            <p:custDataLst>
              <p:tags r:id="rId3"/>
            </p:custDataLst>
          </p:nvPr>
        </p:nvSpPr>
        <p:spPr>
          <a:xfrm>
            <a:off x="805067" y="685587"/>
            <a:ext cx="7858309" cy="3830955"/>
          </a:xfrm>
          <a:prstGeom prst="rect">
            <a:avLst/>
          </a:prstGeom>
          <a:noFill/>
        </p:spPr>
        <p:txBody>
          <a:bodyPr wrap="square" rtlCol="0" anchor="t">
            <a:spAutoFit/>
          </a:bodyPr>
          <a:p>
            <a:pPr algn="just">
              <a:lnSpc>
                <a:spcPct val="200000"/>
              </a:lnSpc>
            </a:pPr>
            <a:r>
              <a:rPr lang="zh-CN" altLang="en-US" sz="1800" b="1" dirty="0">
                <a:solidFill>
                  <a:srgbClr val="0A077E"/>
                </a:solidFill>
                <a:latin typeface="微软雅黑" panose="020B0503020204020204" pitchFamily="34" charset="-122"/>
                <a:ea typeface="微软雅黑" panose="020B0503020204020204" pitchFamily="34" charset="-122"/>
                <a:sym typeface="+mn-ea"/>
              </a:rPr>
              <a:t>表现形式：</a:t>
            </a:r>
            <a:endParaRPr lang="zh-CN" altLang="en-US" sz="1800" b="1" dirty="0">
              <a:solidFill>
                <a:srgbClr val="0A077E"/>
              </a:solidFill>
              <a:latin typeface="微软雅黑" panose="020B0503020204020204" pitchFamily="34" charset="-122"/>
              <a:ea typeface="微软雅黑" panose="020B0503020204020204" pitchFamily="34" charset="-122"/>
              <a:sym typeface="+mn-ea"/>
            </a:endParaRPr>
          </a:p>
          <a:p>
            <a:pPr marL="342900" indent="-342900" algn="just">
              <a:lnSpc>
                <a:spcPct val="200000"/>
              </a:lnSpc>
              <a:buFont typeface="Wingdings" panose="05000000000000000000" charset="0"/>
              <a:buChar char="Ø"/>
            </a:pPr>
            <a:r>
              <a:rPr lang="zh-CN" altLang="en-US" sz="1800" dirty="0">
                <a:solidFill>
                  <a:schemeClr val="tx1"/>
                </a:solidFill>
                <a:latin typeface="微软雅黑" panose="020B0503020204020204" pitchFamily="34" charset="-122"/>
                <a:ea typeface="微软雅黑" panose="020B0503020204020204" pitchFamily="34" charset="-122"/>
                <a:sym typeface="+mn-ea"/>
              </a:rPr>
              <a:t>将对论文所涉及的研究有实质贡献的人排除在作者名单外。</a:t>
            </a:r>
            <a:endParaRPr lang="zh-CN" altLang="en-US" sz="1800"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200000"/>
              </a:lnSpc>
              <a:buFont typeface="Wingdings" panose="05000000000000000000" charset="0"/>
              <a:buChar char="Ø"/>
            </a:pPr>
            <a:r>
              <a:rPr lang="zh-CN" altLang="en-US" sz="1800" dirty="0">
                <a:solidFill>
                  <a:schemeClr val="tx1"/>
                </a:solidFill>
                <a:latin typeface="微软雅黑" panose="020B0503020204020204" pitchFamily="34" charset="-122"/>
                <a:ea typeface="微软雅黑" panose="020B0503020204020204" pitchFamily="34" charset="-122"/>
                <a:sym typeface="+mn-ea"/>
              </a:rPr>
              <a:t>未对论文所涉及的研究</a:t>
            </a:r>
            <a:r>
              <a:rPr lang="zh-CN" altLang="en-US" sz="1800" dirty="0">
                <a:latin typeface="微软雅黑" panose="020B0503020204020204" pitchFamily="34" charset="-122"/>
                <a:ea typeface="微软雅黑" panose="020B0503020204020204" pitchFamily="34" charset="-122"/>
                <a:sym typeface="+mn-ea"/>
              </a:rPr>
              <a:t>有实质贡献的人在论文中署名</a:t>
            </a:r>
            <a:r>
              <a:rPr lang="zh-CN" altLang="en-US" sz="1800" dirty="0">
                <a:solidFill>
                  <a:schemeClr val="tx1"/>
                </a:solidFill>
                <a:latin typeface="微软雅黑" panose="020B0503020204020204" pitchFamily="34" charset="-122"/>
                <a:ea typeface="微软雅黑" panose="020B0503020204020204" pitchFamily="34" charset="-122"/>
                <a:sym typeface="+mn-ea"/>
              </a:rPr>
              <a:t>。</a:t>
            </a:r>
            <a:endParaRPr lang="zh-CN" altLang="en-US" sz="1800"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200000"/>
              </a:lnSpc>
              <a:buFont typeface="Wingdings" panose="05000000000000000000" charset="0"/>
              <a:buChar char="Ø"/>
            </a:pPr>
            <a:r>
              <a:rPr lang="zh-CN" altLang="en-US" sz="1800" dirty="0">
                <a:solidFill>
                  <a:schemeClr val="tx1"/>
                </a:solidFill>
                <a:latin typeface="微软雅黑" panose="020B0503020204020204" pitchFamily="34" charset="-122"/>
                <a:ea typeface="微软雅黑" panose="020B0503020204020204" pitchFamily="34" charset="-122"/>
                <a:sym typeface="+mn-ea"/>
              </a:rPr>
              <a:t>未经他人同意擅自将其列入作者名单。</a:t>
            </a:r>
            <a:endParaRPr lang="zh-CN" altLang="en-US" sz="1800"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200000"/>
              </a:lnSpc>
              <a:buFont typeface="Wingdings" panose="05000000000000000000" charset="0"/>
              <a:buChar char="Ø"/>
            </a:pPr>
            <a:r>
              <a:rPr lang="zh-CN" altLang="en-US" sz="1800" dirty="0">
                <a:solidFill>
                  <a:schemeClr val="tx1"/>
                </a:solidFill>
                <a:latin typeface="微软雅黑" panose="020B0503020204020204" pitchFamily="34" charset="-122"/>
                <a:ea typeface="微软雅黑" panose="020B0503020204020204" pitchFamily="34" charset="-122"/>
                <a:sym typeface="+mn-ea"/>
              </a:rPr>
              <a:t>作者排序与其对论文的实际贡献不符。</a:t>
            </a:r>
            <a:endParaRPr lang="zh-CN" altLang="en-US" sz="1800" dirty="0">
              <a:solidFill>
                <a:schemeClr val="tx1"/>
              </a:solidFill>
              <a:latin typeface="微软雅黑" panose="020B0503020204020204" pitchFamily="34" charset="-122"/>
              <a:ea typeface="微软雅黑" panose="020B0503020204020204" pitchFamily="34" charset="-122"/>
              <a:sym typeface="+mn-ea"/>
            </a:endParaRPr>
          </a:p>
          <a:p>
            <a:pPr marL="342900" indent="-342900" algn="just">
              <a:lnSpc>
                <a:spcPct val="200000"/>
              </a:lnSpc>
              <a:buFont typeface="Wingdings" panose="05000000000000000000" charset="0"/>
              <a:buChar char="Ø"/>
            </a:pPr>
            <a:r>
              <a:rPr lang="zh-CN" altLang="en-US" sz="1800" dirty="0">
                <a:solidFill>
                  <a:schemeClr val="tx1"/>
                </a:solidFill>
                <a:latin typeface="微软雅黑" panose="020B0503020204020204" pitchFamily="34" charset="-122"/>
                <a:ea typeface="微软雅黑" panose="020B0503020204020204" pitchFamily="34" charset="-122"/>
                <a:sym typeface="+mn-ea"/>
              </a:rPr>
              <a:t>提供虚假的作者职称、单位、学历、研究经历等信息。</a:t>
            </a:r>
            <a:endParaRPr lang="zh-CN" altLang="en-US" sz="1800" b="1" dirty="0">
              <a:solidFill>
                <a:srgbClr val="0A077E"/>
              </a:solidFill>
              <a:latin typeface="微软雅黑" panose="020B0503020204020204" pitchFamily="34" charset="-122"/>
              <a:ea typeface="微软雅黑" panose="020B0503020204020204" pitchFamily="34" charset="-122"/>
              <a:sym typeface="+mn-ea"/>
            </a:endParaRPr>
          </a:p>
          <a:p>
            <a:pPr algn="just">
              <a:lnSpc>
                <a:spcPct val="150000"/>
              </a:lnSpc>
            </a:pPr>
            <a:endParaRPr lang="zh-CN" altLang="en-US" sz="1800"/>
          </a:p>
        </p:txBody>
      </p:sp>
      <p:pic>
        <p:nvPicPr>
          <p:cNvPr id="19" name="图片 18"/>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3" name="文本框 2"/>
          <p:cNvSpPr txBox="1"/>
          <p:nvPr>
            <p:custDataLst>
              <p:tags r:id="rId6"/>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不当署名</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2" name="文本框 1"/>
          <p:cNvSpPr txBox="1"/>
          <p:nvPr>
            <p:custDataLst>
              <p:tags r:id="rId3"/>
            </p:custDataLst>
          </p:nvPr>
        </p:nvSpPr>
        <p:spPr>
          <a:xfrm>
            <a:off x="3256181" y="1438464"/>
            <a:ext cx="2631638" cy="414020"/>
          </a:xfrm>
          <a:prstGeom prst="rect">
            <a:avLst/>
          </a:prstGeom>
          <a:noFill/>
        </p:spPr>
        <p:txBody>
          <a:bodyPr wrap="square" rtlCol="0">
            <a:spAutoFit/>
          </a:bodyPr>
          <a:p>
            <a:r>
              <a:rPr lang="zh-CN" altLang="en-US" sz="2095" b="1" dirty="0">
                <a:solidFill>
                  <a:srgbClr val="3B68A1"/>
                </a:solidFill>
                <a:latin typeface="微软雅黑" panose="020B0503020204020204" pitchFamily="34" charset="-122"/>
                <a:ea typeface="微软雅黑" panose="020B0503020204020204" pitchFamily="34" charset="-122"/>
                <a:cs typeface="+mj-cs"/>
              </a:rPr>
              <a:t>狗都“发论文”了？</a:t>
            </a:r>
            <a:endParaRPr lang="zh-CN" altLang="en-US" sz="2095" b="1" dirty="0">
              <a:solidFill>
                <a:srgbClr val="3B68A1"/>
              </a:solidFill>
              <a:latin typeface="微软雅黑" panose="020B0503020204020204" pitchFamily="34" charset="-122"/>
              <a:ea typeface="微软雅黑" panose="020B0503020204020204" pitchFamily="34" charset="-122"/>
              <a:cs typeface="+mj-cs"/>
            </a:endParaRPr>
          </a:p>
        </p:txBody>
      </p:sp>
      <p:pic>
        <p:nvPicPr>
          <p:cNvPr id="7" name="图片 6"/>
          <p:cNvPicPr>
            <a:picLocks noChangeAspect="1"/>
          </p:cNvPicPr>
          <p:nvPr>
            <p:custDataLst>
              <p:tags r:id="rId4"/>
            </p:custDataLst>
          </p:nvPr>
        </p:nvPicPr>
        <p:blipFill>
          <a:blip r:embed="rId5"/>
          <a:stretch>
            <a:fillRect/>
          </a:stretch>
        </p:blipFill>
        <p:spPr>
          <a:xfrm>
            <a:off x="3591791" y="1893866"/>
            <a:ext cx="1782630" cy="1476018"/>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444855" y="812404"/>
            <a:ext cx="4563533" cy="3764915"/>
          </a:xfrm>
          <a:prstGeom prst="rect">
            <a:avLst/>
          </a:prstGeom>
        </p:spPr>
      </p:pic>
      <p:sp>
        <p:nvSpPr>
          <p:cNvPr id="16" name="文本框 15"/>
          <p:cNvSpPr txBox="1"/>
          <p:nvPr>
            <p:custDataLst>
              <p:tags r:id="rId8"/>
            </p:custDataLst>
          </p:nvPr>
        </p:nvSpPr>
        <p:spPr>
          <a:xfrm>
            <a:off x="1143170" y="4647198"/>
            <a:ext cx="2915908" cy="275590"/>
          </a:xfrm>
          <a:prstGeom prst="rect">
            <a:avLst/>
          </a:prstGeom>
          <a:noFill/>
        </p:spPr>
        <p:txBody>
          <a:bodyPr wrap="square" rtlCol="0">
            <a:spAutoFit/>
          </a:bodyPr>
          <a:p>
            <a:r>
              <a:rPr lang="zh-CN" altLang="en-US" sz="1200">
                <a:latin typeface="微软雅黑" panose="020B0503020204020204" pitchFamily="34" charset="-122"/>
                <a:ea typeface="微软雅黑" panose="020B0503020204020204" pitchFamily="34" charset="-122"/>
                <a:cs typeface="微软雅黑" panose="020B0503020204020204" pitchFamily="34" charset="-122"/>
              </a:rPr>
              <a:t>图片来源：upload.wikimedia.org</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custDataLst>
              <p:tags r:id="rId9"/>
            </p:custDataLst>
          </p:nvPr>
        </p:nvSpPr>
        <p:spPr>
          <a:xfrm>
            <a:off x="5165806" y="812279"/>
            <a:ext cx="3703117" cy="3900170"/>
          </a:xfrm>
          <a:prstGeom prst="rect">
            <a:avLst/>
          </a:prstGeom>
          <a:noFill/>
        </p:spPr>
        <p:txBody>
          <a:bodyPr wrap="square" rtlCol="0">
            <a:spAutoFit/>
          </a:bodyPr>
          <a:p>
            <a:pPr>
              <a:lnSpc>
                <a:spcPct val="150000"/>
              </a:lnSpc>
            </a:pPr>
            <a:r>
              <a:rPr lang="zh-CN" altLang="en-US" sz="1495" b="1">
                <a:latin typeface="微软雅黑" panose="020B0503020204020204" pitchFamily="34" charset="-122"/>
                <a:ea typeface="微软雅黑" panose="020B0503020204020204" pitchFamily="34" charset="-122"/>
                <a:cs typeface="微软雅黑" panose="020B0503020204020204" pitchFamily="34" charset="-122"/>
              </a:rPr>
              <a:t>免疫学家波莉•玛卿格</a:t>
            </a:r>
            <a:endParaRPr lang="zh-CN" altLang="en-US" sz="1495"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95">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95">
                <a:latin typeface="微软雅黑" panose="020B0503020204020204" pitchFamily="34" charset="-122"/>
                <a:ea typeface="微软雅黑" panose="020B0503020204020204" pitchFamily="34" charset="-122"/>
                <a:cs typeface="微软雅黑" panose="020B0503020204020204" pitchFamily="34" charset="-122"/>
              </a:rPr>
              <a:t>把自己文章投《实验医学学报》（Journal of Experimental Medicine）的时候，开始只著了自己的名字，期刊编审并不能相信这些是她一个人弄出来的。于是，她又署上了一个名字Galadriel Mirkwood，看起来仿佛是她的导师或者合著者。但结果却是她养的狗，一只阿富汗猎犬。这件事让她被这本期刊终身禁投，直到换了主编才作罢。</a:t>
            </a:r>
            <a:endParaRPr lang="zh-CN" altLang="en-US" sz="149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8" name="图片 17"/>
          <p:cNvPicPr>
            <a:picLocks noChangeAspect="1"/>
          </p:cNvPicPr>
          <p:nvPr>
            <p:custDataLst>
              <p:tags r:id="rId10"/>
            </p:custDataLst>
          </p:nvPr>
        </p:nvPicPr>
        <p:blipFill>
          <a:blip r:embed="rId11"/>
          <a:stretch>
            <a:fillRect/>
          </a:stretch>
        </p:blipFill>
        <p:spPr>
          <a:xfrm>
            <a:off x="497145" y="1438464"/>
            <a:ext cx="4428053" cy="2381594"/>
          </a:xfrm>
          <a:prstGeom prst="rect">
            <a:avLst/>
          </a:prstGeom>
        </p:spPr>
      </p:pic>
      <p:cxnSp>
        <p:nvCxnSpPr>
          <p:cNvPr id="3" name="直接连接符 2"/>
          <p:cNvCxnSpPr/>
          <p:nvPr>
            <p:custDataLst>
              <p:tags r:id="rId12"/>
            </p:custDataLst>
          </p:nvPr>
        </p:nvCxnSpPr>
        <p:spPr>
          <a:xfrm flipV="1">
            <a:off x="2689067" y="2625933"/>
            <a:ext cx="1292050" cy="118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4" name="文本框 3"/>
          <p:cNvSpPr txBox="1"/>
          <p:nvPr>
            <p:custDataLst>
              <p:tags r:id="rId15"/>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不当署名</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6"/>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7"/>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7" name="文本框 66"/>
          <p:cNvSpPr txBox="1"/>
          <p:nvPr>
            <p:custDataLst>
              <p:tags r:id="rId8"/>
            </p:custDataLst>
          </p:nvPr>
        </p:nvSpPr>
        <p:spPr>
          <a:xfrm>
            <a:off x="2180818" y="2697492"/>
            <a:ext cx="1558283" cy="1520672"/>
          </a:xfrm>
          <a:prstGeom prst="rect">
            <a:avLst/>
          </a:prstGeom>
          <a:noFill/>
        </p:spPr>
        <p:txBody>
          <a:bodyPr wrap="square" tIns="0" rtlCol="0">
            <a:normAutofit/>
          </a:bodyPr>
          <a:p>
            <a:pPr lvl="0" algn="just" defTabSz="457200">
              <a:lnSpc>
                <a:spcPct val="120000"/>
              </a:lnSpc>
              <a:buClrTx/>
              <a:buSzTx/>
              <a:buFontTx/>
            </a:pPr>
            <a:r>
              <a:rPr lang="zh-CN" altLang="en-US" sz="1600" b="1" spc="150" dirty="0">
                <a:latin typeface="微软雅黑" panose="020B0503020204020204" pitchFamily="34" charset="-122"/>
                <a:ea typeface="微软雅黑" panose="020B0503020204020204" pitchFamily="34" charset="-122"/>
                <a:sym typeface="+mn-ea"/>
              </a:rPr>
              <a:t>注重语言的科学性、逻辑性、专业性以及简洁性。</a:t>
            </a:r>
            <a:endParaRPr lang="zh-CN" altLang="en-US" sz="1600" b="1" spc="150" dirty="0">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9"/>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学术论文写作规范</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任意形状 18"/>
          <p:cNvSpPr/>
          <p:nvPr>
            <p:custDataLst>
              <p:tags r:id="rId1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7"/>
            </p:custDataLst>
          </p:nvPr>
        </p:nvSpPr>
        <p:spPr>
          <a:xfrm>
            <a:off x="2310765" y="1839255"/>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8"/>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8" name="文本框 67"/>
          <p:cNvSpPr txBox="1"/>
          <p:nvPr>
            <p:custDataLst>
              <p:tags r:id="rId19"/>
            </p:custDataLst>
          </p:nvPr>
        </p:nvSpPr>
        <p:spPr>
          <a:xfrm>
            <a:off x="3784983"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根据学校要求，不同专业的论文要求进行撰写。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9" name="文本框 68"/>
          <p:cNvSpPr txBox="1"/>
          <p:nvPr>
            <p:custDataLst>
              <p:tags r:id="rId20"/>
            </p:custDataLst>
          </p:nvPr>
        </p:nvSpPr>
        <p:spPr>
          <a:xfrm>
            <a:off x="5389147"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图表的制图格式以及文内标注都有标准格式。</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70" name="文本框 69"/>
          <p:cNvSpPr txBox="1"/>
          <p:nvPr>
            <p:custDataLst>
              <p:tags r:id="rId21"/>
            </p:custDataLst>
          </p:nvPr>
        </p:nvSpPr>
        <p:spPr>
          <a:xfrm>
            <a:off x="6993312"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规范引用，做好学术规范。</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599281" y="2106324"/>
            <a:ext cx="5427344" cy="553085"/>
          </a:xfrm>
          <a:prstGeom prst="rect">
            <a:avLst/>
          </a:prstGeom>
          <a:noFill/>
        </p:spPr>
        <p:txBody>
          <a:bodyPr wrap="square" rtlCol="0">
            <a:spAutoFit/>
          </a:bodyPr>
          <a:lstStyle/>
          <a:p>
            <a:r>
              <a:rPr lang="zh-CN" altLang="en-US" sz="2995" b="1" dirty="0">
                <a:solidFill>
                  <a:schemeClr val="bg1"/>
                </a:solidFill>
                <a:latin typeface="微软雅黑" panose="020B0503020204020204" pitchFamily="34" charset="-122"/>
                <a:ea typeface="微软雅黑" panose="020B0503020204020204" pitchFamily="34" charset="-122"/>
              </a:rPr>
              <a:t>科研的最后一步</a:t>
            </a:r>
            <a:r>
              <a:rPr lang="en-US" altLang="zh-CN" sz="2995" b="1" dirty="0">
                <a:solidFill>
                  <a:schemeClr val="bg1"/>
                </a:solidFill>
                <a:latin typeface="微软雅黑" panose="020B0503020204020204" pitchFamily="34" charset="-122"/>
                <a:ea typeface="微软雅黑" panose="020B0503020204020204" pitchFamily="34" charset="-122"/>
              </a:rPr>
              <a:t>——</a:t>
            </a:r>
            <a:r>
              <a:rPr lang="zh-CN" altLang="en-US" sz="2995" b="1" dirty="0">
                <a:solidFill>
                  <a:schemeClr val="bg1"/>
                </a:solidFill>
                <a:latin typeface="微软雅黑" panose="020B0503020204020204" pitchFamily="34" charset="-122"/>
                <a:ea typeface="微软雅黑" panose="020B0503020204020204" pitchFamily="34" charset="-122"/>
              </a:rPr>
              <a:t>查重</a:t>
            </a:r>
            <a:endParaRPr lang="zh-CN" altLang="en-US" sz="2995" b="1" dirty="0">
              <a:solidFill>
                <a:schemeClr val="bg1"/>
              </a:solidFill>
              <a:latin typeface="微软雅黑" panose="020B0503020204020204" pitchFamily="34" charset="-122"/>
              <a:ea typeface="微软雅黑" panose="020B0503020204020204" pitchFamily="34" charset="-122"/>
            </a:endParaRPr>
          </a:p>
        </p:txBody>
      </p:sp>
      <p:pic>
        <p:nvPicPr>
          <p:cNvPr id="108" name="图片 107"/>
          <p:cNvPicPr/>
          <p:nvPr>
            <p:custDataLst>
              <p:tags r:id="rId1"/>
            </p:custDataLst>
          </p:nvPr>
        </p:nvPicPr>
        <p:blipFill>
          <a:blip r:embed="rId2"/>
          <a:srcRect l="3852" t="10946" r="3485" b="11773"/>
          <a:stretch>
            <a:fillRect/>
          </a:stretch>
        </p:blipFill>
        <p:spPr>
          <a:xfrm>
            <a:off x="5678805" y="1529080"/>
            <a:ext cx="2245360" cy="20758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知网个人查重服务</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3"/>
            </p:custDataLst>
          </p:nvPr>
        </p:nvPicPr>
        <p:blipFill>
          <a:blip r:embed="rId4"/>
          <a:stretch>
            <a:fillRect/>
          </a:stretch>
        </p:blipFill>
        <p:spPr>
          <a:xfrm>
            <a:off x="470535" y="777875"/>
            <a:ext cx="5036820" cy="3765550"/>
          </a:xfrm>
          <a:prstGeom prst="rect">
            <a:avLst/>
          </a:prstGeom>
        </p:spPr>
      </p:pic>
      <p:pic>
        <p:nvPicPr>
          <p:cNvPr id="4" name="图片 3"/>
          <p:cNvPicPr>
            <a:picLocks noChangeAspect="1"/>
          </p:cNvPicPr>
          <p:nvPr/>
        </p:nvPicPr>
        <p:blipFill>
          <a:blip r:embed="rId5"/>
          <a:srcRect l="13046" r="3542" b="4389"/>
          <a:stretch>
            <a:fillRect/>
          </a:stretch>
        </p:blipFill>
        <p:spPr>
          <a:xfrm>
            <a:off x="1699260" y="777875"/>
            <a:ext cx="7124700" cy="3759835"/>
          </a:xfrm>
          <a:prstGeom prst="rect">
            <a:avLst/>
          </a:prstGeom>
          <a:ln>
            <a:solidFill>
              <a:srgbClr val="B3A2C7"/>
            </a:solidFill>
          </a:ln>
        </p:spPr>
      </p:pic>
      <p:sp>
        <p:nvSpPr>
          <p:cNvPr id="6" name="文本框 5"/>
          <p:cNvSpPr txBox="1"/>
          <p:nvPr/>
        </p:nvSpPr>
        <p:spPr>
          <a:xfrm>
            <a:off x="3742690" y="163195"/>
            <a:ext cx="1658620" cy="39878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b="1">
                <a:solidFill>
                  <a:srgbClr val="FF0000"/>
                </a:solidFill>
                <a:latin typeface="Arial" panose="020B0604020202020204" pitchFamily="34" charset="0"/>
                <a:ea typeface="微软雅黑" panose="020B0503020204020204" pitchFamily="34" charset="-122"/>
              </a:rPr>
              <a:t>cx.cnki.net</a:t>
            </a:r>
            <a:endParaRPr lang="zh-CN" altLang="en-US" sz="20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6" name="图片 5"/>
          <p:cNvPicPr>
            <a:picLocks noChangeAspect="1"/>
          </p:cNvPicPr>
          <p:nvPr>
            <p:custDataLst>
              <p:tags r:id="rId2"/>
            </p:custDataLst>
          </p:nvPr>
        </p:nvPicPr>
        <p:blipFill>
          <a:blip r:embed="rId3"/>
          <a:stretch>
            <a:fillRect/>
          </a:stretch>
        </p:blipFill>
        <p:spPr>
          <a:xfrm>
            <a:off x="154940" y="580390"/>
            <a:ext cx="8834120" cy="4487545"/>
          </a:xfrm>
          <a:prstGeom prst="rect">
            <a:avLst/>
          </a:prstGeom>
          <a:ln>
            <a:solidFill>
              <a:srgbClr val="B3A2C7"/>
            </a:solidFill>
          </a:ln>
        </p:spPr>
      </p:pic>
      <p:pic>
        <p:nvPicPr>
          <p:cNvPr id="10" name="图片 9"/>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13" name="文本框 12"/>
          <p:cNvSpPr txBox="1"/>
          <p:nvPr>
            <p:custDataLst>
              <p:tags r:id="rId6"/>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查重流程</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圆角矩形 1"/>
          <p:cNvSpPr/>
          <p:nvPr/>
        </p:nvSpPr>
        <p:spPr>
          <a:xfrm>
            <a:off x="4112260" y="1970405"/>
            <a:ext cx="802640" cy="239395"/>
          </a:xfrm>
          <a:prstGeom prst="roundRect">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742690" y="132715"/>
            <a:ext cx="1658620" cy="39878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b="1">
                <a:solidFill>
                  <a:srgbClr val="FF0000"/>
                </a:solidFill>
                <a:latin typeface="Arial" panose="020B0604020202020204" pitchFamily="34" charset="0"/>
                <a:ea typeface="微软雅黑" panose="020B0503020204020204" pitchFamily="34" charset="-122"/>
              </a:rPr>
              <a:t>cx.cnki.net</a:t>
            </a:r>
            <a:endParaRPr lang="zh-CN" altLang="en-US" sz="20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800" y="115570"/>
            <a:ext cx="302260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读懂论文检测报告单</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1709420" y="619760"/>
            <a:ext cx="5725160" cy="4291330"/>
          </a:xfrm>
          <a:prstGeom prst="rect">
            <a:avLst/>
          </a:prstGeom>
          <a:ln>
            <a:solidFill>
              <a:schemeClr val="bg1">
                <a:lumMod val="50000"/>
              </a:schemeClr>
            </a:solidFill>
          </a:ln>
        </p:spPr>
      </p:pic>
      <p:sp>
        <p:nvSpPr>
          <p:cNvPr id="39954" name="Text Box 23"/>
          <p:cNvSpPr txBox="1"/>
          <p:nvPr/>
        </p:nvSpPr>
        <p:spPr>
          <a:xfrm>
            <a:off x="4405630" y="1565910"/>
            <a:ext cx="2156460" cy="506730"/>
          </a:xfrm>
          <a:prstGeom prst="rect">
            <a:avLst/>
          </a:prstGeom>
          <a:noFill/>
          <a:ln w="9525">
            <a:noFill/>
            <a:miter/>
          </a:ln>
        </p:spPr>
        <p:txBody>
          <a:bodyPr wrap="square">
            <a:spAutoFit/>
          </a:bodyPr>
          <a:p>
            <a:pPr marR="0" algn="ctr" defTabSz="914400" eaLnBrk="0" hangingPunct="0">
              <a:lnSpc>
                <a:spcPct val="150000"/>
              </a:lnSpc>
              <a:buClrTx/>
              <a:buSzTx/>
              <a:buFont typeface="Arial" panose="020B0604020202020204" pitchFamily="34" charset="0"/>
              <a:buNone/>
              <a:defRPr/>
            </a:pPr>
            <a:r>
              <a:rPr lang="zh-CN" altLang="en-US" sz="1800" b="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检测文献基本信息</a:t>
            </a:r>
            <a:endParaRPr kumimoji="0" lang="zh-CN" altLang="en-US" sz="18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圆角矩形 3"/>
          <p:cNvSpPr/>
          <p:nvPr/>
        </p:nvSpPr>
        <p:spPr>
          <a:xfrm>
            <a:off x="1882140" y="2873375"/>
            <a:ext cx="5217795" cy="1821180"/>
          </a:xfrm>
          <a:prstGeom prst="roundRect">
            <a:avLst/>
          </a:prstGeom>
          <a:ln w="19050">
            <a:solidFill>
              <a:srgbClr val="C00000"/>
            </a:solidFill>
            <a:prstDash val="dash"/>
          </a:ln>
        </p:spPr>
        <p:style>
          <a:lnRef idx="0">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5" name="Text Box 23"/>
          <p:cNvSpPr txBox="1"/>
          <p:nvPr/>
        </p:nvSpPr>
        <p:spPr>
          <a:xfrm>
            <a:off x="4481830" y="3336925"/>
            <a:ext cx="2003425" cy="506730"/>
          </a:xfrm>
          <a:prstGeom prst="rect">
            <a:avLst/>
          </a:prstGeom>
          <a:noFill/>
          <a:ln w="9525">
            <a:noFill/>
            <a:miter/>
          </a:ln>
        </p:spPr>
        <p:txBody>
          <a:bodyPr wrap="square">
            <a:spAutoFit/>
          </a:bodyPr>
          <a:p>
            <a:pPr marR="0" algn="ctr" defTabSz="914400" eaLnBrk="0" hangingPunct="0">
              <a:lnSpc>
                <a:spcPct val="150000"/>
              </a:lnSpc>
              <a:buClrTx/>
              <a:buSzTx/>
              <a:buFont typeface="Arial" panose="020B0604020202020204" pitchFamily="34" charset="0"/>
              <a:buNone/>
              <a:defRPr/>
            </a:pPr>
            <a:r>
              <a:rPr lang="zh-CN" altLang="en-US" sz="1800" b="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比对数据库</a:t>
            </a:r>
            <a:endParaRPr kumimoji="0" lang="zh-CN" altLang="en-US" sz="18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954"/>
                                        </p:tgtEl>
                                        <p:attrNameLst>
                                          <p:attrName>style.visibility</p:attrName>
                                        </p:attrNameLst>
                                      </p:cBhvr>
                                      <p:to>
                                        <p:strVal val="visible"/>
                                      </p:to>
                                    </p:set>
                                    <p:animEffect transition="in" filter="randombar(horizontal)">
                                      <p:cBhvr>
                                        <p:cTn id="7" dur="500"/>
                                        <p:tgtEl>
                                          <p:spTgt spid="399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4" grpId="1" animBg="1"/>
      <p:bldP spid="5" grpId="1"/>
      <p:bldP spid="39954" grpId="0"/>
      <p:bldP spid="39954"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检测指标解读</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405765" y="665480"/>
            <a:ext cx="8367395" cy="2824480"/>
          </a:xfrm>
          <a:prstGeom prst="rect">
            <a:avLst/>
          </a:prstGeom>
          <a:ln>
            <a:solidFill>
              <a:schemeClr val="bg1">
                <a:lumMod val="50000"/>
              </a:schemeClr>
            </a:solidFill>
          </a:ln>
        </p:spPr>
      </p:pic>
      <p:sp>
        <p:nvSpPr>
          <p:cNvPr id="4" name="圆角矩形 3"/>
          <p:cNvSpPr/>
          <p:nvPr/>
        </p:nvSpPr>
        <p:spPr>
          <a:xfrm>
            <a:off x="474980" y="1028065"/>
            <a:ext cx="6050915" cy="956945"/>
          </a:xfrm>
          <a:prstGeom prst="roundRect">
            <a:avLst/>
          </a:prstGeom>
          <a:ln w="19050">
            <a:solidFill>
              <a:srgbClr val="FF0000"/>
            </a:solidFill>
            <a:prstDash val="dash"/>
          </a:ln>
        </p:spPr>
        <p:style>
          <a:lnRef idx="0">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39954" name="Text Box 23"/>
          <p:cNvSpPr txBox="1"/>
          <p:nvPr/>
        </p:nvSpPr>
        <p:spPr>
          <a:xfrm>
            <a:off x="405765" y="3629025"/>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总文字复制比</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总重合字数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总字数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6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 name="圆角矩形标注 4"/>
          <p:cNvSpPr/>
          <p:nvPr/>
        </p:nvSpPr>
        <p:spPr>
          <a:xfrm>
            <a:off x="2982595" y="3114040"/>
            <a:ext cx="1450340" cy="51498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latin typeface="微软雅黑" panose="020B0503020204020204" pitchFamily="34" charset="-122"/>
                <a:ea typeface="微软雅黑" panose="020B0503020204020204" pitchFamily="34" charset="-122"/>
              </a:rPr>
              <a:t>不含参考文献</a:t>
            </a:r>
            <a:endParaRPr lang="zh-CN" altLang="en-US" sz="1400">
              <a:latin typeface="微软雅黑" panose="020B0503020204020204" pitchFamily="34" charset="-122"/>
              <a:ea typeface="微软雅黑" panose="020B0503020204020204" pitchFamily="34" charset="-122"/>
            </a:endParaRPr>
          </a:p>
        </p:txBody>
      </p:sp>
      <p:sp>
        <p:nvSpPr>
          <p:cNvPr id="6" name="Text Box 23"/>
          <p:cNvSpPr txBox="1"/>
          <p:nvPr/>
        </p:nvSpPr>
        <p:spPr>
          <a:xfrm>
            <a:off x="405765" y="433578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单篇最大文字复制比</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单篇（最大）重合字数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总字数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6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圆角矩形标注 6"/>
          <p:cNvSpPr/>
          <p:nvPr/>
        </p:nvSpPr>
        <p:spPr>
          <a:xfrm>
            <a:off x="5440045" y="3881755"/>
            <a:ext cx="3456305" cy="51498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latin typeface="微软雅黑" panose="020B0503020204020204" pitchFamily="34" charset="-122"/>
                <a:ea typeface="微软雅黑" panose="020B0503020204020204" pitchFamily="34" charset="-122"/>
              </a:rPr>
              <a:t>与本文重复字数最高的那篇文章的重复率</a:t>
            </a:r>
            <a:endParaRPr lang="zh-CN" altLang="en-US" sz="1400">
              <a:latin typeface="微软雅黑" panose="020B0503020204020204" pitchFamily="34" charset="-122"/>
              <a:ea typeface="微软雅黑" panose="020B0503020204020204" pitchFamily="34" charset="-122"/>
            </a:endParaRPr>
          </a:p>
          <a:p>
            <a:pPr algn="ctr"/>
            <a:r>
              <a:rPr lang="zh-CN" altLang="en-US" sz="1400">
                <a:latin typeface="微软雅黑" panose="020B0503020204020204" pitchFamily="34" charset="-122"/>
                <a:ea typeface="微软雅黑" panose="020B0503020204020204" pitchFamily="34" charset="-122"/>
              </a:rPr>
              <a:t>会列出该篇文章的篇名</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9954"/>
                                        </p:tgtEl>
                                        <p:attrNameLst>
                                          <p:attrName>style.visibility</p:attrName>
                                        </p:attrNameLst>
                                      </p:cBhvr>
                                      <p:to>
                                        <p:strVal val="visible"/>
                                      </p:to>
                                    </p:set>
                                    <p:animEffect transition="in" filter="randombar(horizontal)">
                                      <p:cBhvr>
                                        <p:cTn id="13" dur="500"/>
                                        <p:tgtEl>
                                          <p:spTgt spid="3995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9954" grpId="0"/>
      <p:bldP spid="5" grpId="0" animBg="1"/>
      <p:bldP spid="39954" grpId="1"/>
      <p:bldP spid="5" grpId="1" animBg="1"/>
      <p:bldP spid="6" grpId="0"/>
      <p:bldP spid="7" grpId="0" animBg="1"/>
      <p:bldP spid="6" grpId="1"/>
      <p:bldP spid="7"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检测指标解读</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6" name="Text Box 23"/>
          <p:cNvSpPr txBox="1"/>
          <p:nvPr>
            <p:custDataLst>
              <p:tags r:id="rId2"/>
            </p:custDataLst>
          </p:nvPr>
        </p:nvSpPr>
        <p:spPr>
          <a:xfrm>
            <a:off x="353695" y="716915"/>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a:t>
            </a: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引用文献</a:t>
            </a: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复制比</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去除引用文献重合字数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总字数</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6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Text Box 23"/>
          <p:cNvSpPr txBox="1"/>
          <p:nvPr/>
        </p:nvSpPr>
        <p:spPr>
          <a:xfrm>
            <a:off x="353695" y="2969895"/>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去除本人文献复制比</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去除本人已发表文献内容后的重复率</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6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6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圆角矩形标注 9"/>
          <p:cNvSpPr/>
          <p:nvPr>
            <p:custDataLst>
              <p:tags r:id="rId3"/>
            </p:custDataLst>
          </p:nvPr>
        </p:nvSpPr>
        <p:spPr>
          <a:xfrm>
            <a:off x="5046980" y="201930"/>
            <a:ext cx="3240405" cy="51498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latin typeface="微软雅黑" panose="020B0503020204020204" pitchFamily="34" charset="-122"/>
                <a:ea typeface="微软雅黑" panose="020B0503020204020204" pitchFamily="34" charset="-122"/>
              </a:rPr>
              <a:t>去除已经标明引用文献之后的重复率</a:t>
            </a:r>
            <a:endParaRPr lang="zh-CN" altLang="en-US" sz="1400">
              <a:latin typeface="微软雅黑" panose="020B0503020204020204" pitchFamily="34" charset="-122"/>
              <a:ea typeface="微软雅黑" panose="020B0503020204020204" pitchFamily="34" charset="-122"/>
            </a:endParaRPr>
          </a:p>
        </p:txBody>
      </p:sp>
      <p:sp>
        <p:nvSpPr>
          <p:cNvPr id="5" name="圆角矩形 4"/>
          <p:cNvSpPr/>
          <p:nvPr/>
        </p:nvSpPr>
        <p:spPr>
          <a:xfrm>
            <a:off x="836295" y="830580"/>
            <a:ext cx="819150" cy="324485"/>
          </a:xfrm>
          <a:prstGeom prst="roundRect">
            <a:avLst/>
          </a:prstGeom>
          <a:ln w="19050">
            <a:solidFill>
              <a:srgbClr val="FF0000"/>
            </a:solidFill>
            <a:prstDash val="dash"/>
          </a:ln>
        </p:spPr>
        <p:style>
          <a:lnRef idx="0">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7" name="左大括号 6"/>
          <p:cNvSpPr/>
          <p:nvPr/>
        </p:nvSpPr>
        <p:spPr>
          <a:xfrm>
            <a:off x="1374775" y="1370330"/>
            <a:ext cx="137795" cy="995680"/>
          </a:xfrm>
          <a:prstGeom prst="leftBrace">
            <a:avLst/>
          </a:prstGeom>
          <a:ln w="19050">
            <a:solidFill>
              <a:schemeClr val="accent1"/>
            </a:solidFill>
            <a:prstDash val="solid"/>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2" name="Text Box 23"/>
          <p:cNvSpPr txBox="1"/>
          <p:nvPr/>
        </p:nvSpPr>
        <p:spPr>
          <a:xfrm>
            <a:off x="1511935" y="1261110"/>
            <a:ext cx="109855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引用本人</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Text Box 23"/>
          <p:cNvSpPr txBox="1"/>
          <p:nvPr/>
        </p:nvSpPr>
        <p:spPr>
          <a:xfrm>
            <a:off x="1511935" y="1934210"/>
            <a:ext cx="109855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引用他人</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4" name="Text Box 23"/>
          <p:cNvSpPr txBox="1"/>
          <p:nvPr/>
        </p:nvSpPr>
        <p:spPr>
          <a:xfrm>
            <a:off x="353695" y="1586230"/>
            <a:ext cx="109855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引用文献</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1" name="圆角矩形 20"/>
          <p:cNvSpPr/>
          <p:nvPr/>
        </p:nvSpPr>
        <p:spPr>
          <a:xfrm>
            <a:off x="3066415" y="1257935"/>
            <a:ext cx="5691505" cy="1269365"/>
          </a:xfrm>
          <a:prstGeom prst="round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左大括号 14"/>
          <p:cNvSpPr/>
          <p:nvPr/>
        </p:nvSpPr>
        <p:spPr>
          <a:xfrm>
            <a:off x="4435475" y="1367155"/>
            <a:ext cx="137795" cy="995680"/>
          </a:xfrm>
          <a:prstGeom prst="leftBrace">
            <a:avLst/>
          </a:prstGeom>
          <a:ln w="19050">
            <a:solidFill>
              <a:schemeClr val="accent1"/>
            </a:solidFill>
            <a:prstDash val="solid"/>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Text Box 23"/>
          <p:cNvSpPr txBox="1"/>
          <p:nvPr/>
        </p:nvSpPr>
        <p:spPr>
          <a:xfrm>
            <a:off x="4572635" y="1257935"/>
            <a:ext cx="2858135"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使用自己文字但未标明引用</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8" name="Text Box 23"/>
          <p:cNvSpPr txBox="1"/>
          <p:nvPr/>
        </p:nvSpPr>
        <p:spPr>
          <a:xfrm>
            <a:off x="4572635" y="1931035"/>
            <a:ext cx="285877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使用他人文字但未标明引用</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0" name="Text Box 23"/>
          <p:cNvSpPr txBox="1"/>
          <p:nvPr/>
        </p:nvSpPr>
        <p:spPr>
          <a:xfrm>
            <a:off x="3066415" y="1583055"/>
            <a:ext cx="144653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去除引用文献</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3" name="左大括号 22"/>
          <p:cNvSpPr/>
          <p:nvPr/>
        </p:nvSpPr>
        <p:spPr>
          <a:xfrm rot="10800000">
            <a:off x="7217410" y="1374775"/>
            <a:ext cx="137795" cy="995680"/>
          </a:xfrm>
          <a:prstGeom prst="leftBrace">
            <a:avLst/>
          </a:prstGeom>
          <a:ln w="19050">
            <a:solidFill>
              <a:schemeClr val="accent1"/>
            </a:solidFill>
            <a:prstDash val="solid"/>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4" name="Text Box 23"/>
          <p:cNvSpPr txBox="1"/>
          <p:nvPr/>
        </p:nvSpPr>
        <p:spPr>
          <a:xfrm>
            <a:off x="7320280" y="1589405"/>
            <a:ext cx="144653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不规范重复</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圆角矩形标注 24"/>
          <p:cNvSpPr/>
          <p:nvPr/>
        </p:nvSpPr>
        <p:spPr>
          <a:xfrm rot="10800000">
            <a:off x="6428740" y="2908935"/>
            <a:ext cx="2338070" cy="65595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latin typeface="微软雅黑" panose="020B0503020204020204" pitchFamily="34" charset="-122"/>
              <a:ea typeface="微软雅黑" panose="020B0503020204020204" pitchFamily="34" charset="-122"/>
            </a:endParaRPr>
          </a:p>
        </p:txBody>
      </p:sp>
      <p:sp>
        <p:nvSpPr>
          <p:cNvPr id="26" name="文本框 25"/>
          <p:cNvSpPr txBox="1"/>
          <p:nvPr/>
        </p:nvSpPr>
        <p:spPr>
          <a:xfrm>
            <a:off x="6621145" y="2982595"/>
            <a:ext cx="2364105" cy="52197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如果本人未发文，则：</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该指标</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总文字复制比</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左大括号 26"/>
          <p:cNvSpPr/>
          <p:nvPr/>
        </p:nvSpPr>
        <p:spPr>
          <a:xfrm>
            <a:off x="403225" y="3623945"/>
            <a:ext cx="101600" cy="1257935"/>
          </a:xfrm>
          <a:prstGeom prst="leftBrace">
            <a:avLst/>
          </a:prstGeom>
          <a:ln w="19050">
            <a:solidFill>
              <a:schemeClr val="accent1"/>
            </a:solidFill>
            <a:prstDash val="solid"/>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8" name="Text Box 23"/>
          <p:cNvSpPr txBox="1"/>
          <p:nvPr/>
        </p:nvSpPr>
        <p:spPr>
          <a:xfrm>
            <a:off x="540385" y="3514725"/>
            <a:ext cx="253619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使用他人文字标明引用</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9" name="Text Box 23"/>
          <p:cNvSpPr txBox="1"/>
          <p:nvPr/>
        </p:nvSpPr>
        <p:spPr>
          <a:xfrm>
            <a:off x="540385" y="3958590"/>
            <a:ext cx="267843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使用自己文字但未标明引用</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0" name="Text Box 23"/>
          <p:cNvSpPr txBox="1"/>
          <p:nvPr/>
        </p:nvSpPr>
        <p:spPr>
          <a:xfrm>
            <a:off x="540385" y="4402455"/>
            <a:ext cx="267843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使用他人文字但未标明引用</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1" name="左大括号 30"/>
          <p:cNvSpPr/>
          <p:nvPr/>
        </p:nvSpPr>
        <p:spPr>
          <a:xfrm rot="10800000">
            <a:off x="3254375" y="4074160"/>
            <a:ext cx="137795" cy="772160"/>
          </a:xfrm>
          <a:prstGeom prst="leftBrace">
            <a:avLst/>
          </a:prstGeom>
          <a:ln w="19050">
            <a:solidFill>
              <a:schemeClr val="accent1"/>
            </a:solidFill>
            <a:prstDash val="solid"/>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2" name="Text Box 23"/>
          <p:cNvSpPr txBox="1"/>
          <p:nvPr/>
        </p:nvSpPr>
        <p:spPr>
          <a:xfrm>
            <a:off x="3357245" y="4065270"/>
            <a:ext cx="1446530" cy="44386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altLang="en-US" sz="16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去除引用文献</a:t>
            </a:r>
            <a:endParaRPr kumimoji="0" lang="zh-CN" altLang="en-US" sz="16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圆角矩形 32"/>
          <p:cNvSpPr/>
          <p:nvPr/>
        </p:nvSpPr>
        <p:spPr>
          <a:xfrm>
            <a:off x="5048885" y="3822700"/>
            <a:ext cx="3709035" cy="929640"/>
          </a:xfrm>
          <a:prstGeom prst="round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1600" b="1">
                <a:solidFill>
                  <a:schemeClr val="tx1"/>
                </a:solidFill>
                <a:latin typeface="微软雅黑" panose="020B0503020204020204" pitchFamily="34" charset="-122"/>
                <a:ea typeface="微软雅黑" panose="020B0503020204020204" pitchFamily="34" charset="-122"/>
              </a:rPr>
              <a:t>该指标的主要目的是为了看文章在引用自己文章以外，还有多少引用他人的情况以及不规范重复行为</a:t>
            </a: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441325" y="1706245"/>
            <a:ext cx="819150" cy="324485"/>
          </a:xfrm>
          <a:prstGeom prst="roundRect">
            <a:avLst/>
          </a:prstGeom>
          <a:ln w="19050">
            <a:solidFill>
              <a:srgbClr val="FF0000"/>
            </a:solidFill>
            <a:prstDash val="dash"/>
          </a:ln>
        </p:spPr>
        <p:style>
          <a:lnRef idx="0">
            <a:schemeClr val="accent1"/>
          </a:lnRef>
          <a:fillRef idx="0">
            <a:srgbClr val="FFFFFF"/>
          </a:fillRef>
          <a:effectRef idx="0">
            <a:srgbClr val="FFFFFF"/>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randombar(horizontal)">
                                      <p:cBhvr>
                                        <p:cTn id="53" dur="500"/>
                                        <p:tgtEl>
                                          <p:spTgt spid="2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randombar(horizontal)">
                                      <p:cBhvr>
                                        <p:cTn id="75" dur="500"/>
                                        <p:tgtEl>
                                          <p:spTgt spid="3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randombar(horizont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4" grpId="0"/>
      <p:bldP spid="34" grpId="0" animBg="1"/>
      <p:bldP spid="7" grpId="0" animBg="1"/>
      <p:bldP spid="13" grpId="0"/>
      <p:bldP spid="5" grpId="1" animBg="1"/>
      <p:bldP spid="12" grpId="1"/>
      <p:bldP spid="14" grpId="1"/>
      <p:bldP spid="34" grpId="1" animBg="1"/>
      <p:bldP spid="7" grpId="1" animBg="1"/>
      <p:bldP spid="13" grpId="1"/>
      <p:bldP spid="21" grpId="0" animBg="1"/>
      <p:bldP spid="20" grpId="0"/>
      <p:bldP spid="15" grpId="0" animBg="1"/>
      <p:bldP spid="16" grpId="0"/>
      <p:bldP spid="18" grpId="0"/>
      <p:bldP spid="23" grpId="0" animBg="1"/>
      <p:bldP spid="24" grpId="0"/>
      <p:bldP spid="21" grpId="1" animBg="1"/>
      <p:bldP spid="20" grpId="1"/>
      <p:bldP spid="15" grpId="1" animBg="1"/>
      <p:bldP spid="16" grpId="1"/>
      <p:bldP spid="18" grpId="1"/>
      <p:bldP spid="23" grpId="1" animBg="1"/>
      <p:bldP spid="24" grpId="1"/>
      <p:bldP spid="9" grpId="0"/>
      <p:bldP spid="25" grpId="0" animBg="1"/>
      <p:bldP spid="26" grpId="0"/>
      <p:bldP spid="9" grpId="1"/>
      <p:bldP spid="25" grpId="1" animBg="1"/>
      <p:bldP spid="26" grpId="1"/>
      <p:bldP spid="27" grpId="0" animBg="1"/>
      <p:bldP spid="28" grpId="0"/>
      <p:bldP spid="29" grpId="0"/>
      <p:bldP spid="30" grpId="0"/>
      <p:bldP spid="27" grpId="1" animBg="1"/>
      <p:bldP spid="28" grpId="1"/>
      <p:bldP spid="29" grpId="1"/>
      <p:bldP spid="30" grpId="1"/>
      <p:bldP spid="31" grpId="0" animBg="1"/>
      <p:bldP spid="32" grpId="0"/>
      <p:bldP spid="31" grpId="1" animBg="1"/>
      <p:bldP spid="32" grpId="1"/>
      <p:bldP spid="33" grpId="0" animBg="1"/>
      <p:bldP spid="3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rcRect l="9547" r="10659" b="33670"/>
          <a:stretch>
            <a:fillRect/>
          </a:stretch>
        </p:blipFill>
        <p:spPr>
          <a:xfrm>
            <a:off x="776186" y="867071"/>
            <a:ext cx="7787479" cy="3233454"/>
          </a:xfrm>
          <a:prstGeom prst="rect">
            <a:avLst/>
          </a:prstGeom>
          <a:ln>
            <a:noFill/>
          </a:ln>
          <a:effectLst>
            <a:outerShdw blurRad="63500" sx="102000" sy="102000" algn="ctr" rotWithShape="0">
              <a:prstClr val="black">
                <a:alpha val="40000"/>
              </a:prstClr>
            </a:outerShdw>
          </a:effectLst>
        </p:spPr>
      </p:pic>
      <p:pic>
        <p:nvPicPr>
          <p:cNvPr id="17" name="图片 16"/>
          <p:cNvPicPr>
            <a:picLocks noChangeAspect="1"/>
          </p:cNvPicPr>
          <p:nvPr/>
        </p:nvPicPr>
        <p:blipFill>
          <a:blip r:embed="rId5"/>
          <a:srcRect l="21228" b="46433"/>
          <a:stretch>
            <a:fillRect/>
          </a:stretch>
        </p:blipFill>
        <p:spPr>
          <a:xfrm>
            <a:off x="776186" y="3046634"/>
            <a:ext cx="7818378" cy="1931896"/>
          </a:xfrm>
          <a:prstGeom prst="rect">
            <a:avLst/>
          </a:prstGeom>
          <a:effectLst>
            <a:outerShdw blurRad="63500" sx="102000" sy="102000" algn="ctr" rotWithShape="0">
              <a:prstClr val="black">
                <a:alpha val="40000"/>
              </a:prstClr>
            </a:outerShdw>
          </a:effectLst>
        </p:spPr>
      </p:pic>
      <p:sp>
        <p:nvSpPr>
          <p:cNvPr id="10" name="右箭头 9"/>
          <p:cNvSpPr/>
          <p:nvPr/>
        </p:nvSpPr>
        <p:spPr>
          <a:xfrm rot="2460000">
            <a:off x="2853069" y="1614350"/>
            <a:ext cx="513398" cy="171133"/>
          </a:xfrm>
          <a:prstGeom prst="rightArrow">
            <a:avLst/>
          </a:prstGeom>
          <a:solidFill>
            <a:srgbClr val="FFFF00"/>
          </a:solidFill>
          <a:ln w="19050" cap="rnd" cmpd="sng">
            <a:noFill/>
            <a:prstDash val="sysDot"/>
            <a:miter lim="800000"/>
          </a:ln>
          <a:effectLst>
            <a:glow rad="63500">
              <a:schemeClr val="accent4">
                <a:satMod val="175000"/>
                <a:alpha val="40000"/>
              </a:schemeClr>
            </a:glow>
          </a:effectLst>
        </p:spPr>
        <p:txBody>
          <a:bodyPr wrap="none" anchor="ctr"/>
          <a:p>
            <a:pPr algn="ctr"/>
            <a:endParaRPr lang="zh-CN" altLang="en-US" sz="1720"/>
          </a:p>
        </p:txBody>
      </p:sp>
      <p:sp>
        <p:nvSpPr>
          <p:cNvPr id="12" name="圆角矩形 11"/>
          <p:cNvSpPr/>
          <p:nvPr/>
        </p:nvSpPr>
        <p:spPr>
          <a:xfrm>
            <a:off x="6737301" y="4313965"/>
            <a:ext cx="1184617" cy="255748"/>
          </a:xfrm>
          <a:prstGeom prst="roundRect">
            <a:avLst/>
          </a:prstGeom>
          <a:noFill/>
          <a:ln>
            <a:solidFill>
              <a:srgbClr val="FF0000"/>
            </a:solidFill>
            <a:prstDash val="dash"/>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16" name="文本框 15"/>
          <p:cNvSpPr txBox="1"/>
          <p:nvPr/>
        </p:nvSpPr>
        <p:spPr>
          <a:xfrm>
            <a:off x="3192957" y="1965647"/>
            <a:ext cx="1214565" cy="275590"/>
          </a:xfrm>
          <a:prstGeom prst="rect">
            <a:avLst/>
          </a:prstGeom>
          <a:solidFill>
            <a:schemeClr val="bg1"/>
          </a:solidFill>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pitchFamily="34" charset="-122"/>
              </a:rPr>
              <a:t>二氧化碳减排</a:t>
            </a:r>
            <a:endParaRPr lang="zh-CN" altLang="en-US" sz="1200">
              <a:latin typeface="Arial" panose="020B0604020202020204" pitchFamily="34" charset="0"/>
              <a:ea typeface="微软雅黑" panose="020B0503020204020204" pitchFamily="34" charset="-122"/>
            </a:endParaRPr>
          </a:p>
        </p:txBody>
      </p:sp>
      <p:pic>
        <p:nvPicPr>
          <p:cNvPr id="2" name="图片 1"/>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8" name="文本框 7"/>
          <p:cNvSpPr txBox="1"/>
          <p:nvPr>
            <p:custDataLst>
              <p:tags r:id="rId8"/>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科学检索把握创新</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025515" y="3011805"/>
            <a:ext cx="2538095" cy="952500"/>
          </a:xfrm>
          <a:prstGeom prst="wedgeRoundRectCallout">
            <a:avLst/>
          </a:prstGeom>
          <a:solidFill>
            <a:srgbClr val="B3A2C7"/>
          </a:solidFill>
          <a:ln>
            <a:noFill/>
          </a:ln>
        </p:spPr>
        <p:txBody>
          <a:bodyPr wrap="square" rtlCol="0" anchor="t">
            <a:noAutofit/>
            <a:extLst>
              <a:ext uri="{4A0BC546-FE56-4ADE-93B0-CB8AF2F6F144}">
                <wpsdc:textFrameExt xmlns:wpsdc="http://www.wps.cn/officeDocument/2022/drawingmlCustomData" type="text"/>
              </a:ext>
            </a:extLst>
          </a:bodyPr>
          <a:p>
            <a:pPr lvl="0" algn="ctr">
              <a:lnSpc>
                <a:spcPct val="130000"/>
              </a:lnSpc>
              <a:buClrTx/>
              <a:buSzTx/>
              <a:buFontTx/>
            </a:pPr>
            <a:r>
              <a:rPr lang="zh-CN" altLang="en-US" sz="1795" b="1">
                <a:latin typeface="Arial" panose="020B0604020202020204" pitchFamily="34" charset="0"/>
                <a:ea typeface="微软雅黑" panose="020B0503020204020204" pitchFamily="34" charset="-122"/>
                <a:sym typeface="+mn-ea"/>
              </a:rPr>
              <a:t> </a:t>
            </a:r>
            <a:r>
              <a:rPr lang="zh-CN" altLang="en-US" sz="1795" b="1">
                <a:latin typeface="Arial" panose="020B0604020202020204" pitchFamily="34" charset="0"/>
                <a:ea typeface="微软雅黑" panose="020B0503020204020204" pitchFamily="34" charset="-122"/>
                <a:sym typeface="+mn-ea"/>
              </a:rPr>
              <a:t>我需要</a:t>
            </a:r>
            <a:r>
              <a:rPr lang="zh-CN" altLang="en-US" sz="1795" b="1">
                <a:latin typeface="Arial" panose="020B0604020202020204" pitchFamily="34" charset="0"/>
                <a:ea typeface="微软雅黑" panose="020B0503020204020204" pitchFamily="34" charset="-122"/>
                <a:sym typeface="+mn-ea"/>
              </a:rPr>
              <a:t>多久</a:t>
            </a:r>
            <a:r>
              <a:rPr lang="zh-CN" altLang="en-US" sz="1795" b="1">
                <a:latin typeface="Arial" panose="020B0604020202020204" pitchFamily="34" charset="0"/>
                <a:ea typeface="微软雅黑" panose="020B0503020204020204" pitchFamily="34" charset="-122"/>
                <a:sym typeface="+mn-ea"/>
              </a:rPr>
              <a:t>才能看完？</a:t>
            </a:r>
            <a:endParaRPr lang="zh-CN" altLang="en-US" sz="1795" b="1">
              <a:latin typeface="Arial" panose="020B0604020202020204" pitchFamily="34" charset="0"/>
              <a:ea typeface="微软雅黑" panose="020B0503020204020204" pitchFamily="34" charset="-122"/>
              <a:sym typeface="+mn-ea"/>
            </a:endParaRPr>
          </a:p>
          <a:p>
            <a:pPr lvl="0" algn="ctr">
              <a:lnSpc>
                <a:spcPct val="130000"/>
              </a:lnSpc>
              <a:buClrTx/>
              <a:buSzTx/>
              <a:buFontTx/>
            </a:pPr>
            <a:r>
              <a:rPr lang="zh-CN" altLang="en-US" sz="1795" b="1">
                <a:latin typeface="Arial" panose="020B0604020202020204" pitchFamily="34" charset="0"/>
                <a:ea typeface="微软雅黑" panose="020B0503020204020204" pitchFamily="34" charset="-122"/>
                <a:sym typeface="+mn-ea"/>
              </a:rPr>
              <a:t> </a:t>
            </a:r>
            <a:r>
              <a:rPr lang="zh-CN" altLang="en-US" sz="1795" b="1">
                <a:latin typeface="Arial" panose="020B0604020202020204" pitchFamily="34" charset="0"/>
                <a:ea typeface="微软雅黑" panose="020B0503020204020204" pitchFamily="34" charset="-122"/>
                <a:sym typeface="+mn-ea"/>
              </a:rPr>
              <a:t>真的需要全部看完吗？</a:t>
            </a:r>
            <a:endParaRPr lang="zh-CN" altLang="en-US" sz="1795" b="1">
              <a:latin typeface="Arial" panose="020B0604020202020204" pitchFamily="34" charset="0"/>
              <a:ea typeface="微软雅黑" panose="020B0503020204020204" pitchFamily="34" charset="-122"/>
              <a:sym typeface="+mn-ea"/>
            </a:endParaRPr>
          </a:p>
        </p:txBody>
      </p:sp>
      <p:sp>
        <p:nvSpPr>
          <p:cNvPr id="6" name="文本框 5"/>
          <p:cNvSpPr txBox="1"/>
          <p:nvPr>
            <p:custDataLst>
              <p:tags r:id="rId9"/>
            </p:custDataLst>
          </p:nvPr>
        </p:nvSpPr>
        <p:spPr>
          <a:xfrm>
            <a:off x="3665855" y="299720"/>
            <a:ext cx="2007870" cy="39878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2000" b="1">
                <a:solidFill>
                  <a:srgbClr val="FF0000"/>
                </a:solidFill>
                <a:latin typeface="微软雅黑" panose="020B0503020204020204" pitchFamily="34" charset="-122"/>
                <a:ea typeface="微软雅黑" panose="020B0503020204020204" pitchFamily="34" charset="-122"/>
              </a:rPr>
              <a:t>www.cnki.net</a:t>
            </a:r>
            <a:endParaRPr lang="en-US" altLang="zh-CN" sz="2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6" grpId="1" animBg="1"/>
      <p:bldP spid="10" grpId="1" animBg="1"/>
      <p:bldP spid="12" grpId="0" animBg="1"/>
      <p:bldP spid="5" grpId="0" animBg="1"/>
      <p:bldP spid="12" grpId="1" animBg="1"/>
      <p:bldP spid="5"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报告单颜色解读</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467360" y="723900"/>
            <a:ext cx="6009640" cy="3686810"/>
          </a:xfrm>
          <a:prstGeom prst="rect">
            <a:avLst/>
          </a:prstGeom>
          <a:ln>
            <a:solidFill>
              <a:schemeClr val="bg1">
                <a:lumMod val="50000"/>
              </a:schemeClr>
            </a:solidFill>
          </a:ln>
        </p:spPr>
      </p:pic>
      <p:pic>
        <p:nvPicPr>
          <p:cNvPr id="4" name="图片 3"/>
          <p:cNvPicPr>
            <a:picLocks noChangeAspect="1"/>
          </p:cNvPicPr>
          <p:nvPr>
            <p:custDataLst>
              <p:tags r:id="rId5"/>
            </p:custDataLst>
          </p:nvPr>
        </p:nvPicPr>
        <p:blipFill>
          <a:blip r:embed="rId6"/>
          <a:stretch>
            <a:fillRect/>
          </a:stretch>
        </p:blipFill>
        <p:spPr>
          <a:xfrm>
            <a:off x="2757170" y="1720215"/>
            <a:ext cx="5967095" cy="3161665"/>
          </a:xfrm>
          <a:prstGeom prst="rect">
            <a:avLst/>
          </a:prstGeom>
          <a:ln>
            <a:solidFill>
              <a:schemeClr val="bg1">
                <a:lumMod val="50000"/>
              </a:schemeClr>
            </a:solidFill>
          </a:ln>
        </p:spPr>
      </p:pic>
      <p:sp>
        <p:nvSpPr>
          <p:cNvPr id="9" name="Text Box 23"/>
          <p:cNvSpPr txBox="1"/>
          <p:nvPr>
            <p:custDataLst>
              <p:tags r:id="rId7"/>
            </p:custDataLst>
          </p:nvPr>
        </p:nvSpPr>
        <p:spPr>
          <a:xfrm>
            <a:off x="6617335" y="947420"/>
            <a:ext cx="21888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灰</a:t>
            </a:r>
            <a:r>
              <a:rPr kumimoji="0" lang="en-US" altLang="zh-CN"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zh-CN"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黑</a:t>
            </a:r>
            <a:r>
              <a:rPr kumimoji="0" lang="en-US" altLang="zh-CN"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zh-CN" b="1" kern="1200" cap="none" spc="0" normalizeH="0" baseline="0" noProof="1">
                <a:solidFill>
                  <a:srgbClr val="00B050"/>
                </a:solidFill>
                <a:latin typeface="微软雅黑" panose="020B0503020204020204" pitchFamily="34" charset="-122"/>
                <a:ea typeface="微软雅黑" panose="020B0503020204020204" pitchFamily="34" charset="-122"/>
                <a:cs typeface="+mn-ea"/>
                <a:sym typeface="Arial" panose="020B0604020202020204" pitchFamily="34" charset="0"/>
              </a:rPr>
              <a:t>绿</a:t>
            </a:r>
            <a:r>
              <a:rPr kumimoji="0" lang="en-US" altLang="zh-CN"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zh-CN" b="1" kern="1200" cap="none" spc="0" normalizeH="0" baseline="0" noProof="1">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棕</a:t>
            </a:r>
            <a:r>
              <a:rPr kumimoji="0" lang="en-US" altLang="zh-CN"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zh-CN"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红</a:t>
            </a:r>
            <a:endParaRPr kumimoji="0" lang="zh-CN"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报告单颜色解读</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6" name="Text Box 23"/>
          <p:cNvSpPr txBox="1"/>
          <p:nvPr/>
        </p:nvSpPr>
        <p:spPr>
          <a:xfrm>
            <a:off x="554355" y="91440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灰色：不参与检测，包括封面、目录、独创性声明、参考文献。</a:t>
            </a:r>
            <a:endParaRPr kumimoji="0" lang="zh-CN" sz="18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Text Box 23"/>
          <p:cNvSpPr txBox="1"/>
          <p:nvPr/>
        </p:nvSpPr>
        <p:spPr>
          <a:xfrm>
            <a:off x="554355" y="161036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黑色：参与检测，且未发现有文字重复现象的内容。</a:t>
            </a:r>
            <a:endParaRPr kumimoji="0" lang="zh-CN" sz="18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 name="Text Box 23"/>
          <p:cNvSpPr txBox="1"/>
          <p:nvPr/>
        </p:nvSpPr>
        <p:spPr>
          <a:xfrm>
            <a:off x="554355" y="230632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rgbClr val="00B050"/>
                </a:solidFill>
                <a:latin typeface="微软雅黑" panose="020B0503020204020204" pitchFamily="34" charset="-122"/>
                <a:ea typeface="微软雅黑" panose="020B0503020204020204" pitchFamily="34" charset="-122"/>
                <a:cs typeface="+mn-ea"/>
                <a:sym typeface="Arial" panose="020B0604020202020204" pitchFamily="34" charset="0"/>
              </a:rPr>
              <a:t>绿色：通过参考文献识别出的标明引用的内容。</a:t>
            </a:r>
            <a:endParaRPr kumimoji="0" lang="zh-CN" sz="1800" b="1" kern="1200" cap="none" spc="0" normalizeH="0" baseline="0" noProof="1">
              <a:solidFill>
                <a:srgbClr val="00B05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Text Box 23"/>
          <p:cNvSpPr txBox="1"/>
          <p:nvPr/>
        </p:nvSpPr>
        <p:spPr>
          <a:xfrm>
            <a:off x="554355" y="305435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棕色：标明引用本人文献的内容。</a:t>
            </a:r>
            <a:endParaRPr kumimoji="0" lang="zh-CN" sz="1800" b="1" kern="1200" cap="none" spc="0" normalizeH="0" baseline="0" noProof="1">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cxnSp>
        <p:nvCxnSpPr>
          <p:cNvPr id="12" name="直接连接符 11"/>
          <p:cNvCxnSpPr/>
          <p:nvPr/>
        </p:nvCxnSpPr>
        <p:spPr>
          <a:xfrm>
            <a:off x="424180" y="3357245"/>
            <a:ext cx="3749675" cy="24130"/>
          </a:xfrm>
          <a:prstGeom prst="line">
            <a:avLst/>
          </a:prstGeom>
          <a:ln w="19050">
            <a:solidFill>
              <a:schemeClr val="bg2">
                <a:lumMod val="50000"/>
              </a:schemeClr>
            </a:solidFill>
            <a:prstDash val="solid"/>
          </a:ln>
        </p:spPr>
        <p:style>
          <a:lnRef idx="0">
            <a:schemeClr val="accent1"/>
          </a:lnRef>
          <a:fillRef idx="0">
            <a:srgbClr val="FFFFFF"/>
          </a:fillRef>
          <a:effectRef idx="0">
            <a:srgbClr val="FFFFFF"/>
          </a:effectRef>
          <a:fontRef idx="minor">
            <a:schemeClr val="tx1"/>
          </a:fontRef>
        </p:style>
      </p:cxnSp>
      <p:sp>
        <p:nvSpPr>
          <p:cNvPr id="13" name="云形标注 12"/>
          <p:cNvSpPr/>
          <p:nvPr/>
        </p:nvSpPr>
        <p:spPr>
          <a:xfrm>
            <a:off x="4436745" y="2914650"/>
            <a:ext cx="2496820" cy="1062355"/>
          </a:xfrm>
          <a:prstGeom prst="cloudCallout">
            <a:avLst/>
          </a:prstGeom>
          <a:solidFill>
            <a:schemeClr val="bg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latin typeface="微软雅黑" panose="020B0503020204020204" pitchFamily="34" charset="-122"/>
                <a:ea typeface="微软雅黑" panose="020B0503020204020204" pitchFamily="34" charset="-122"/>
              </a:rPr>
              <a:t>去除本人文献复制比，即去除棕色内容后的重复率。</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10" grpId="0"/>
      <p:bldP spid="10" grpId="1"/>
      <p:bldP spid="13" grpId="0" animBg="1"/>
      <p:bldP spid="13"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报告单颜色解读</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6" name="Text Box 23"/>
          <p:cNvSpPr txBox="1"/>
          <p:nvPr>
            <p:custDataLst>
              <p:tags r:id="rId3"/>
            </p:custDataLst>
          </p:nvPr>
        </p:nvSpPr>
        <p:spPr>
          <a:xfrm>
            <a:off x="554355" y="91440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灰色：不参与检测，包括封面、目录、独创性声明、参考文献。</a:t>
            </a:r>
            <a:endParaRPr kumimoji="0" lang="zh-CN" sz="18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Text Box 23"/>
          <p:cNvSpPr txBox="1"/>
          <p:nvPr>
            <p:custDataLst>
              <p:tags r:id="rId4"/>
            </p:custDataLst>
          </p:nvPr>
        </p:nvSpPr>
        <p:spPr>
          <a:xfrm>
            <a:off x="554355" y="161036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黑色：参与检测，且未发现有文字重复现象的内容。</a:t>
            </a:r>
            <a:endParaRPr kumimoji="0" lang="zh-CN" sz="1800" b="1"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 name="Text Box 23"/>
          <p:cNvSpPr txBox="1"/>
          <p:nvPr>
            <p:custDataLst>
              <p:tags r:id="rId5"/>
            </p:custDataLst>
          </p:nvPr>
        </p:nvSpPr>
        <p:spPr>
          <a:xfrm>
            <a:off x="554355" y="230632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rgbClr val="00B050"/>
                </a:solidFill>
                <a:latin typeface="微软雅黑" panose="020B0503020204020204" pitchFamily="34" charset="-122"/>
                <a:ea typeface="微软雅黑" panose="020B0503020204020204" pitchFamily="34" charset="-122"/>
                <a:cs typeface="+mn-ea"/>
                <a:sym typeface="Arial" panose="020B0604020202020204" pitchFamily="34" charset="0"/>
              </a:rPr>
              <a:t>绿色：通过参考文献识别出的标明引用的内容。</a:t>
            </a:r>
            <a:endParaRPr kumimoji="0" lang="zh-CN" sz="1800" b="1" kern="1200" cap="none" spc="0" normalizeH="0" baseline="0" noProof="1">
              <a:solidFill>
                <a:srgbClr val="00B05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Text Box 23"/>
          <p:cNvSpPr txBox="1"/>
          <p:nvPr>
            <p:custDataLst>
              <p:tags r:id="rId6"/>
            </p:custDataLst>
          </p:nvPr>
        </p:nvSpPr>
        <p:spPr>
          <a:xfrm>
            <a:off x="554355" y="3054350"/>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棕色：标明引用本人文献的内容。</a:t>
            </a:r>
            <a:endParaRPr kumimoji="0" lang="zh-CN" sz="1800" b="1" kern="1200" cap="none" spc="0" normalizeH="0" baseline="0" noProof="1">
              <a:solidFill>
                <a:schemeClr val="bg2">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Text Box 23"/>
          <p:cNvSpPr txBox="1"/>
          <p:nvPr/>
        </p:nvSpPr>
        <p:spPr>
          <a:xfrm>
            <a:off x="554355" y="3852545"/>
            <a:ext cx="7256145" cy="622935"/>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lang="zh-CN" sz="1800" b="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红色：表示不规范的重复内容。</a:t>
            </a:r>
            <a:endParaRPr kumimoji="0" lang="zh-CN" sz="18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cxnSp>
        <p:nvCxnSpPr>
          <p:cNvPr id="12" name="直接连接符 11"/>
          <p:cNvCxnSpPr/>
          <p:nvPr/>
        </p:nvCxnSpPr>
        <p:spPr>
          <a:xfrm>
            <a:off x="424180" y="3357245"/>
            <a:ext cx="3749675" cy="24130"/>
          </a:xfrm>
          <a:prstGeom prst="line">
            <a:avLst/>
          </a:prstGeom>
          <a:ln w="19050">
            <a:solidFill>
              <a:schemeClr val="bg2">
                <a:lumMod val="50000"/>
              </a:schemeClr>
            </a:solidFill>
            <a:prstDash val="solid"/>
          </a:ln>
        </p:spPr>
        <p:style>
          <a:lnRef idx="0">
            <a:schemeClr val="accent1"/>
          </a:lnRef>
          <a:fillRef idx="0">
            <a:srgbClr val="FFFFFF"/>
          </a:fillRef>
          <a:effectRef idx="0">
            <a:srgbClr val="FFFFFF"/>
          </a:effectRef>
          <a:fontRef idx="minor">
            <a:schemeClr val="tx1"/>
          </a:fontRef>
        </p:style>
      </p:cxnSp>
      <p:sp>
        <p:nvSpPr>
          <p:cNvPr id="13" name="云形标注 12"/>
          <p:cNvSpPr/>
          <p:nvPr/>
        </p:nvSpPr>
        <p:spPr>
          <a:xfrm>
            <a:off x="5909945" y="2511425"/>
            <a:ext cx="2830195" cy="1062355"/>
          </a:xfrm>
          <a:prstGeom prst="cloudCallou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latin typeface="微软雅黑" panose="020B0503020204020204" pitchFamily="34" charset="-122"/>
                <a:ea typeface="微软雅黑" panose="020B0503020204020204" pitchFamily="34" charset="-122"/>
              </a:rPr>
              <a:t>去除引用文献复制比，即去除绿色、棕色内容后的重复率。</a:t>
            </a:r>
            <a:endParaRPr lang="zh-CN" altLang="en-US" sz="1400">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424180" y="2616835"/>
            <a:ext cx="5061585" cy="0"/>
          </a:xfrm>
          <a:prstGeom prst="line">
            <a:avLst/>
          </a:prstGeom>
          <a:ln w="19050">
            <a:solidFill>
              <a:srgbClr val="00B050"/>
            </a:solidFill>
            <a:prstDash val="solid"/>
          </a:ln>
        </p:spPr>
        <p:style>
          <a:lnRef idx="0">
            <a:schemeClr val="accent1"/>
          </a:lnRef>
          <a:fillRef idx="0">
            <a:srgbClr val="FFFFFF"/>
          </a:fillRef>
          <a:effectRef idx="0">
            <a:srgbClr val="FFFFFF"/>
          </a:effectRef>
          <a:fontRef idx="minor">
            <a:schemeClr val="tx1"/>
          </a:fontRef>
        </p:style>
      </p:cxnSp>
      <p:pic>
        <p:nvPicPr>
          <p:cNvPr id="102" name="图片 101"/>
          <p:cNvPicPr/>
          <p:nvPr/>
        </p:nvPicPr>
        <p:blipFill>
          <a:blip r:embed="rId7">
            <a:clrChange>
              <a:clrFrom>
                <a:srgbClr val="F6F6F6">
                  <a:alpha val="100000"/>
                </a:srgbClr>
              </a:clrFrom>
              <a:clrTo>
                <a:srgbClr val="F6F6F6">
                  <a:alpha val="100000"/>
                  <a:alpha val="0"/>
                </a:srgbClr>
              </a:clrTo>
            </a:clrChange>
          </a:blip>
          <a:stretch>
            <a:fillRect/>
          </a:stretch>
        </p:blipFill>
        <p:spPr>
          <a:xfrm>
            <a:off x="3960495" y="3600450"/>
            <a:ext cx="1222375" cy="11271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randombar(horizontal)">
                                      <p:cBhvr>
                                        <p:cTn id="2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p:bldP spid="11"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599440" y="2106295"/>
            <a:ext cx="5767705" cy="553085"/>
          </a:xfrm>
          <a:prstGeom prst="rect">
            <a:avLst/>
          </a:prstGeom>
          <a:noFill/>
        </p:spPr>
        <p:txBody>
          <a:bodyPr wrap="square" rtlCol="0">
            <a:spAutoFit/>
          </a:bodyPr>
          <a:lstStyle/>
          <a:p>
            <a:r>
              <a:rPr lang="zh-CN" sz="2995" b="1" dirty="0">
                <a:solidFill>
                  <a:schemeClr val="bg1"/>
                </a:solidFill>
                <a:latin typeface="微软雅黑" panose="020B0503020204020204" pitchFamily="34" charset="-122"/>
                <a:ea typeface="微软雅黑" panose="020B0503020204020204" pitchFamily="34" charset="-122"/>
              </a:rPr>
              <a:t>嘿嘿嘿嘿，我有</a:t>
            </a:r>
            <a:r>
              <a:rPr lang="en-US" altLang="zh-CN" sz="2995" b="1" dirty="0">
                <a:solidFill>
                  <a:schemeClr val="bg1"/>
                </a:solidFill>
                <a:latin typeface="微软雅黑" panose="020B0503020204020204" pitchFamily="34" charset="-122"/>
                <a:ea typeface="微软雅黑" panose="020B0503020204020204" pitchFamily="34" charset="-122"/>
              </a:rPr>
              <a:t>“</a:t>
            </a:r>
            <a:r>
              <a:rPr lang="zh-CN" altLang="en-US" sz="2995" b="1" dirty="0">
                <a:solidFill>
                  <a:schemeClr val="bg1"/>
                </a:solidFill>
                <a:latin typeface="微软雅黑" panose="020B0503020204020204" pitchFamily="34" charset="-122"/>
                <a:ea typeface="微软雅黑" panose="020B0503020204020204" pitchFamily="34" charset="-122"/>
              </a:rPr>
              <a:t>秘密法宝</a:t>
            </a:r>
            <a:r>
              <a:rPr lang="en-US" altLang="zh-CN" sz="2995" b="1" dirty="0">
                <a:solidFill>
                  <a:schemeClr val="bg1"/>
                </a:solidFill>
                <a:latin typeface="微软雅黑" panose="020B0503020204020204" pitchFamily="34" charset="-122"/>
                <a:ea typeface="微软雅黑" panose="020B0503020204020204" pitchFamily="34" charset="-122"/>
              </a:rPr>
              <a:t>”…</a:t>
            </a:r>
            <a:endParaRPr lang="en-US" altLang="zh-CN" sz="2995" b="1" dirty="0">
              <a:solidFill>
                <a:schemeClr val="bg1"/>
              </a:solidFill>
              <a:latin typeface="微软雅黑" panose="020B0503020204020204" pitchFamily="34" charset="-122"/>
              <a:ea typeface="微软雅黑" panose="020B0503020204020204" pitchFamily="34" charset="-122"/>
            </a:endParaRPr>
          </a:p>
        </p:txBody>
      </p:sp>
      <p:pic>
        <p:nvPicPr>
          <p:cNvPr id="100" name="图片 99"/>
          <p:cNvPicPr/>
          <p:nvPr>
            <p:custDataLst>
              <p:tags r:id="rId1"/>
            </p:custDataLst>
          </p:nvPr>
        </p:nvPicPr>
        <p:blipFill>
          <a:blip r:embed="rId2"/>
          <a:stretch>
            <a:fillRect/>
          </a:stretch>
        </p:blipFill>
        <p:spPr>
          <a:xfrm>
            <a:off x="6504940" y="1330325"/>
            <a:ext cx="2184400" cy="2105025"/>
          </a:xfrm>
          <a:prstGeom prst="rect">
            <a:avLst/>
          </a:prstGeom>
          <a:noFill/>
          <a:ln w="9525">
            <a:noFill/>
          </a:ln>
        </p:spPr>
      </p:pic>
      <p:pic>
        <p:nvPicPr>
          <p:cNvPr id="101" name="图片 100"/>
          <p:cNvPicPr/>
          <p:nvPr/>
        </p:nvPicPr>
        <p:blipFill>
          <a:blip r:embed="rId3">
            <a:clrChange>
              <a:clrFrom>
                <a:srgbClr val="2C469B">
                  <a:alpha val="100000"/>
                </a:srgbClr>
              </a:clrFrom>
              <a:clrTo>
                <a:srgbClr val="2C469B">
                  <a:alpha val="100000"/>
                  <a:alpha val="0"/>
                </a:srgbClr>
              </a:clrTo>
            </a:clrChange>
          </a:blip>
          <a:stretch>
            <a:fillRect/>
          </a:stretch>
        </p:blipFill>
        <p:spPr>
          <a:xfrm>
            <a:off x="364490" y="213995"/>
            <a:ext cx="1771015" cy="13119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randombar(horizont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7" name="图片 6" descr="8"/>
          <p:cNvPicPr>
            <a:picLocks noChangeAspect="1"/>
          </p:cNvPicPr>
          <p:nvPr>
            <p:custDataLst>
              <p:tags r:id="rId2"/>
            </p:custDataLst>
          </p:nvPr>
        </p:nvPicPr>
        <p:blipFill>
          <a:blip r:embed="rId3"/>
          <a:stretch>
            <a:fillRect/>
          </a:stretch>
        </p:blipFill>
        <p:spPr>
          <a:xfrm>
            <a:off x="0" y="-2540"/>
            <a:ext cx="9144000" cy="5136515"/>
          </a:xfrm>
          <a:prstGeom prst="rect">
            <a:avLst/>
          </a:prstGeom>
          <a:solidFill>
            <a:schemeClr val="bg1">
              <a:lumMod val="50000"/>
            </a:schemeClr>
          </a:solidFill>
          <a:ln>
            <a:noFill/>
          </a:ln>
        </p:spPr>
      </p:pic>
      <p:sp>
        <p:nvSpPr>
          <p:cNvPr id="2" name="文本框 1"/>
          <p:cNvSpPr txBox="1"/>
          <p:nvPr>
            <p:custDataLst>
              <p:tags r:id="rId4"/>
            </p:custDataLst>
          </p:nvPr>
        </p:nvSpPr>
        <p:spPr>
          <a:xfrm>
            <a:off x="463550" y="599440"/>
            <a:ext cx="8543290" cy="1134110"/>
          </a:xfrm>
          <a:prstGeom prst="rect">
            <a:avLst/>
          </a:prstGeom>
          <a:noFill/>
        </p:spPr>
        <p:txBody>
          <a:bodyPr wrap="square" rtlCol="0" anchor="t">
            <a:spAutoFit/>
          </a:bodyPr>
          <a:p>
            <a:pPr lvl="0" indent="0" algn="l" fontAlgn="auto">
              <a:lnSpc>
                <a:spcPct val="150000"/>
              </a:lnSpc>
              <a:buClrTx/>
              <a:buSzTx/>
              <a:buFontTx/>
            </a:pPr>
            <a:r>
              <a:rPr lang="en-US" altLang="zh-CN" sz="172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以某省</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21</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校</a:t>
            </a:r>
            <a:r>
              <a:rPr 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研究生学位论文为例</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，结果可见：</a:t>
            </a:r>
            <a:endPar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0" indent="-285750" algn="l" fontAlgn="auto">
              <a:lnSpc>
                <a:spcPct val="150000"/>
              </a:lnSpc>
              <a:buClrTx/>
              <a:buSzTx/>
              <a:buFont typeface="Wingdings" panose="05000000000000000000" charset="0"/>
              <a:buChar char="Ø"/>
            </a:pP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2023年3月以来，AI参与的论文的情况</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显著上升。</a:t>
            </a:r>
            <a:endPar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0" indent="-285750" algn="l" fontAlgn="auto">
              <a:lnSpc>
                <a:spcPct val="150000"/>
              </a:lnSpc>
              <a:buClrTx/>
              <a:buSzTx/>
              <a:buFont typeface="Wingdings" panose="05000000000000000000" charset="0"/>
              <a:buChar char="Ø"/>
            </a:pP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具体体现是，篇均疑似</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生成的文本段数量陡增，疑似</a:t>
            </a:r>
            <a:r>
              <a:rPr lang="en-US" altLang="zh-CN"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生成的文字占总文字的比陡增。</a:t>
            </a:r>
            <a:endParaRPr lang="zh-CN" altLang="en-US" sz="14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图表 3"/>
          <p:cNvGraphicFramePr/>
          <p:nvPr>
            <p:custDataLst>
              <p:tags r:id="rId5"/>
            </p:custDataLst>
          </p:nvPr>
        </p:nvGraphicFramePr>
        <p:xfrm>
          <a:off x="463550" y="1846580"/>
          <a:ext cx="5501005" cy="3187065"/>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custDataLst>
              <p:tags r:id="rId6"/>
            </p:custDataLst>
          </p:nvPr>
        </p:nvSpPr>
        <p:spPr>
          <a:xfrm>
            <a:off x="6080760" y="2005330"/>
            <a:ext cx="2831465" cy="2472690"/>
          </a:xfrm>
          <a:prstGeom prst="rect">
            <a:avLst/>
          </a:prstGeom>
          <a:noFill/>
        </p:spPr>
        <p:txBody>
          <a:bodyPr wrap="square" rtlCol="0" anchor="t">
            <a:spAutoFit/>
          </a:bodyPr>
          <a:p>
            <a:pPr marL="285750" indent="-285750" algn="l" fontAlgn="auto">
              <a:lnSpc>
                <a:spcPct val="150000"/>
              </a:lnSpc>
              <a:buFont typeface="Wingdings" panose="05000000000000000000" charset="0"/>
              <a:buChar char="Ø"/>
            </a:pPr>
            <a:r>
              <a:rPr lang="en-US" altLang="zh-CN"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参与的文字数量占总论文数</a:t>
            </a:r>
            <a:r>
              <a:rPr lang="en-US" altLang="zh-CN"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及以上的论文，达千余篇</a:t>
            </a:r>
            <a:endPar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auto">
              <a:lnSpc>
                <a:spcPct val="150000"/>
              </a:lnSpc>
              <a:buFont typeface="Wingdings" panose="05000000000000000000" charset="0"/>
              <a:buChar char="Ø"/>
            </a:pPr>
            <a:r>
              <a:rPr lang="en-US" altLang="zh-CN"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参与的文字数量占总论文字数</a:t>
            </a:r>
            <a:r>
              <a:rPr lang="en-US" altLang="zh-CN"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及以上的论文，达百余篇</a:t>
            </a:r>
            <a:endParaRPr lang="zh-CN" altLang="en-US" sz="172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9" name="图片 18"/>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
        <p:nvSpPr>
          <p:cNvPr id="8" name="文本框 7"/>
          <p:cNvSpPr txBox="1"/>
          <p:nvPr>
            <p:custDataLst>
              <p:tags r:id="rId9"/>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学位论文</a:t>
            </a:r>
            <a:r>
              <a:rPr lang="en-US" altLang="zh-CN" b="1" dirty="0">
                <a:solidFill>
                  <a:srgbClr val="0070C0"/>
                </a:solidFill>
                <a:latin typeface="微软雅黑" panose="020B0503020204020204" pitchFamily="34" charset="-122"/>
                <a:ea typeface="微软雅黑" panose="020B0503020204020204" pitchFamily="34" charset="-122"/>
              </a:rPr>
              <a:t>AIGC</a:t>
            </a:r>
            <a:r>
              <a:rPr lang="zh-CN" altLang="en-US" b="1" dirty="0">
                <a:solidFill>
                  <a:srgbClr val="0070C0"/>
                </a:solidFill>
                <a:latin typeface="微软雅黑" panose="020B0503020204020204" pitchFamily="34" charset="-122"/>
                <a:ea typeface="微软雅黑" panose="020B0503020204020204" pitchFamily="34" charset="-122"/>
              </a:rPr>
              <a:t>情况</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sp>
        <p:nvSpPr>
          <p:cNvPr id="2" name="文本框 1"/>
          <p:cNvSpPr txBox="1"/>
          <p:nvPr/>
        </p:nvSpPr>
        <p:spPr>
          <a:xfrm>
            <a:off x="177649" y="115635"/>
            <a:ext cx="2791690" cy="445135"/>
          </a:xfrm>
          <a:prstGeom prst="rect">
            <a:avLst/>
          </a:prstGeom>
          <a:noFill/>
        </p:spPr>
        <p:txBody>
          <a:bodyPr wrap="squar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AIGC</a:t>
            </a:r>
            <a:r>
              <a:rPr lang="zh-CN" altLang="en-US" b="1" dirty="0">
                <a:solidFill>
                  <a:srgbClr val="0070C0"/>
                </a:solidFill>
                <a:latin typeface="微软雅黑" panose="020B0503020204020204" pitchFamily="34" charset="-122"/>
                <a:ea typeface="微软雅黑" panose="020B0503020204020204" pitchFamily="34" charset="-122"/>
              </a:rPr>
              <a:t>检测</a:t>
            </a:r>
            <a:r>
              <a:rPr lang="zh-CN" altLang="en-US" b="1" dirty="0">
                <a:solidFill>
                  <a:srgbClr val="0070C0"/>
                </a:solidFill>
                <a:latin typeface="微软雅黑" panose="020B0503020204020204" pitchFamily="34" charset="-122"/>
                <a:ea typeface="微软雅黑" panose="020B0503020204020204" pitchFamily="34" charset="-122"/>
              </a:rPr>
              <a:t>服务</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6" name="Text Box 23"/>
          <p:cNvSpPr txBox="1"/>
          <p:nvPr>
            <p:custDataLst>
              <p:tags r:id="rId2"/>
            </p:custDataLst>
          </p:nvPr>
        </p:nvSpPr>
        <p:spPr>
          <a:xfrm>
            <a:off x="153035" y="724535"/>
            <a:ext cx="3645535" cy="3233420"/>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央视网消息：</a:t>
            </a:r>
            <a:r>
              <a:rPr kumimoji="0" lang="en-US" altLang="zh-CN"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2023</a:t>
            </a:r>
            <a:r>
              <a:rPr kumimoji="0" lang="zh-CN" altLang="en-US"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年</a:t>
            </a:r>
            <a:r>
              <a:rPr kumimoji="0" lang="zh-CN"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8月28日提请十四届全国人大常委会第五次会议审议的《中华人民共和国学位法（草案）》中提到：学位论文或者实践成果存在人工智能代写等学术不端行为的，经学位评定委员会审议决定，由学位授予单位</a:t>
            </a:r>
            <a:r>
              <a:rPr kumimoji="0" lang="zh-CN" sz="12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撤销学位证书</a:t>
            </a:r>
            <a:r>
              <a:rPr kumimoji="0" lang="zh-CN"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sz="12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endParaRPr>
          </a:p>
          <a:p>
            <a:pPr marR="0" defTabSz="914400" eaLnBrk="0" hangingPunct="0">
              <a:lnSpc>
                <a:spcPct val="150000"/>
              </a:lnSpc>
              <a:buClrTx/>
              <a:buSzTx/>
              <a:buFont typeface="Arial" panose="020B0604020202020204" pitchFamily="34" charset="0"/>
              <a:buNone/>
              <a:defRPr/>
            </a:pPr>
            <a:endParaRPr kumimoji="0" lang="zh-CN" sz="1500" b="1"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endParaRPr>
          </a:p>
          <a:p>
            <a:pPr marR="0" defTabSz="914400" eaLnBrk="0" hangingPunct="0">
              <a:lnSpc>
                <a:spcPct val="150000"/>
              </a:lnSpc>
              <a:buClrTx/>
              <a:buSzTx/>
              <a:buFont typeface="Arial" panose="020B0604020202020204" pitchFamily="34" charset="0"/>
              <a:buNone/>
              <a:defRPr/>
            </a:pPr>
            <a:endParaRPr kumimoji="0" lang="zh-CN" sz="1500" b="1"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endParaRPr>
          </a:p>
          <a:p>
            <a:pPr marR="0" defTabSz="914400" eaLnBrk="0" hangingPunct="0">
              <a:lnSpc>
                <a:spcPct val="150000"/>
              </a:lnSpc>
              <a:buClrTx/>
              <a:buSzTx/>
              <a:buFont typeface="Arial" panose="020B0604020202020204" pitchFamily="34" charset="0"/>
              <a:buNone/>
              <a:defRPr/>
            </a:pPr>
            <a:endParaRPr kumimoji="0" lang="zh-CN" sz="15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103" name="图片 102"/>
          <p:cNvPicPr/>
          <p:nvPr/>
        </p:nvPicPr>
        <p:blipFill>
          <a:blip r:embed="rId3"/>
          <a:stretch>
            <a:fillRect/>
          </a:stretch>
        </p:blipFill>
        <p:spPr>
          <a:xfrm>
            <a:off x="3798570" y="284480"/>
            <a:ext cx="5184775" cy="4553585"/>
          </a:xfrm>
          <a:prstGeom prst="rect">
            <a:avLst/>
          </a:prstGeom>
          <a:noFill/>
          <a:ln w="9525">
            <a:solidFill>
              <a:schemeClr val="bg1">
                <a:lumMod val="50000"/>
              </a:schemeClr>
            </a:solidFill>
          </a:ln>
        </p:spPr>
      </p:pic>
      <p:pic>
        <p:nvPicPr>
          <p:cNvPr id="104" name="图片 103"/>
          <p:cNvPicPr/>
          <p:nvPr/>
        </p:nvPicPr>
        <p:blipFill>
          <a:blip r:embed="rId4"/>
          <a:stretch>
            <a:fillRect/>
          </a:stretch>
        </p:blipFill>
        <p:spPr>
          <a:xfrm>
            <a:off x="5237402" y="-80962"/>
            <a:ext cx="3906676" cy="5130800"/>
          </a:xfrm>
          <a:prstGeom prst="rect">
            <a:avLst/>
          </a:prstGeom>
          <a:noFill/>
          <a:ln w="9525">
            <a:solidFill>
              <a:schemeClr val="bg1">
                <a:lumMod val="50000"/>
              </a:schemeClr>
            </a:solidFill>
          </a:ln>
        </p:spPr>
      </p:pic>
      <p:sp>
        <p:nvSpPr>
          <p:cNvPr id="3" name="文本框 2"/>
          <p:cNvSpPr txBox="1"/>
          <p:nvPr/>
        </p:nvSpPr>
        <p:spPr>
          <a:xfrm>
            <a:off x="893445" y="2381250"/>
            <a:ext cx="207581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b="1">
                <a:solidFill>
                  <a:srgbClr val="FF0000"/>
                </a:solidFill>
                <a:latin typeface="Arial" panose="020B0604020202020204" pitchFamily="34" charset="0"/>
                <a:ea typeface="微软雅黑" panose="020B0503020204020204" pitchFamily="34" charset="-122"/>
              </a:rPr>
              <a:t>aicheck.cnki.net</a:t>
            </a:r>
            <a:endParaRPr lang="zh-CN" altLang="en-US" sz="1800" b="1">
              <a:solidFill>
                <a:srgbClr val="FF0000"/>
              </a:solidFill>
              <a:latin typeface="Arial" panose="020B0604020202020204" pitchFamily="34" charset="0"/>
              <a:ea typeface="微软雅黑" panose="020B0503020204020204" pitchFamily="34" charset="-122"/>
            </a:endParaRPr>
          </a:p>
        </p:txBody>
      </p:sp>
      <p:sp>
        <p:nvSpPr>
          <p:cNvPr id="4" name="文本框 3"/>
          <p:cNvSpPr txBox="1"/>
          <p:nvPr/>
        </p:nvSpPr>
        <p:spPr>
          <a:xfrm>
            <a:off x="177800" y="4117658"/>
            <a:ext cx="3398520" cy="553085"/>
          </a:xfrm>
          <a:prstGeom prst="rect">
            <a:avLst/>
          </a:prstGeom>
          <a:solidFill>
            <a:srgbClr val="B3A2C7"/>
          </a:solidFill>
          <a:ln>
            <a:noFill/>
          </a:ln>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spAutoFit/>
            <a:extLst>
              <a:ext uri="{4A0BC546-FE56-4ADE-93B0-CB8AF2F6F144}">
                <wpsdc:textFrameExt xmlns:wpsdc="http://www.wps.cn/officeDocument/2022/drawingmlCustomData" type="text"/>
              </a:ext>
            </a:extLs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buClrTx/>
              <a:buSzTx/>
              <a:buFontTx/>
            </a:pPr>
            <a:r>
              <a:rPr lang="en-US" altLang="zh-CN" sz="1500" b="1" dirty="0">
                <a:ln w="0"/>
                <a:solidFill>
                  <a:schemeClr val="tx1"/>
                </a:solidFill>
                <a:latin typeface="微软雅黑" panose="020B0503020204020204" pitchFamily="34" charset="-122"/>
                <a:ea typeface="微软雅黑" panose="020B0503020204020204" pitchFamily="34" charset="-122"/>
                <a:sym typeface="Arial" panose="020B0604020202020204" pitchFamily="34" charset="0"/>
              </a:rPr>
              <a:t>AIGC</a:t>
            </a:r>
            <a:r>
              <a:rPr lang="en-US" altLang="zh-CN" sz="1500" b="1" dirty="0">
                <a:ln w="0"/>
                <a:solidFill>
                  <a:schemeClr val="tx1"/>
                </a:solidFill>
                <a:latin typeface="微软雅黑" panose="020B0503020204020204" pitchFamily="34" charset="-122"/>
                <a:ea typeface="微软雅黑" panose="020B0503020204020204" pitchFamily="34" charset="-122"/>
                <a:sym typeface="Arial" panose="020B0604020202020204" pitchFamily="34" charset="0"/>
              </a:rPr>
              <a:t>值&gt;=0.5，即为疑似AI生成，AIGC值越大，疑似AI生成可能性越大；</a:t>
            </a:r>
            <a:endParaRPr lang="en-US" altLang="zh-CN" sz="1500" b="1" dirty="0">
              <a:ln w="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Text Box 23"/>
          <p:cNvSpPr txBox="1"/>
          <p:nvPr/>
        </p:nvSpPr>
        <p:spPr>
          <a:xfrm>
            <a:off x="177800" y="2862580"/>
            <a:ext cx="3645535" cy="1141730"/>
          </a:xfrm>
          <a:prstGeom prst="rect">
            <a:avLst/>
          </a:prstGeom>
          <a:noFill/>
          <a:ln w="9525">
            <a:noFill/>
            <a:miter/>
          </a:ln>
        </p:spPr>
        <p:txBody>
          <a:bodyPr wrap="square">
            <a:noAutofit/>
          </a:bodyPr>
          <a:p>
            <a:pPr marR="0" defTabSz="914400" eaLnBrk="0" hangingPunct="0">
              <a:lnSpc>
                <a:spcPct val="150000"/>
              </a:lnSpc>
              <a:buClrTx/>
              <a:buSzTx/>
              <a:buFont typeface="Arial" panose="020B0604020202020204" pitchFamily="34" charset="0"/>
              <a:buNone/>
              <a:defRPr/>
            </a:pPr>
            <a:r>
              <a:rPr kumimoji="0" lang="zh-CN" sz="1500" b="1"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知网AIGC检测服务可精准有效地识别人工智能代写行为，检测范围可覆盖国内外主流大模型生成的内容。</a:t>
            </a:r>
            <a:endParaRPr kumimoji="0" lang="zh-CN" sz="1500" b="1"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randombar(horizontal)">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 grpId="1"/>
      <p:bldP spid="5" grpId="1"/>
      <p:bldP spid="4" grpId="0" animBg="1"/>
      <p:bldP spid="4"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05" name="图片 104"/>
          <p:cNvPicPr/>
          <p:nvPr>
            <p:custDataLst>
              <p:tags r:id="rId2"/>
            </p:custDataLst>
          </p:nvPr>
        </p:nvPicPr>
        <p:blipFill>
          <a:blip r:embed="rId3"/>
          <a:srcRect b="12777"/>
          <a:stretch>
            <a:fillRect/>
          </a:stretch>
        </p:blipFill>
        <p:spPr>
          <a:xfrm>
            <a:off x="0" y="695325"/>
            <a:ext cx="9144000" cy="4248150"/>
          </a:xfrm>
          <a:prstGeom prst="rect">
            <a:avLst/>
          </a:prstGeom>
          <a:noFill/>
          <a:ln w="9525">
            <a:noFill/>
          </a:ln>
        </p:spPr>
      </p:pic>
      <p:sp>
        <p:nvSpPr>
          <p:cNvPr id="6" name="文本框 5"/>
          <p:cNvSpPr txBox="1"/>
          <p:nvPr>
            <p:custDataLst>
              <p:tags r:id="rId4"/>
            </p:custDataLst>
          </p:nvPr>
        </p:nvSpPr>
        <p:spPr>
          <a:xfrm>
            <a:off x="177800" y="115570"/>
            <a:ext cx="5415280" cy="445135"/>
          </a:xfrm>
          <a:prstGeom prst="rect">
            <a:avLst/>
          </a:prstGeom>
          <a:noFill/>
        </p:spPr>
        <p:txBody>
          <a:bodyPr wrap="square" rtlCol="0">
            <a:spAutoFit/>
          </a:bodyPr>
          <a:lstStyle/>
          <a:p>
            <a:r>
              <a:rPr b="1" dirty="0">
                <a:solidFill>
                  <a:srgbClr val="0070C0"/>
                </a:solidFill>
                <a:latin typeface="微软雅黑" panose="020B0503020204020204" pitchFamily="34" charset="-122"/>
                <a:ea typeface="微软雅黑" panose="020B0503020204020204" pitchFamily="34" charset="-122"/>
              </a:rPr>
              <a:t>学术行为精准规范，</a:t>
            </a:r>
            <a:r>
              <a:rPr lang="zh-CN" b="1" dirty="0">
                <a:solidFill>
                  <a:srgbClr val="0070C0"/>
                </a:solidFill>
                <a:latin typeface="微软雅黑" panose="020B0503020204020204" pitchFamily="34" charset="-122"/>
                <a:ea typeface="微软雅黑" panose="020B0503020204020204" pitchFamily="34" charset="-122"/>
              </a:rPr>
              <a:t>做</a:t>
            </a:r>
            <a:r>
              <a:rPr b="1" dirty="0">
                <a:solidFill>
                  <a:srgbClr val="0070C0"/>
                </a:solidFill>
                <a:latin typeface="微软雅黑" panose="020B0503020204020204" pitchFamily="34" charset="-122"/>
                <a:ea typeface="微软雅黑" panose="020B0503020204020204" pitchFamily="34" charset="-122"/>
              </a:rPr>
              <a:t>创新</a:t>
            </a:r>
            <a:r>
              <a:rPr lang="zh-CN" b="1" dirty="0">
                <a:solidFill>
                  <a:srgbClr val="0070C0"/>
                </a:solidFill>
                <a:latin typeface="微软雅黑" panose="020B0503020204020204" pitchFamily="34" charset="-122"/>
                <a:ea typeface="微软雅黑" panose="020B0503020204020204" pitchFamily="34" charset="-122"/>
              </a:rPr>
              <a:t>性青年</a:t>
            </a:r>
            <a:r>
              <a:rPr b="1" dirty="0">
                <a:solidFill>
                  <a:srgbClr val="0070C0"/>
                </a:solidFill>
                <a:latin typeface="微软雅黑" panose="020B0503020204020204" pitchFamily="34" charset="-122"/>
                <a:ea typeface="微软雅黑" panose="020B0503020204020204" pitchFamily="34" charset="-122"/>
              </a:rPr>
              <a:t>人才</a:t>
            </a:r>
            <a:endParaRPr b="1" dirty="0">
              <a:solidFill>
                <a:srgbClr val="0070C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7099966" y="191350"/>
            <a:ext cx="1866385" cy="294846"/>
          </a:xfrm>
          <a:prstGeom prst="rect">
            <a:avLst/>
          </a:prstGeom>
        </p:spPr>
      </p:pic>
      <p:sp>
        <p:nvSpPr>
          <p:cNvPr id="4" name="文本框 3"/>
          <p:cNvSpPr txBox="1"/>
          <p:nvPr/>
        </p:nvSpPr>
        <p:spPr>
          <a:xfrm>
            <a:off x="1957705" y="582930"/>
            <a:ext cx="5142230" cy="398780"/>
          </a:xfrm>
          <a:prstGeom prst="rect">
            <a:avLst/>
          </a:prstGeom>
          <a:noFill/>
        </p:spPr>
        <p:txBody>
          <a:bodyPr wrap="square" rtlCol="0" anchor="t">
            <a:spAutoFit/>
          </a:bodyPr>
          <a:p>
            <a:r>
              <a:rPr lang="zh-CN" altLang="en-US" sz="2000"/>
              <a:t>创新选题研究，强化科研规范-讲座有奖问答</a:t>
            </a:r>
            <a:endParaRPr lang="zh-CN" altLang="en-US" sz="2000"/>
          </a:p>
        </p:txBody>
      </p:sp>
      <p:sp>
        <p:nvSpPr>
          <p:cNvPr id="5" name="文本框 4"/>
          <p:cNvSpPr txBox="1"/>
          <p:nvPr/>
        </p:nvSpPr>
        <p:spPr>
          <a:xfrm>
            <a:off x="2220595" y="4461510"/>
            <a:ext cx="4702175" cy="445135"/>
          </a:xfrm>
          <a:prstGeom prst="rect">
            <a:avLst/>
          </a:prstGeom>
          <a:noFill/>
        </p:spPr>
        <p:txBody>
          <a:bodyPr wrap="square" rtlCol="0" anchor="t">
            <a:spAutoFit/>
          </a:bodyPr>
          <a:p>
            <a:r>
              <a:rPr lang="zh-CN" altLang="en-US"/>
              <a:t>https://ks.wjx.top/vm/QBwTFkm.aspx</a:t>
            </a:r>
            <a:endParaRPr lang="zh-CN" altLang="en-US"/>
          </a:p>
        </p:txBody>
      </p:sp>
      <p:pic>
        <p:nvPicPr>
          <p:cNvPr id="6" name="图片 5" descr="qrcode"/>
          <p:cNvPicPr>
            <a:picLocks noChangeAspect="1"/>
          </p:cNvPicPr>
          <p:nvPr/>
        </p:nvPicPr>
        <p:blipFill>
          <a:blip r:embed="rId3"/>
          <a:stretch>
            <a:fillRect/>
          </a:stretch>
        </p:blipFill>
        <p:spPr>
          <a:xfrm>
            <a:off x="5306060" y="878205"/>
            <a:ext cx="3377565" cy="3377565"/>
          </a:xfrm>
          <a:prstGeom prst="rect">
            <a:avLst/>
          </a:prstGeom>
        </p:spPr>
      </p:pic>
      <p:sp>
        <p:nvSpPr>
          <p:cNvPr id="8" name="文本框 7"/>
          <p:cNvSpPr txBox="1"/>
          <p:nvPr/>
        </p:nvSpPr>
        <p:spPr>
          <a:xfrm>
            <a:off x="591820" y="1354455"/>
            <a:ext cx="5136515" cy="2306955"/>
          </a:xfrm>
          <a:prstGeom prst="rect">
            <a:avLst/>
          </a:prstGeom>
          <a:noFill/>
        </p:spPr>
        <p:txBody>
          <a:bodyPr wrap="square" rtlCol="0">
            <a:spAutoFit/>
          </a:bodyPr>
          <a:p>
            <a:r>
              <a:rPr lang="zh-CN" altLang="en-US" sz="1800"/>
              <a:t>有奖问答说明：</a:t>
            </a:r>
            <a:endParaRPr lang="zh-CN" altLang="en-US" sz="1800"/>
          </a:p>
          <a:p>
            <a:endParaRPr lang="zh-CN" altLang="en-US" sz="1800"/>
          </a:p>
          <a:p>
            <a:r>
              <a:rPr lang="en-US" altLang="zh-CN" sz="1800"/>
              <a:t>1</a:t>
            </a:r>
            <a:r>
              <a:rPr lang="zh-CN" altLang="en-US" sz="1800"/>
              <a:t>、每人仅能作答一次，推荐微信扫码答题。</a:t>
            </a:r>
            <a:endParaRPr lang="zh-CN" altLang="en-US" sz="1800"/>
          </a:p>
          <a:p>
            <a:endParaRPr lang="zh-CN" altLang="en-US" sz="1800"/>
          </a:p>
          <a:p>
            <a:r>
              <a:rPr lang="en-US" altLang="zh-CN" sz="1800"/>
              <a:t>2</a:t>
            </a:r>
            <a:r>
              <a:rPr lang="zh-CN" altLang="en-US" sz="1800"/>
              <a:t>、问答有五条题目，均为单项选择。</a:t>
            </a:r>
            <a:endParaRPr lang="zh-CN" altLang="en-US" sz="1800"/>
          </a:p>
          <a:p>
            <a:endParaRPr lang="en-US" altLang="zh-CN" sz="1800"/>
          </a:p>
          <a:p>
            <a:r>
              <a:rPr lang="en-US" altLang="zh-CN" sz="1800"/>
              <a:t>3</a:t>
            </a:r>
            <a:r>
              <a:rPr lang="zh-CN" altLang="en-US" sz="1800"/>
              <a:t>、答题份数最高，时间最快的十位同学将获得精美礼品一份。</a:t>
            </a:r>
            <a:endParaRPr lang="zh-CN" altLang="en-US" sz="1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4068412" y="1913254"/>
            <a:ext cx="4267200" cy="706755"/>
          </a:xfrm>
          <a:prstGeom prst="rect">
            <a:avLst/>
          </a:prstGeom>
          <a:noFill/>
        </p:spPr>
        <p:txBody>
          <a:bodyPr wrap="none" rtlCol="0">
            <a:sp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谢谢，祝学业有成</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11" name="图片 10"/>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4" name="图片 3"/>
          <p:cNvPicPr>
            <a:picLocks noChangeAspect="1"/>
          </p:cNvPicPr>
          <p:nvPr>
            <p:custDataLst>
              <p:tags r:id="rId3"/>
            </p:custDataLst>
          </p:nvPr>
        </p:nvPicPr>
        <p:blipFill>
          <a:blip r:embed="rId4"/>
          <a:stretch>
            <a:fillRect/>
          </a:stretch>
        </p:blipFill>
        <p:spPr>
          <a:xfrm>
            <a:off x="2800779" y="795766"/>
            <a:ext cx="3542918" cy="3542918"/>
          </a:xfrm>
          <a:prstGeom prst="rect">
            <a:avLst/>
          </a:prstGeom>
        </p:spPr>
      </p:pic>
      <p:pic>
        <p:nvPicPr>
          <p:cNvPr id="19" name="图片 18"/>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6" name="文本框 5"/>
          <p:cNvSpPr txBox="1"/>
          <p:nvPr>
            <p:custDataLst>
              <p:tags r:id="rId7"/>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满意度评价</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139716" y="1668542"/>
            <a:ext cx="5995817" cy="3426928"/>
          </a:xfrm>
          <a:prstGeom prst="rect">
            <a:avLst/>
          </a:prstGeom>
        </p:spPr>
      </p:pic>
      <p:sp>
        <p:nvSpPr>
          <p:cNvPr id="4" name="文本框 3"/>
          <p:cNvSpPr txBox="1"/>
          <p:nvPr/>
        </p:nvSpPr>
        <p:spPr>
          <a:xfrm>
            <a:off x="5393055" y="609600"/>
            <a:ext cx="3371850" cy="773430"/>
          </a:xfrm>
          <a:prstGeom prst="rect">
            <a:avLst/>
          </a:prstGeom>
          <a:noFill/>
        </p:spPr>
        <p:txBody>
          <a:bodyPr wrap="square" rtlCol="0">
            <a:noAutofit/>
          </a:bodyPr>
          <a:p>
            <a:r>
              <a:rPr lang="zh-CN" altLang="en-US" sz="1400"/>
              <a:t>方式一：校内登陆图书馆主页（https://lib.gdupt.edu.cn/），红色框线部分标示</a:t>
            </a:r>
            <a:r>
              <a:rPr lang="en-US" altLang="zh-CN" sz="1400"/>
              <a:t>“</a:t>
            </a:r>
            <a:r>
              <a:rPr lang="en-US" altLang="zh-CN" sz="1400">
                <a:sym typeface="+mn-ea"/>
              </a:rPr>
              <a:t>CNKI</a:t>
            </a:r>
            <a:r>
              <a:rPr lang="zh-CN" altLang="en-US" sz="1400">
                <a:sym typeface="+mn-ea"/>
              </a:rPr>
              <a:t>。。。。库</a:t>
            </a:r>
            <a:r>
              <a:rPr lang="en-US" altLang="zh-CN" sz="1400"/>
              <a:t>”</a:t>
            </a:r>
            <a:r>
              <a:rPr lang="zh-CN" altLang="en-US" sz="1400"/>
              <a:t>的均为知网数据库。</a:t>
            </a:r>
            <a:endParaRPr lang="zh-CN" altLang="en-US" sz="1400"/>
          </a:p>
        </p:txBody>
      </p:sp>
      <p:sp>
        <p:nvSpPr>
          <p:cNvPr id="5" name="文本框 4"/>
          <p:cNvSpPr txBox="1"/>
          <p:nvPr/>
        </p:nvSpPr>
        <p:spPr>
          <a:xfrm>
            <a:off x="39366" y="3708152"/>
            <a:ext cx="2954412" cy="1168400"/>
          </a:xfrm>
          <a:prstGeom prst="rect">
            <a:avLst/>
          </a:prstGeom>
          <a:noFill/>
        </p:spPr>
        <p:txBody>
          <a:bodyPr wrap="square" rtlCol="0">
            <a:spAutoFit/>
          </a:bodyPr>
          <a:p>
            <a:r>
              <a:rPr lang="zh-CN" altLang="en-US" sz="1400"/>
              <a:t>方式二：校园内</a:t>
            </a:r>
            <a:r>
              <a:rPr lang="en-US" altLang="zh-CN" sz="1400"/>
              <a:t>IP</a:t>
            </a:r>
            <a:r>
              <a:rPr lang="zh-CN" altLang="en-US" sz="1400"/>
              <a:t>直接登陆知网主页：</a:t>
            </a:r>
            <a:r>
              <a:rPr lang="en-US" altLang="zh-CN" sz="1400"/>
              <a:t>www.cnki.net</a:t>
            </a:r>
            <a:r>
              <a:rPr lang="zh-CN" altLang="en-US" sz="1400"/>
              <a:t>。右上角显示欢迎来自</a:t>
            </a:r>
            <a:r>
              <a:rPr lang="en-US" altLang="zh-CN" sz="1400"/>
              <a:t>“</a:t>
            </a:r>
            <a:r>
              <a:rPr lang="zh-CN" altLang="en-US" sz="1400"/>
              <a:t>广东石油化工学院</a:t>
            </a:r>
            <a:r>
              <a:rPr lang="en-US" altLang="zh-CN" sz="1400"/>
              <a:t>”</a:t>
            </a:r>
            <a:r>
              <a:rPr lang="zh-CN" altLang="en-US" sz="1400"/>
              <a:t>的</a:t>
            </a:r>
            <a:r>
              <a:rPr lang="en-US" altLang="zh-CN" sz="1400"/>
              <a:t>XXX</a:t>
            </a:r>
            <a:r>
              <a:rPr lang="zh-CN" altLang="en-US" sz="1400"/>
              <a:t>，即可在知网主页检索浏览下载相关资源</a:t>
            </a:r>
            <a:endParaRPr lang="zh-CN" altLang="en-US" sz="1400"/>
          </a:p>
        </p:txBody>
      </p:sp>
      <p:pic>
        <p:nvPicPr>
          <p:cNvPr id="6" name="图片 5"/>
          <p:cNvPicPr>
            <a:picLocks noChangeAspect="1"/>
          </p:cNvPicPr>
          <p:nvPr/>
        </p:nvPicPr>
        <p:blipFill>
          <a:blip r:embed="rId2"/>
          <a:stretch>
            <a:fillRect/>
          </a:stretch>
        </p:blipFill>
        <p:spPr>
          <a:xfrm>
            <a:off x="-45725" y="75584"/>
            <a:ext cx="5396854" cy="3476367"/>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7099966" y="126580"/>
            <a:ext cx="1866385" cy="2948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1" name="图片 30"/>
          <p:cNvPicPr>
            <a:picLocks noChangeAspect="1"/>
          </p:cNvPicPr>
          <p:nvPr>
            <p:custDataLst>
              <p:tags r:id="rId3"/>
            </p:custDataLst>
          </p:nvPr>
        </p:nvPicPr>
        <p:blipFill>
          <a:blip r:embed="rId4"/>
          <a:stretch>
            <a:fillRect/>
          </a:stretch>
        </p:blipFill>
        <p:spPr>
          <a:xfrm>
            <a:off x="193860" y="19965"/>
            <a:ext cx="8756280" cy="5094044"/>
          </a:xfrm>
          <a:prstGeom prst="rect">
            <a:avLst/>
          </a:prstGeom>
        </p:spPr>
      </p:pic>
      <p:sp>
        <p:nvSpPr>
          <p:cNvPr id="7" name="圆角矩形 6"/>
          <p:cNvSpPr/>
          <p:nvPr/>
        </p:nvSpPr>
        <p:spPr>
          <a:xfrm>
            <a:off x="2149524" y="818108"/>
            <a:ext cx="6165999" cy="494858"/>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1" name="圆角矩形 20"/>
          <p:cNvSpPr/>
          <p:nvPr/>
        </p:nvSpPr>
        <p:spPr>
          <a:xfrm>
            <a:off x="5323557" y="1603892"/>
            <a:ext cx="2172907" cy="281893"/>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5" name="文本框 24"/>
          <p:cNvSpPr txBox="1"/>
          <p:nvPr/>
        </p:nvSpPr>
        <p:spPr>
          <a:xfrm>
            <a:off x="4387557" y="379819"/>
            <a:ext cx="1690409"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资源类型筛选</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26" name="文本框 25"/>
          <p:cNvSpPr txBox="1"/>
          <p:nvPr/>
        </p:nvSpPr>
        <p:spPr>
          <a:xfrm>
            <a:off x="5240367" y="1958992"/>
            <a:ext cx="2355449" cy="1221696"/>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按照不同字段排序筛选，优先阅读经典、最新等高影响力文献</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27" name="圆角矩形 26"/>
          <p:cNvSpPr/>
          <p:nvPr/>
        </p:nvSpPr>
        <p:spPr>
          <a:xfrm>
            <a:off x="223333" y="1689458"/>
            <a:ext cx="1663313" cy="342883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8" name="文本框 27"/>
          <p:cNvSpPr txBox="1"/>
          <p:nvPr/>
        </p:nvSpPr>
        <p:spPr>
          <a:xfrm>
            <a:off x="1886646" y="2793263"/>
            <a:ext cx="2142008" cy="839500"/>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按照不同属性聚类实现结果二次筛选</a:t>
            </a:r>
            <a:endParaRPr lang="zh-CN" altLang="en-US" sz="1795" b="1">
              <a:solidFill>
                <a:schemeClr val="tx1"/>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7" grpId="1" animBg="1"/>
      <p:bldP spid="25" grpId="1" animBg="1"/>
      <p:bldP spid="21" grpId="0" animBg="1"/>
      <p:bldP spid="26" grpId="0" animBg="1"/>
      <p:bldP spid="21" grpId="1" animBg="1"/>
      <p:bldP spid="26" grpId="1" animBg="1"/>
      <p:bldP spid="27" grpId="0" animBg="1"/>
      <p:bldP spid="28" grpId="0" animBg="1"/>
      <p:bldP spid="27" grpId="1" animBg="1"/>
      <p:bldP spid="28"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DIAGRAM_GROUP_CODE" val="m1-1"/>
  <p:tag name="KSO_WM_UNIT_FILL_FORE_SCHEMECOLOR_INDEX" val="5"/>
  <p:tag name="KSO_WM_UNIT_FILL_TYPE" val="1"/>
  <p:tag name="KSO_WM_UNIT_LINE_FORE_SCHEMECOLOR_INDEX" val="16"/>
  <p:tag name="KSO_WM_UNIT_LINE_FILL_TYPE" val="2"/>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DIAGRAM_GROUP_CODE" val="m1-1"/>
  <p:tag name="KSO_WM_UNIT_FILL_FORE_SCHEMECOLOR_INDEX" val="6"/>
  <p:tag name="KSO_WM_UNIT_FILL_TYPE" val="1"/>
  <p:tag name="KSO_WM_UNIT_LINE_FORE_SCHEMECOLOR_INDEX" val="16"/>
  <p:tag name="KSO_WM_UNIT_LINE_FILL_TYPE" val="2"/>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1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DIAGRAM_GROUP_CODE" val="m1-1"/>
  <p:tag name="KSO_WM_UNIT_FILL_FORE_SCHEMECOLOR_INDEX" val="5"/>
  <p:tag name="KSO_WM_UNIT_FILL_TYPE" val="1"/>
  <p:tag name="KSO_WM_UNIT_LINE_FORE_SCHEMECOLOR_INDEX" val="16"/>
  <p:tag name="KSO_WM_UNIT_LINE_FILL_TYPE" val="2"/>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i*1_1"/>
  <p:tag name="KSO_WM_TEMPLATE_CATEGORY" val="diagram"/>
  <p:tag name="KSO_WM_TEMPLATE_INDEX" val="20200184"/>
  <p:tag name="KSO_WM_UNIT_LAYERLEVEL" val="1_1"/>
  <p:tag name="KSO_WM_TAG_VERSION" val="1.0"/>
  <p:tag name="KSO_WM_UNIT_LINE_FORE_SCHEMECOLOR_INDEX" val="14"/>
  <p:tag name="KSO_WM_UNIT_LINE_FILL_TYPE" val="2"/>
  <p:tag name="KSO_WM_UNIT_TEXT_FILL_FORE_SCHEMECOLOR_INDEX" val="13"/>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1_1"/>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2_1"/>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3_1"/>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4_1"/>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UNIT_ISCONTENTSTITLE" val="0"/>
  <p:tag name="KSO_WM_UNIT_NOCLEAR" val="0"/>
  <p:tag name="KSO_WM_DIAGRAM_GROUP_CODE" val="m1-1"/>
  <p:tag name="KSO_WM_UNIT_PRESET_TEXT" val="添加标题"/>
  <p:tag name="KSO_WM_UNIT_VALUE" val="6"/>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1_3"/>
  <p:tag name="KSO_WM_TEMPLATE_CATEGORY" val="diagram"/>
  <p:tag name="KSO_WM_TEMPLATE_INDEX" val="20200184"/>
  <p:tag name="KSO_WM_UNIT_LAYERLEVEL" val="1_1_1"/>
  <p:tag name="KSO_WM_TAG_VERSION" val="1.0"/>
  <p:tag name="KSO_WM_UNIT_TEXT_FILL_FORE_SCHEMECOLOR_INDEX" val="13"/>
  <p:tag name="KSO_WM_UNIT_TEXT_FILL_TYPE"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2_2"/>
  <p:tag name="KSO_WM_TEMPLATE_CATEGORY" val="diagram"/>
  <p:tag name="KSO_WM_TEMPLATE_INDEX" val="20200184"/>
  <p:tag name="KSO_WM_UNIT_LAYERLEVEL" val="1_1_1"/>
  <p:tag name="KSO_WM_TAG_VERSION" val="1.0"/>
  <p:tag name="KSO_WM_UNIT_TEXT_FILL_FORE_SCHEMECOLOR_INDEX" val="13"/>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3_2"/>
  <p:tag name="KSO_WM_TEMPLATE_CATEGORY" val="diagram"/>
  <p:tag name="KSO_WM_TEMPLATE_INDEX" val="20200184"/>
  <p:tag name="KSO_WM_UNIT_LAYERLEVEL" val="1_1_1"/>
  <p:tag name="KSO_WM_TAG_VERSION" val="1.0"/>
  <p:tag name="KSO_WM_UNIT_TEXT_FILL_FORE_SCHEMECOLOR_INDEX" val="13"/>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4_2"/>
  <p:tag name="KSO_WM_TEMPLATE_CATEGORY" val="diagram"/>
  <p:tag name="KSO_WM_TEMPLATE_INDEX" val="20200184"/>
  <p:tag name="KSO_WM_UNIT_LAYERLEVEL" val="1_1_1"/>
  <p:tag name="KSO_WM_TAG_VERSION" val="1.0"/>
  <p:tag name="KSO_WM_UNIT_TEXT_FILL_FORE_SCHEMECOLOR_INDEX" val="13"/>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i*1"/>
  <p:tag name="KSO_WM_TEMPLATE_CATEGORY" val="diagram"/>
  <p:tag name="KSO_WM_TEMPLATE_INDEX" val="20200184"/>
  <p:tag name="KSO_WM_UNIT_LAYERLEVEL" val="1"/>
  <p:tag name="KSO_WM_TAG_VERSION" val="1.0"/>
  <p:tag name="KSO_WM_UNIT_LINE_FORE_SCHEMECOLOR_INDEX" val="14"/>
  <p:tag name="KSO_WM_UNIT_LINE_FILL_TYPE"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4_3*m_h_i*1_1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4_3*m_h_i*1_1_5"/>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1_6"/>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1_7"/>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i*2"/>
  <p:tag name="KSO_WM_TEMPLATE_CATEGORY" val="diagram"/>
  <p:tag name="KSO_WM_TEMPLATE_INDEX" val="20200184"/>
  <p:tag name="KSO_WM_UNIT_LAYERLEVEL" val="1"/>
  <p:tag name="KSO_WM_TAG_VERSION" val="1.0"/>
  <p:tag name="KSO_WM_UNIT_FILL_FORE_SCHEMECOLOR_INDEX" val="14"/>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DIAGRAM_GROUP_CODE" val="m1-1"/>
  <p:tag name="KSO_WM_UNIT_NOCLEAR" val="0"/>
  <p:tag name="KSO_WM_UNIT_PRESET_TEXT" val="单击此处添加文本具体内容，简明扼要的阐述您的观点。根据需要可酌情增减文字，以便观者准确的理解您传达的思想。"/>
  <p:tag name="KSO_WM_UNIT_VALUE" val="108"/>
</p:tagLst>
</file>

<file path=ppt/tags/tag140.xml><?xml version="1.0" encoding="utf-8"?>
<p:tagLst xmlns:p="http://schemas.openxmlformats.org/presentationml/2006/main">
  <p:tag name="KSO_WM_UNIT_VALUE" val="104*104"/>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00184_3*m_h_x*1_1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1.xml><?xml version="1.0" encoding="utf-8"?>
<p:tagLst xmlns:p="http://schemas.openxmlformats.org/presentationml/2006/main">
  <p:tag name="KSO_WM_UNIT_VALUE" val="24*24"/>
  <p:tag name="KSO_WM_UNIT_HIGHLIGHT" val="0"/>
  <p:tag name="KSO_WM_UNIT_COMPATIBLE" val="0"/>
  <p:tag name="KSO_WM_UNIT_DIAGRAM_ISNUMVISUAL" val="0"/>
  <p:tag name="KSO_WM_UNIT_DIAGRAM_ISREFERUNIT" val="0"/>
  <p:tag name="KSO_WM_DIAGRAM_GROUP_CODE" val="m1-1"/>
  <p:tag name="KSO_WM_UNIT_TYPE" val="m_h_x"/>
  <p:tag name="KSO_WM_UNIT_INDEX" val="1_1_2"/>
  <p:tag name="KSO_WM_UNIT_ID" val="diagram20200184_3*m_h_x*1_1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2.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1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143.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1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44.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2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145.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2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46.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3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147.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3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48.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4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149.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DIAGRAM_GROUP_CODE" val="m1-1"/>
  <p:tag name="KSO_WM_UNIT_NOCLEAR" val="0"/>
  <p:tag name="KSO_WM_UNIT_PRESET_TEXT" val="单击此处添加文本具体内容，简明扼要的阐述您的观点。根据需要可酌情增减文字，以便观者准确的理解您传达的思想。"/>
  <p:tag name="KSO_WM_UNIT_VALUE" val="108"/>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i*3"/>
  <p:tag name="KSO_WM_TEMPLATE_CATEGORY" val="diagram"/>
  <p:tag name="KSO_WM_TEMPLATE_INDEX" val="20200184"/>
  <p:tag name="KSO_WM_UNIT_LAYERLEVEL" val="1"/>
  <p:tag name="KSO_WM_TAG_VERSION" val="1.0"/>
  <p:tag name="KSO_WM_UNIT_LINE_FORE_SCHEMECOLOR_INDEX" val="14"/>
  <p:tag name="KSO_WM_UNIT_LINE_FILL_TYPE"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4_3*m_h_i*1_2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4_3*m_h_i*1_2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2_5"/>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3_3"/>
  <p:tag name="KSO_WM_TEMPLATE_CATEGORY" val="diagram"/>
  <p:tag name="KSO_WM_TEMPLATE_INDEX" val="20200184"/>
  <p:tag name="KSO_WM_UNIT_LAYERLEVEL" val="1_1_1"/>
  <p:tag name="KSO_WM_TAG_VERSION" val="1.0"/>
  <p:tag name="KSO_WM_UNIT_LINE_FORE_SCHEMECOLOR_INDEX" val="14"/>
  <p:tag name="KSO_WM_UNIT_LINE_FILL_TYPE"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3_4"/>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4_3"/>
  <p:tag name="KSO_WM_TEMPLATE_CATEGORY" val="diagram"/>
  <p:tag name="KSO_WM_TEMPLATE_INDEX" val="20200184"/>
  <p:tag name="KSO_WM_UNIT_LAYERLEVEL" val="1_1_1"/>
  <p:tag name="KSO_WM_TAG_VERSION" val="1.0"/>
  <p:tag name="KSO_WM_UNIT_LINE_FORE_SCHEMECOLOR_INDEX" val="14"/>
  <p:tag name="KSO_WM_UNIT_LINE_FILL_TYPE"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4_4"/>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3_5"/>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i*4"/>
  <p:tag name="KSO_WM_TEMPLATE_CATEGORY" val="diagram"/>
  <p:tag name="KSO_WM_TEMPLATE_INDEX" val="20200184"/>
  <p:tag name="KSO_WM_UNIT_LAYERLEVEL" val="1"/>
  <p:tag name="KSO_WM_TAG_VERSION" val="1.0"/>
  <p:tag name="KSO_WM_UNIT_FILL_FORE_SCHEMECOLOR_INDEX" val="14"/>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DIAGRAM_GROUP_CODE" val="m1-1"/>
  <p:tag name="KSO_WM_UNIT_NOCLEAR" val="0"/>
  <p:tag name="KSO_WM_UNIT_PRESET_TEXT" val="单击此处添加文本具体内容，简明扼要的阐述您的观点。根据需要可酌情增减文字，以便观者准确的理解您传达的思想。"/>
  <p:tag name="KSO_WM_UNIT_VALUE" val="108"/>
</p:tagLst>
</file>

<file path=ppt/tags/tag160.xml><?xml version="1.0" encoding="utf-8"?>
<p:tagLst xmlns:p="http://schemas.openxmlformats.org/presentationml/2006/main">
  <p:tag name="KSO_WM_UNIT_VALUE" val="52*79"/>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00184_3*m_h_x*1_3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61.xml><?xml version="1.0" encoding="utf-8"?>
<p:tagLst xmlns:p="http://schemas.openxmlformats.org/presentationml/2006/main">
  <p:tag name="KSO_WM_UNIT_VALUE" val="98*105"/>
  <p:tag name="KSO_WM_UNIT_HIGHLIGHT" val="0"/>
  <p:tag name="KSO_WM_UNIT_COMPATIBLE" val="0"/>
  <p:tag name="KSO_WM_UNIT_DIAGRAM_ISNUMVISUAL" val="0"/>
  <p:tag name="KSO_WM_UNIT_DIAGRAM_ISREFERUNIT" val="0"/>
  <p:tag name="KSO_WM_DIAGRAM_GROUP_CODE" val="m1-1"/>
  <p:tag name="KSO_WM_UNIT_TYPE" val="m_h_x"/>
  <p:tag name="KSO_WM_UNIT_INDEX" val="1_3_2"/>
  <p:tag name="KSO_WM_UNIT_ID" val="diagram20200184_3*m_h_x*1_3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2_6"/>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63.xml><?xml version="1.0" encoding="utf-8"?>
<p:tagLst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ID" val="diagram20200184_3*m_h_x*1_2_1"/>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13"/>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00184_3*m_h_i*1_4_5"/>
  <p:tag name="KSO_WM_TEMPLATE_CATEGORY" val="diagram"/>
  <p:tag name="KSO_WM_TEMPLATE_INDEX" val="20200184"/>
  <p:tag name="KSO_WM_UNIT_LAYERLEVEL" val="1_1_1"/>
  <p:tag name="KSO_WM_TAG_VERSION" val="1.0"/>
  <p:tag name="KSO_WM_UNIT_FILL_FORE_SCHEMECOLOR_INDEX" val="5"/>
  <p:tag name="KSO_WM_UNIT_FILL_TYPE" val="1"/>
  <p:tag name="KSO_WM_UNIT_TEXT_FILL_FORE_SCHEMECOLOR_INDEX" val="2"/>
  <p:tag name="KSO_WM_UNIT_TEXT_FILL_TYPE" val="1"/>
</p:tagLst>
</file>

<file path=ppt/tags/tag165.xml><?xml version="1.0" encoding="utf-8"?>
<p:tagLst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ID" val="diagram20200184_3*m_h_x*1_4_1"/>
  <p:tag name="KSO_WM_TEMPLATE_CATEGORY" val="diagram"/>
  <p:tag name="KSO_WM_TEMPLATE_INDEX" val="20200184"/>
  <p:tag name="KSO_WM_UNIT_LAYERLEVEL" val="1_1_1"/>
  <p:tag name="KSO_WM_TAG_VERSION" val="1.0"/>
  <p:tag name="KSO_WM_UNIT_FILL_FORE_SCHEMECOLOR_INDEX" val="14"/>
  <p:tag name="KSO_WM_UNIT_FILL_TYPE" val="1"/>
  <p:tag name="KSO_WM_UNIT_TEXT_FILL_FORE_SCHEMECOLOR_INDEX" val="13"/>
  <p:tag name="KSO_WM_UNIT_TEXT_FILL_TYPE" val="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68.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69.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DIAGRAM_GROUP_CODE" val="m1-1"/>
  <p:tag name="KSO_WM_UNIT_NOCLEAR" val="0"/>
  <p:tag name="KSO_WM_UNIT_PRESET_TEXT" val="单击此处添加文本具体内容，简明扼要的阐述您的观点。根据需要可酌情增减文字，以便观者准确的理解您传达的思想。"/>
  <p:tag name="KSO_WM_UNIT_VALUE" val="108"/>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72.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73.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5_1"/>
  <p:tag name="KSO_WM_TEMPLATE_CATEGORY" val="diagram"/>
  <p:tag name="KSO_WM_TEMPLATE_INDEX" val="20201466"/>
  <p:tag name="KSO_WM_UNIT_LAYERLEVEL" val="1_1_1"/>
  <p:tag name="KSO_WM_TAG_VERSION" val="1.0"/>
  <p:tag name="KSO_WM_DIAGRAM_GROUP_CODE" val="m1-1"/>
  <p:tag name="KSO_WM_UNIT_NOCLEAR" val="0"/>
  <p:tag name="KSO_WM_UNIT_PRESET_TEXT" val="单击此处添加文本具体内容，简明扼要的阐述您的观点。根据需要可酌情增减文字，以便观者准确的理解您传达的思想。"/>
  <p:tag name="KSO_WM_UNIT_VALUE" val="108"/>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8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UNIT_ISCONTENTSTITLE" val="0"/>
  <p:tag name="KSO_WM_UNIT_NOCLEAR" val="0"/>
  <p:tag name="KSO_WM_DIAGRAM_GROUP_CODE" val="m1-1"/>
  <p:tag name="KSO_WM_UNIT_PRESET_TEXT" val="添加标题"/>
  <p:tag name="KSO_WM_UNIT_VALUE" val="6"/>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UNIT_ISCONTENTSTITLE" val="0"/>
  <p:tag name="KSO_WM_UNIT_NOCLEAR" val="0"/>
  <p:tag name="KSO_WM_DIAGRAM_GROUP_CODE" val="m1-1"/>
  <p:tag name="KSO_WM_UNIT_PRESET_TEXT" val="添加标题"/>
  <p:tag name="KSO_WM_UNIT_VALUE" val="6"/>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3_3"/>
  <p:tag name="KSO_WM_TEMPLATE_CATEGORY" val="diagram"/>
  <p:tag name="KSO_WM_TEMPLATE_INDEX" val="20185842"/>
  <p:tag name="KSO_WM_UNIT_LAYERLEVEL" val="1_1_1"/>
  <p:tag name="KSO_WM_TAG_VERSION" val="1.0"/>
  <p:tag name="KSO_WM_BEAUTIFY_FLAG" val="#wm#"/>
  <p:tag name="KSO_WM_UNIT_TYPE" val="o_h_i"/>
  <p:tag name="KSO_WM_UNIT_INDEX" val="1_3_3"/>
  <p:tag name="KSO_WM_UNIT_FILL_FORE_SCHEMECOLOR_INDEX" val="7"/>
  <p:tag name="KSO_WM_UNIT_FILL_TYPE" val="1"/>
  <p:tag name="KSO_WM_UNIT_TEXT_FILL_FORE_SCHEMECOLOR_INDEX" val="13"/>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2_3"/>
  <p:tag name="KSO_WM_TEMPLATE_CATEGORY" val="diagram"/>
  <p:tag name="KSO_WM_TEMPLATE_INDEX" val="20185842"/>
  <p:tag name="KSO_WM_UNIT_LAYERLEVEL" val="1_1_1"/>
  <p:tag name="KSO_WM_TAG_VERSION" val="1.0"/>
  <p:tag name="KSO_WM_BEAUTIFY_FLAG" val="#wm#"/>
  <p:tag name="KSO_WM_UNIT_TYPE" val="o_h_i"/>
  <p:tag name="KSO_WM_UNIT_INDEX" val="1_2_3"/>
  <p:tag name="KSO_WM_UNIT_FILL_FORE_SCHEMECOLOR_INDEX" val="6"/>
  <p:tag name="KSO_WM_UNIT_FILL_TYPE" val="1"/>
  <p:tag name="KSO_WM_UNIT_TEXT_FILL_FORE_SCHEMECOLOR_INDEX" val="2"/>
  <p:tag name="KSO_WM_UNIT_TEXT_FILL_TYPE"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1_3"/>
  <p:tag name="KSO_WM_TEMPLATE_CATEGORY" val="diagram"/>
  <p:tag name="KSO_WM_TEMPLATE_INDEX" val="20185842"/>
  <p:tag name="KSO_WM_UNIT_LAYERLEVEL" val="1_1_1"/>
  <p:tag name="KSO_WM_TAG_VERSION" val="1.0"/>
  <p:tag name="KSO_WM_BEAUTIFY_FLAG" val="#wm#"/>
  <p:tag name="KSO_WM_UNIT_TYPE" val="o_h_i"/>
  <p:tag name="KSO_WM_UNIT_INDEX" val="1_1_3"/>
  <p:tag name="KSO_WM_UNIT_FILL_FORE_SCHEMECOLOR_INDEX" val="5"/>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UNIT_ISCONTENTSTITLE" val="0"/>
  <p:tag name="KSO_WM_UNIT_NOCLEAR" val="0"/>
  <p:tag name="KSO_WM_DIAGRAM_GROUP_CODE" val="m1-1"/>
  <p:tag name="KSO_WM_UNIT_PRESET_TEXT" val="添加标题"/>
  <p:tag name="KSO_WM_UNIT_VALUE" val="6"/>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1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1_1_1"/>
  <p:tag name="KSO_WM_UNIT_TEXT_FILL_FORE_SCHEMECOLOR_INDEX" val="14"/>
  <p:tag name="KSO_WM_UNIT_TEXT_FILL_TYPE"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2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1_2_1"/>
  <p:tag name="KSO_WM_UNIT_TEXT_FILL_FORE_SCHEMECOLOR_INDEX" val="14"/>
  <p:tag name="KSO_WM_UNIT_TEXT_FILL_TYPE"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3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UNIT_TYPE" val="o_h_a"/>
  <p:tag name="KSO_WM_UNIT_INDEX" val="1_3_1"/>
  <p:tag name="KSO_WM_UNIT_TEXT_FILL_FORE_SCHEMECOLOR_INDEX" val="14"/>
  <p:tag name="KSO_WM_UNIT_TEXT_FILL_TYPE" val="1"/>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UNIT_ISCONTENTSTITLE" val="0"/>
  <p:tag name="KSO_WM_UNIT_NOCLEAR" val="0"/>
  <p:tag name="KSO_WM_DIAGRAM_GROUP_CODE" val="m1-1"/>
  <p:tag name="KSO_WM_UNIT_PRESET_TEXT" val="添加标题"/>
  <p:tag name="KSO_WM_UNIT_VALUE" val="6"/>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798_3_3"/>
  <p:tag name="KSO_WM_TEMPLATE_CATEGORY" val="diagram"/>
  <p:tag name="KSO_WM_TEMPLATE_INDEX" val="20185842"/>
  <p:tag name="KSO_WM_UNIT_LAYERLEVEL" val="1_1_1"/>
  <p:tag name="KSO_WM_TAG_VERSION" val="1.0"/>
  <p:tag name="KSO_WM_BEAUTIFY_FLAG" val="#wm#"/>
  <p:tag name="KSO_WM_UNIT_TYPE" val="o_h_i"/>
  <p:tag name="KSO_WM_UNIT_INDEX" val="798_3_3"/>
  <p:tag name="KSO_WM_UNIT_FILL_FORE_SCHEMECOLOR_INDEX" val="7"/>
  <p:tag name="KSO_WM_UNIT_FILL_TYPE" val="1"/>
  <p:tag name="KSO_WM_UNIT_TEXT_FILL_FORE_SCHEMECOLOR_INDEX" val="13"/>
  <p:tag name="KSO_WM_UNIT_TEXT_FILL_TYPE"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798_2_3"/>
  <p:tag name="KSO_WM_TEMPLATE_CATEGORY" val="diagram"/>
  <p:tag name="KSO_WM_TEMPLATE_INDEX" val="20185842"/>
  <p:tag name="KSO_WM_UNIT_LAYERLEVEL" val="1_1_1"/>
  <p:tag name="KSO_WM_TAG_VERSION" val="1.0"/>
  <p:tag name="KSO_WM_BEAUTIFY_FLAG" val="#wm#"/>
  <p:tag name="KSO_WM_UNIT_TYPE" val="o_h_i"/>
  <p:tag name="KSO_WM_UNIT_INDEX" val="798_2_3"/>
  <p:tag name="KSO_WM_UNIT_FILL_FORE_SCHEMECOLOR_INDEX" val="6"/>
  <p:tag name="KSO_WM_UNIT_FILL_TYPE" val="1"/>
  <p:tag name="KSO_WM_UNIT_TEXT_FILL_FORE_SCHEMECOLOR_INDEX" val="2"/>
  <p:tag name="KSO_WM_UNIT_TEX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798_1_3"/>
  <p:tag name="KSO_WM_TEMPLATE_CATEGORY" val="diagram"/>
  <p:tag name="KSO_WM_TEMPLATE_INDEX" val="20185842"/>
  <p:tag name="KSO_WM_UNIT_LAYERLEVEL" val="1_1_1"/>
  <p:tag name="KSO_WM_TAG_VERSION" val="1.0"/>
  <p:tag name="KSO_WM_BEAUTIFY_FLAG" val="#wm#"/>
  <p:tag name="KSO_WM_UNIT_TYPE" val="o_h_i"/>
  <p:tag name="KSO_WM_UNIT_INDEX" val="798_1_3"/>
  <p:tag name="KSO_WM_UNIT_FILL_FORE_SCHEMECOLOR_INDEX" val="5"/>
  <p:tag name="KSO_WM_UNIT_FILL_TYPE" val="1"/>
  <p:tag name="KSO_WM_UNIT_TEXT_FILL_FORE_SCHEMECOLOR_INDEX" val="2"/>
  <p:tag name="KSO_WM_UNIT_TEXT_FILL_TYPE" val="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798_1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798_1_1"/>
  <p:tag name="KSO_WM_UNIT_TEXT_FILL_FORE_SCHEMECOLOR_INDEX" val="14"/>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798_2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798_2_1"/>
  <p:tag name="KSO_WM_UNIT_TEXT_FILL_FORE_SCHEMECOLOR_INDEX" val="14"/>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798_3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UNIT_TYPE" val="o_h_a"/>
  <p:tag name="KSO_WM_UNIT_INDEX" val="798_3_1"/>
  <p:tag name="KSO_WM_UNIT_TEXT_FILL_FORE_SCHEMECOLOR_INDEX" val="14"/>
  <p:tag name="KSO_WM_UNIT_TEXT_FILL_TYPE" val="1"/>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5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5_1"/>
  <p:tag name="KSO_WM_UNIT_PRESET_TEXT" val="单击此处添加文本具体内容，简明扼要的阐述您的观点。根据需要可酌情增减文字，以便观者准确的理解您传达的思想。"/>
  <p:tag name="KSO_WM_UNIT_VALUE" val="108"/>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COMMONDATA" val="eyJoZGlkIjoiZWNjZmVhMWQwMDM3NmQyZTM3ZTgzYmZmNzk2N2Y1NWIifQ=="/>
  <p:tag name="commondata" val="eyJoZGlkIjoiNGY4N2E5OTg4NWI0YTQ3OGMyZWQ1YjdhMTgyZWVhMDkifQ=="/>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 name="KSO_WM_UNIT_PLACING_PICTURE_USER_VIEWPORT" val="{&quot;height&quot;:9276,&quot;width&quot;:17280}"/>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DIAGRAM_GROUP_CODE" val="m1-1"/>
  <p:tag name="KSO_WM_UNIT_FILL_FORE_SCHEMECOLOR_INDEX" val="5"/>
  <p:tag name="KSO_WM_UNIT_FILL_TYPE" val="1"/>
  <p:tag name="KSO_WM_UNIT_LINE_FORE_SCHEMECOLOR_INDEX" val="16"/>
  <p:tag name="KSO_WM_UNIT_LINE_FILL_TYPE" val="2"/>
</p:tagLst>
</file>

<file path=ppt/tags/tag80.xml><?xml version="1.0" encoding="utf-8"?>
<p:tagLst xmlns:p="http://schemas.openxmlformats.org/presentationml/2006/main">
  <p:tag name="KSO_WM_UNIT_PLACING_PICTURE_USER_VIEWPORT" val="{&quot;height&quot;:2076,&quot;width&quot;:12196}"/>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DIAGRAM_GROUP_CODE" val="m1-1"/>
  <p:tag name="KSO_WM_UNIT_FILL_FORE_SCHEMECOLOR_INDEX" val="6"/>
  <p:tag name="KSO_WM_UNIT_FILL_TYPE" val="1"/>
  <p:tag name="KSO_WM_UNIT_LINE_FORE_SCHEMECOLOR_INDEX" val="16"/>
  <p:tag name="KSO_WM_UNIT_LINE_FILL_TYPE" val="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tesMaster1">
  <a:themeElements>
    <a:clrScheme name="notesMaster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Normal.eit</Template>
  <TotalTime>0</TotalTime>
  <Words>6204</Words>
  <Application>WPS 演示</Application>
  <PresentationFormat>自定义</PresentationFormat>
  <Paragraphs>681</Paragraphs>
  <Slides>79</Slides>
  <Notes>21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79</vt:i4>
      </vt:variant>
    </vt:vector>
  </HeadingPairs>
  <TitlesOfParts>
    <vt:vector size="94" baseType="lpstr">
      <vt:lpstr>Arial</vt:lpstr>
      <vt:lpstr>宋体</vt:lpstr>
      <vt:lpstr>Wingdings</vt:lpstr>
      <vt:lpstr>Times New Roman</vt:lpstr>
      <vt:lpstr>Calibri</vt:lpstr>
      <vt:lpstr>思源黑体 Regular</vt:lpstr>
      <vt:lpstr>黑体</vt:lpstr>
      <vt:lpstr>微软雅黑</vt:lpstr>
      <vt:lpstr>Arial Unicode MS</vt:lpstr>
      <vt:lpstr>Arial</vt:lpstr>
      <vt:lpstr>Wingdings</vt:lpstr>
      <vt:lpstr>Gill Sans</vt:lpstr>
      <vt:lpstr>Segoe Print</vt:lpstr>
      <vt:lpstr>Webdings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c:creator>
  <cp:lastModifiedBy>刘远略</cp:lastModifiedBy>
  <cp:revision>518</cp:revision>
  <dcterms:created xsi:type="dcterms:W3CDTF">2018-05-15T02:32:00Z</dcterms:created>
  <dcterms:modified xsi:type="dcterms:W3CDTF">2023-10-18T07:34:27Z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KSORubyTemplateID">
    <vt:lpwstr>13</vt:lpwstr>
  </property>
  <property fmtid="{D5CDD505-2E9C-101B-9397-08002B2CF9AE}" pid="4" name="ICV">
    <vt:lpwstr>AE03AABBDEF04819A81B0A9B6974CDB6_13</vt:lpwstr>
  </property>
</Properties>
</file>