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3"/>
  </p:sldMasterIdLst>
  <p:notesMasterIdLst>
    <p:notesMasterId r:id="rId5"/>
  </p:notesMasterIdLst>
  <p:sldIdLst>
    <p:sldId id="1093" r:id="rId4"/>
    <p:sldId id="1587" r:id="rId6"/>
    <p:sldId id="969" r:id="rId7"/>
    <p:sldId id="1575" r:id="rId8"/>
    <p:sldId id="1589" r:id="rId9"/>
    <p:sldId id="11088417" r:id="rId10"/>
    <p:sldId id="1579" r:id="rId11"/>
    <p:sldId id="1578" r:id="rId12"/>
    <p:sldId id="1572" r:id="rId13"/>
    <p:sldId id="1096" r:id="rId14"/>
    <p:sldId id="1557" r:id="rId15"/>
    <p:sldId id="1561" r:id="rId16"/>
    <p:sldId id="1554" r:id="rId17"/>
    <p:sldId id="1558" r:id="rId18"/>
    <p:sldId id="1555" r:id="rId19"/>
    <p:sldId id="1559" r:id="rId20"/>
    <p:sldId id="1574" r:id="rId21"/>
    <p:sldId id="1563" r:id="rId22"/>
    <p:sldId id="1564" r:id="rId23"/>
    <p:sldId id="1573" r:id="rId24"/>
    <p:sldId id="1566" r:id="rId25"/>
    <p:sldId id="1551" r:id="rId26"/>
    <p:sldId id="1552" r:id="rId27"/>
    <p:sldId id="1553" r:id="rId28"/>
    <p:sldId id="1560" r:id="rId29"/>
    <p:sldId id="1562" r:id="rId30"/>
    <p:sldId id="1567" r:id="rId31"/>
    <p:sldId id="1568" r:id="rId32"/>
    <p:sldId id="1569" r:id="rId33"/>
    <p:sldId id="1570" r:id="rId34"/>
    <p:sldId id="1586" r:id="rId35"/>
    <p:sldId id="1582" r:id="rId36"/>
    <p:sldId id="1583" r:id="rId37"/>
    <p:sldId id="1571" r:id="rId38"/>
    <p:sldId id="1584" r:id="rId39"/>
    <p:sldId id="1585" r:id="rId40"/>
    <p:sldId id="1556" r:id="rId41"/>
    <p:sldId id="1591" r:id="rId42"/>
    <p:sldId id="11088445" r:id="rId43"/>
    <p:sldId id="11088421" r:id="rId44"/>
    <p:sldId id="11088422" r:id="rId45"/>
    <p:sldId id="11088446" r:id="rId46"/>
    <p:sldId id="11088423" r:id="rId47"/>
    <p:sldId id="11088443" r:id="rId48"/>
    <p:sldId id="11088444" r:id="rId49"/>
    <p:sldId id="1593" r:id="rId50"/>
    <p:sldId id="1594" r:id="rId51"/>
    <p:sldId id="11088414" r:id="rId52"/>
    <p:sldId id="617" r:id="rId53"/>
    <p:sldId id="613" r:id="rId54"/>
    <p:sldId id="614" r:id="rId55"/>
    <p:sldId id="615" r:id="rId56"/>
    <p:sldId id="593" r:id="rId57"/>
    <p:sldId id="11088427" r:id="rId58"/>
    <p:sldId id="11088447" r:id="rId59"/>
    <p:sldId id="595" r:id="rId60"/>
    <p:sldId id="11088448" r:id="rId61"/>
    <p:sldId id="596" r:id="rId62"/>
    <p:sldId id="597" r:id="rId63"/>
    <p:sldId id="598" r:id="rId64"/>
    <p:sldId id="599" r:id="rId65"/>
    <p:sldId id="1546" r:id="rId66"/>
  </p:sldIdLst>
  <p:sldSz cx="12192000" cy="6858000"/>
  <p:notesSz cx="6858000" cy="9144000"/>
  <p:custDataLst>
    <p:tags r:id="rId7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78" userDrawn="1">
          <p15:clr>
            <a:srgbClr val="A4A3A4"/>
          </p15:clr>
        </p15:guide>
        <p15:guide id="2" orient="horz" pos="2496" userDrawn="1">
          <p15:clr>
            <a:srgbClr val="A4A3A4"/>
          </p15:clr>
        </p15:guide>
        <p15:guide id="3" orient="horz" pos="2976"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5622"/>
    <a:srgbClr val="110BF7"/>
    <a:srgbClr val="ED5F25"/>
    <a:srgbClr val="EF775F"/>
    <a:srgbClr val="1FDAE3"/>
    <a:srgbClr val="B1516F"/>
    <a:srgbClr val="EDE815"/>
    <a:srgbClr val="F39A17"/>
    <a:srgbClr val="FFFFFF"/>
    <a:srgbClr val="F183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81" autoAdjust="0"/>
    <p:restoredTop sz="95214" autoAdjust="0"/>
  </p:normalViewPr>
  <p:slideViewPr>
    <p:cSldViewPr snapToGrid="0" showGuides="1">
      <p:cViewPr varScale="1">
        <p:scale>
          <a:sx n="74" d="100"/>
          <a:sy n="74" d="100"/>
        </p:scale>
        <p:origin x="378" y="69"/>
      </p:cViewPr>
      <p:guideLst>
        <p:guide orient="horz" pos="1978"/>
        <p:guide orient="horz" pos="2496"/>
        <p:guide orient="horz" pos="2976"/>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0" Type="http://schemas.openxmlformats.org/officeDocument/2006/relationships/tags" Target="tags/tag27.xml"/><Relationship Id="rId7" Type="http://schemas.openxmlformats.org/officeDocument/2006/relationships/slide" Target="slides/slide3.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slide" Target="slides/slide62.xml"/><Relationship Id="rId65" Type="http://schemas.openxmlformats.org/officeDocument/2006/relationships/slide" Target="slides/slide61.xml"/><Relationship Id="rId64" Type="http://schemas.openxmlformats.org/officeDocument/2006/relationships/slide" Target="slides/slide60.xml"/><Relationship Id="rId63" Type="http://schemas.openxmlformats.org/officeDocument/2006/relationships/slide" Target="slides/slide59.xml"/><Relationship Id="rId62" Type="http://schemas.openxmlformats.org/officeDocument/2006/relationships/slide" Target="slides/slide58.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2.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8E8F0-E8FC-4590-8E4E-A84C4DA8BEB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3D69AB-4FC7-4396-A86F-CBA7A2741E1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zhihu.com/search?q=%E6%97%B6%E9%97%B4%E6%8C%87%E9%92%88&amp;search_source=Entity&amp;hybrid_search_source=Entity&amp;hybrid_search_extra=%7B%22sourceType%22%3A%22article%22%2C%22sourceId%22%3A%22358411938%22%7D" TargetMode="External"/><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b="0" i="0" dirty="0">
                <a:solidFill>
                  <a:srgbClr val="333333"/>
                </a:solidFill>
                <a:effectLst/>
                <a:latin typeface="-apple-system"/>
              </a:rPr>
              <a:t>剪映电脑版和手机版几乎一模一样，只是把小屏幕变大，同时增加了鼠标键盘的操作。不过专业版做了适配优化，支持多视频</a:t>
            </a:r>
            <a:r>
              <a:rPr lang="en-US" altLang="zh-CN" b="0" i="0" dirty="0">
                <a:solidFill>
                  <a:srgbClr val="333333"/>
                </a:solidFill>
                <a:effectLst/>
                <a:latin typeface="-apple-system"/>
              </a:rPr>
              <a:t>/</a:t>
            </a:r>
            <a:r>
              <a:rPr lang="zh-CN" altLang="en-US" b="0" i="0" dirty="0">
                <a:solidFill>
                  <a:srgbClr val="333333"/>
                </a:solidFill>
                <a:effectLst/>
                <a:latin typeface="-apple-system"/>
              </a:rPr>
              <a:t>音频轨剪辑，最高支持 </a:t>
            </a:r>
            <a:r>
              <a:rPr lang="en-US" altLang="zh-CN" b="0" i="0" dirty="0">
                <a:solidFill>
                  <a:srgbClr val="333333"/>
                </a:solidFill>
                <a:effectLst/>
                <a:latin typeface="-apple-system"/>
              </a:rPr>
              <a:t>4K 60fps </a:t>
            </a:r>
            <a:r>
              <a:rPr lang="zh-CN" altLang="en-US" b="0" i="0" dirty="0">
                <a:solidFill>
                  <a:srgbClr val="333333"/>
                </a:solidFill>
                <a:effectLst/>
                <a:latin typeface="-apple-system"/>
              </a:rPr>
              <a:t>视频编辑。</a:t>
            </a:r>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所有课程提供都可免费下载</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t>所有课程提供都可免费下载</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fld>
            <a:endParaRPr lang="zh-CN" alt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备注软件功能每款软件都是什么功能</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fld>
            <a:endParaRPr lang="zh-CN" altLang="en-US" dirty="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因为创意类课程的特殊性，我们有海量的案例课程。设计类的课程只教理论没有实操是很难学会的。所以配合了大量的案例。</a:t>
            </a:r>
            <a:endParaRPr lang="zh-CN" altLang="en-US" dirty="0"/>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fld>
            <a:endParaRPr lang="zh-CN" alt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solidFill>
                  <a:prstClr val="black"/>
                </a:solidFill>
              </a:rPr>
            </a:fld>
            <a:endParaRPr lang="zh-CN" alt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1FC198-2D83-4DFC-8CDD-7D23AF44D411}" type="slidenum">
              <a:rPr lang="zh-CN" altLang="en-US" smtClean="0"/>
            </a:fld>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剪映作为剪辑工具中的代表，剪映以其强大的功能、丰富的特效库、简单的操作赢得了大众喜爱，尤其是剪映还是大名鼎鼎的抖音官方推出的产品，更是增加了它的分量，它和抖音、西瓜视频结合使用，非常方便。</a:t>
            </a:r>
            <a:endParaRPr lang="en-US" altLang="zh-CN" dirty="0"/>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剪映作为剪辑工具中的代表，剪映以其强大的功能、丰富的特效库、简单的操作赢得了大众喜爱，尤其是剪映还是大名鼎鼎的抖音官方推出的产品，更是增加了它的分量，它和抖音、西瓜视频结合使用，非常方便。</a:t>
            </a:r>
            <a:endParaRPr lang="zh-CN" altLang="en-US" dirty="0"/>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304800" algn="just">
              <a:spcBef>
                <a:spcPts val="0"/>
              </a:spcBef>
              <a:spcAft>
                <a:spcPts val="0"/>
              </a:spcAft>
            </a:pPr>
            <a:r>
              <a:rPr lang="zh-CN" altLang="en-US" sz="1200" b="1" i="0" spc="0" dirty="0">
                <a:solidFill>
                  <a:srgbClr val="000000"/>
                </a:solidFill>
                <a:effectLst/>
                <a:latin typeface="微软雅黑" panose="020B0503020204020204" pitchFamily="34" charset="-122"/>
                <a:ea typeface="微软雅黑" panose="020B0503020204020204" pitchFamily="34" charset="-122"/>
              </a:rPr>
              <a:t>这一讲，先介绍一下剪映电脑版的界面。</a:t>
            </a:r>
            <a:endParaRPr lang="zh-CN" altLang="en-US" sz="1050" b="0" i="0" dirty="0">
              <a:solidFill>
                <a:srgbClr val="333333"/>
              </a:solidFill>
              <a:effectLst/>
              <a:latin typeface="Calibri" panose="020F0502020204030204" pitchFamily="34" charset="0"/>
            </a:endParaRPr>
          </a:p>
          <a:p>
            <a:pPr marL="0" indent="304800" algn="just">
              <a:spcBef>
                <a:spcPts val="0"/>
              </a:spcBef>
              <a:spcAft>
                <a:spcPts val="0"/>
              </a:spcAft>
            </a:pPr>
            <a:r>
              <a:rPr lang="zh-CN" altLang="en-US" sz="1200" b="1" i="0" spc="0" dirty="0">
                <a:solidFill>
                  <a:srgbClr val="000000"/>
                </a:solidFill>
                <a:effectLst/>
                <a:latin typeface="微软雅黑" panose="020B0503020204020204" pitchFamily="34" charset="-122"/>
                <a:ea typeface="微软雅黑" panose="020B0503020204020204" pitchFamily="34" charset="-122"/>
              </a:rPr>
              <a:t>打开剪映→开始创作→添加一个视频。电脑版的界面共分四个区域，每个区域都可以缩放。</a:t>
            </a:r>
            <a:endParaRPr lang="zh-CN" altLang="en-US" sz="1050" b="0" i="0" dirty="0">
              <a:solidFill>
                <a:srgbClr val="333333"/>
              </a:solidFill>
              <a:effectLst/>
              <a:latin typeface="Calibri" panose="020F0502020204030204" pitchFamily="34" charset="0"/>
            </a:endParaRPr>
          </a:p>
          <a:p>
            <a:endParaRPr lang="zh-CN" altLang="en-US" dirty="0"/>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304800" algn="just">
              <a:spcBef>
                <a:spcPts val="0"/>
              </a:spcBef>
              <a:spcAft>
                <a:spcPts val="0"/>
              </a:spcAft>
            </a:pPr>
            <a:r>
              <a:rPr lang="zh-CN" altLang="en-US" sz="1200" b="1" i="0" spc="0" dirty="0">
                <a:solidFill>
                  <a:srgbClr val="000000"/>
                </a:solidFill>
                <a:effectLst/>
                <a:latin typeface="微软雅黑" panose="020B0503020204020204" pitchFamily="34" charset="-122"/>
                <a:ea typeface="微软雅黑" panose="020B0503020204020204" pitchFamily="34" charset="-122"/>
              </a:rPr>
              <a:t>这一讲，先介绍一下剪映电脑版的界面。</a:t>
            </a:r>
            <a:endParaRPr lang="zh-CN" altLang="en-US" sz="1050" b="0" i="0" dirty="0">
              <a:solidFill>
                <a:srgbClr val="333333"/>
              </a:solidFill>
              <a:effectLst/>
              <a:latin typeface="Calibri" panose="020F0502020204030204" pitchFamily="34" charset="0"/>
            </a:endParaRPr>
          </a:p>
          <a:p>
            <a:pPr marL="0" indent="304800" algn="just">
              <a:spcBef>
                <a:spcPts val="0"/>
              </a:spcBef>
              <a:spcAft>
                <a:spcPts val="0"/>
              </a:spcAft>
            </a:pPr>
            <a:r>
              <a:rPr lang="zh-CN" altLang="en-US" sz="1200" b="1" i="0" spc="0" dirty="0">
                <a:solidFill>
                  <a:srgbClr val="000000"/>
                </a:solidFill>
                <a:effectLst/>
                <a:latin typeface="微软雅黑" panose="020B0503020204020204" pitchFamily="34" charset="-122"/>
                <a:ea typeface="微软雅黑" panose="020B0503020204020204" pitchFamily="34" charset="-122"/>
              </a:rPr>
              <a:t>打开剪映→开始创作→添加一个视频。电脑版的界面共分四个区域，每个区域都可以缩放。</a:t>
            </a:r>
            <a:endParaRPr lang="zh-CN" altLang="en-US" sz="1050" b="0" i="0" dirty="0">
              <a:solidFill>
                <a:srgbClr val="333333"/>
              </a:solidFill>
              <a:effectLst/>
              <a:latin typeface="Calibri" panose="020F0502020204030204" pitchFamily="34" charset="0"/>
            </a:endParaRPr>
          </a:p>
          <a:p>
            <a:endParaRPr lang="zh-CN" altLang="en-US" dirty="0"/>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里要讲一个很重要的细节，那就是自动吸附。下图青色的图标表示已经开启“自动吸附”，这意味着你在拖动素材的时候（比如两端分开的音频素材），当他们距离很近的时候就会像磁铁一样头尾严丝合缝地“吸附”在一起，视频之间没有间隙，不会出现视频衔接不连续的情况。同样地，如果在开启“自动吸附”的情况下你拖动时间指针，在视频的末尾你也可以发现</a:t>
            </a:r>
            <a:r>
              <a:rPr lang="zh-CN" altLang="en-US" dirty="0">
                <a:hlinkClick r:id="rId3"/>
              </a:rPr>
              <a:t>时间指针</a:t>
            </a:r>
            <a:r>
              <a:rPr lang="zh-CN" altLang="en-US" dirty="0"/>
              <a:t>变成了青色，这说明时间指针已经与视频末尾对齐，当前位置就是视频的最后一帧。单击“自动吸附”按钮之后，“自动吸附”功能就关闭了，这是你再拖拽素材，即使两个素材离得再近，它们也不会“吸附”在一起了，同样，拖动时间指针，指针在素材末尾也不会变色。你也不能快速地找到视频的末尾了。但是“自动吸附”功能并不是一直有益的，如果你添加的素材不需要完全地和时间轴上的其他素材对齐，那么就可以关闭“自动吸附”功能了。</a:t>
            </a:r>
            <a:endParaRPr lang="zh-CN" altLang="en-US" dirty="0"/>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E23D69AB-4FC7-4396-A86F-CBA7A2741E1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3226D9F-842D-4970-9A12-99E02631477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D938198-2276-4C29-9CCB-39F84768488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CCAA7837-1A15-4508-AA74-D3584F3FB55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24FEFA3-34AC-4B7C-A8C0-A4643415388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11" name="Date Placeholder 3"/>
          <p:cNvSpPr>
            <a:spLocks noGrp="1"/>
          </p:cNvSpPr>
          <p:nvPr>
            <p:ph type="dt" sz="half" idx="10"/>
          </p:nvPr>
        </p:nvSpPr>
        <p:spPr>
          <a:xfrm>
            <a:off x="838200" y="6356351"/>
            <a:ext cx="2743200" cy="365125"/>
          </a:xfrm>
          <a:prstGeom prst="rect">
            <a:avLst/>
          </a:prstGeom>
        </p:spPr>
        <p:txBody>
          <a:bodyPr/>
          <a:lstStyle/>
          <a:p>
            <a:endParaRPr lang="zh-CN" altLang="en-US"/>
          </a:p>
        </p:txBody>
      </p:sp>
      <p:sp>
        <p:nvSpPr>
          <p:cNvPr id="12"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13" name="Slide Number Placeholder 5"/>
          <p:cNvSpPr>
            <a:spLocks noGrp="1"/>
          </p:cNvSpPr>
          <p:nvPr>
            <p:ph type="sldNum" sz="quarter" idx="12"/>
          </p:nvPr>
        </p:nvSpPr>
        <p:spPr>
          <a:xfrm>
            <a:off x="8610600" y="6356351"/>
            <a:ext cx="2743200" cy="365125"/>
          </a:xfrm>
          <a:prstGeom prst="rect">
            <a:avLst/>
          </a:prstGeom>
        </p:spPr>
        <p:txBody>
          <a:bodyPr/>
          <a:lstStyle/>
          <a:p>
            <a:fld id="{7543FE73-A404-45C1-B77A-6DB3BD9EA95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4" name="Content Placeholder 2"/>
          <p:cNvSpPr>
            <a:spLocks noGrp="1"/>
          </p:cNvSpPr>
          <p:nvPr>
            <p:ph idx="1"/>
          </p:nvPr>
        </p:nvSpPr>
        <p:spPr>
          <a:xfrm>
            <a:off x="-144693" y="4545807"/>
            <a:ext cx="10515600" cy="4351339"/>
          </a:xfrm>
          <a:prstGeom prst="rect">
            <a:avLst/>
          </a:prstGeom>
        </p:spPr>
        <p:txBody>
          <a:bodyPr/>
          <a:lstStyle>
            <a:lvl1pPr>
              <a:defRPr sz="2135"/>
            </a:lvl1pPr>
            <a:lvl2pPr>
              <a:defRPr sz="2135"/>
            </a:lvl2pPr>
            <a:lvl3pPr>
              <a:defRPr sz="2135"/>
            </a:lvl3pPr>
            <a:lvl4pPr>
              <a:defRPr sz="2135"/>
            </a:lvl4pPr>
            <a:lvl5pPr>
              <a:defRPr sz="2135"/>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en-US" dirty="0"/>
          </a:p>
        </p:txBody>
      </p:sp>
      <p:sp>
        <p:nvSpPr>
          <p:cNvPr id="5" name="Date Placeholder 3"/>
          <p:cNvSpPr>
            <a:spLocks noGrp="1"/>
          </p:cNvSpPr>
          <p:nvPr>
            <p:ph type="dt" sz="half" idx="10"/>
          </p:nvPr>
        </p:nvSpPr>
        <p:spPr>
          <a:xfrm>
            <a:off x="838200" y="6356351"/>
            <a:ext cx="2743200" cy="365125"/>
          </a:xfrm>
          <a:prstGeom prst="rect">
            <a:avLst/>
          </a:prstGeom>
        </p:spPr>
        <p:txBody>
          <a:bodyPr/>
          <a:lstStyle/>
          <a:p>
            <a:endParaRPr lang="zh-CN" altLang="en-US"/>
          </a:p>
        </p:txBody>
      </p:sp>
      <p:sp>
        <p:nvSpPr>
          <p:cNvPr id="6"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5"/>
          <p:cNvSpPr>
            <a:spLocks noGrp="1"/>
          </p:cNvSpPr>
          <p:nvPr>
            <p:ph type="sldNum" sz="quarter" idx="12"/>
          </p:nvPr>
        </p:nvSpPr>
        <p:spPr>
          <a:xfrm>
            <a:off x="8610600" y="6356351"/>
            <a:ext cx="2743200" cy="365125"/>
          </a:xfrm>
          <a:prstGeom prst="rect">
            <a:avLst/>
          </a:prstGeom>
        </p:spPr>
        <p:txBody>
          <a:bodyPr/>
          <a:lstStyle/>
          <a:p>
            <a:fld id="{7543FE73-A404-45C1-B77A-6DB3BD9EA95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descr="图片包含 户外, 水, 站, 男人&#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i$1ide"/>
          <p:cNvSpPr/>
          <p:nvPr userDrawn="1"/>
        </p:nvSpPr>
        <p:spPr>
          <a:xfrm>
            <a:off x="0" y="0"/>
            <a:ext cx="12192000" cy="6858000"/>
          </a:xfrm>
          <a:prstGeom prst="rect">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pic>
        <p:nvPicPr>
          <p:cNvPr id="5" name="图片 4" descr="图片包含 室内, 床, 黑暗, 桌子&#10;&#10;描述已自动生成"/>
          <p:cNvPicPr>
            <a:picLocks noChangeAspect="1"/>
          </p:cNvPicPr>
          <p:nvPr userDrawn="1"/>
        </p:nvPicPr>
        <p:blipFill rotWithShape="1">
          <a:blip r:embed="rId3" cstate="email"/>
          <a:srcRect/>
          <a:stretch>
            <a:fillRect/>
          </a:stretch>
        </p:blipFill>
        <p:spPr>
          <a:xfrm rot="11060428">
            <a:off x="-43088" y="-567105"/>
            <a:ext cx="12233030" cy="2520458"/>
          </a:xfrm>
          <a:custGeom>
            <a:avLst/>
            <a:gdLst>
              <a:gd name="connsiteX0" fmla="*/ 12233030 w 12233030"/>
              <a:gd name="connsiteY0" fmla="*/ 1597730 h 2520458"/>
              <a:gd name="connsiteX1" fmla="*/ 75997 w 12233030"/>
              <a:gd name="connsiteY1" fmla="*/ 2520458 h 2520458"/>
              <a:gd name="connsiteX2" fmla="*/ 0 w 12233030"/>
              <a:gd name="connsiteY2" fmla="*/ 1519185 h 2520458"/>
              <a:gd name="connsiteX3" fmla="*/ 0 w 12233030"/>
              <a:gd name="connsiteY3" fmla="*/ 0 h 2520458"/>
              <a:gd name="connsiteX4" fmla="*/ 12111761 w 12233030"/>
              <a:gd name="connsiteY4" fmla="*/ 0 h 252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3030" h="2520458">
                <a:moveTo>
                  <a:pt x="12233030" y="1597730"/>
                </a:moveTo>
                <a:lnTo>
                  <a:pt x="75997" y="2520458"/>
                </a:lnTo>
                <a:lnTo>
                  <a:pt x="0" y="1519185"/>
                </a:lnTo>
                <a:lnTo>
                  <a:pt x="0" y="0"/>
                </a:lnTo>
                <a:lnTo>
                  <a:pt x="12111761" y="0"/>
                </a:lnTo>
                <a:close/>
              </a:path>
            </a:pathLst>
          </a:cu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image" Target="../media/image2.png"/><Relationship Id="rId6" Type="http://schemas.openxmlformats.org/officeDocument/2006/relationships/image" Target="../media/image1.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i$1ide"/>
          <p:cNvSpPr/>
          <p:nvPr userDrawn="1"/>
        </p:nvSpPr>
        <p:spPr>
          <a:xfrm>
            <a:off x="0" y="0"/>
            <a:ext cx="12192000" cy="6858000"/>
          </a:xfrm>
          <a:prstGeom prst="rect">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pic>
        <p:nvPicPr>
          <p:cNvPr id="3" name="图片 2" descr="图片包含 户外, 水, 站, 男人&#10;&#10;描述已自动生成"/>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i$1ide"/>
          <p:cNvSpPr/>
          <p:nvPr userDrawn="1"/>
        </p:nvSpPr>
        <p:spPr>
          <a:xfrm>
            <a:off x="0" y="0"/>
            <a:ext cx="12192000" cy="6858000"/>
          </a:xfrm>
          <a:prstGeom prst="rect">
            <a:avLst/>
          </a:prstGeom>
          <a:solidFill>
            <a:srgbClr val="FFFFFF">
              <a:alpha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等线" panose="02010600030101010101" charset="-122"/>
              <a:ea typeface="等线" panose="02010600030101010101" charset="-122"/>
              <a:cs typeface="+mn-cs"/>
            </a:endParaRPr>
          </a:p>
        </p:txBody>
      </p:sp>
      <p:pic>
        <p:nvPicPr>
          <p:cNvPr id="5" name="图片 4" descr="图片包含 室内, 床, 黑暗, 桌子&#10;&#10;描述已自动生成"/>
          <p:cNvPicPr>
            <a:picLocks noChangeAspect="1"/>
          </p:cNvPicPr>
          <p:nvPr userDrawn="1"/>
        </p:nvPicPr>
        <p:blipFill rotWithShape="1">
          <a:blip r:embed="rId7" cstate="email"/>
          <a:srcRect/>
          <a:stretch>
            <a:fillRect/>
          </a:stretch>
        </p:blipFill>
        <p:spPr>
          <a:xfrm rot="11060428">
            <a:off x="-43088" y="-567105"/>
            <a:ext cx="12233030" cy="2520458"/>
          </a:xfrm>
          <a:custGeom>
            <a:avLst/>
            <a:gdLst>
              <a:gd name="connsiteX0" fmla="*/ 12233030 w 12233030"/>
              <a:gd name="connsiteY0" fmla="*/ 1597730 h 2520458"/>
              <a:gd name="connsiteX1" fmla="*/ 75997 w 12233030"/>
              <a:gd name="connsiteY1" fmla="*/ 2520458 h 2520458"/>
              <a:gd name="connsiteX2" fmla="*/ 0 w 12233030"/>
              <a:gd name="connsiteY2" fmla="*/ 1519185 h 2520458"/>
              <a:gd name="connsiteX3" fmla="*/ 0 w 12233030"/>
              <a:gd name="connsiteY3" fmla="*/ 0 h 2520458"/>
              <a:gd name="connsiteX4" fmla="*/ 12111761 w 12233030"/>
              <a:gd name="connsiteY4" fmla="*/ 0 h 2520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3030" h="2520458">
                <a:moveTo>
                  <a:pt x="12233030" y="1597730"/>
                </a:moveTo>
                <a:lnTo>
                  <a:pt x="75997" y="2520458"/>
                </a:lnTo>
                <a:lnTo>
                  <a:pt x="0" y="1519185"/>
                </a:lnTo>
                <a:lnTo>
                  <a:pt x="0" y="0"/>
                </a:lnTo>
                <a:lnTo>
                  <a:pt x="12111761" y="0"/>
                </a:lnTo>
                <a:close/>
              </a:path>
            </a:pathLst>
          </a:cu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FAD66-ABDC-4CA0-9A1E-2B1E2F670247}"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B0909-C900-4208-8C50-6CD5B7AE46C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tags" Target="../tags/tag4.xml"/><Relationship Id="rId4" Type="http://schemas.openxmlformats.org/officeDocument/2006/relationships/image" Target="../media/image3.png"/><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hyperlink" Target="https://www.zhihu.com/search?q=%E9%9D%99%E6%AD%A2%E7%94%BB%E9%9D%A2&amp;search_source=Entity&amp;hybrid_search_source=Entity&amp;hybrid_search_extra=%7B%22sourceType%22%3A%22article%22%2C%22sourceId%22%3A%22358411938%22%7D" TargetMode="Externa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tags" Target="../tags/tag16.xml"/><Relationship Id="rId1"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hyperlink" Target="https://www.zhihu.com/search?q=%E5%AE%A2%E6%88%B7%E7%AB%AF&amp;search_source=Entity&amp;hybrid_search_source=Entity&amp;hybrid_search_extra=%7B%22sourceType%22%3A%22article%22%2C%22sourceId%22%3A%22358411938%22%7D" TargetMode="External"/><Relationship Id="rId1" Type="http://schemas.openxmlformats.org/officeDocument/2006/relationships/hyperlink" Target="https://www.zhihu.com/search?q=%E5%B7%A5%E7%A8%8B%E6%96%87%E4%BB%B6&amp;search_source=Entity&amp;hybrid_search_source=Entity&amp;hybrid_search_extra=%7B%22sourceType%22%3A%22article%22%2C%22sourceId%22%3A%22358411938%22%7D" TargetMode="Externa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1.png"/><Relationship Id="rId2" Type="http://schemas.openxmlformats.org/officeDocument/2006/relationships/hyperlink" Target="https://www.qqtn.com/key/dz/" TargetMode="External"/><Relationship Id="rId1" Type="http://schemas.openxmlformats.org/officeDocument/2006/relationships/hyperlink" Target="https://www.qqtn.com/key/dhprj/" TargetMode="Externa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2.xml"/><Relationship Id="rId6" Type="http://schemas.openxmlformats.org/officeDocument/2006/relationships/tags" Target="../tags/tag19.xml"/><Relationship Id="rId5" Type="http://schemas.openxmlformats.org/officeDocument/2006/relationships/image" Target="../media/image45.png"/><Relationship Id="rId4" Type="http://schemas.openxmlformats.org/officeDocument/2006/relationships/image" Target="../media/image44.png"/><Relationship Id="rId3" Type="http://schemas.openxmlformats.org/officeDocument/2006/relationships/image" Target="../media/image43.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2.xml"/><Relationship Id="rId5" Type="http://schemas.openxmlformats.org/officeDocument/2006/relationships/tags" Target="../tags/tag20.xml"/><Relationship Id="rId4" Type="http://schemas.openxmlformats.org/officeDocument/2006/relationships/image" Target="../media/image47.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46.png"/></Relationships>
</file>

<file path=ppt/slides/_rels/slide41.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image" Target="../media/image48.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xml"/><Relationship Id="rId3" Type="http://schemas.openxmlformats.org/officeDocument/2006/relationships/tags" Target="../tags/tag22.xml"/><Relationship Id="rId2" Type="http://schemas.openxmlformats.org/officeDocument/2006/relationships/image" Target="../media/image50.png"/><Relationship Id="rId1" Type="http://schemas.openxmlformats.org/officeDocument/2006/relationships/image" Target="../media/image49.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image" Target="../media/image5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24.xml"/><Relationship Id="rId3" Type="http://schemas.openxmlformats.org/officeDocument/2006/relationships/image" Target="../media/image52.png"/><Relationship Id="rId2" Type="http://schemas.microsoft.com/office/2007/relationships/media" Target="../media/media3.mp4"/><Relationship Id="rId1" Type="http://schemas.openxmlformats.org/officeDocument/2006/relationships/video" Target="../media/media3.mp4"/></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image" Target="../media/image53.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image" Target="../media/image54.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55.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image" Target="../media/image5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9" Type="http://schemas.openxmlformats.org/officeDocument/2006/relationships/image" Target="../media/image65.jpeg"/><Relationship Id="rId8" Type="http://schemas.openxmlformats.org/officeDocument/2006/relationships/image" Target="../media/image64.jpeg"/><Relationship Id="rId7" Type="http://schemas.openxmlformats.org/officeDocument/2006/relationships/image" Target="../media/image63.jpeg"/><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3" Type="http://schemas.openxmlformats.org/officeDocument/2006/relationships/image" Target="../media/image59.jpeg"/><Relationship Id="rId2" Type="http://schemas.openxmlformats.org/officeDocument/2006/relationships/image" Target="../media/image58.jpeg"/><Relationship Id="rId13" Type="http://schemas.openxmlformats.org/officeDocument/2006/relationships/notesSlide" Target="../notesSlides/notesSlide31.xml"/><Relationship Id="rId12" Type="http://schemas.openxmlformats.org/officeDocument/2006/relationships/slideLayout" Target="../slideLayouts/slideLayout4.xml"/><Relationship Id="rId11" Type="http://schemas.openxmlformats.org/officeDocument/2006/relationships/image" Target="../media/image67.png"/><Relationship Id="rId10" Type="http://schemas.openxmlformats.org/officeDocument/2006/relationships/image" Target="../media/image66.jpeg"/><Relationship Id="rId1" Type="http://schemas.openxmlformats.org/officeDocument/2006/relationships/image" Target="../media/image5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1.xml"/><Relationship Id="rId2" Type="http://schemas.openxmlformats.org/officeDocument/2006/relationships/image" Target="../media/image8.png"/><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hyperlink" Target="https://www.zhihu.com/search?q=%E7%9B%B8%E5%AF%B9%E9%95%BF%E5%BA%A6&amp;search_source=Entity&amp;hybrid_search_source=Entity&amp;hybrid_search_extra=%7B%22sourceType%22%3A%22article%22%2C%22sourceId%22%3A%22358411938%22%7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ïsḷiḋe"/>
        <p:cNvGrpSpPr/>
        <p:nvPr/>
      </p:nvGrpSpPr>
      <p:grpSpPr>
        <a:xfrm>
          <a:off x="0" y="0"/>
          <a:ext cx="0" cy="0"/>
          <a:chOff x="0" y="0"/>
          <a:chExt cx="0" cy="0"/>
        </a:xfrm>
      </p:grpSpPr>
      <p:sp>
        <p:nvSpPr>
          <p:cNvPr id="32" name="iṥļïḑé"/>
          <p:cNvSpPr/>
          <p:nvPr/>
        </p:nvSpPr>
        <p:spPr>
          <a:xfrm flipH="1">
            <a:off x="-1" y="0"/>
            <a:ext cx="12192001" cy="6858000"/>
          </a:xfrm>
          <a:custGeom>
            <a:avLst/>
            <a:gdLst>
              <a:gd name="connsiteX0" fmla="*/ 12192001 w 12192001"/>
              <a:gd name="connsiteY0" fmla="*/ 0 h 6858000"/>
              <a:gd name="connsiteX1" fmla="*/ 0 w 12192001"/>
              <a:gd name="connsiteY1" fmla="*/ 0 h 6858000"/>
              <a:gd name="connsiteX2" fmla="*/ 0 w 12192001"/>
              <a:gd name="connsiteY2" fmla="*/ 6858000 h 6858000"/>
              <a:gd name="connsiteX3" fmla="*/ 1760972 w 12192001"/>
              <a:gd name="connsiteY3" fmla="*/ 6858000 h 6858000"/>
              <a:gd name="connsiteX4" fmla="*/ 1765876 w 12192001"/>
              <a:gd name="connsiteY4" fmla="*/ 6853061 h 6858000"/>
              <a:gd name="connsiteX5" fmla="*/ 2750338 w 12192001"/>
              <a:gd name="connsiteY5" fmla="*/ 6294119 h 6858000"/>
              <a:gd name="connsiteX6" fmla="*/ 6340205 w 12192001"/>
              <a:gd name="connsiteY6" fmla="*/ 6312181 h 6858000"/>
              <a:gd name="connsiteX7" fmla="*/ 9593098 w 12192001"/>
              <a:gd name="connsiteY7" fmla="*/ 4876799 h 6858000"/>
              <a:gd name="connsiteX8" fmla="*/ 11315218 w 12192001"/>
              <a:gd name="connsiteY8" fmla="*/ 4526279 h 6858000"/>
              <a:gd name="connsiteX9" fmla="*/ 12058049 w 12192001"/>
              <a:gd name="connsiteY9" fmla="*/ 4724995 h 6858000"/>
              <a:gd name="connsiteX10" fmla="*/ 12192001 w 12192001"/>
              <a:gd name="connsiteY10" fmla="*/ 47792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1" h="6858000">
                <a:moveTo>
                  <a:pt x="12192001" y="0"/>
                </a:moveTo>
                <a:lnTo>
                  <a:pt x="0" y="0"/>
                </a:lnTo>
                <a:lnTo>
                  <a:pt x="0" y="6858000"/>
                </a:lnTo>
                <a:lnTo>
                  <a:pt x="1760972" y="6858000"/>
                </a:lnTo>
                <a:lnTo>
                  <a:pt x="1765876" y="6853061"/>
                </a:lnTo>
                <a:cubicBezTo>
                  <a:pt x="2016843" y="6612654"/>
                  <a:pt x="2306403" y="6399294"/>
                  <a:pt x="2750338" y="6294119"/>
                </a:cubicBezTo>
                <a:cubicBezTo>
                  <a:pt x="3638209" y="6083769"/>
                  <a:pt x="5463905" y="6517921"/>
                  <a:pt x="6340205" y="6312181"/>
                </a:cubicBezTo>
                <a:cubicBezTo>
                  <a:pt x="7088094" y="6030147"/>
                  <a:pt x="8550569" y="4671529"/>
                  <a:pt x="9593098" y="4876799"/>
                </a:cubicBezTo>
                <a:cubicBezTo>
                  <a:pt x="10635627" y="5082069"/>
                  <a:pt x="10530358" y="4526279"/>
                  <a:pt x="11315218" y="4526279"/>
                </a:cubicBezTo>
                <a:cubicBezTo>
                  <a:pt x="11511433" y="4526279"/>
                  <a:pt x="11771783" y="4612163"/>
                  <a:pt x="12058049" y="4724995"/>
                </a:cubicBezTo>
                <a:lnTo>
                  <a:pt x="12192001" y="4779292"/>
                </a:lnTo>
                <a:close/>
              </a:path>
            </a:pathLst>
          </a:custGeom>
          <a:gradFill flip="none" rotWithShape="1">
            <a:gsLst>
              <a:gs pos="7000">
                <a:srgbClr val="F4A10C">
                  <a:alpha val="90000"/>
                </a:srgbClr>
              </a:gs>
              <a:gs pos="89000">
                <a:srgbClr val="EA4726">
                  <a:alpha val="94000"/>
                </a:srgbClr>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b="1" dirty="0"/>
          </a:p>
        </p:txBody>
      </p:sp>
      <p:sp>
        <p:nvSpPr>
          <p:cNvPr id="35" name="îşļîdé"/>
          <p:cNvSpPr/>
          <p:nvPr/>
        </p:nvSpPr>
        <p:spPr>
          <a:xfrm rot="2076435">
            <a:off x="3231070" y="-644384"/>
            <a:ext cx="1893751" cy="1574725"/>
          </a:xfrm>
          <a:custGeom>
            <a:avLst/>
            <a:gdLst>
              <a:gd name="connsiteX0" fmla="*/ 0 w 1893751"/>
              <a:gd name="connsiteY0" fmla="*/ 1267031 h 1574725"/>
              <a:gd name="connsiteX1" fmla="*/ 1836170 w 1893751"/>
              <a:gd name="connsiteY1" fmla="*/ 0 h 1574725"/>
              <a:gd name="connsiteX2" fmla="*/ 1870568 w 1893751"/>
              <a:gd name="connsiteY2" fmla="*/ 117763 h 1574725"/>
              <a:gd name="connsiteX3" fmla="*/ 1893751 w 1893751"/>
              <a:gd name="connsiteY3" fmla="*/ 362141 h 1574725"/>
              <a:gd name="connsiteX4" fmla="*/ 752706 w 1893751"/>
              <a:gd name="connsiteY4" fmla="*/ 1574725 h 1574725"/>
              <a:gd name="connsiteX5" fmla="*/ 114738 w 1893751"/>
              <a:gd name="connsiteY5" fmla="*/ 1367635 h 157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3751" h="1574725">
                <a:moveTo>
                  <a:pt x="0" y="1267031"/>
                </a:moveTo>
                <a:lnTo>
                  <a:pt x="1836170" y="0"/>
                </a:lnTo>
                <a:lnTo>
                  <a:pt x="1870568" y="117763"/>
                </a:lnTo>
                <a:cubicBezTo>
                  <a:pt x="1885768" y="196699"/>
                  <a:pt x="1893750" y="278430"/>
                  <a:pt x="1893751" y="362141"/>
                </a:cubicBezTo>
                <a:cubicBezTo>
                  <a:pt x="1893751" y="1031833"/>
                  <a:pt x="1382888" y="1574725"/>
                  <a:pt x="752706" y="1574725"/>
                </a:cubicBezTo>
                <a:cubicBezTo>
                  <a:pt x="516389" y="1574725"/>
                  <a:pt x="296850" y="1498381"/>
                  <a:pt x="114738" y="1367635"/>
                </a:cubicBezTo>
                <a:close/>
              </a:path>
            </a:pathLst>
          </a:custGeom>
          <a:gradFill flip="none" rotWithShape="1">
            <a:gsLst>
              <a:gs pos="0">
                <a:srgbClr val="F4A10C">
                  <a:alpha val="30000"/>
                </a:srgbClr>
              </a:gs>
              <a:gs pos="100000">
                <a:srgbClr val="EF775F">
                  <a:alpha val="41961"/>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îṧľîḋê"/>
          <p:cNvSpPr/>
          <p:nvPr/>
        </p:nvSpPr>
        <p:spPr>
          <a:xfrm rot="9900000">
            <a:off x="10340375" y="4581584"/>
            <a:ext cx="534628" cy="533819"/>
          </a:xfrm>
          <a:prstGeom prst="ellipse">
            <a:avLst/>
          </a:prstGeom>
          <a:gradFill flip="none" rotWithShape="1">
            <a:gsLst>
              <a:gs pos="0">
                <a:srgbClr val="F4A10C">
                  <a:alpha val="0"/>
                </a:srgbClr>
              </a:gs>
              <a:gs pos="100000">
                <a:srgbClr val="F7B847">
                  <a:alpha val="61000"/>
                </a:srgb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îsľíḋé"/>
          <p:cNvSpPr/>
          <p:nvPr/>
        </p:nvSpPr>
        <p:spPr>
          <a:xfrm rot="18000000">
            <a:off x="69746" y="3327295"/>
            <a:ext cx="428071" cy="408219"/>
          </a:xfrm>
          <a:prstGeom prst="ellipse">
            <a:avLst/>
          </a:prstGeom>
          <a:gradFill flip="none" rotWithShape="1">
            <a:gsLst>
              <a:gs pos="0">
                <a:srgbClr val="F4A10C">
                  <a:alpha val="0"/>
                </a:srgbClr>
              </a:gs>
              <a:gs pos="100000">
                <a:srgbClr val="F7B847">
                  <a:alpha val="61000"/>
                </a:srgb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îş1îde"/>
          <p:cNvSpPr>
            <a:spLocks noChangeAspect="1"/>
          </p:cNvSpPr>
          <p:nvPr/>
        </p:nvSpPr>
        <p:spPr>
          <a:xfrm rot="18991794">
            <a:off x="2980751" y="5612296"/>
            <a:ext cx="108000" cy="108000"/>
          </a:xfrm>
          <a:prstGeom prst="ellipse">
            <a:avLst/>
          </a:prstGeom>
          <a:solidFill>
            <a:srgbClr val="EE6C2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1" name="íṧlïḋê"/>
          <p:cNvSpPr>
            <a:spLocks noChangeAspect="1"/>
          </p:cNvSpPr>
          <p:nvPr/>
        </p:nvSpPr>
        <p:spPr>
          <a:xfrm rot="18991794">
            <a:off x="9256397" y="4768358"/>
            <a:ext cx="108000" cy="108000"/>
          </a:xfrm>
          <a:prstGeom prst="ellipse">
            <a:avLst/>
          </a:prstGeom>
          <a:solidFill>
            <a:srgbClr val="EE6C2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3" name="iṧliďe"/>
          <p:cNvSpPr>
            <a:spLocks noChangeAspect="1"/>
          </p:cNvSpPr>
          <p:nvPr/>
        </p:nvSpPr>
        <p:spPr>
          <a:xfrm rot="18991794">
            <a:off x="4774826" y="2430046"/>
            <a:ext cx="108000" cy="108000"/>
          </a:xfrm>
          <a:prstGeom prst="ellipse">
            <a:avLst/>
          </a:prstGeom>
          <a:solidFill>
            <a:srgbClr val="EE6C2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PA_文本框 7"/>
          <p:cNvSpPr>
            <a:spLocks noChangeArrowheads="1"/>
          </p:cNvSpPr>
          <p:nvPr>
            <p:custDataLst>
              <p:tags r:id="rId1"/>
            </p:custDataLst>
          </p:nvPr>
        </p:nvSpPr>
        <p:spPr bwMode="auto">
          <a:xfrm>
            <a:off x="2619909" y="2193243"/>
            <a:ext cx="8746295" cy="1830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4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AI</a:t>
            </a:r>
            <a:r>
              <a:rPr lang="zh-CN" altLang="en-US" sz="4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技术赋能剪映：</a:t>
            </a:r>
            <a:endParaRPr lang="en-US" altLang="zh-CN" sz="4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pPr>
            <a:r>
              <a:rPr lang="zh-CN" altLang="en-US" sz="4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领略</a:t>
            </a:r>
            <a:r>
              <a:rPr lang="en-US" altLang="zh-CN" sz="4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AI+</a:t>
            </a:r>
            <a:r>
              <a:rPr lang="zh-CN" altLang="en-US" sz="4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剪映带来的多媒体创意魔力</a:t>
            </a:r>
            <a:endParaRPr lang="zh-CN" altLang="en-US" sz="4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PA_文本框 7"/>
          <p:cNvSpPr>
            <a:spLocks noChangeArrowheads="1"/>
          </p:cNvSpPr>
          <p:nvPr>
            <p:custDataLst>
              <p:tags r:id="rId2"/>
            </p:custDataLst>
          </p:nvPr>
        </p:nvSpPr>
        <p:spPr bwMode="auto">
          <a:xfrm>
            <a:off x="5815855" y="4176015"/>
            <a:ext cx="5632401" cy="70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zh-CN" altLang="en-US" sz="1400" b="1" dirty="0">
                <a:solidFill>
                  <a:schemeClr val="bg1"/>
                </a:solidFill>
                <a:latin typeface="+mn-ea"/>
                <a:ea typeface="+mn-ea"/>
              </a:rPr>
              <a:t>计算机技能自助式网络视频学习系统 </a:t>
            </a:r>
            <a:r>
              <a:rPr lang="en-US" altLang="zh-CN" sz="1400" b="1" dirty="0">
                <a:solidFill>
                  <a:schemeClr val="bg1"/>
                </a:solidFill>
                <a:latin typeface="+mn-ea"/>
              </a:rPr>
              <a:t>https://rjt.softtone.cn/index</a:t>
            </a:r>
            <a:endParaRPr lang="zh-CN" altLang="en-US" sz="1400" b="1" dirty="0">
              <a:solidFill>
                <a:schemeClr val="bg1"/>
              </a:solidFill>
              <a:latin typeface="+mn-ea"/>
              <a:ea typeface="+mn-ea"/>
            </a:endParaRPr>
          </a:p>
          <a:p>
            <a:pPr algn="r">
              <a:lnSpc>
                <a:spcPct val="150000"/>
              </a:lnSpc>
            </a:pPr>
            <a:r>
              <a:rPr lang="zh-CN" altLang="en-US" sz="1400" b="1" dirty="0">
                <a:solidFill>
                  <a:schemeClr val="bg1"/>
                </a:solidFill>
                <a:latin typeface="+mn-ea"/>
                <a:ea typeface="+mn-ea"/>
              </a:rPr>
              <a:t>中新金桥信息技术（北京）有限公司</a:t>
            </a:r>
            <a:endParaRPr lang="en-US" altLang="zh-CN" sz="1400" b="1" dirty="0">
              <a:solidFill>
                <a:schemeClr val="bg1"/>
              </a:solidFill>
              <a:latin typeface="+mn-ea"/>
              <a:ea typeface="+mn-ea"/>
            </a:endParaRPr>
          </a:p>
        </p:txBody>
      </p:sp>
      <p:cxnSp>
        <p:nvCxnSpPr>
          <p:cNvPr id="16" name="PA_直接连接符 623"/>
          <p:cNvCxnSpPr/>
          <p:nvPr>
            <p:custDataLst>
              <p:tags r:id="rId3"/>
            </p:custDataLst>
          </p:nvPr>
        </p:nvCxnSpPr>
        <p:spPr>
          <a:xfrm>
            <a:off x="2619910" y="4074330"/>
            <a:ext cx="8746295" cy="0"/>
          </a:xfrm>
          <a:prstGeom prst="line">
            <a:avLst/>
          </a:prstGeom>
          <a:ln w="635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567564" y="481984"/>
            <a:ext cx="2723823" cy="1107996"/>
          </a:xfrm>
          <a:prstGeom prst="rect">
            <a:avLst/>
          </a:prstGeom>
          <a:noFill/>
        </p:spPr>
        <p:txBody>
          <a:bodyPr wrap="none" rtlCol="0">
            <a:spAutoFit/>
          </a:bodyPr>
          <a:lstStyle/>
          <a:p>
            <a:r>
              <a:rPr lang="zh-CN" altLang="en-US" sz="66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软件通</a:t>
            </a:r>
            <a:endParaRPr lang="zh-CN" altLang="en-US" sz="6600" dirty="0">
              <a:solidFill>
                <a:schemeClr val="bg1"/>
              </a:solidFill>
            </a:endParaRPr>
          </a:p>
        </p:txBody>
      </p:sp>
      <p:pic>
        <p:nvPicPr>
          <p:cNvPr id="3" name="图片 2" descr="文本&#10;&#10;中度可信度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038" y="481983"/>
            <a:ext cx="4483400" cy="808677"/>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par>
                          <p:cTn id="15" fill="hold">
                            <p:stCondLst>
                              <p:cond delay="4000"/>
                            </p:stCondLst>
                            <p:childTnLst>
                              <p:par>
                                <p:cTn id="16" presetID="52" presetClass="entr" presetSubtype="0" fill="hold" grpId="0" nodeType="afterEffect">
                                  <p:stCondLst>
                                    <p:cond delay="0"/>
                                  </p:stCondLst>
                                  <p:iterate type="lt">
                                    <p:tmPct val="10000"/>
                                  </p:iterate>
                                  <p:childTnLst>
                                    <p:set>
                                      <p:cBhvr>
                                        <p:cTn id="17" dur="1" fill="hold">
                                          <p:stCondLst>
                                            <p:cond delay="0"/>
                                          </p:stCondLst>
                                        </p:cTn>
                                        <p:tgtEl>
                                          <p:spTgt spid="15"/>
                                        </p:tgtEl>
                                        <p:attrNameLst>
                                          <p:attrName>style.visibility</p:attrName>
                                        </p:attrNameLst>
                                      </p:cBhvr>
                                      <p:to>
                                        <p:strVal val="visible"/>
                                      </p:to>
                                    </p:set>
                                    <p:animScale>
                                      <p:cBhvr>
                                        <p:cTn id="18"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5"/>
                                        </p:tgtEl>
                                        <p:attrNameLst>
                                          <p:attrName>ppt_x</p:attrName>
                                          <p:attrName>ppt_y</p:attrName>
                                        </p:attrNameLst>
                                      </p:cBhvr>
                                    </p:animMotion>
                                    <p:animEffect transition="in" filter="fade">
                                      <p:cBhvr>
                                        <p:cTn id="2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1" name="文本框 10"/>
          <p:cNvSpPr txBox="1"/>
          <p:nvPr/>
        </p:nvSpPr>
        <p:spPr>
          <a:xfrm>
            <a:off x="514727" y="1129400"/>
            <a:ext cx="11595757" cy="5197961"/>
          </a:xfrm>
          <a:prstGeom prst="rect">
            <a:avLst/>
          </a:prstGeom>
          <a:noFill/>
        </p:spPr>
        <p:txBody>
          <a:bodyPr wrap="square">
            <a:spAutoFit/>
          </a:bodyPr>
          <a:lstStyle/>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向前一步操作</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：只有执行向后一步操作之后，才能向前一步，返回到最新的操作</a:t>
            </a:r>
            <a:endPar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分割</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（使用时需要选中素材）：在时间指针停留出将素材分割，然后自动选中前一段素材</a:t>
            </a:r>
            <a:endPar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删除</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：删除所选素材</a:t>
            </a:r>
            <a:endPar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定格</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：在执行“分割”操作之后，将前一个素材的最后一帧（也就是最后一个画面）延长一段时间，成为</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hlinkClick r:id="rId1"/>
              </a:rPr>
              <a:t>静止画面</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（默认为三秒，可以在右上角的效果件栏中调整时长）</a:t>
            </a:r>
            <a:endPar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倒放</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：把选中的素材执行倒放，这个过程可能会占用较多的电脑内存，电脑可能会卡一点（卡的程度取决于要倒放的视频长度）</a:t>
            </a:r>
            <a:endPar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镜像</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：对选择的素材画面执行镜面对称操作</a:t>
            </a:r>
            <a:endPar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旋转</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：把选中的素材画面顺时针旋转</a:t>
            </a:r>
            <a:r>
              <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rPr>
              <a:t>90°</a:t>
            </a:r>
            <a:endPar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裁剪</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：裁剪所选素材画面</a:t>
            </a:r>
            <a:endPar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自动吸附</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：这意味着你在拖动素材的时候（比如两端分开的音频素材），当他们距离很近的时候就会像磁铁一样头尾严丝合缝地“吸附”在一起，视频之间没有间隙，不会出现视频衔接不连续的情况。</a:t>
            </a:r>
            <a:endPar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200000"/>
              </a:lnSpc>
            </a:pPr>
            <a:r>
              <a:rPr lang="zh-CN" altLang="en-US" sz="1400" b="1" dirty="0">
                <a:solidFill>
                  <a:schemeClr val="accent1"/>
                </a:solidFill>
                <a:latin typeface="微软雅黑" panose="020B0503020204020204" pitchFamily="34" charset="-122"/>
                <a:ea typeface="微软雅黑" panose="020B0503020204020204" pitchFamily="34" charset="-122"/>
              </a:rPr>
              <a:t>时间轴相对长度</a:t>
            </a:r>
            <a:r>
              <a:rPr lang="zh-CN" altLang="en-US" sz="1400" b="1" dirty="0">
                <a:solidFill>
                  <a:schemeClr val="tx1">
                    <a:lumMod val="50000"/>
                    <a:lumOff val="50000"/>
                  </a:schemeClr>
                </a:solidFill>
                <a:latin typeface="微软雅黑" panose="020B0503020204020204" pitchFamily="34" charset="-122"/>
                <a:ea typeface="微软雅黑" panose="020B0503020204020204" pitchFamily="34" charset="-122"/>
              </a:rPr>
              <a:t>：如果视频素材过长，一直拖拽时间轴并不方便，减小时间轴的相对长度会把素材的相对长度变短。</a:t>
            </a:r>
            <a:endParaRPr lang="en-US" altLang="zh-CN" sz="1400" b="1" dirty="0">
              <a:solidFill>
                <a:schemeClr val="tx1">
                  <a:lumMod val="50000"/>
                  <a:lumOff val="50000"/>
                </a:schemeClr>
              </a:solidFill>
              <a:latin typeface="微软雅黑" panose="020B0503020204020204" pitchFamily="34" charset="-122"/>
              <a:ea typeface="微软雅黑" panose="020B0503020204020204" pitchFamily="34" charset="-122"/>
            </a:endParaRPr>
          </a:p>
        </p:txBody>
      </p:sp>
      <p:cxnSp>
        <p:nvCxnSpPr>
          <p:cNvPr id="7" name="íṣlîďè"/>
          <p:cNvCxnSpPr/>
          <p:nvPr/>
        </p:nvCxnSpPr>
        <p:spPr>
          <a:xfrm>
            <a:off x="647091" y="1015100"/>
            <a:ext cx="184766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514727" y="377581"/>
            <a:ext cx="1980029"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剪辑区功能</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305724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通过编辑产生变化</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664337" y="1727331"/>
            <a:ext cx="8087833" cy="4401972"/>
          </a:xfrm>
          <a:prstGeom prst="rect">
            <a:avLst/>
          </a:prstGeom>
        </p:spPr>
      </p:pic>
      <p:sp>
        <p:nvSpPr>
          <p:cNvPr id="10" name="文本框 9"/>
          <p:cNvSpPr txBox="1"/>
          <p:nvPr/>
        </p:nvSpPr>
        <p:spPr>
          <a:xfrm>
            <a:off x="647091" y="1129400"/>
            <a:ext cx="6156250" cy="369332"/>
          </a:xfrm>
          <a:prstGeom prst="rect">
            <a:avLst/>
          </a:prstGeom>
          <a:noFill/>
        </p:spPr>
        <p:txBody>
          <a:bodyPr wrap="square">
            <a:spAutoFit/>
          </a:bodyPr>
          <a:lstStyle/>
          <a:p>
            <a:r>
              <a:rPr lang="zh-CN" altLang="en-US" b="0" i="0" dirty="0">
                <a:solidFill>
                  <a:srgbClr val="333333"/>
                </a:solidFill>
                <a:effectLst/>
                <a:latin typeface="微软雅黑" panose="020B0503020204020204" pitchFamily="34" charset="-122"/>
                <a:ea typeface="微软雅黑" panose="020B0503020204020204" pitchFamily="34" charset="-122"/>
              </a:rPr>
              <a:t>将导入的视频文件拖拽到视频编辑区。</a:t>
            </a:r>
            <a:endParaRPr lang="zh-CN" altLang="en-US" dirty="0"/>
          </a:p>
        </p:txBody>
      </p:sp>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31886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1261884"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音频栏</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8031969" y="1784760"/>
            <a:ext cx="3645304" cy="4198393"/>
          </a:xfrm>
          <a:prstGeom prst="rect">
            <a:avLst/>
          </a:prstGeom>
          <a:noFill/>
        </p:spPr>
        <p:txBody>
          <a:bodyPr wrap="square" rtlCol="0">
            <a:spAutoFit/>
          </a:bodyPr>
          <a:lstStyle/>
          <a:p>
            <a:pPr algn="just">
              <a:lnSpc>
                <a:spcPct val="150000"/>
              </a:lnSpc>
            </a:pPr>
            <a:r>
              <a:rPr lang="zh-CN" altLang="zh-CN" kern="100" dirty="0">
                <a:solidFill>
                  <a:srgbClr val="ED5F25"/>
                </a:solidFill>
                <a:latin typeface="+mn-ea"/>
                <a:cs typeface="Times New Roman" panose="02020603050405020304" charset="0"/>
              </a:rPr>
              <a:t>音频栏主要是音乐和音效。</a:t>
            </a:r>
            <a:r>
              <a:rPr lang="zh-CN" altLang="en-US" kern="100" dirty="0">
                <a:solidFill>
                  <a:srgbClr val="ED5F25"/>
                </a:solidFill>
                <a:latin typeface="+mn-ea"/>
                <a:cs typeface="Times New Roman" panose="02020603050405020304" charset="0"/>
              </a:rPr>
              <a:t>剪映</a:t>
            </a:r>
            <a:r>
              <a:rPr lang="zh-CN" altLang="zh-CN" kern="100" dirty="0">
                <a:solidFill>
                  <a:srgbClr val="ED5F25"/>
                </a:solidFill>
                <a:latin typeface="+mn-ea"/>
                <a:cs typeface="Times New Roman" panose="02020603050405020304" charset="0"/>
              </a:rPr>
              <a:t>支持本地音乐导入也支持抖音收藏的音乐，同时在音乐素材和音效素材里面也有很多可以供大家选择使用的，里面的资源非常的丰富。</a:t>
            </a:r>
            <a:endParaRPr lang="zh-CN" altLang="zh-CN" kern="100" dirty="0">
              <a:solidFill>
                <a:srgbClr val="ED5F25"/>
              </a:solidFill>
              <a:latin typeface="+mn-ea"/>
              <a:cs typeface="Times New Roman" panose="02020603050405020304" charset="0"/>
            </a:endParaRPr>
          </a:p>
          <a:p>
            <a:pPr algn="just">
              <a:lnSpc>
                <a:spcPct val="150000"/>
              </a:lnSpc>
            </a:pPr>
            <a:r>
              <a:rPr lang="zh-CN" altLang="zh-CN" kern="100" dirty="0">
                <a:solidFill>
                  <a:srgbClr val="ED5F25"/>
                </a:solidFill>
                <a:latin typeface="+mn-ea"/>
                <a:cs typeface="Times New Roman" panose="02020603050405020304" charset="0"/>
              </a:rPr>
              <a:t>导入了一段本地音乐，然后插入</a:t>
            </a:r>
            <a:r>
              <a:rPr lang="en-US" altLang="zh-CN" kern="100" dirty="0">
                <a:solidFill>
                  <a:srgbClr val="ED5F25"/>
                </a:solidFill>
                <a:latin typeface="+mn-ea"/>
                <a:cs typeface="Times New Roman" panose="02020603050405020304" charset="0"/>
              </a:rPr>
              <a:t>(</a:t>
            </a:r>
            <a:r>
              <a:rPr lang="zh-CN" altLang="zh-CN" kern="100" dirty="0">
                <a:solidFill>
                  <a:srgbClr val="ED5F25"/>
                </a:solidFill>
                <a:latin typeface="+mn-ea"/>
                <a:cs typeface="Times New Roman" panose="02020603050405020304" charset="0"/>
              </a:rPr>
              <a:t>拖拽</a:t>
            </a:r>
            <a:r>
              <a:rPr lang="en-US" altLang="zh-CN" kern="100" dirty="0">
                <a:solidFill>
                  <a:srgbClr val="ED5F25"/>
                </a:solidFill>
                <a:latin typeface="+mn-ea"/>
                <a:cs typeface="Times New Roman" panose="02020603050405020304" charset="0"/>
              </a:rPr>
              <a:t>)</a:t>
            </a:r>
            <a:r>
              <a:rPr lang="zh-CN" altLang="zh-CN" kern="100" dirty="0">
                <a:solidFill>
                  <a:srgbClr val="ED5F25"/>
                </a:solidFill>
                <a:latin typeface="+mn-ea"/>
                <a:cs typeface="Times New Roman" panose="02020603050405020304" charset="0"/>
              </a:rPr>
              <a:t>到了轨道上，这样就可以作为视频的背景音乐使用了。</a:t>
            </a:r>
            <a:endParaRPr lang="zh-CN" altLang="zh-CN" kern="100" dirty="0">
              <a:solidFill>
                <a:srgbClr val="ED5F25"/>
              </a:solidFill>
              <a:latin typeface="+mn-ea"/>
              <a:cs typeface="Times New Roman" panose="02020603050405020304" charset="0"/>
            </a:endParaRPr>
          </a:p>
          <a:p>
            <a:pPr>
              <a:lnSpc>
                <a:spcPct val="150000"/>
              </a:lnSpc>
            </a:pPr>
            <a:endParaRPr lang="zh-CN" altLang="zh-CN" sz="1800" kern="100" dirty="0">
              <a:solidFill>
                <a:srgbClr val="ED5F25"/>
              </a:solidFill>
              <a:effectLst/>
              <a:latin typeface="+mn-ea"/>
              <a:cs typeface="Times New Roman" panose="02020603050405020304" charset="0"/>
            </a:endParaRPr>
          </a:p>
          <a:p>
            <a:pPr>
              <a:lnSpc>
                <a:spcPct val="150000"/>
              </a:lnSpc>
            </a:pPr>
            <a:endParaRPr lang="zh-CN" altLang="en-US" dirty="0">
              <a:solidFill>
                <a:srgbClr val="ED5F25"/>
              </a:solidFill>
              <a:latin typeface="+mn-ea"/>
            </a:endParaRPr>
          </a:p>
        </p:txBody>
      </p:sp>
      <p:pic>
        <p:nvPicPr>
          <p:cNvPr id="3" name="图片 2"/>
          <p:cNvPicPr>
            <a:picLocks noChangeAspect="1"/>
          </p:cNvPicPr>
          <p:nvPr/>
        </p:nvPicPr>
        <p:blipFill>
          <a:blip r:embed="rId1"/>
          <a:stretch>
            <a:fillRect/>
          </a:stretch>
        </p:blipFill>
        <p:spPr>
          <a:xfrm>
            <a:off x="514727" y="1249685"/>
            <a:ext cx="7006097" cy="551362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7704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音频</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14727" y="1078594"/>
            <a:ext cx="10565219" cy="5629281"/>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226444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2396810"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音频</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音量</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647091" y="1234954"/>
            <a:ext cx="4733925" cy="4581525"/>
          </a:xfrm>
          <a:prstGeom prst="rect">
            <a:avLst/>
          </a:prstGeom>
        </p:spPr>
      </p:pic>
      <p:sp>
        <p:nvSpPr>
          <p:cNvPr id="11" name="文本框 10"/>
          <p:cNvSpPr txBox="1"/>
          <p:nvPr/>
        </p:nvSpPr>
        <p:spPr>
          <a:xfrm>
            <a:off x="5519451" y="1967874"/>
            <a:ext cx="3964791" cy="1705403"/>
          </a:xfrm>
          <a:prstGeom prst="rect">
            <a:avLst/>
          </a:prstGeom>
          <a:noFill/>
        </p:spPr>
        <p:txBody>
          <a:bodyPr wrap="square">
            <a:spAutoFit/>
          </a:bodyPr>
          <a:lstStyle/>
          <a:p>
            <a:pPr algn="just">
              <a:lnSpc>
                <a:spcPct val="150000"/>
              </a:lnSpc>
            </a:pPr>
            <a:r>
              <a:rPr lang="zh-CN" altLang="zh-CN"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主要是对画面的声音高低进行调节。可以在红框地方点击，</a:t>
            </a:r>
            <a:r>
              <a:rPr lang="zh-CN" altLang="en-US"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或</a:t>
            </a:r>
            <a:r>
              <a:rPr lang="zh-CN" altLang="zh-CN"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直接输入数值，也可</a:t>
            </a:r>
            <a:r>
              <a:rPr lang="zh-CN" altLang="en-US" b="1" kern="100" dirty="0">
                <a:solidFill>
                  <a:srgbClr val="ED5F25"/>
                </a:solidFill>
                <a:latin typeface="微软雅黑" panose="020B0503020204020204" pitchFamily="34" charset="-122"/>
                <a:ea typeface="微软雅黑" panose="020B0503020204020204" pitchFamily="34" charset="-122"/>
                <a:cs typeface="Times New Roman" panose="02020603050405020304" charset="0"/>
              </a:rPr>
              <a:t>以</a:t>
            </a:r>
            <a:r>
              <a:rPr lang="zh-CN" altLang="zh-CN"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点击</a:t>
            </a:r>
            <a:r>
              <a:rPr lang="zh-CN" altLang="en-US"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滑动条</a:t>
            </a:r>
            <a:r>
              <a:rPr lang="zh-CN" altLang="zh-CN"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进行详细的微调整，确保得到更好的效果。</a:t>
            </a:r>
            <a:endParaRPr lang="zh-CN" altLang="zh-CN" sz="18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75696" y="1196975"/>
            <a:ext cx="4410075" cy="3057525"/>
          </a:xfrm>
          <a:prstGeom prst="rect">
            <a:avLst/>
          </a:prstGeom>
        </p:spPr>
      </p:pic>
      <p:pic>
        <p:nvPicPr>
          <p:cNvPr id="5" name="图片 4"/>
          <p:cNvPicPr>
            <a:picLocks noChangeAspect="1"/>
          </p:cNvPicPr>
          <p:nvPr/>
        </p:nvPicPr>
        <p:blipFill>
          <a:blip r:embed="rId2"/>
          <a:stretch>
            <a:fillRect/>
          </a:stretch>
        </p:blipFill>
        <p:spPr>
          <a:xfrm>
            <a:off x="475696" y="4254500"/>
            <a:ext cx="4410075" cy="2324100"/>
          </a:xfrm>
          <a:prstGeom prst="rect">
            <a:avLst/>
          </a:prstGeom>
        </p:spPr>
      </p:pic>
      <p:cxnSp>
        <p:nvCxnSpPr>
          <p:cNvPr id="6"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2396810"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音频</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变声</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5339208" y="2404972"/>
            <a:ext cx="5601592" cy="1705403"/>
          </a:xfrm>
          <a:prstGeom prst="rect">
            <a:avLst/>
          </a:prstGeom>
          <a:noFill/>
        </p:spPr>
        <p:txBody>
          <a:bodyPr wrap="square" rtlCol="0">
            <a:spAutoFit/>
          </a:bodyPr>
          <a:lstStyle/>
          <a:p>
            <a:pPr>
              <a:lnSpc>
                <a:spcPct val="150000"/>
              </a:lnSpc>
            </a:pPr>
            <a:r>
              <a:rPr lang="zh-CN" altLang="zh-CN" sz="1800" b="1" kern="100" dirty="0">
                <a:solidFill>
                  <a:srgbClr val="ED5F25"/>
                </a:solidFill>
                <a:effectLst/>
                <a:latin typeface="+mn-ea"/>
                <a:cs typeface="Times New Roman" panose="02020603050405020304" charset="0"/>
              </a:rPr>
              <a:t>变声模式主要有</a:t>
            </a:r>
            <a:r>
              <a:rPr lang="en-US" altLang="zh-CN" sz="1800" b="1" kern="100" dirty="0">
                <a:solidFill>
                  <a:srgbClr val="ED5F25"/>
                </a:solidFill>
                <a:effectLst/>
                <a:latin typeface="+mn-ea"/>
                <a:cs typeface="Times New Roman" panose="02020603050405020304" charset="0"/>
              </a:rPr>
              <a:t>:</a:t>
            </a:r>
            <a:r>
              <a:rPr lang="zh-CN" altLang="zh-CN" sz="1800" b="1" kern="100" dirty="0">
                <a:solidFill>
                  <a:srgbClr val="ED5F25"/>
                </a:solidFill>
                <a:effectLst/>
                <a:latin typeface="+mn-ea"/>
                <a:cs typeface="Times New Roman" panose="02020603050405020304" charset="0"/>
              </a:rPr>
              <a:t>大叔萝莉、女士、男生、怪物</a:t>
            </a:r>
            <a:r>
              <a:rPr lang="zh-CN" altLang="en-US" sz="1800" b="1" kern="100" dirty="0">
                <a:solidFill>
                  <a:srgbClr val="ED5F25"/>
                </a:solidFill>
                <a:effectLst/>
                <a:latin typeface="+mn-ea"/>
                <a:cs typeface="Times New Roman" panose="02020603050405020304" charset="0"/>
              </a:rPr>
              <a:t>等</a:t>
            </a:r>
            <a:r>
              <a:rPr lang="zh-CN" altLang="zh-CN" sz="1800" b="1" kern="100" dirty="0">
                <a:solidFill>
                  <a:srgbClr val="ED5F25"/>
                </a:solidFill>
                <a:effectLst/>
                <a:latin typeface="+mn-ea"/>
                <a:cs typeface="Times New Roman" panose="02020603050405020304" charset="0"/>
              </a:rPr>
              <a:t>，根据制作效果自行选择。可以把原有的视频的声音变成不同的声音。</a:t>
            </a:r>
            <a:endParaRPr lang="zh-CN" altLang="zh-CN" sz="1800" b="1" kern="100" dirty="0">
              <a:solidFill>
                <a:srgbClr val="ED5F25"/>
              </a:solidFill>
              <a:effectLst/>
              <a:latin typeface="+mn-ea"/>
              <a:cs typeface="Times New Roman" panose="02020603050405020304" charset="0"/>
            </a:endParaRPr>
          </a:p>
          <a:p>
            <a:pPr>
              <a:lnSpc>
                <a:spcPct val="150000"/>
              </a:lnSpc>
            </a:pPr>
            <a:endParaRPr lang="zh-CN" altLang="en-US" b="1" dirty="0">
              <a:solidFill>
                <a:srgbClr val="ED5F25"/>
              </a:solidFill>
              <a:latin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226444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2396810"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音频</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变速</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5339208" y="1007175"/>
            <a:ext cx="5601592" cy="5029390"/>
          </a:xfrm>
          <a:prstGeom prst="rect">
            <a:avLst/>
          </a:prstGeom>
          <a:noFill/>
        </p:spPr>
        <p:txBody>
          <a:bodyPr wrap="square" rtlCol="0">
            <a:spAutoFit/>
          </a:bodyPr>
          <a:lstStyle/>
          <a:p>
            <a:pPr algn="just">
              <a:lnSpc>
                <a:spcPct val="150000"/>
              </a:lnSpc>
            </a:pPr>
            <a:r>
              <a:rPr lang="zh-CN" altLang="zh-CN" kern="100" dirty="0">
                <a:solidFill>
                  <a:srgbClr val="ED5F25"/>
                </a:solidFill>
                <a:latin typeface="+mn-ea"/>
                <a:cs typeface="Times New Roman" panose="02020603050405020304" charset="0"/>
              </a:rPr>
              <a:t>此项功能是对</a:t>
            </a:r>
            <a:r>
              <a:rPr lang="zh-CN" altLang="en-US" kern="100" dirty="0">
                <a:solidFill>
                  <a:srgbClr val="ED5F25"/>
                </a:solidFill>
                <a:latin typeface="+mn-ea"/>
                <a:cs typeface="Times New Roman" panose="02020603050405020304" charset="0"/>
              </a:rPr>
              <a:t>音频、</a:t>
            </a:r>
            <a:r>
              <a:rPr lang="zh-CN" altLang="zh-CN" kern="100" dirty="0">
                <a:solidFill>
                  <a:srgbClr val="ED5F25"/>
                </a:solidFill>
                <a:latin typeface="+mn-ea"/>
                <a:cs typeface="Times New Roman" panose="02020603050405020304" charset="0"/>
              </a:rPr>
              <a:t>视频的速度进行调整</a:t>
            </a:r>
            <a:r>
              <a:rPr lang="zh-CN" altLang="en-US" kern="100" dirty="0">
                <a:solidFill>
                  <a:srgbClr val="ED5F25"/>
                </a:solidFill>
                <a:latin typeface="+mn-ea"/>
                <a:cs typeface="Times New Roman" panose="02020603050405020304" charset="0"/>
              </a:rPr>
              <a:t>。</a:t>
            </a:r>
            <a:endParaRPr lang="en-US" altLang="zh-CN" kern="100" dirty="0">
              <a:solidFill>
                <a:srgbClr val="ED5F25"/>
              </a:solidFill>
              <a:latin typeface="+mn-ea"/>
              <a:cs typeface="Times New Roman" panose="02020603050405020304" charset="0"/>
            </a:endParaRPr>
          </a:p>
          <a:p>
            <a:pPr algn="just">
              <a:lnSpc>
                <a:spcPct val="150000"/>
              </a:lnSpc>
            </a:pPr>
            <a:r>
              <a:rPr lang="zh-CN" altLang="en-US" b="1" kern="100" dirty="0">
                <a:solidFill>
                  <a:srgbClr val="ED5F25"/>
                </a:solidFill>
                <a:latin typeface="+mn-ea"/>
                <a:cs typeface="Times New Roman" panose="02020603050405020304" charset="0"/>
              </a:rPr>
              <a:t>视频变速：</a:t>
            </a:r>
            <a:r>
              <a:rPr lang="zh-CN" altLang="zh-CN" kern="100" dirty="0">
                <a:solidFill>
                  <a:srgbClr val="ED5F25"/>
                </a:solidFill>
                <a:latin typeface="+mn-ea"/>
                <a:cs typeface="Times New Roman" panose="02020603050405020304" charset="0"/>
              </a:rPr>
              <a:t>通过调整倍数实现快镜头和慢镜头的效果。倍数越大，视频速度越快</a:t>
            </a:r>
            <a:r>
              <a:rPr lang="en-US" altLang="zh-CN" kern="100" dirty="0">
                <a:solidFill>
                  <a:srgbClr val="ED5F25"/>
                </a:solidFill>
                <a:latin typeface="+mn-ea"/>
                <a:cs typeface="Times New Roman" panose="02020603050405020304" charset="0"/>
              </a:rPr>
              <a:t>;</a:t>
            </a:r>
            <a:r>
              <a:rPr lang="zh-CN" altLang="zh-CN" kern="100" dirty="0">
                <a:solidFill>
                  <a:srgbClr val="ED5F25"/>
                </a:solidFill>
                <a:latin typeface="+mn-ea"/>
                <a:cs typeface="Times New Roman" panose="02020603050405020304" charset="0"/>
              </a:rPr>
              <a:t>倍数越小，视频速度越慢。当视频的速度加快时视频时长减少，当视频速度变慢时，视频时长增加。也可以自定义视频的时长，实现快慢镜头的效果。例如你选择的视频时长是</a:t>
            </a:r>
            <a:r>
              <a:rPr lang="en-US" altLang="zh-CN" kern="100" dirty="0">
                <a:solidFill>
                  <a:srgbClr val="ED5F25"/>
                </a:solidFill>
                <a:latin typeface="+mn-ea"/>
                <a:cs typeface="Times New Roman" panose="02020603050405020304" charset="0"/>
              </a:rPr>
              <a:t>30</a:t>
            </a:r>
            <a:r>
              <a:rPr lang="zh-CN" altLang="zh-CN" kern="100" dirty="0">
                <a:solidFill>
                  <a:srgbClr val="ED5F25"/>
                </a:solidFill>
                <a:latin typeface="+mn-ea"/>
                <a:cs typeface="Times New Roman" panose="02020603050405020304" charset="0"/>
              </a:rPr>
              <a:t>秒，你可以自定义时长为</a:t>
            </a:r>
            <a:r>
              <a:rPr lang="en-US" altLang="zh-CN" kern="100" dirty="0">
                <a:solidFill>
                  <a:srgbClr val="ED5F25"/>
                </a:solidFill>
                <a:latin typeface="+mn-ea"/>
                <a:cs typeface="Times New Roman" panose="02020603050405020304" charset="0"/>
              </a:rPr>
              <a:t>5</a:t>
            </a:r>
            <a:r>
              <a:rPr lang="zh-CN" altLang="zh-CN" kern="100" dirty="0">
                <a:solidFill>
                  <a:srgbClr val="ED5F25"/>
                </a:solidFill>
                <a:latin typeface="+mn-ea"/>
                <a:cs typeface="Times New Roman" panose="02020603050405020304" charset="0"/>
              </a:rPr>
              <a:t>秒。</a:t>
            </a:r>
            <a:endParaRPr lang="zh-CN" altLang="zh-CN" kern="100" dirty="0">
              <a:solidFill>
                <a:srgbClr val="ED5F25"/>
              </a:solidFill>
              <a:latin typeface="+mn-ea"/>
              <a:cs typeface="Times New Roman" panose="02020603050405020304" charset="0"/>
            </a:endParaRPr>
          </a:p>
          <a:p>
            <a:pPr algn="just">
              <a:lnSpc>
                <a:spcPct val="150000"/>
              </a:lnSpc>
            </a:pPr>
            <a:r>
              <a:rPr lang="en-US" altLang="zh-CN" kern="100" dirty="0">
                <a:solidFill>
                  <a:srgbClr val="ED5F25"/>
                </a:solidFill>
                <a:latin typeface="+mn-ea"/>
                <a:cs typeface="Times New Roman" panose="02020603050405020304" charset="0"/>
              </a:rPr>
              <a:t> </a:t>
            </a:r>
            <a:endParaRPr lang="zh-CN" altLang="zh-CN" kern="100" dirty="0">
              <a:solidFill>
                <a:srgbClr val="ED5F25"/>
              </a:solidFill>
              <a:latin typeface="+mn-ea"/>
              <a:cs typeface="Times New Roman" panose="02020603050405020304" charset="0"/>
            </a:endParaRPr>
          </a:p>
          <a:p>
            <a:pPr algn="just">
              <a:lnSpc>
                <a:spcPct val="150000"/>
              </a:lnSpc>
            </a:pPr>
            <a:r>
              <a:rPr lang="zh-CN" altLang="zh-CN" b="1" kern="100" dirty="0">
                <a:solidFill>
                  <a:srgbClr val="ED5F25"/>
                </a:solidFill>
                <a:latin typeface="+mn-ea"/>
                <a:cs typeface="Times New Roman" panose="02020603050405020304" charset="0"/>
              </a:rPr>
              <a:t>声音变调</a:t>
            </a:r>
            <a:r>
              <a:rPr lang="zh-CN" altLang="en-US" b="1" kern="100" dirty="0">
                <a:solidFill>
                  <a:srgbClr val="ED5F25"/>
                </a:solidFill>
                <a:latin typeface="+mn-ea"/>
                <a:cs typeface="Times New Roman" panose="02020603050405020304" charset="0"/>
              </a:rPr>
              <a:t>：</a:t>
            </a:r>
            <a:r>
              <a:rPr lang="zh-CN" altLang="zh-CN" kern="100" dirty="0">
                <a:solidFill>
                  <a:srgbClr val="ED5F25"/>
                </a:solidFill>
                <a:latin typeface="+mn-ea"/>
                <a:cs typeface="Times New Roman" panose="02020603050405020304" charset="0"/>
              </a:rPr>
              <a:t>原来视频的声音音调会随着视频速度变化进行变化。</a:t>
            </a:r>
            <a:endParaRPr lang="zh-CN" altLang="zh-CN" kern="100" dirty="0">
              <a:solidFill>
                <a:srgbClr val="ED5F25"/>
              </a:solidFill>
              <a:latin typeface="+mn-ea"/>
              <a:cs typeface="Times New Roman" panose="02020603050405020304" charset="0"/>
            </a:endParaRPr>
          </a:p>
          <a:p>
            <a:pPr>
              <a:lnSpc>
                <a:spcPct val="150000"/>
              </a:lnSpc>
            </a:pPr>
            <a:endParaRPr lang="zh-CN" altLang="zh-CN" sz="1800" kern="100" dirty="0">
              <a:solidFill>
                <a:srgbClr val="ED5F25"/>
              </a:solidFill>
              <a:effectLst/>
              <a:latin typeface="+mn-ea"/>
              <a:cs typeface="Times New Roman" panose="02020603050405020304" charset="0"/>
            </a:endParaRPr>
          </a:p>
          <a:p>
            <a:pPr>
              <a:lnSpc>
                <a:spcPct val="150000"/>
              </a:lnSpc>
            </a:pPr>
            <a:endParaRPr lang="zh-CN" altLang="en-US" dirty="0">
              <a:solidFill>
                <a:srgbClr val="ED5F25"/>
              </a:solidFill>
              <a:latin typeface="+mn-ea"/>
            </a:endParaRPr>
          </a:p>
        </p:txBody>
      </p:sp>
      <p:pic>
        <p:nvPicPr>
          <p:cNvPr id="4" name="图片 3"/>
          <p:cNvPicPr>
            <a:picLocks noChangeAspect="1"/>
          </p:cNvPicPr>
          <p:nvPr/>
        </p:nvPicPr>
        <p:blipFill>
          <a:blip r:embed="rId1"/>
          <a:stretch>
            <a:fillRect/>
          </a:stretch>
        </p:blipFill>
        <p:spPr>
          <a:xfrm>
            <a:off x="647091" y="1280892"/>
            <a:ext cx="4491122" cy="44819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2755883"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音频栏</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踩点</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811323" y="4434330"/>
            <a:ext cx="8991425" cy="879087"/>
          </a:xfrm>
          <a:prstGeom prst="rect">
            <a:avLst/>
          </a:prstGeom>
          <a:noFill/>
        </p:spPr>
        <p:txBody>
          <a:bodyPr wrap="square" rtlCol="0">
            <a:spAutoFit/>
          </a:bodyPr>
          <a:lstStyle/>
          <a:p>
            <a:pPr algn="l">
              <a:lnSpc>
                <a:spcPct val="150000"/>
              </a:lnSpc>
            </a:pPr>
            <a:r>
              <a:rPr lang="zh-CN" altLang="en-US" dirty="0">
                <a:solidFill>
                  <a:srgbClr val="ED5F25"/>
                </a:solidFill>
                <a:effectLst/>
                <a:latin typeface="-apple-system-font"/>
              </a:rPr>
              <a:t>当我们从音频素材库中添加一段音频到项目中，鼠标点击音频片段，上方的工具条中出现带有</a:t>
            </a:r>
            <a:r>
              <a:rPr lang="en-US" altLang="zh-CN" dirty="0">
                <a:solidFill>
                  <a:srgbClr val="ED5F25"/>
                </a:solidFill>
                <a:effectLst/>
                <a:latin typeface="-apple-system-font"/>
              </a:rPr>
              <a:t>ai</a:t>
            </a:r>
            <a:r>
              <a:rPr lang="zh-CN" altLang="en-US" dirty="0">
                <a:solidFill>
                  <a:srgbClr val="ED5F25"/>
                </a:solidFill>
                <a:effectLst/>
                <a:latin typeface="-apple-system-font"/>
              </a:rPr>
              <a:t>的旗帜按钮，点击它，就能给音频节奏打上标记点，方便我们制作卡点视频。</a:t>
            </a:r>
            <a:endParaRPr lang="zh-CN" altLang="en-US" dirty="0">
              <a:solidFill>
                <a:srgbClr val="ED5F25"/>
              </a:solidFill>
              <a:latin typeface="+mn-ea"/>
            </a:endParaRPr>
          </a:p>
        </p:txBody>
      </p:sp>
      <p:pic>
        <p:nvPicPr>
          <p:cNvPr id="5" name="图片 4"/>
          <p:cNvPicPr>
            <a:picLocks noChangeAspect="1"/>
          </p:cNvPicPr>
          <p:nvPr/>
        </p:nvPicPr>
        <p:blipFill>
          <a:blip r:embed="rId1"/>
          <a:stretch>
            <a:fillRect/>
          </a:stretch>
        </p:blipFill>
        <p:spPr>
          <a:xfrm>
            <a:off x="811323" y="1266996"/>
            <a:ext cx="10196624" cy="3005262"/>
          </a:xfrm>
          <a:prstGeom prst="rect">
            <a:avLst/>
          </a:prstGeom>
        </p:spPr>
      </p:pic>
      <p:pic>
        <p:nvPicPr>
          <p:cNvPr id="2050" name="Picture 2" descr="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521" y="5403637"/>
            <a:ext cx="5000625" cy="790575"/>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811323" y="6248720"/>
            <a:ext cx="6099370" cy="463397"/>
          </a:xfrm>
          <a:prstGeom prst="rect">
            <a:avLst/>
          </a:prstGeom>
          <a:noFill/>
        </p:spPr>
        <p:txBody>
          <a:bodyPr wrap="square">
            <a:spAutoFit/>
          </a:bodyPr>
          <a:lstStyle/>
          <a:p>
            <a:pPr>
              <a:lnSpc>
                <a:spcPct val="150000"/>
              </a:lnSpc>
            </a:pPr>
            <a:r>
              <a:rPr lang="zh-CN" altLang="en-US" b="0" i="0" dirty="0">
                <a:solidFill>
                  <a:srgbClr val="EC5622"/>
                </a:solidFill>
                <a:effectLst/>
                <a:latin typeface="-apple-system"/>
              </a:rPr>
              <a:t>左边的代表仅删除当前点，右边的删除所选音频所有点</a:t>
            </a:r>
            <a:r>
              <a:rPr lang="zh-CN" altLang="en-US" dirty="0">
                <a:solidFill>
                  <a:srgbClr val="EC5622"/>
                </a:solidFill>
                <a:latin typeface="-apple-system"/>
              </a:rPr>
              <a:t>。</a:t>
            </a:r>
            <a:endParaRPr lang="zh-CN" altLang="en-US" dirty="0">
              <a:solidFill>
                <a:srgbClr val="EC562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21218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476255" y="377581"/>
            <a:ext cx="1261884" cy="523220"/>
          </a:xfrm>
          <a:prstGeom prst="rect">
            <a:avLst/>
          </a:prstGeom>
          <a:noFill/>
        </p:spPr>
        <p:txBody>
          <a:bodyPr wrap="none" rtlCol="0">
            <a:spAutoFit/>
          </a:bodyPr>
          <a:lstStyle/>
          <a:p>
            <a:r>
              <a:rPr lang="zh-CN"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文本栏</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4693344" y="1625982"/>
            <a:ext cx="5163035" cy="2120902"/>
          </a:xfrm>
          <a:prstGeom prst="rect">
            <a:avLst/>
          </a:prstGeom>
          <a:noFill/>
        </p:spPr>
        <p:txBody>
          <a:bodyPr wrap="square" rtlCol="0">
            <a:spAutoFit/>
          </a:bodyPr>
          <a:lstStyle/>
          <a:p>
            <a:pPr algn="just">
              <a:lnSpc>
                <a:spcPct val="150000"/>
              </a:lnSpc>
            </a:pPr>
            <a:r>
              <a:rPr lang="zh-CN" altLang="zh-CN" kern="100" dirty="0">
                <a:solidFill>
                  <a:srgbClr val="ED5F25"/>
                </a:solidFill>
                <a:latin typeface="+mn-ea"/>
                <a:cs typeface="Times New Roman" panose="02020603050405020304" charset="0"/>
              </a:rPr>
              <a:t>文本栏主要是添加字幕使用，选择合适的字体和颜色后，拖拽到轨道栏上</a:t>
            </a:r>
            <a:r>
              <a:rPr lang="zh-CN" altLang="en-US" kern="100" dirty="0">
                <a:solidFill>
                  <a:srgbClr val="ED5F25"/>
                </a:solidFill>
                <a:latin typeface="+mn-ea"/>
                <a:cs typeface="Times New Roman" panose="02020603050405020304" charset="0"/>
              </a:rPr>
              <a:t>。</a:t>
            </a:r>
            <a:endParaRPr lang="zh-CN" altLang="zh-CN" kern="100" dirty="0">
              <a:solidFill>
                <a:srgbClr val="ED5F25"/>
              </a:solidFill>
              <a:latin typeface="+mn-ea"/>
              <a:cs typeface="Times New Roman" panose="02020603050405020304" charset="0"/>
            </a:endParaRPr>
          </a:p>
          <a:p>
            <a:pPr algn="just">
              <a:lnSpc>
                <a:spcPct val="150000"/>
              </a:lnSpc>
            </a:pPr>
            <a:r>
              <a:rPr lang="en-US" altLang="zh-CN" kern="100" dirty="0">
                <a:solidFill>
                  <a:srgbClr val="ED5F25"/>
                </a:solidFill>
                <a:latin typeface="+mn-ea"/>
                <a:cs typeface="Times New Roman" panose="02020603050405020304" charset="0"/>
              </a:rPr>
              <a:t> </a:t>
            </a:r>
            <a:endParaRPr lang="zh-CN" altLang="zh-CN" kern="100" dirty="0">
              <a:solidFill>
                <a:srgbClr val="ED5F25"/>
              </a:solidFill>
              <a:latin typeface="+mn-ea"/>
              <a:cs typeface="Times New Roman" panose="02020603050405020304" charset="0"/>
            </a:endParaRPr>
          </a:p>
          <a:p>
            <a:pPr algn="just">
              <a:lnSpc>
                <a:spcPct val="150000"/>
              </a:lnSpc>
            </a:pPr>
            <a:r>
              <a:rPr lang="zh-CN" altLang="zh-CN" kern="100" dirty="0">
                <a:solidFill>
                  <a:srgbClr val="ED5F25"/>
                </a:solidFill>
                <a:latin typeface="+mn-ea"/>
                <a:cs typeface="Times New Roman" panose="02020603050405020304" charset="0"/>
              </a:rPr>
              <a:t>在最右侧可以对文本的字体、颜色、动画、排列方式进行调节等。</a:t>
            </a:r>
            <a:endParaRPr lang="zh-CN" altLang="zh-CN" kern="100" dirty="0">
              <a:solidFill>
                <a:srgbClr val="ED5F25"/>
              </a:solidFill>
              <a:latin typeface="+mn-ea"/>
              <a:cs typeface="Times New Roman" panose="02020603050405020304" charset="0"/>
            </a:endParaRPr>
          </a:p>
        </p:txBody>
      </p:sp>
      <p:pic>
        <p:nvPicPr>
          <p:cNvPr id="4" name="图片 3"/>
          <p:cNvPicPr>
            <a:picLocks noChangeAspect="1"/>
          </p:cNvPicPr>
          <p:nvPr/>
        </p:nvPicPr>
        <p:blipFill>
          <a:blip r:embed="rId1"/>
          <a:stretch>
            <a:fillRect/>
          </a:stretch>
        </p:blipFill>
        <p:spPr>
          <a:xfrm>
            <a:off x="476255" y="1136768"/>
            <a:ext cx="3929899" cy="3099331"/>
          </a:xfrm>
          <a:prstGeom prst="rect">
            <a:avLst/>
          </a:prstGeom>
        </p:spPr>
      </p:pic>
      <p:pic>
        <p:nvPicPr>
          <p:cNvPr id="9" name="图片 8"/>
          <p:cNvPicPr>
            <a:picLocks noChangeAspect="1"/>
          </p:cNvPicPr>
          <p:nvPr/>
        </p:nvPicPr>
        <p:blipFill>
          <a:blip r:embed="rId2"/>
          <a:stretch>
            <a:fillRect/>
          </a:stretch>
        </p:blipFill>
        <p:spPr>
          <a:xfrm>
            <a:off x="476255" y="4357766"/>
            <a:ext cx="6649765" cy="23620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405980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4192173"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文本栏</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调节文本时长</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647090" y="5842900"/>
            <a:ext cx="9990216" cy="369332"/>
          </a:xfrm>
          <a:prstGeom prst="rect">
            <a:avLst/>
          </a:prstGeom>
          <a:noFill/>
        </p:spPr>
        <p:txBody>
          <a:bodyPr wrap="square" rtlCol="0">
            <a:spAutoFit/>
          </a:bodyPr>
          <a:lstStyle/>
          <a:p>
            <a:pPr algn="just"/>
            <a:r>
              <a:rPr lang="zh-CN" altLang="zh-CN" kern="100" dirty="0">
                <a:solidFill>
                  <a:srgbClr val="ED5F25"/>
                </a:solidFill>
                <a:latin typeface="+mn-ea"/>
                <a:cs typeface="Times New Roman" panose="02020603050405020304" charset="0"/>
              </a:rPr>
              <a:t>把文本拖拽到轨道上之后，在画框的地方用鼠标拖动就能调节文本的显示时长。</a:t>
            </a:r>
            <a:endParaRPr lang="zh-CN" altLang="zh-CN" kern="100" dirty="0">
              <a:solidFill>
                <a:srgbClr val="ED5F25"/>
              </a:solidFill>
              <a:latin typeface="+mn-ea"/>
              <a:cs typeface="Times New Roman" panose="02020603050405020304" charset="0"/>
            </a:endParaRPr>
          </a:p>
        </p:txBody>
      </p:sp>
      <p:pic>
        <p:nvPicPr>
          <p:cNvPr id="4" name="图片 3"/>
          <p:cNvPicPr>
            <a:picLocks noChangeAspect="1"/>
          </p:cNvPicPr>
          <p:nvPr/>
        </p:nvPicPr>
        <p:blipFill>
          <a:blip r:embed="rId1"/>
          <a:stretch>
            <a:fillRect/>
          </a:stretch>
        </p:blipFill>
        <p:spPr>
          <a:xfrm>
            <a:off x="647090" y="1307804"/>
            <a:ext cx="10363771" cy="442079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iṩlîḓê"/>
        <p:cNvGrpSpPr/>
        <p:nvPr/>
      </p:nvGrpSpPr>
      <p:grpSpPr>
        <a:xfrm>
          <a:off x="0" y="0"/>
          <a:ext cx="0" cy="0"/>
          <a:chOff x="0" y="0"/>
          <a:chExt cx="0" cy="0"/>
        </a:xfrm>
      </p:grpSpPr>
      <p:sp>
        <p:nvSpPr>
          <p:cNvPr id="4" name="işļîḑé"/>
          <p:cNvSpPr/>
          <p:nvPr/>
        </p:nvSpPr>
        <p:spPr>
          <a:xfrm>
            <a:off x="0" y="3"/>
            <a:ext cx="12535787" cy="6857997"/>
          </a:xfrm>
          <a:prstGeom prst="rect">
            <a:avLst/>
          </a:prstGeom>
          <a:gradFill flip="none" rotWithShape="1">
            <a:gsLst>
              <a:gs pos="51000">
                <a:srgbClr val="F07F16"/>
              </a:gs>
              <a:gs pos="0">
                <a:srgbClr val="F4A10C">
                  <a:alpha val="0"/>
                </a:srgbClr>
              </a:gs>
              <a:gs pos="100000">
                <a:srgbClr val="EA4726"/>
              </a:gs>
            </a:gsLst>
            <a:lin ang="1080000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u="sng" dirty="0"/>
          </a:p>
        </p:txBody>
      </p:sp>
      <p:sp>
        <p:nvSpPr>
          <p:cNvPr id="22" name="ïşlíďè"/>
          <p:cNvSpPr txBox="1"/>
          <p:nvPr/>
        </p:nvSpPr>
        <p:spPr>
          <a:xfrm>
            <a:off x="1093237" y="3013502"/>
            <a:ext cx="2146714" cy="830997"/>
          </a:xfrm>
          <a:prstGeom prst="rect">
            <a:avLst/>
          </a:prstGeom>
          <a:noFill/>
        </p:spPr>
        <p:txBody>
          <a:bodyPr wrap="square">
            <a:spAutoFit/>
          </a:bodyPr>
          <a:lstStyle/>
          <a:p>
            <a:pPr marR="0" lvl="0" algn="l" defTabSz="914400" rtl="0" eaLnBrk="1" fontAlgn="base" latinLnBrk="0" hangingPunct="1">
              <a:spcBef>
                <a:spcPct val="0"/>
              </a:spcBef>
              <a:spcAft>
                <a:spcPct val="0"/>
              </a:spcAft>
              <a:buClrTx/>
              <a:buSzTx/>
              <a:buFontTx/>
              <a:buNone/>
              <a:defRPr/>
            </a:pPr>
            <a:r>
              <a:rPr lang="zh-CN" altLang="en-US" sz="4800" b="1" dirty="0">
                <a:solidFill>
                  <a:schemeClr val="bg1"/>
                </a:solidFill>
                <a:latin typeface="微软雅黑" panose="020B0503020204020204" pitchFamily="34" charset="-122"/>
                <a:ea typeface="微软雅黑" panose="020B0503020204020204" pitchFamily="34" charset="-122"/>
              </a:rPr>
              <a:t>目  录</a:t>
            </a:r>
            <a:endParaRPr kumimoji="0" lang="zh-CN" altLang="en-US" sz="48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mn-cs"/>
            </a:endParaRPr>
          </a:p>
        </p:txBody>
      </p:sp>
      <p:sp>
        <p:nvSpPr>
          <p:cNvPr id="11" name="i$1ïḓê"/>
          <p:cNvSpPr txBox="1"/>
          <p:nvPr/>
        </p:nvSpPr>
        <p:spPr>
          <a:xfrm>
            <a:off x="5098337" y="1660363"/>
            <a:ext cx="3853714" cy="597921"/>
          </a:xfrm>
          <a:prstGeom prst="rect">
            <a:avLst/>
          </a:prstGeom>
          <a:noFill/>
          <a:ln w="9525">
            <a:noFill/>
          </a:ln>
        </p:spPr>
        <p:txBody>
          <a:bodyPr wrap="square">
            <a:spAutoFit/>
          </a:bodyPr>
          <a:lstStyle/>
          <a:p>
            <a:pPr>
              <a:lnSpc>
                <a:spcPct val="130000"/>
              </a:lnSpc>
              <a:defRPr/>
            </a:pPr>
            <a:r>
              <a:rPr lang="zh-CN" altLang="en-US" sz="2800" b="1" dirty="0">
                <a:solidFill>
                  <a:srgbClr val="EC5622"/>
                </a:solidFill>
                <a:highlight>
                  <a:srgbClr val="FFFFFF"/>
                </a:highlight>
                <a:latin typeface="微软雅黑" panose="020B0503020204020204" pitchFamily="34" charset="-122"/>
                <a:ea typeface="微软雅黑" panose="020B0503020204020204" pitchFamily="34" charset="-122"/>
              </a:rPr>
              <a:t>秒懂剪映</a:t>
            </a:r>
            <a:endParaRPr lang="en-US" altLang="zh-CN" sz="2800" b="1" dirty="0">
              <a:solidFill>
                <a:srgbClr val="EC5622"/>
              </a:solidFill>
              <a:highlight>
                <a:srgbClr val="FFFFFF"/>
              </a:highlight>
              <a:latin typeface="微软雅黑" panose="020B0503020204020204" pitchFamily="34" charset="-122"/>
              <a:ea typeface="微软雅黑" panose="020B0503020204020204" pitchFamily="34" charset="-122"/>
            </a:endParaRPr>
          </a:p>
        </p:txBody>
      </p:sp>
      <p:sp>
        <p:nvSpPr>
          <p:cNvPr id="14" name="ï$ḷîdê"/>
          <p:cNvSpPr txBox="1"/>
          <p:nvPr/>
        </p:nvSpPr>
        <p:spPr>
          <a:xfrm>
            <a:off x="5098337" y="2969798"/>
            <a:ext cx="3853714" cy="597921"/>
          </a:xfrm>
          <a:prstGeom prst="rect">
            <a:avLst/>
          </a:prstGeom>
          <a:noFill/>
          <a:ln w="9525">
            <a:noFill/>
          </a:ln>
        </p:spPr>
        <p:txBody>
          <a:bodyPr wrap="square">
            <a:spAutoFit/>
          </a:bodyPr>
          <a:lstStyle/>
          <a:p>
            <a:pPr>
              <a:lnSpc>
                <a:spcPct val="130000"/>
              </a:lnSpc>
              <a:defRPr/>
            </a:pPr>
            <a:r>
              <a:rPr lang="zh-CN" altLang="en-US" sz="2800" b="1" dirty="0">
                <a:solidFill>
                  <a:srgbClr val="EC5622"/>
                </a:solidFill>
                <a:highlight>
                  <a:srgbClr val="FFFFFF"/>
                </a:highlight>
                <a:latin typeface="微软雅黑" panose="020B0503020204020204" pitchFamily="34" charset="-122"/>
                <a:ea typeface="微软雅黑" panose="020B0503020204020204" pitchFamily="34" charset="-122"/>
              </a:rPr>
              <a:t>实际案例制作</a:t>
            </a:r>
            <a:endParaRPr lang="en-US" altLang="zh-CN" sz="2800" b="1" dirty="0">
              <a:solidFill>
                <a:srgbClr val="EC5622"/>
              </a:solidFill>
              <a:highlight>
                <a:srgbClr val="FFFFFF"/>
              </a:highlight>
              <a:latin typeface="微软雅黑" panose="020B0503020204020204" pitchFamily="34" charset="-122"/>
              <a:ea typeface="微软雅黑" panose="020B0503020204020204" pitchFamily="34" charset="-122"/>
            </a:endParaRPr>
          </a:p>
        </p:txBody>
      </p:sp>
      <p:sp>
        <p:nvSpPr>
          <p:cNvPr id="17" name="îṩḻiḓê"/>
          <p:cNvSpPr txBox="1"/>
          <p:nvPr/>
        </p:nvSpPr>
        <p:spPr>
          <a:xfrm>
            <a:off x="5098337" y="4240005"/>
            <a:ext cx="3853714" cy="597921"/>
          </a:xfrm>
          <a:prstGeom prst="rect">
            <a:avLst/>
          </a:prstGeom>
          <a:noFill/>
          <a:ln w="9525">
            <a:noFill/>
          </a:ln>
        </p:spPr>
        <p:txBody>
          <a:bodyPr wrap="square">
            <a:spAutoFit/>
          </a:bodyPr>
          <a:lstStyle/>
          <a:p>
            <a:pPr>
              <a:lnSpc>
                <a:spcPct val="130000"/>
              </a:lnSpc>
              <a:defRPr/>
            </a:pPr>
            <a:r>
              <a:rPr lang="zh-CN" altLang="en-US" sz="2800" b="1" dirty="0">
                <a:solidFill>
                  <a:srgbClr val="EC5622"/>
                </a:solidFill>
                <a:highlight>
                  <a:srgbClr val="FFFFFF"/>
                </a:highlight>
                <a:latin typeface="微软雅黑" panose="020B0503020204020204" pitchFamily="34" charset="-122"/>
                <a:ea typeface="微软雅黑" panose="020B0503020204020204" pitchFamily="34" charset="-122"/>
              </a:rPr>
              <a:t>软件通数据库介绍</a:t>
            </a:r>
            <a:endParaRPr lang="en-US" altLang="zh-CN" sz="2800" b="1" dirty="0">
              <a:solidFill>
                <a:srgbClr val="EC5622"/>
              </a:solidFill>
              <a:highlight>
                <a:srgbClr val="FFFFFF"/>
              </a:highlight>
              <a:latin typeface="微软雅黑" panose="020B0503020204020204" pitchFamily="34" charset="-122"/>
              <a:ea typeface="微软雅黑" panose="020B0503020204020204" pitchFamily="34" charset="-122"/>
            </a:endParaRPr>
          </a:p>
        </p:txBody>
      </p:sp>
      <p:cxnSp>
        <p:nvCxnSpPr>
          <p:cNvPr id="25" name="ïṧḷîḋè"/>
          <p:cNvCxnSpPr/>
          <p:nvPr/>
        </p:nvCxnSpPr>
        <p:spPr>
          <a:xfrm>
            <a:off x="4329848" y="2557216"/>
            <a:ext cx="4622203"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7" name="ï$lîďè"/>
          <p:cNvCxnSpPr/>
          <p:nvPr/>
        </p:nvCxnSpPr>
        <p:spPr>
          <a:xfrm>
            <a:off x="4329848" y="3813416"/>
            <a:ext cx="4622203"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28" name="ï$ḻíďè"/>
          <p:cNvCxnSpPr/>
          <p:nvPr/>
        </p:nvCxnSpPr>
        <p:spPr>
          <a:xfrm>
            <a:off x="4329848" y="5142768"/>
            <a:ext cx="4622203" cy="0"/>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 name="íṥľiḍè"/>
          <p:cNvSpPr/>
          <p:nvPr/>
        </p:nvSpPr>
        <p:spPr>
          <a:xfrm>
            <a:off x="4411169" y="1711683"/>
            <a:ext cx="510458" cy="510458"/>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1"/>
                </a:solidFill>
              </a:rPr>
              <a:t>A</a:t>
            </a:r>
            <a:endParaRPr lang="zh-CN" altLang="en-US" sz="3200" b="1" dirty="0">
              <a:solidFill>
                <a:schemeClr val="accent1"/>
              </a:solidFill>
            </a:endParaRPr>
          </a:p>
        </p:txBody>
      </p:sp>
      <p:sp>
        <p:nvSpPr>
          <p:cNvPr id="16" name="îślíḍe"/>
          <p:cNvSpPr/>
          <p:nvPr/>
        </p:nvSpPr>
        <p:spPr>
          <a:xfrm>
            <a:off x="4411169" y="3017845"/>
            <a:ext cx="510458" cy="510458"/>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1"/>
                </a:solidFill>
              </a:rPr>
              <a:t>B</a:t>
            </a:r>
            <a:endParaRPr lang="zh-CN" altLang="en-US" sz="3200" b="1" dirty="0">
              <a:solidFill>
                <a:schemeClr val="accent1"/>
              </a:solidFill>
            </a:endParaRPr>
          </a:p>
        </p:txBody>
      </p:sp>
      <p:sp>
        <p:nvSpPr>
          <p:cNvPr id="18" name="iṧliḑè"/>
          <p:cNvSpPr/>
          <p:nvPr/>
        </p:nvSpPr>
        <p:spPr>
          <a:xfrm>
            <a:off x="4411169" y="4283737"/>
            <a:ext cx="510458" cy="510458"/>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1"/>
                </a:solidFill>
              </a:rPr>
              <a:t>C</a:t>
            </a:r>
            <a:endParaRPr lang="zh-CN" altLang="en-US" sz="3200" b="1" dirty="0">
              <a:solidFill>
                <a:schemeClr val="accent1"/>
              </a:solidFill>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334166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3474028"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文本栏</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语音识别</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647091" y="1131719"/>
            <a:ext cx="9740082" cy="5650684"/>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7704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贴纸</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6862387" y="1752863"/>
            <a:ext cx="3645304" cy="3332772"/>
          </a:xfrm>
          <a:prstGeom prst="rect">
            <a:avLst/>
          </a:prstGeom>
          <a:noFill/>
        </p:spPr>
        <p:txBody>
          <a:bodyPr wrap="square" rtlCol="0">
            <a:spAutoFit/>
          </a:bodyPr>
          <a:lstStyle/>
          <a:p>
            <a:pPr algn="just">
              <a:lnSpc>
                <a:spcPct val="200000"/>
              </a:lnSpc>
            </a:pPr>
            <a:r>
              <a:rPr lang="zh-CN" altLang="zh-CN" kern="100" dirty="0">
                <a:solidFill>
                  <a:srgbClr val="ED5F25"/>
                </a:solidFill>
                <a:latin typeface="+mn-ea"/>
                <a:cs typeface="Times New Roman" panose="02020603050405020304" charset="0"/>
              </a:rPr>
              <a:t>剪映里面自带了很多实用的贴纸，并且支持插入多个贴纸，只需要把选择好的贴纸拖拽到轨道栏上即可。要想同时显示你添加的不同贴纸，只要拖拽到不同的轨道上即可</a:t>
            </a:r>
            <a:r>
              <a:rPr lang="zh-CN" altLang="en-US" kern="100" dirty="0">
                <a:solidFill>
                  <a:srgbClr val="ED5F25"/>
                </a:solidFill>
                <a:latin typeface="+mn-ea"/>
                <a:cs typeface="Times New Roman" panose="02020603050405020304" charset="0"/>
              </a:rPr>
              <a:t>。</a:t>
            </a:r>
            <a:endParaRPr lang="zh-CN" altLang="zh-CN" kern="100" dirty="0">
              <a:solidFill>
                <a:srgbClr val="ED5F25"/>
              </a:solidFill>
              <a:latin typeface="+mn-ea"/>
              <a:cs typeface="Times New Roman" panose="02020603050405020304" charset="0"/>
            </a:endParaRPr>
          </a:p>
          <a:p>
            <a:pPr>
              <a:lnSpc>
                <a:spcPct val="200000"/>
              </a:lnSpc>
            </a:pPr>
            <a:endParaRPr lang="zh-CN" altLang="en-US" dirty="0">
              <a:solidFill>
                <a:srgbClr val="ED5F25"/>
              </a:solidFill>
              <a:latin typeface="+mn-ea"/>
            </a:endParaRPr>
          </a:p>
        </p:txBody>
      </p:sp>
      <p:pic>
        <p:nvPicPr>
          <p:cNvPr id="3" name="图片 2"/>
          <p:cNvPicPr>
            <a:picLocks noChangeAspect="1"/>
          </p:cNvPicPr>
          <p:nvPr/>
        </p:nvPicPr>
        <p:blipFill>
          <a:blip r:embed="rId1"/>
          <a:stretch>
            <a:fillRect/>
          </a:stretch>
        </p:blipFill>
        <p:spPr>
          <a:xfrm>
            <a:off x="514727" y="1316883"/>
            <a:ext cx="6138907" cy="482873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íṣlîďè"/>
          <p:cNvCxnSpPr/>
          <p:nvPr/>
        </p:nvCxnSpPr>
        <p:spPr>
          <a:xfrm>
            <a:off x="647091" y="1015100"/>
            <a:ext cx="37007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14727" y="377581"/>
            <a:ext cx="383310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调节区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画面透明度</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1"/>
          <a:stretch>
            <a:fillRect/>
          </a:stretch>
        </p:blipFill>
        <p:spPr>
          <a:xfrm>
            <a:off x="505932" y="1287661"/>
            <a:ext cx="8640726" cy="4176351"/>
          </a:xfrm>
          <a:prstGeom prst="rect">
            <a:avLst/>
          </a:prstGeom>
        </p:spPr>
      </p:pic>
      <p:sp>
        <p:nvSpPr>
          <p:cNvPr id="8" name="文本框 7"/>
          <p:cNvSpPr txBox="1"/>
          <p:nvPr/>
        </p:nvSpPr>
        <p:spPr>
          <a:xfrm>
            <a:off x="514727" y="5736572"/>
            <a:ext cx="8833886" cy="867802"/>
          </a:xfrm>
          <a:prstGeom prst="rect">
            <a:avLst/>
          </a:prstGeom>
          <a:noFill/>
        </p:spPr>
        <p:txBody>
          <a:bodyPr wrap="square">
            <a:spAutoFit/>
          </a:bodyPr>
          <a:lstStyle/>
          <a:p>
            <a:pPr algn="just">
              <a:lnSpc>
                <a:spcPct val="150000"/>
              </a:lnSpc>
            </a:pPr>
            <a:r>
              <a:rPr lang="zh-CN" altLang="zh-CN" sz="1800" b="1" kern="100" dirty="0">
                <a:solidFill>
                  <a:srgbClr val="ED5F25"/>
                </a:solidFill>
                <a:effectLst/>
                <a:latin typeface="Century Gothic" panose="020B0502020202020204" pitchFamily="34" charset="0"/>
                <a:ea typeface="宋体" panose="02010600030101010101" pitchFamily="2" charset="-122"/>
                <a:cs typeface="Times New Roman" panose="02020603050405020304" charset="0"/>
              </a:rPr>
              <a:t>通过调节透明度，两层轨道可以实现叠化的效果。通过调节第一上层的透明度，实现了</a:t>
            </a:r>
            <a:r>
              <a:rPr lang="en-US" altLang="zh-CN" sz="1800" b="1" kern="100" dirty="0">
                <a:solidFill>
                  <a:srgbClr val="ED5F25"/>
                </a:solidFill>
                <a:effectLst/>
                <a:latin typeface="Century Gothic" panose="020B0502020202020204" pitchFamily="34" charset="0"/>
                <a:ea typeface="宋体" panose="02010600030101010101" pitchFamily="2" charset="-122"/>
                <a:cs typeface="Times New Roman" panose="02020603050405020304" charset="0"/>
              </a:rPr>
              <a:t>2</a:t>
            </a:r>
            <a:r>
              <a:rPr lang="zh-CN" altLang="zh-CN" sz="1800" b="1" kern="100" dirty="0">
                <a:solidFill>
                  <a:srgbClr val="ED5F25"/>
                </a:solidFill>
                <a:effectLst/>
                <a:latin typeface="Century Gothic" panose="020B0502020202020204" pitchFamily="34" charset="0"/>
                <a:ea typeface="宋体" panose="02010600030101010101" pitchFamily="2" charset="-122"/>
                <a:cs typeface="Times New Roman" panose="02020603050405020304" charset="0"/>
              </a:rPr>
              <a:t>层画面叠加的效果。</a:t>
            </a:r>
            <a:endParaRPr lang="zh-CN" altLang="zh-CN" sz="1800" b="1" kern="100" dirty="0">
              <a:solidFill>
                <a:srgbClr val="ED5F25"/>
              </a:solidFill>
              <a:effectLst/>
              <a:latin typeface="Century Gothic" panose="020B0502020202020204" pitchFamily="34" charset="0"/>
              <a:ea typeface="宋体" panose="02010600030101010101" pitchFamily="2" charset="-122"/>
              <a:cs typeface="Times New Roman" panose="0202060305040502030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37007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3474028"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调节区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磨皮瘦脸</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14727" y="1306225"/>
            <a:ext cx="10260419" cy="3915864"/>
          </a:xfrm>
          <a:prstGeom prst="rect">
            <a:avLst/>
          </a:prstGeom>
        </p:spPr>
      </p:pic>
      <p:sp>
        <p:nvSpPr>
          <p:cNvPr id="6" name="文本框 5"/>
          <p:cNvSpPr txBox="1"/>
          <p:nvPr/>
        </p:nvSpPr>
        <p:spPr>
          <a:xfrm>
            <a:off x="3951824" y="5473568"/>
            <a:ext cx="4288353" cy="400110"/>
          </a:xfrm>
          <a:prstGeom prst="rect">
            <a:avLst/>
          </a:prstGeom>
          <a:noFill/>
        </p:spPr>
        <p:txBody>
          <a:bodyPr wrap="none" rtlCol="0">
            <a:spAutoFit/>
          </a:bodyPr>
          <a:lstStyle/>
          <a:p>
            <a:r>
              <a:rPr lang="zh-CN" altLang="zh-CN" sz="2000" b="1"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主要是针对美颜效果的，人像使用</a:t>
            </a:r>
            <a:r>
              <a:rPr lang="zh-CN" altLang="en-US" sz="2000" b="1"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a:t>
            </a:r>
            <a:endParaRPr lang="zh-CN" altLang="en-US" sz="2000" b="1" dirty="0">
              <a:solidFill>
                <a:srgbClr val="ED5F25"/>
              </a:solidFill>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íṣlîďè"/>
          <p:cNvCxnSpPr/>
          <p:nvPr/>
        </p:nvCxnSpPr>
        <p:spPr>
          <a:xfrm>
            <a:off x="647091" y="1015100"/>
            <a:ext cx="370073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514727" y="377581"/>
            <a:ext cx="3474028"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调节区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混合模式</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356989" y="5401576"/>
            <a:ext cx="11478021" cy="1346907"/>
          </a:xfrm>
          <a:prstGeom prst="rect">
            <a:avLst/>
          </a:prstGeom>
          <a:noFill/>
        </p:spPr>
        <p:txBody>
          <a:bodyPr wrap="square" rtlCol="0">
            <a:spAutoFit/>
          </a:bodyPr>
          <a:lstStyle/>
          <a:p>
            <a:pPr algn="just">
              <a:lnSpc>
                <a:spcPct val="150000"/>
              </a:lnSpc>
            </a:pP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主要功效是可以用不同的方法将对象颜色</a:t>
            </a:r>
            <a:r>
              <a:rPr lang="en-US"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a:t>
            </a: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上层</a:t>
            </a:r>
            <a:r>
              <a:rPr lang="en-US"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a:t>
            </a:r>
            <a:r>
              <a:rPr lang="zh-CN" altLang="en-US" sz="1400" b="1" kern="100" dirty="0">
                <a:solidFill>
                  <a:srgbClr val="ED5F25"/>
                </a:solidFill>
                <a:latin typeface="微软雅黑" panose="020B0503020204020204" pitchFamily="34" charset="-122"/>
                <a:ea typeface="微软雅黑" panose="020B0503020204020204" pitchFamily="34" charset="-122"/>
                <a:cs typeface="Times New Roman" panose="02020603050405020304" charset="0"/>
              </a:rPr>
              <a:t>，</a:t>
            </a: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与底层对象</a:t>
            </a:r>
            <a:r>
              <a:rPr lang="en-US"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a:t>
            </a: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下一层</a:t>
            </a:r>
            <a:r>
              <a:rPr lang="en-US"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a:t>
            </a: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的颜色混合。当您将一种混合模式应用于某一对象时，在此对象的图层或组下方的任何对象上都可看到混合模式的效果。</a:t>
            </a:r>
            <a:r>
              <a:rPr lang="en-US"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 </a:t>
            </a:r>
            <a:endPar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endParaRPr>
          </a:p>
          <a:p>
            <a:pPr algn="just">
              <a:lnSpc>
                <a:spcPct val="150000"/>
              </a:lnSpc>
            </a:pP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混合模式包括</a:t>
            </a:r>
            <a:r>
              <a:rPr lang="en-US"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a:t>
            </a:r>
            <a:r>
              <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rPr>
              <a:t>滤色、变暗、变亮、香加、强光、柔光、线性加深、颜色变暗、颜色加深、正片叠底。这几种混合使用的时候，可以得到不同的效果。我经常使用的是滤色模式。</a:t>
            </a:r>
            <a:endParaRPr lang="zh-CN" altLang="zh-CN" sz="1400" b="1" kern="100" dirty="0">
              <a:solidFill>
                <a:srgbClr val="ED5F25"/>
              </a:solidFill>
              <a:effectLst/>
              <a:latin typeface="微软雅黑" panose="020B0503020204020204" pitchFamily="34" charset="-122"/>
              <a:ea typeface="微软雅黑" panose="020B0503020204020204" pitchFamily="34" charset="-122"/>
              <a:cs typeface="Times New Roman" panose="02020603050405020304" charset="0"/>
            </a:endParaRPr>
          </a:p>
        </p:txBody>
      </p:sp>
      <p:pic>
        <p:nvPicPr>
          <p:cNvPr id="10" name="图片 9"/>
          <p:cNvPicPr>
            <a:picLocks noChangeAspect="1"/>
          </p:cNvPicPr>
          <p:nvPr/>
        </p:nvPicPr>
        <p:blipFill>
          <a:blip r:embed="rId1"/>
          <a:stretch>
            <a:fillRect/>
          </a:stretch>
        </p:blipFill>
        <p:spPr>
          <a:xfrm>
            <a:off x="647092" y="1129401"/>
            <a:ext cx="8358686" cy="429253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7704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动画</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8470605" y="2362441"/>
            <a:ext cx="3313813" cy="1705403"/>
          </a:xfrm>
          <a:prstGeom prst="rect">
            <a:avLst/>
          </a:prstGeom>
          <a:noFill/>
        </p:spPr>
        <p:txBody>
          <a:bodyPr wrap="square" rtlCol="0">
            <a:spAutoFit/>
          </a:bodyPr>
          <a:lstStyle/>
          <a:p>
            <a:pPr algn="just">
              <a:lnSpc>
                <a:spcPct val="150000"/>
              </a:lnSpc>
            </a:pPr>
            <a:r>
              <a:rPr lang="zh-CN" altLang="zh-CN" b="1" kern="100" dirty="0">
                <a:solidFill>
                  <a:srgbClr val="ED5F25"/>
                </a:solidFill>
                <a:latin typeface="+mn-ea"/>
                <a:cs typeface="Times New Roman" panose="02020603050405020304" charset="0"/>
              </a:rPr>
              <a:t>动画包含了入场动画、出场动画和组合动画，可以自行选择使用。</a:t>
            </a:r>
            <a:endParaRPr lang="zh-CN" altLang="zh-CN" b="1" kern="100" dirty="0">
              <a:solidFill>
                <a:srgbClr val="ED5F25"/>
              </a:solidFill>
              <a:latin typeface="+mn-ea"/>
              <a:cs typeface="Times New Roman" panose="02020603050405020304" charset="0"/>
            </a:endParaRPr>
          </a:p>
          <a:p>
            <a:pPr>
              <a:lnSpc>
                <a:spcPct val="150000"/>
              </a:lnSpc>
            </a:pPr>
            <a:endParaRPr lang="zh-CN" altLang="en-US" b="1" dirty="0">
              <a:solidFill>
                <a:srgbClr val="ED5F25"/>
              </a:solidFill>
              <a:latin typeface="+mn-ea"/>
            </a:endParaRPr>
          </a:p>
        </p:txBody>
      </p:sp>
      <p:pic>
        <p:nvPicPr>
          <p:cNvPr id="3" name="图片 2"/>
          <p:cNvPicPr>
            <a:picLocks noChangeAspect="1"/>
          </p:cNvPicPr>
          <p:nvPr/>
        </p:nvPicPr>
        <p:blipFill>
          <a:blip r:embed="rId1"/>
          <a:stretch>
            <a:fillRect/>
          </a:stretch>
        </p:blipFill>
        <p:spPr>
          <a:xfrm>
            <a:off x="233917" y="1359911"/>
            <a:ext cx="8236688" cy="448298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2396810"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调节</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视频</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4118902" y="4413143"/>
            <a:ext cx="6893227" cy="874407"/>
          </a:xfrm>
          <a:prstGeom prst="rect">
            <a:avLst/>
          </a:prstGeom>
          <a:noFill/>
        </p:spPr>
        <p:txBody>
          <a:bodyPr wrap="square" rtlCol="0">
            <a:spAutoFit/>
          </a:bodyPr>
          <a:lstStyle/>
          <a:p>
            <a:pPr>
              <a:lnSpc>
                <a:spcPct val="150000"/>
              </a:lnSpc>
            </a:pPr>
            <a:r>
              <a:rPr lang="zh-CN" altLang="zh-CN" b="1" kern="100" dirty="0">
                <a:solidFill>
                  <a:srgbClr val="ED5F25"/>
                </a:solidFill>
                <a:latin typeface="+mn-ea"/>
                <a:cs typeface="Times New Roman" panose="02020603050405020304" charset="0"/>
              </a:rPr>
              <a:t>可以对视频的亮度、对比度等等颜色进行调整，根据想要的效果自行调整参数就可以了。</a:t>
            </a:r>
            <a:endParaRPr lang="zh-CN" altLang="zh-CN" b="1" kern="100" dirty="0">
              <a:solidFill>
                <a:srgbClr val="ED5F25"/>
              </a:solidFill>
              <a:latin typeface="+mn-ea"/>
              <a:cs typeface="Times New Roman" panose="02020603050405020304" charset="0"/>
            </a:endParaRPr>
          </a:p>
        </p:txBody>
      </p:sp>
      <p:pic>
        <p:nvPicPr>
          <p:cNvPr id="3" name="图片 2"/>
          <p:cNvPicPr>
            <a:picLocks noChangeAspect="1"/>
          </p:cNvPicPr>
          <p:nvPr/>
        </p:nvPicPr>
        <p:blipFill>
          <a:blip r:embed="rId1"/>
          <a:stretch>
            <a:fillRect/>
          </a:stretch>
        </p:blipFill>
        <p:spPr>
          <a:xfrm>
            <a:off x="514727" y="1233610"/>
            <a:ext cx="3429952" cy="2987151"/>
          </a:xfrm>
          <a:prstGeom prst="rect">
            <a:avLst/>
          </a:prstGeom>
        </p:spPr>
      </p:pic>
      <p:pic>
        <p:nvPicPr>
          <p:cNvPr id="5" name="图片 4"/>
          <p:cNvPicPr>
            <a:picLocks noChangeAspect="1"/>
          </p:cNvPicPr>
          <p:nvPr/>
        </p:nvPicPr>
        <p:blipFill>
          <a:blip r:embed="rId2"/>
          <a:stretch>
            <a:fillRect/>
          </a:stretch>
        </p:blipFill>
        <p:spPr>
          <a:xfrm>
            <a:off x="3944679" y="1233610"/>
            <a:ext cx="4476750" cy="2943225"/>
          </a:xfrm>
          <a:prstGeom prst="rect">
            <a:avLst/>
          </a:prstGeom>
        </p:spPr>
      </p:pic>
      <p:pic>
        <p:nvPicPr>
          <p:cNvPr id="10" name="图片 9"/>
          <p:cNvPicPr>
            <a:picLocks noChangeAspect="1"/>
          </p:cNvPicPr>
          <p:nvPr/>
        </p:nvPicPr>
        <p:blipFill>
          <a:blip r:embed="rId3"/>
          <a:stretch>
            <a:fillRect/>
          </a:stretch>
        </p:blipFill>
        <p:spPr>
          <a:xfrm>
            <a:off x="500960" y="4176835"/>
            <a:ext cx="3443719" cy="166606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7704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特效</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7219279" y="1814256"/>
            <a:ext cx="4844902" cy="2120902"/>
          </a:xfrm>
          <a:prstGeom prst="rect">
            <a:avLst/>
          </a:prstGeom>
          <a:noFill/>
        </p:spPr>
        <p:txBody>
          <a:bodyPr wrap="square" rtlCol="0">
            <a:spAutoFit/>
          </a:bodyPr>
          <a:lstStyle/>
          <a:p>
            <a:pPr algn="just">
              <a:lnSpc>
                <a:spcPct val="150000"/>
              </a:lnSpc>
            </a:pPr>
            <a:r>
              <a:rPr lang="zh-CN" altLang="zh-CN" kern="100" dirty="0">
                <a:solidFill>
                  <a:srgbClr val="ED5F25"/>
                </a:solidFill>
                <a:latin typeface="+mn-ea"/>
                <a:cs typeface="Times New Roman" panose="02020603050405020304" charset="0"/>
              </a:rPr>
              <a:t>特效</a:t>
            </a:r>
            <a:r>
              <a:rPr lang="zh-CN" altLang="en-US" kern="100" dirty="0">
                <a:solidFill>
                  <a:srgbClr val="ED5F25"/>
                </a:solidFill>
                <a:latin typeface="+mn-ea"/>
                <a:cs typeface="Times New Roman" panose="02020603050405020304" charset="0"/>
              </a:rPr>
              <a:t>：</a:t>
            </a:r>
            <a:r>
              <a:rPr lang="zh-CN" altLang="zh-CN" kern="100" dirty="0">
                <a:solidFill>
                  <a:srgbClr val="ED5F25"/>
                </a:solidFill>
                <a:latin typeface="+mn-ea"/>
                <a:cs typeface="Times New Roman" panose="02020603050405020304" charset="0"/>
              </a:rPr>
              <a:t>顾名思义就是让视频、图片实现特殊效果。剪映自带了很多的特效，大家可以根据自己的想法选择合适的特效拖拽到轨道上即可，特效一定要在最上层的轨道上。如图所示，我给视频增加了一个聚光灯的效果。</a:t>
            </a:r>
            <a:endParaRPr lang="zh-CN" altLang="zh-CN" kern="100" dirty="0">
              <a:solidFill>
                <a:srgbClr val="ED5F25"/>
              </a:solidFill>
              <a:latin typeface="+mn-ea"/>
              <a:cs typeface="Times New Roman" panose="02020603050405020304" charset="0"/>
            </a:endParaRPr>
          </a:p>
        </p:txBody>
      </p:sp>
      <p:pic>
        <p:nvPicPr>
          <p:cNvPr id="3" name="图片 2"/>
          <p:cNvPicPr>
            <a:picLocks noChangeAspect="1"/>
          </p:cNvPicPr>
          <p:nvPr/>
        </p:nvPicPr>
        <p:blipFill>
          <a:blip r:embed="rId1"/>
          <a:stretch>
            <a:fillRect/>
          </a:stretch>
        </p:blipFill>
        <p:spPr>
          <a:xfrm>
            <a:off x="514727" y="1278064"/>
            <a:ext cx="6579449" cy="520235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7704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转场</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7191997" y="1745301"/>
            <a:ext cx="3645304" cy="3782895"/>
          </a:xfrm>
          <a:prstGeom prst="rect">
            <a:avLst/>
          </a:prstGeom>
          <a:noFill/>
        </p:spPr>
        <p:txBody>
          <a:bodyPr wrap="square" rtlCol="0">
            <a:spAutoFit/>
          </a:bodyPr>
          <a:lstStyle/>
          <a:p>
            <a:pPr algn="just">
              <a:lnSpc>
                <a:spcPct val="150000"/>
              </a:lnSpc>
            </a:pPr>
            <a:r>
              <a:rPr lang="zh-CN" altLang="zh-CN" kern="100" dirty="0">
                <a:solidFill>
                  <a:srgbClr val="ED5F25"/>
                </a:solidFill>
                <a:latin typeface="+mn-ea"/>
                <a:cs typeface="Times New Roman" panose="02020603050405020304" charset="0"/>
              </a:rPr>
              <a:t>转场就是两个视频衔接地方的切换方式。剪映里面自带了非常多且实用的转场，当选择好需要使用的转场之后，直接拖到了两个视频衔接的地方即可，如下图处所示</a:t>
            </a:r>
            <a:r>
              <a:rPr lang="en-US" altLang="zh-CN" kern="100" dirty="0">
                <a:solidFill>
                  <a:srgbClr val="ED5F25"/>
                </a:solidFill>
                <a:latin typeface="+mn-ea"/>
                <a:cs typeface="Times New Roman" panose="02020603050405020304" charset="0"/>
              </a:rPr>
              <a:t>;</a:t>
            </a:r>
            <a:r>
              <a:rPr lang="zh-CN" altLang="zh-CN" kern="100" dirty="0">
                <a:solidFill>
                  <a:srgbClr val="ED5F25"/>
                </a:solidFill>
                <a:latin typeface="+mn-ea"/>
                <a:cs typeface="Times New Roman" panose="02020603050405020304" charset="0"/>
              </a:rPr>
              <a:t>大家可以选择转场时长，转场最长的时长是</a:t>
            </a:r>
            <a:r>
              <a:rPr lang="en-US" altLang="zh-CN" kern="100" dirty="0">
                <a:solidFill>
                  <a:srgbClr val="ED5F25"/>
                </a:solidFill>
                <a:latin typeface="+mn-ea"/>
                <a:cs typeface="Times New Roman" panose="02020603050405020304" charset="0"/>
              </a:rPr>
              <a:t>5</a:t>
            </a:r>
            <a:r>
              <a:rPr lang="zh-CN" altLang="zh-CN" kern="100" dirty="0">
                <a:solidFill>
                  <a:srgbClr val="ED5F25"/>
                </a:solidFill>
                <a:latin typeface="+mn-ea"/>
                <a:cs typeface="Times New Roman" panose="02020603050405020304" charset="0"/>
              </a:rPr>
              <a:t>秒。</a:t>
            </a:r>
            <a:endParaRPr lang="zh-CN" altLang="zh-CN" kern="100" dirty="0">
              <a:solidFill>
                <a:srgbClr val="ED5F25"/>
              </a:solidFill>
              <a:latin typeface="+mn-ea"/>
              <a:cs typeface="Times New Roman" panose="02020603050405020304" charset="0"/>
            </a:endParaRPr>
          </a:p>
          <a:p>
            <a:pPr>
              <a:lnSpc>
                <a:spcPct val="150000"/>
              </a:lnSpc>
            </a:pPr>
            <a:endParaRPr lang="zh-CN" altLang="zh-CN" sz="1800" kern="100" dirty="0">
              <a:solidFill>
                <a:srgbClr val="ED5F25"/>
              </a:solidFill>
              <a:effectLst/>
              <a:latin typeface="+mn-ea"/>
              <a:cs typeface="Times New Roman" panose="02020603050405020304" charset="0"/>
            </a:endParaRPr>
          </a:p>
          <a:p>
            <a:pPr>
              <a:lnSpc>
                <a:spcPct val="150000"/>
              </a:lnSpc>
            </a:pPr>
            <a:endParaRPr lang="zh-CN" altLang="en-US" dirty="0">
              <a:solidFill>
                <a:srgbClr val="ED5F25"/>
              </a:solidFill>
              <a:latin typeface="+mn-ea"/>
            </a:endParaRPr>
          </a:p>
        </p:txBody>
      </p:sp>
      <p:pic>
        <p:nvPicPr>
          <p:cNvPr id="3" name="图片 2"/>
          <p:cNvPicPr>
            <a:picLocks noChangeAspect="1"/>
          </p:cNvPicPr>
          <p:nvPr/>
        </p:nvPicPr>
        <p:blipFill>
          <a:blip r:embed="rId1"/>
          <a:stretch>
            <a:fillRect/>
          </a:stretch>
        </p:blipFill>
        <p:spPr>
          <a:xfrm>
            <a:off x="514727" y="1129400"/>
            <a:ext cx="6249422" cy="491667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7704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滤镜</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7336465" y="1784760"/>
            <a:ext cx="3936771" cy="2224776"/>
          </a:xfrm>
          <a:prstGeom prst="rect">
            <a:avLst/>
          </a:prstGeom>
          <a:noFill/>
        </p:spPr>
        <p:txBody>
          <a:bodyPr wrap="square" rtlCol="0">
            <a:spAutoFit/>
          </a:bodyPr>
          <a:lstStyle/>
          <a:p>
            <a:pPr algn="just">
              <a:lnSpc>
                <a:spcPct val="200000"/>
              </a:lnSpc>
            </a:pPr>
            <a:r>
              <a:rPr lang="zh-CN" altLang="en-US" kern="100" dirty="0">
                <a:solidFill>
                  <a:srgbClr val="ED5F25"/>
                </a:solidFill>
                <a:latin typeface="+mn-ea"/>
                <a:cs typeface="Times New Roman" panose="02020603050405020304" charset="0"/>
              </a:rPr>
              <a:t>滤镜</a:t>
            </a:r>
            <a:r>
              <a:rPr lang="zh-CN" altLang="zh-CN" kern="100" dirty="0">
                <a:solidFill>
                  <a:srgbClr val="ED5F25"/>
                </a:solidFill>
                <a:latin typeface="+mn-ea"/>
                <a:cs typeface="Times New Roman" panose="02020603050405020304" charset="0"/>
              </a:rPr>
              <a:t>主要是用来实现图像的特殊效果。选择合适的滤镜之后，点击加号，滤镜就会自动添加到轨道上，大家可以在轨道选择滤镜进行移动和修改时间。</a:t>
            </a:r>
            <a:endParaRPr lang="zh-CN" altLang="zh-CN" kern="100" dirty="0">
              <a:solidFill>
                <a:srgbClr val="ED5F25"/>
              </a:solidFill>
              <a:latin typeface="+mn-ea"/>
              <a:cs typeface="Times New Roman" panose="02020603050405020304" charset="0"/>
            </a:endParaRPr>
          </a:p>
        </p:txBody>
      </p:sp>
      <p:pic>
        <p:nvPicPr>
          <p:cNvPr id="3" name="图片 2"/>
          <p:cNvPicPr>
            <a:picLocks noChangeAspect="1"/>
          </p:cNvPicPr>
          <p:nvPr/>
        </p:nvPicPr>
        <p:blipFill>
          <a:blip r:embed="rId1"/>
          <a:stretch>
            <a:fillRect/>
          </a:stretch>
        </p:blipFill>
        <p:spPr>
          <a:xfrm>
            <a:off x="647091" y="1213307"/>
            <a:ext cx="6609222" cy="51768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ï$1ídè"/>
        <p:cNvGrpSpPr/>
        <p:nvPr/>
      </p:nvGrpSpPr>
      <p:grpSpPr>
        <a:xfrm>
          <a:off x="0" y="0"/>
          <a:ext cx="0" cy="0"/>
          <a:chOff x="0" y="0"/>
          <a:chExt cx="0" cy="0"/>
        </a:xfrm>
      </p:grpSpPr>
      <p:sp>
        <p:nvSpPr>
          <p:cNvPr id="47" name="išlíďé"/>
          <p:cNvSpPr/>
          <p:nvPr/>
        </p:nvSpPr>
        <p:spPr>
          <a:xfrm rot="19968603">
            <a:off x="9262506" y="-782931"/>
            <a:ext cx="2903165" cy="2165435"/>
          </a:xfrm>
          <a:custGeom>
            <a:avLst/>
            <a:gdLst>
              <a:gd name="connsiteX0" fmla="*/ 0 w 2903165"/>
              <a:gd name="connsiteY0" fmla="*/ 0 h 2165435"/>
              <a:gd name="connsiteX1" fmla="*/ 2903165 w 2903165"/>
              <a:gd name="connsiteY1" fmla="*/ 1491380 h 2165435"/>
              <a:gd name="connsiteX2" fmla="*/ 2556898 w 2903165"/>
              <a:gd name="connsiteY2" fmla="*/ 2165435 h 2165435"/>
              <a:gd name="connsiteX3" fmla="*/ 2345492 w 2903165"/>
              <a:gd name="connsiteY3" fmla="*/ 1985258 h 2165435"/>
              <a:gd name="connsiteX4" fmla="*/ 1452081 w 2903165"/>
              <a:gd name="connsiteY4" fmla="*/ 1224331 h 2165435"/>
              <a:gd name="connsiteX5" fmla="*/ 525386 w 2903165"/>
              <a:gd name="connsiteY5" fmla="*/ 1096003 h 2165435"/>
              <a:gd name="connsiteX6" fmla="*/ 78947 w 2903165"/>
              <a:gd name="connsiteY6" fmla="*/ 167620 h 21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65" h="2165435">
                <a:moveTo>
                  <a:pt x="0" y="0"/>
                </a:moveTo>
                <a:lnTo>
                  <a:pt x="2903165" y="1491380"/>
                </a:lnTo>
                <a:lnTo>
                  <a:pt x="2556898" y="2165435"/>
                </a:lnTo>
                <a:lnTo>
                  <a:pt x="2345492" y="1985258"/>
                </a:lnTo>
                <a:cubicBezTo>
                  <a:pt x="1999651" y="1674873"/>
                  <a:pt x="1702604" y="1359205"/>
                  <a:pt x="1452081" y="1224331"/>
                </a:cubicBezTo>
                <a:cubicBezTo>
                  <a:pt x="951037" y="954583"/>
                  <a:pt x="821236" y="1382784"/>
                  <a:pt x="525386" y="1096003"/>
                </a:cubicBezTo>
                <a:cubicBezTo>
                  <a:pt x="340479" y="916765"/>
                  <a:pt x="243327" y="549124"/>
                  <a:pt x="78947" y="167620"/>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53" name="ïŝlîḓè"/>
          <p:cNvSpPr/>
          <p:nvPr/>
        </p:nvSpPr>
        <p:spPr>
          <a:xfrm rot="10496366" flipH="1">
            <a:off x="-64782" y="4708047"/>
            <a:ext cx="7723526" cy="2495460"/>
          </a:xfrm>
          <a:custGeom>
            <a:avLst/>
            <a:gdLst>
              <a:gd name="connsiteX0" fmla="*/ 245436 w 7723526"/>
              <a:gd name="connsiteY0" fmla="*/ 2495460 h 2495460"/>
              <a:gd name="connsiteX1" fmla="*/ 1982796 w 7723526"/>
              <a:gd name="connsiteY1" fmla="*/ 1215299 h 2495460"/>
              <a:gd name="connsiteX2" fmla="*/ 5572663 w 7723526"/>
              <a:gd name="connsiteY2" fmla="*/ 1233362 h 2495460"/>
              <a:gd name="connsiteX3" fmla="*/ 7535375 w 7723526"/>
              <a:gd name="connsiteY3" fmla="*/ 87572 h 2495460"/>
              <a:gd name="connsiteX4" fmla="*/ 7723526 w 7723526"/>
              <a:gd name="connsiteY4" fmla="*/ 0 h 2495460"/>
              <a:gd name="connsiteX5" fmla="*/ 0 w 7723526"/>
              <a:gd name="connsiteY5" fmla="*/ 683949 h 2495460"/>
              <a:gd name="connsiteX6" fmla="*/ 159465 w 7723526"/>
              <a:gd name="connsiteY6" fmla="*/ 2484713 h 2495460"/>
              <a:gd name="connsiteX7" fmla="*/ 245436 w 7723526"/>
              <a:gd name="connsiteY7" fmla="*/ 2495460 h 249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3526" h="2495460">
                <a:moveTo>
                  <a:pt x="245436" y="2495460"/>
                </a:moveTo>
                <a:cubicBezTo>
                  <a:pt x="824556" y="2068740"/>
                  <a:pt x="1094925" y="1425649"/>
                  <a:pt x="1982796" y="1215299"/>
                </a:cubicBezTo>
                <a:cubicBezTo>
                  <a:pt x="2870667" y="1004949"/>
                  <a:pt x="4696363" y="1439101"/>
                  <a:pt x="5572663" y="1233362"/>
                </a:cubicBezTo>
                <a:cubicBezTo>
                  <a:pt x="6040094" y="1057090"/>
                  <a:pt x="6786660" y="460278"/>
                  <a:pt x="7535375" y="87572"/>
                </a:cubicBezTo>
                <a:lnTo>
                  <a:pt x="7723526" y="0"/>
                </a:lnTo>
                <a:lnTo>
                  <a:pt x="0" y="683949"/>
                </a:lnTo>
                <a:lnTo>
                  <a:pt x="159465" y="2484713"/>
                </a:lnTo>
                <a:lnTo>
                  <a:pt x="245436" y="2495460"/>
                </a:lnTo>
                <a:close/>
              </a:path>
            </a:pathLst>
          </a:custGeom>
          <a:gradFill flip="none" rotWithShape="1">
            <a:gsLst>
              <a:gs pos="0">
                <a:srgbClr val="F4A10C"/>
              </a:gs>
              <a:gs pos="100000">
                <a:srgbClr val="EA4726"/>
              </a:gs>
            </a:gsLst>
            <a:lin ang="0" scaled="1"/>
            <a:tileRect/>
          </a:gradFill>
          <a:ln>
            <a:noFill/>
          </a:ln>
          <a:effectLst>
            <a:outerShdw blurRad="177800" algn="ctr" rotWithShape="0">
              <a:srgbClr val="ED5F25"/>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dirty="0"/>
          </a:p>
        </p:txBody>
      </p:sp>
      <p:sp>
        <p:nvSpPr>
          <p:cNvPr id="52" name="íṩ1íḋé"/>
          <p:cNvSpPr/>
          <p:nvPr/>
        </p:nvSpPr>
        <p:spPr>
          <a:xfrm rot="10496366" flipH="1">
            <a:off x="11398927" y="6497007"/>
            <a:ext cx="812057" cy="394496"/>
          </a:xfrm>
          <a:custGeom>
            <a:avLst/>
            <a:gdLst>
              <a:gd name="connsiteX0" fmla="*/ 812057 w 812057"/>
              <a:gd name="connsiteY0" fmla="*/ 394496 h 394496"/>
              <a:gd name="connsiteX1" fmla="*/ 777123 w 812057"/>
              <a:gd name="connsiteY1" fmla="*/ 0 h 394496"/>
              <a:gd name="connsiteX2" fmla="*/ 0 w 812057"/>
              <a:gd name="connsiteY2" fmla="*/ 68817 h 394496"/>
              <a:gd name="connsiteX3" fmla="*/ 142114 w 812057"/>
              <a:gd name="connsiteY3" fmla="*/ 126423 h 394496"/>
              <a:gd name="connsiteX4" fmla="*/ 594860 w 812057"/>
              <a:gd name="connsiteY4" fmla="*/ 312149 h 394496"/>
              <a:gd name="connsiteX5" fmla="*/ 812057 w 812057"/>
              <a:gd name="connsiteY5" fmla="*/ 394496 h 39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57" h="394496">
                <a:moveTo>
                  <a:pt x="812057" y="394496"/>
                </a:moveTo>
                <a:lnTo>
                  <a:pt x="777123" y="0"/>
                </a:lnTo>
                <a:lnTo>
                  <a:pt x="0" y="68817"/>
                </a:lnTo>
                <a:lnTo>
                  <a:pt x="142114" y="126423"/>
                </a:lnTo>
                <a:cubicBezTo>
                  <a:pt x="290532" y="187734"/>
                  <a:pt x="443040" y="252098"/>
                  <a:pt x="594860" y="312149"/>
                </a:cubicBezTo>
                <a:lnTo>
                  <a:pt x="812057" y="394496"/>
                </a:lnTo>
                <a:close/>
              </a:path>
            </a:pathLst>
          </a:custGeom>
          <a:gradFill flip="none" rotWithShape="1">
            <a:gsLst>
              <a:gs pos="0">
                <a:srgbClr val="F4A10C"/>
              </a:gs>
              <a:gs pos="100000">
                <a:srgbClr val="EA4726"/>
              </a:gs>
            </a:gsLst>
            <a:lin ang="0" scaled="1"/>
            <a:tileRect/>
          </a:gradFill>
          <a:ln>
            <a:noFill/>
          </a:ln>
          <a:effectLst>
            <a:outerShdw blurRad="177800" algn="ctr" rotWithShape="0">
              <a:srgbClr val="ED5F25"/>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dirty="0"/>
          </a:p>
        </p:txBody>
      </p:sp>
      <p:sp>
        <p:nvSpPr>
          <p:cNvPr id="12" name="TextBox 11"/>
          <p:cNvSpPr txBox="1"/>
          <p:nvPr/>
        </p:nvSpPr>
        <p:spPr>
          <a:xfrm>
            <a:off x="4285286" y="2276873"/>
            <a:ext cx="2646878" cy="1979901"/>
          </a:xfrm>
          <a:prstGeom prst="rect">
            <a:avLst/>
          </a:prstGeom>
          <a:noFill/>
        </p:spPr>
        <p:txBody>
          <a:bodyPr wrap="none" rtlCol="0">
            <a:spAutoFit/>
          </a:bodyPr>
          <a:lstStyle/>
          <a:p>
            <a:pPr marL="0" lvl="1"/>
            <a:r>
              <a:rPr lang="zh-CN" altLang="en-US" sz="1865" b="1" dirty="0">
                <a:solidFill>
                  <a:srgbClr val="080808"/>
                </a:solidFill>
                <a:latin typeface="+mj-ea"/>
                <a:ea typeface="+mj-ea"/>
              </a:rPr>
              <a:t> </a:t>
            </a:r>
            <a:r>
              <a:rPr lang="zh-CN" altLang="en-US" sz="3735" b="1" dirty="0">
                <a:solidFill>
                  <a:srgbClr val="080808"/>
                </a:solidFill>
                <a:latin typeface="+mj-ea"/>
                <a:ea typeface="+mj-ea"/>
              </a:rPr>
              <a:t>第一部分</a:t>
            </a:r>
            <a:endParaRPr lang="en-US" altLang="zh-CN" sz="3735" b="1" dirty="0">
              <a:solidFill>
                <a:srgbClr val="080808"/>
              </a:solidFill>
              <a:latin typeface="+mj-ea"/>
              <a:ea typeface="+mj-ea"/>
            </a:endParaRPr>
          </a:p>
          <a:p>
            <a:pPr marL="0" lvl="1"/>
            <a:endParaRPr lang="en-US" altLang="zh-CN" sz="3735" b="1" dirty="0">
              <a:solidFill>
                <a:srgbClr val="080808"/>
              </a:solidFill>
              <a:latin typeface="+mj-ea"/>
              <a:ea typeface="+mj-ea"/>
            </a:endParaRPr>
          </a:p>
          <a:p>
            <a:pPr marL="0" lvl="1"/>
            <a:r>
              <a:rPr lang="zh-CN" altLang="en-US" sz="4800" b="1" dirty="0">
                <a:solidFill>
                  <a:srgbClr val="E6571E"/>
                </a:solidFill>
                <a:latin typeface="+mj-ea"/>
                <a:ea typeface="+mj-ea"/>
              </a:rPr>
              <a:t>秒懂剪映</a:t>
            </a:r>
            <a:endParaRPr lang="zh-CN" altLang="en-US" sz="4800" b="1" dirty="0">
              <a:solidFill>
                <a:srgbClr val="E6571E"/>
              </a:solidFill>
              <a:latin typeface="+mj-ea"/>
              <a:ea typeface="+mj-ea"/>
            </a:endParaRPr>
          </a:p>
        </p:txBody>
      </p:sp>
      <p:cxnSp>
        <p:nvCxnSpPr>
          <p:cNvPr id="13" name="直接连接符 12"/>
          <p:cNvCxnSpPr/>
          <p:nvPr/>
        </p:nvCxnSpPr>
        <p:spPr>
          <a:xfrm flipV="1">
            <a:off x="3997251" y="2180861"/>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39918" y="4306307"/>
            <a:ext cx="1203795" cy="328231"/>
          </a:xfrm>
          <a:prstGeom prst="rect">
            <a:avLst/>
          </a:prstGeom>
          <a:noFill/>
        </p:spPr>
        <p:txBody>
          <a:bodyPr wrap="square" lIns="0" tIns="0" rIns="0" bIns="0" rtlCol="0">
            <a:spAutoFit/>
          </a:bodyPr>
          <a:lstStyle/>
          <a:p>
            <a:r>
              <a:rPr lang="en-US" altLang="zh-CN" sz="2135" dirty="0">
                <a:solidFill>
                  <a:srgbClr val="080808"/>
                </a:solidFill>
                <a:latin typeface="+mj-ea"/>
                <a:ea typeface="+mj-ea"/>
              </a:rPr>
              <a:t>PART A</a:t>
            </a:r>
            <a:endParaRPr lang="en-US" altLang="zh-CN" sz="2135" dirty="0">
              <a:solidFill>
                <a:srgbClr val="080808"/>
              </a:solidFill>
              <a:latin typeface="+mj-ea"/>
              <a:ea typeface="+mj-ea"/>
            </a:endParaRPr>
          </a:p>
        </p:txBody>
      </p:sp>
      <p:grpSp>
        <p:nvGrpSpPr>
          <p:cNvPr id="15" name="组合 14"/>
          <p:cNvGrpSpPr/>
          <p:nvPr/>
        </p:nvGrpSpPr>
        <p:grpSpPr>
          <a:xfrm>
            <a:off x="1981028" y="2276876"/>
            <a:ext cx="1596233" cy="1596233"/>
            <a:chOff x="304800" y="673100"/>
            <a:chExt cx="4000500" cy="4000500"/>
          </a:xfrm>
          <a:effectLst>
            <a:outerShdw blurRad="444500" dist="254000" dir="8100000" algn="tr" rotWithShape="0">
              <a:prstClr val="black">
                <a:alpha val="50000"/>
              </a:prstClr>
            </a:outerShdw>
          </a:effectLst>
        </p:grpSpPr>
        <p:sp>
          <p:nvSpPr>
            <p:cNvPr id="16"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sp>
          <p:nvSpPr>
            <p:cNvPr id="17" name="椭圆 1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grpSp>
      <p:sp>
        <p:nvSpPr>
          <p:cNvPr id="18" name="TextBox 13"/>
          <p:cNvSpPr txBox="1"/>
          <p:nvPr/>
        </p:nvSpPr>
        <p:spPr>
          <a:xfrm>
            <a:off x="2412543" y="2561998"/>
            <a:ext cx="733202" cy="1025987"/>
          </a:xfrm>
          <a:prstGeom prst="rect">
            <a:avLst/>
          </a:prstGeom>
          <a:noFill/>
        </p:spPr>
        <p:txBody>
          <a:bodyPr wrap="square" lIns="0" tIns="0" rIns="0" bIns="0" rtlCol="0">
            <a:spAutoFit/>
          </a:bodyPr>
          <a:lstStyle/>
          <a:p>
            <a:r>
              <a:rPr lang="en-US" altLang="zh-CN" sz="6665" b="1" dirty="0">
                <a:solidFill>
                  <a:srgbClr val="E6571E"/>
                </a:solidFill>
                <a:latin typeface="+mj-ea"/>
                <a:ea typeface="+mj-ea"/>
              </a:rPr>
              <a:t>A</a:t>
            </a:r>
            <a:endParaRPr lang="zh-CN" altLang="en-US" sz="6665" b="1" dirty="0">
              <a:solidFill>
                <a:srgbClr val="E6571E"/>
              </a:solidFill>
              <a:latin typeface="+mj-ea"/>
              <a:ea typeface="+mj-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89403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90281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保存</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0" name="文本框 9"/>
          <p:cNvSpPr txBox="1"/>
          <p:nvPr/>
        </p:nvSpPr>
        <p:spPr>
          <a:xfrm>
            <a:off x="7486278" y="1836625"/>
            <a:ext cx="4575543" cy="3885936"/>
          </a:xfrm>
          <a:prstGeom prst="rect">
            <a:avLst/>
          </a:prstGeom>
          <a:noFill/>
        </p:spPr>
        <p:txBody>
          <a:bodyPr wrap="square">
            <a:spAutoFit/>
          </a:bodyPr>
          <a:lstStyle/>
          <a:p>
            <a:pPr>
              <a:lnSpc>
                <a:spcPct val="200000"/>
              </a:lnSpc>
            </a:pPr>
            <a:r>
              <a:rPr lang="zh-CN" altLang="en-US" b="1" dirty="0">
                <a:solidFill>
                  <a:srgbClr val="EC5622"/>
                </a:solidFill>
              </a:rPr>
              <a:t>关于保存，剪映会在每一次用户进行更改操作时自动保存</a:t>
            </a:r>
            <a:r>
              <a:rPr lang="zh-CN" altLang="en-US" b="1" dirty="0">
                <a:solidFill>
                  <a:srgbClr val="EC5622"/>
                </a:solidFill>
                <a:hlinkClick r:id="rId1"/>
              </a:rPr>
              <a:t>工程文件</a:t>
            </a:r>
            <a:r>
              <a:rPr lang="zh-CN" altLang="en-US" b="1" dirty="0">
                <a:solidFill>
                  <a:srgbClr val="EC5622"/>
                </a:solidFill>
              </a:rPr>
              <a:t>，并且在用户关闭剪映</a:t>
            </a:r>
            <a:r>
              <a:rPr lang="zh-CN" altLang="en-US" b="1" dirty="0">
                <a:solidFill>
                  <a:srgbClr val="EC5622"/>
                </a:solidFill>
                <a:hlinkClick r:id="rId2"/>
              </a:rPr>
              <a:t>客户端</a:t>
            </a:r>
            <a:r>
              <a:rPr lang="zh-CN" altLang="en-US" b="1" dirty="0">
                <a:solidFill>
                  <a:srgbClr val="EC5622"/>
                </a:solidFill>
              </a:rPr>
              <a:t>时自动保存最新的工程文件，下一次打开剪映的时候直接点击草稿文件就可以继续编辑了。再次打开剪映直接在剪辑草稿中找到自己的草稿就可以继续编辑。</a:t>
            </a:r>
            <a:endParaRPr lang="en-US" altLang="zh-CN" b="1" dirty="0">
              <a:solidFill>
                <a:srgbClr val="EC5622"/>
              </a:solidFill>
            </a:endParaRPr>
          </a:p>
          <a:p>
            <a:pPr>
              <a:lnSpc>
                <a:spcPct val="200000"/>
              </a:lnSpc>
            </a:pPr>
            <a:endParaRPr lang="zh-CN" altLang="en-US" dirty="0"/>
          </a:p>
        </p:txBody>
      </p:sp>
      <p:pic>
        <p:nvPicPr>
          <p:cNvPr id="5" name="图片 4"/>
          <p:cNvPicPr>
            <a:picLocks noChangeAspect="1"/>
          </p:cNvPicPr>
          <p:nvPr/>
        </p:nvPicPr>
        <p:blipFill>
          <a:blip r:embed="rId3"/>
          <a:stretch>
            <a:fillRect/>
          </a:stretch>
        </p:blipFill>
        <p:spPr>
          <a:xfrm>
            <a:off x="514727" y="1097144"/>
            <a:ext cx="6354846" cy="739481"/>
          </a:xfrm>
          <a:prstGeom prst="rect">
            <a:avLst/>
          </a:prstGeom>
        </p:spPr>
      </p:pic>
      <p:pic>
        <p:nvPicPr>
          <p:cNvPr id="12" name="图片 11"/>
          <p:cNvPicPr>
            <a:picLocks noChangeAspect="1"/>
          </p:cNvPicPr>
          <p:nvPr/>
        </p:nvPicPr>
        <p:blipFill>
          <a:blip r:embed="rId4"/>
          <a:stretch>
            <a:fillRect/>
          </a:stretch>
        </p:blipFill>
        <p:spPr>
          <a:xfrm>
            <a:off x="426418" y="1759174"/>
            <a:ext cx="6527621" cy="439707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7766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177805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导出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分享</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40333" y="1339015"/>
            <a:ext cx="6436883" cy="4503885"/>
          </a:xfrm>
          <a:prstGeom prst="rect">
            <a:avLst/>
          </a:prstGeom>
        </p:spPr>
      </p:pic>
      <p:sp>
        <p:nvSpPr>
          <p:cNvPr id="8" name="文本框 7"/>
          <p:cNvSpPr txBox="1"/>
          <p:nvPr/>
        </p:nvSpPr>
        <p:spPr>
          <a:xfrm>
            <a:off x="6697469" y="1654078"/>
            <a:ext cx="5354198" cy="3892732"/>
          </a:xfrm>
          <a:prstGeom prst="rect">
            <a:avLst/>
          </a:prstGeom>
          <a:noFill/>
        </p:spPr>
        <p:txBody>
          <a:bodyPr wrap="square">
            <a:spAutoFit/>
          </a:bodyPr>
          <a:lstStyle/>
          <a:p>
            <a:pPr algn="l">
              <a:lnSpc>
                <a:spcPct val="200000"/>
              </a:lnSpc>
            </a:pPr>
            <a:r>
              <a:rPr lang="zh-CN" altLang="en-US" b="1" i="0" dirty="0">
                <a:solidFill>
                  <a:srgbClr val="EC5622"/>
                </a:solidFill>
                <a:effectLst/>
                <a:latin typeface="-apple-system"/>
              </a:rPr>
              <a:t>导出文件有三种方式</a:t>
            </a:r>
            <a:r>
              <a:rPr lang="en-US" altLang="zh-CN" b="1" i="0" dirty="0">
                <a:solidFill>
                  <a:srgbClr val="EC5622"/>
                </a:solidFill>
                <a:effectLst/>
                <a:latin typeface="-apple-system"/>
              </a:rPr>
              <a:t>:</a:t>
            </a:r>
            <a:endParaRPr lang="zh-CN" altLang="en-US" b="0" i="0" dirty="0">
              <a:solidFill>
                <a:srgbClr val="EC5622"/>
              </a:solidFill>
              <a:effectLst/>
              <a:latin typeface="-apple-system"/>
            </a:endParaRPr>
          </a:p>
          <a:p>
            <a:pPr algn="l">
              <a:lnSpc>
                <a:spcPct val="200000"/>
              </a:lnSpc>
            </a:pPr>
            <a:r>
              <a:rPr lang="en-US" altLang="zh-CN" b="1" i="0" dirty="0">
                <a:solidFill>
                  <a:srgbClr val="EC5622"/>
                </a:solidFill>
                <a:effectLst/>
                <a:latin typeface="-apple-system"/>
              </a:rPr>
              <a:t>1.</a:t>
            </a:r>
            <a:r>
              <a:rPr lang="zh-CN" altLang="en-US" b="1" i="0" dirty="0">
                <a:solidFill>
                  <a:srgbClr val="EC5622"/>
                </a:solidFill>
                <a:effectLst/>
                <a:latin typeface="-apple-system"/>
              </a:rPr>
              <a:t>单击窗口左上角的菜单</a:t>
            </a:r>
            <a:r>
              <a:rPr lang="en-US" altLang="zh-CN" b="1" i="0" dirty="0">
                <a:solidFill>
                  <a:srgbClr val="EC5622"/>
                </a:solidFill>
                <a:effectLst/>
                <a:latin typeface="-apple-system"/>
              </a:rPr>
              <a:t>-</a:t>
            </a:r>
            <a:r>
              <a:rPr lang="zh-CN" altLang="en-US" b="1" i="0" dirty="0">
                <a:solidFill>
                  <a:srgbClr val="EC5622"/>
                </a:solidFill>
                <a:effectLst/>
                <a:latin typeface="-apple-system"/>
              </a:rPr>
              <a:t>文件</a:t>
            </a:r>
            <a:r>
              <a:rPr lang="en-US" altLang="zh-CN" b="1" i="0" dirty="0">
                <a:solidFill>
                  <a:srgbClr val="EC5622"/>
                </a:solidFill>
                <a:effectLst/>
                <a:latin typeface="-apple-system"/>
              </a:rPr>
              <a:t>-</a:t>
            </a:r>
            <a:r>
              <a:rPr lang="zh-CN" altLang="en-US" b="1" i="0" dirty="0">
                <a:solidFill>
                  <a:srgbClr val="EC5622"/>
                </a:solidFill>
                <a:effectLst/>
                <a:latin typeface="-apple-system"/>
              </a:rPr>
              <a:t>导出</a:t>
            </a:r>
            <a:endParaRPr lang="zh-CN" altLang="en-US" b="0" i="0" dirty="0">
              <a:solidFill>
                <a:srgbClr val="EC5622"/>
              </a:solidFill>
              <a:effectLst/>
              <a:latin typeface="-apple-system"/>
            </a:endParaRPr>
          </a:p>
          <a:p>
            <a:pPr algn="l">
              <a:lnSpc>
                <a:spcPct val="200000"/>
              </a:lnSpc>
            </a:pPr>
            <a:r>
              <a:rPr lang="en-US" altLang="zh-CN" b="1" i="0" dirty="0">
                <a:solidFill>
                  <a:srgbClr val="EC5622"/>
                </a:solidFill>
                <a:effectLst/>
                <a:latin typeface="-apple-system"/>
              </a:rPr>
              <a:t>2.</a:t>
            </a:r>
            <a:r>
              <a:rPr lang="zh-CN" altLang="en-US" b="1" i="0" dirty="0">
                <a:solidFill>
                  <a:srgbClr val="EC5622"/>
                </a:solidFill>
                <a:effectLst/>
                <a:latin typeface="-apple-system"/>
              </a:rPr>
              <a:t>单击窗口右上角的“导出“按钮进行导出</a:t>
            </a:r>
            <a:endParaRPr lang="zh-CN" altLang="en-US" b="0" i="0" dirty="0">
              <a:solidFill>
                <a:srgbClr val="EC5622"/>
              </a:solidFill>
              <a:effectLst/>
              <a:latin typeface="-apple-system"/>
            </a:endParaRPr>
          </a:p>
          <a:p>
            <a:pPr algn="l">
              <a:lnSpc>
                <a:spcPct val="200000"/>
              </a:lnSpc>
            </a:pPr>
            <a:r>
              <a:rPr lang="en-US" altLang="zh-CN" b="1" i="0" dirty="0">
                <a:solidFill>
                  <a:srgbClr val="EC5622"/>
                </a:solidFill>
                <a:effectLst/>
                <a:latin typeface="-apple-system"/>
              </a:rPr>
              <a:t>3.</a:t>
            </a:r>
            <a:r>
              <a:rPr lang="zh-CN" altLang="en-US" b="1" i="0" dirty="0">
                <a:solidFill>
                  <a:srgbClr val="EC5622"/>
                </a:solidFill>
                <a:effectLst/>
                <a:latin typeface="-apple-system"/>
              </a:rPr>
              <a:t>使用快捷键“</a:t>
            </a:r>
            <a:r>
              <a:rPr lang="en-US" altLang="zh-CN" b="1" i="0" dirty="0" err="1">
                <a:solidFill>
                  <a:srgbClr val="EC5622"/>
                </a:solidFill>
                <a:effectLst/>
                <a:latin typeface="-apple-system"/>
              </a:rPr>
              <a:t>Ctrl+E</a:t>
            </a:r>
            <a:r>
              <a:rPr lang="en-US" altLang="zh-CN" b="1" i="0" dirty="0">
                <a:solidFill>
                  <a:srgbClr val="EC5622"/>
                </a:solidFill>
                <a:effectLst/>
                <a:latin typeface="-apple-system"/>
              </a:rPr>
              <a:t>”</a:t>
            </a:r>
            <a:r>
              <a:rPr lang="zh-CN" altLang="en-US" b="1" i="0" dirty="0">
                <a:solidFill>
                  <a:srgbClr val="EC5622"/>
                </a:solidFill>
                <a:effectLst/>
                <a:latin typeface="-apple-system"/>
              </a:rPr>
              <a:t>导出文件（快捷键可以在窗口右上方的“快捷键”选项中查看）</a:t>
            </a:r>
            <a:endParaRPr lang="en-US" altLang="zh-CN" b="1" i="0" dirty="0">
              <a:solidFill>
                <a:srgbClr val="EC5622"/>
              </a:solidFill>
              <a:effectLst/>
              <a:latin typeface="-apple-system"/>
            </a:endParaRPr>
          </a:p>
          <a:p>
            <a:pPr>
              <a:lnSpc>
                <a:spcPct val="200000"/>
              </a:lnSpc>
            </a:pPr>
            <a:r>
              <a:rPr lang="zh-CN" altLang="en-US" b="1" dirty="0">
                <a:solidFill>
                  <a:srgbClr val="EC5622"/>
                </a:solidFill>
                <a:effectLst/>
              </a:rPr>
              <a:t>导出时还要对文件的导出位置以及属性进行调整。</a:t>
            </a:r>
            <a:br>
              <a:rPr lang="zh-CN" altLang="en-US" dirty="0">
                <a:solidFill>
                  <a:srgbClr val="EC5622"/>
                </a:solidFill>
                <a:effectLst/>
              </a:rPr>
            </a:br>
            <a:endParaRPr lang="zh-CN" altLang="en-US" b="0" i="0" dirty="0">
              <a:solidFill>
                <a:srgbClr val="EC5622"/>
              </a:solidFill>
              <a:effectLst/>
              <a:latin typeface="-apple-syste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20047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2137124"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导出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分辨率</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26834" y="1399504"/>
            <a:ext cx="6078505" cy="4197063"/>
          </a:xfrm>
          <a:prstGeom prst="rect">
            <a:avLst/>
          </a:prstGeom>
        </p:spPr>
      </p:pic>
      <p:sp>
        <p:nvSpPr>
          <p:cNvPr id="10" name="文本框 9"/>
          <p:cNvSpPr txBox="1"/>
          <p:nvPr/>
        </p:nvSpPr>
        <p:spPr>
          <a:xfrm>
            <a:off x="6754079" y="2133281"/>
            <a:ext cx="5093791" cy="2125582"/>
          </a:xfrm>
          <a:prstGeom prst="rect">
            <a:avLst/>
          </a:prstGeom>
          <a:noFill/>
        </p:spPr>
        <p:txBody>
          <a:bodyPr wrap="square">
            <a:spAutoFit/>
          </a:bodyPr>
          <a:lstStyle/>
          <a:p>
            <a:pPr>
              <a:lnSpc>
                <a:spcPct val="150000"/>
              </a:lnSpc>
            </a:pPr>
            <a:r>
              <a:rPr lang="zh-CN" altLang="en-US" b="1" dirty="0">
                <a:solidFill>
                  <a:srgbClr val="ED5F25"/>
                </a:solidFill>
                <a:latin typeface="-apple-system-font"/>
              </a:rPr>
              <a:t>分辨率：和照片一样，视频也是由一帧一帧的照片构成的，而组成数码照片的基本单位就叫做像素，视频的分辨率就是指视频画幅的大小。一般其他参数相同的情况下，分辨率越高，视频就越大。</a:t>
            </a:r>
            <a:endParaRPr lang="zh-CN" altLang="en-US" b="1" dirty="0">
              <a:solidFill>
                <a:srgbClr val="ED5F25"/>
              </a:solidFill>
              <a:latin typeface="-apple-system-fon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74356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177805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导出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码率</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6931743" y="2439215"/>
            <a:ext cx="4385186" cy="879087"/>
          </a:xfrm>
          <a:prstGeom prst="rect">
            <a:avLst/>
          </a:prstGeom>
          <a:noFill/>
        </p:spPr>
        <p:txBody>
          <a:bodyPr wrap="square">
            <a:spAutoFit/>
          </a:bodyPr>
          <a:lstStyle/>
          <a:p>
            <a:pPr>
              <a:lnSpc>
                <a:spcPct val="150000"/>
              </a:lnSpc>
            </a:pPr>
            <a:r>
              <a:rPr lang="zh-CN" altLang="en-US" b="1" dirty="0">
                <a:solidFill>
                  <a:srgbClr val="ED5F25"/>
                </a:solidFill>
                <a:latin typeface="-apple-system-font"/>
              </a:rPr>
              <a:t>码率：也称采样频率，可以理解为采样频率越高，得到的画面就更接近与真实世界。</a:t>
            </a:r>
            <a:endParaRPr lang="zh-CN" altLang="en-US" b="1" dirty="0">
              <a:solidFill>
                <a:srgbClr val="ED5F25"/>
              </a:solidFill>
              <a:latin typeface="-apple-system-font"/>
            </a:endParaRPr>
          </a:p>
        </p:txBody>
      </p:sp>
      <p:pic>
        <p:nvPicPr>
          <p:cNvPr id="3" name="图片 2"/>
          <p:cNvPicPr>
            <a:picLocks noChangeAspect="1"/>
          </p:cNvPicPr>
          <p:nvPr/>
        </p:nvPicPr>
        <p:blipFill>
          <a:blip r:embed="rId1"/>
          <a:stretch>
            <a:fillRect/>
          </a:stretch>
        </p:blipFill>
        <p:spPr>
          <a:xfrm>
            <a:off x="647091" y="1323000"/>
            <a:ext cx="6125394" cy="4212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8765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2008883"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导出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编码</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7811631" y="1872895"/>
            <a:ext cx="3645304" cy="2536400"/>
          </a:xfrm>
          <a:prstGeom prst="rect">
            <a:avLst/>
          </a:prstGeom>
          <a:noFill/>
        </p:spPr>
        <p:txBody>
          <a:bodyPr wrap="square" rtlCol="0">
            <a:spAutoFit/>
          </a:bodyPr>
          <a:lstStyle/>
          <a:p>
            <a:pPr algn="just">
              <a:lnSpc>
                <a:spcPct val="150000"/>
              </a:lnSpc>
            </a:pPr>
            <a:r>
              <a:rPr lang="zh-CN" altLang="en-US" b="1" dirty="0">
                <a:solidFill>
                  <a:srgbClr val="ED5F25"/>
                </a:solidFill>
                <a:latin typeface="-apple-system-font"/>
              </a:rPr>
              <a:t>编码：</a:t>
            </a:r>
            <a:r>
              <a:rPr lang="en-US" altLang="zh-CN" b="1" dirty="0">
                <a:solidFill>
                  <a:srgbClr val="ED5F25"/>
                </a:solidFill>
                <a:latin typeface="-apple-system-font"/>
              </a:rPr>
              <a:t>H265</a:t>
            </a:r>
            <a:r>
              <a:rPr lang="zh-CN" altLang="en-US" b="1" dirty="0">
                <a:solidFill>
                  <a:srgbClr val="ED5F25"/>
                </a:solidFill>
                <a:latin typeface="-apple-system-font"/>
              </a:rPr>
              <a:t>是</a:t>
            </a:r>
            <a:r>
              <a:rPr lang="en-US" altLang="zh-CN" b="1" dirty="0">
                <a:solidFill>
                  <a:srgbClr val="ED5F25"/>
                </a:solidFill>
                <a:latin typeface="-apple-system-font"/>
              </a:rPr>
              <a:t>H264</a:t>
            </a:r>
            <a:r>
              <a:rPr lang="zh-CN" altLang="en-US" b="1" dirty="0">
                <a:solidFill>
                  <a:srgbClr val="ED5F25"/>
                </a:solidFill>
                <a:latin typeface="-apple-system-font"/>
              </a:rPr>
              <a:t>的升级版</a:t>
            </a:r>
            <a:r>
              <a:rPr lang="en-US" altLang="zh-CN" b="1" dirty="0">
                <a:solidFill>
                  <a:srgbClr val="ED5F25"/>
                </a:solidFill>
                <a:latin typeface="-apple-system-font"/>
              </a:rPr>
              <a:t>·</a:t>
            </a:r>
            <a:r>
              <a:rPr lang="zh-CN" altLang="en-US" b="1" dirty="0">
                <a:solidFill>
                  <a:srgbClr val="ED5F25"/>
                </a:solidFill>
                <a:latin typeface="-apple-system-font"/>
              </a:rPr>
              <a:t>比</a:t>
            </a:r>
            <a:r>
              <a:rPr lang="en-US" altLang="zh-CN" b="1" dirty="0">
                <a:solidFill>
                  <a:srgbClr val="ED5F25"/>
                </a:solidFill>
                <a:latin typeface="-apple-system-font"/>
              </a:rPr>
              <a:t>H264</a:t>
            </a:r>
            <a:r>
              <a:rPr lang="zh-CN" altLang="en-US" b="1" dirty="0">
                <a:solidFill>
                  <a:srgbClr val="ED5F25"/>
                </a:solidFill>
                <a:latin typeface="-apple-system-font"/>
              </a:rPr>
              <a:t>编码更加优化</a:t>
            </a:r>
            <a:r>
              <a:rPr lang="en-US" altLang="zh-CN" b="1" dirty="0">
                <a:solidFill>
                  <a:srgbClr val="ED5F25"/>
                </a:solidFill>
                <a:latin typeface="-apple-system-font"/>
              </a:rPr>
              <a:t>·</a:t>
            </a:r>
            <a:r>
              <a:rPr lang="zh-CN" altLang="en-US" b="1" dirty="0">
                <a:solidFill>
                  <a:srgbClr val="ED5F25"/>
                </a:solidFill>
                <a:latin typeface="-apple-system-font"/>
              </a:rPr>
              <a:t>同样的画质和同样的码率，</a:t>
            </a:r>
            <a:r>
              <a:rPr lang="en-US" altLang="zh-CN" b="1" dirty="0">
                <a:solidFill>
                  <a:srgbClr val="ED5F25"/>
                </a:solidFill>
                <a:latin typeface="-apple-system-font"/>
              </a:rPr>
              <a:t>H265</a:t>
            </a:r>
            <a:r>
              <a:rPr lang="zh-CN" altLang="en-US" b="1" dirty="0">
                <a:solidFill>
                  <a:srgbClr val="ED5F25"/>
                </a:solidFill>
                <a:latin typeface="-apple-system-font"/>
              </a:rPr>
              <a:t>比 </a:t>
            </a:r>
            <a:r>
              <a:rPr lang="en-US" altLang="zh-CN" b="1" dirty="0">
                <a:solidFill>
                  <a:srgbClr val="ED5F25"/>
                </a:solidFill>
                <a:latin typeface="-apple-system-font"/>
              </a:rPr>
              <a:t>H264</a:t>
            </a:r>
            <a:r>
              <a:rPr lang="zh-CN" altLang="en-US" b="1" dirty="0">
                <a:solidFill>
                  <a:srgbClr val="ED5F25"/>
                </a:solidFill>
                <a:latin typeface="-apple-system-font"/>
              </a:rPr>
              <a:t>占用的存储空间要少 </a:t>
            </a:r>
            <a:r>
              <a:rPr lang="en-US" altLang="zh-CN" b="1" dirty="0">
                <a:solidFill>
                  <a:srgbClr val="ED5F25"/>
                </a:solidFill>
                <a:latin typeface="-apple-system-font"/>
              </a:rPr>
              <a:t>H264</a:t>
            </a:r>
            <a:r>
              <a:rPr lang="zh-CN" altLang="en-US" b="1" dirty="0">
                <a:solidFill>
                  <a:srgbClr val="ED5F25"/>
                </a:solidFill>
                <a:latin typeface="-apple-system-font"/>
              </a:rPr>
              <a:t>更加通用兼容性好。</a:t>
            </a:r>
            <a:endParaRPr lang="zh-CN" altLang="zh-CN" b="1" dirty="0">
              <a:solidFill>
                <a:srgbClr val="ED5F25"/>
              </a:solidFill>
              <a:latin typeface="-apple-system-font"/>
            </a:endParaRPr>
          </a:p>
          <a:p>
            <a:pPr>
              <a:lnSpc>
                <a:spcPct val="150000"/>
              </a:lnSpc>
            </a:pPr>
            <a:endParaRPr lang="zh-CN" altLang="en-US" dirty="0">
              <a:solidFill>
                <a:srgbClr val="ED5F25"/>
              </a:solidFill>
              <a:latin typeface="+mn-ea"/>
            </a:endParaRPr>
          </a:p>
        </p:txBody>
      </p:sp>
      <p:pic>
        <p:nvPicPr>
          <p:cNvPr id="3" name="图片 2"/>
          <p:cNvPicPr>
            <a:picLocks noChangeAspect="1"/>
          </p:cNvPicPr>
          <p:nvPr/>
        </p:nvPicPr>
        <p:blipFill>
          <a:blip r:embed="rId1"/>
          <a:stretch>
            <a:fillRect/>
          </a:stretch>
        </p:blipFill>
        <p:spPr>
          <a:xfrm>
            <a:off x="514727" y="1129400"/>
            <a:ext cx="7111171" cy="480582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6456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177805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导出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格式</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514727" y="1129400"/>
            <a:ext cx="6072094" cy="4212000"/>
          </a:xfrm>
          <a:prstGeom prst="rect">
            <a:avLst/>
          </a:prstGeom>
        </p:spPr>
      </p:pic>
      <p:sp>
        <p:nvSpPr>
          <p:cNvPr id="10" name="文本框 9"/>
          <p:cNvSpPr txBox="1"/>
          <p:nvPr/>
        </p:nvSpPr>
        <p:spPr>
          <a:xfrm>
            <a:off x="6951643" y="1677939"/>
            <a:ext cx="4281889" cy="2951064"/>
          </a:xfrm>
          <a:prstGeom prst="rect">
            <a:avLst/>
          </a:prstGeom>
          <a:noFill/>
        </p:spPr>
        <p:txBody>
          <a:bodyPr wrap="square">
            <a:spAutoFit/>
          </a:bodyPr>
          <a:lstStyle/>
          <a:p>
            <a:pPr algn="l">
              <a:lnSpc>
                <a:spcPct val="150000"/>
              </a:lnSpc>
            </a:pPr>
            <a:r>
              <a:rPr lang="zh-CN" altLang="en-US" b="1" dirty="0">
                <a:solidFill>
                  <a:srgbClr val="ED5F25"/>
                </a:solidFill>
                <a:latin typeface="-apple-system-font"/>
              </a:rPr>
              <a:t>格式：视频的编码格式，尽管其他参数都一样，编码格式不同，导出视频的大小也会有差异，如果视频将来需要播放，一定要确保播放设备上有和视频编码格式对应的解码器。</a:t>
            </a:r>
            <a:endParaRPr lang="zh-CN" altLang="en-US" b="1" dirty="0">
              <a:solidFill>
                <a:srgbClr val="ED5F25"/>
              </a:solidFill>
              <a:latin typeface="-apple-system-font"/>
            </a:endParaRPr>
          </a:p>
          <a:p>
            <a:pPr>
              <a:lnSpc>
                <a:spcPct val="150000"/>
              </a:lnSpc>
            </a:pPr>
            <a:br>
              <a:rPr lang="zh-CN" altLang="en-US" dirty="0"/>
            </a:br>
            <a:endParaRPr lang="zh-CN"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647091" y="1015100"/>
            <a:ext cx="164568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1778051"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导出</a:t>
            </a:r>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帖率</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9" name="文本框 8"/>
          <p:cNvSpPr txBox="1"/>
          <p:nvPr/>
        </p:nvSpPr>
        <p:spPr>
          <a:xfrm>
            <a:off x="7003439" y="1286999"/>
            <a:ext cx="4952586" cy="3372077"/>
          </a:xfrm>
          <a:prstGeom prst="rect">
            <a:avLst/>
          </a:prstGeom>
          <a:noFill/>
        </p:spPr>
        <p:txBody>
          <a:bodyPr wrap="square">
            <a:spAutoFit/>
          </a:bodyPr>
          <a:lstStyle/>
          <a:p>
            <a:pPr>
              <a:lnSpc>
                <a:spcPct val="150000"/>
              </a:lnSpc>
            </a:pPr>
            <a:r>
              <a:rPr lang="zh-CN" altLang="en-US" b="1" dirty="0">
                <a:solidFill>
                  <a:srgbClr val="ED5F25"/>
                </a:solidFill>
                <a:latin typeface="-apple-system-font"/>
              </a:rPr>
              <a:t>帧速率：也称为</a:t>
            </a:r>
            <a:r>
              <a:rPr lang="en-US" altLang="zh-CN" b="1" dirty="0">
                <a:solidFill>
                  <a:srgbClr val="ED5F25"/>
                </a:solidFill>
                <a:latin typeface="-apple-system-font"/>
              </a:rPr>
              <a:t>FPS(Frames Per Second)</a:t>
            </a:r>
            <a:r>
              <a:rPr lang="zh-CN" altLang="en-US" b="1" dirty="0">
                <a:solidFill>
                  <a:srgbClr val="ED5F25"/>
                </a:solidFill>
                <a:latin typeface="-apple-system-font"/>
              </a:rPr>
              <a:t>的缩写</a:t>
            </a:r>
            <a:r>
              <a:rPr lang="en-US" altLang="zh-CN" b="1" dirty="0">
                <a:solidFill>
                  <a:srgbClr val="ED5F25"/>
                </a:solidFill>
                <a:latin typeface="-apple-system-font"/>
              </a:rPr>
              <a:t>——</a:t>
            </a:r>
            <a:r>
              <a:rPr lang="zh-CN" altLang="en-US" b="1" dirty="0">
                <a:solidFill>
                  <a:srgbClr val="ED5F25"/>
                </a:solidFill>
                <a:latin typeface="-apple-system-font"/>
              </a:rPr>
              <a:t>帧</a:t>
            </a:r>
            <a:r>
              <a:rPr lang="en-US" altLang="zh-CN" b="1" dirty="0">
                <a:solidFill>
                  <a:srgbClr val="ED5F25"/>
                </a:solidFill>
                <a:latin typeface="-apple-system-font"/>
              </a:rPr>
              <a:t>/</a:t>
            </a:r>
            <a:r>
              <a:rPr lang="zh-CN" altLang="en-US" b="1" dirty="0">
                <a:solidFill>
                  <a:srgbClr val="ED5F25"/>
                </a:solidFill>
                <a:latin typeface="-apple-system-font"/>
              </a:rPr>
              <a:t>秒。是指每秒钟刷新的图片的帧数，也可以理解为图形处理器每秒钟能够刷新几次。如果具体到手机上就是指每秒钟能够播放（或者录制）多少格画面。同时越高的帧速率可以得到更流畅、更逼真的</a:t>
            </a:r>
            <a:r>
              <a:rPr lang="zh-CN" altLang="en-US" b="1" dirty="0">
                <a:solidFill>
                  <a:srgbClr val="ED5F25"/>
                </a:solidFill>
                <a:latin typeface="-apple-system-font"/>
                <a:hlinkClick r:id="rId1"/>
              </a:rPr>
              <a:t>动画</a:t>
            </a:r>
            <a:r>
              <a:rPr lang="zh-CN" altLang="en-US" b="1" dirty="0">
                <a:solidFill>
                  <a:srgbClr val="ED5F25"/>
                </a:solidFill>
                <a:latin typeface="-apple-system-font"/>
              </a:rPr>
              <a:t>。每秒钟帧数</a:t>
            </a:r>
            <a:r>
              <a:rPr lang="en-US" altLang="zh-CN" b="1" dirty="0">
                <a:solidFill>
                  <a:srgbClr val="ED5F25"/>
                </a:solidFill>
                <a:latin typeface="-apple-system-font"/>
              </a:rPr>
              <a:t>(FPS)</a:t>
            </a:r>
            <a:r>
              <a:rPr lang="zh-CN" altLang="en-US" b="1" dirty="0">
                <a:solidFill>
                  <a:srgbClr val="ED5F25"/>
                </a:solidFill>
                <a:latin typeface="-apple-system-font"/>
              </a:rPr>
              <a:t>越多，所显示的</a:t>
            </a:r>
            <a:r>
              <a:rPr lang="zh-CN" altLang="en-US" b="1" dirty="0">
                <a:solidFill>
                  <a:srgbClr val="ED5F25"/>
                </a:solidFill>
                <a:latin typeface="-apple-system-font"/>
                <a:hlinkClick r:id="rId2"/>
              </a:rPr>
              <a:t>动作</a:t>
            </a:r>
            <a:r>
              <a:rPr lang="zh-CN" altLang="en-US" b="1" dirty="0">
                <a:solidFill>
                  <a:srgbClr val="ED5F25"/>
                </a:solidFill>
                <a:latin typeface="-apple-system-font"/>
              </a:rPr>
              <a:t>就会越流畅。捕捉动态视频内容时，此数字愈高愈好。</a:t>
            </a:r>
            <a:endParaRPr lang="zh-CN" altLang="en-US" b="1" dirty="0">
              <a:solidFill>
                <a:srgbClr val="ED5F25"/>
              </a:solidFill>
              <a:latin typeface="-apple-system-font"/>
            </a:endParaRPr>
          </a:p>
        </p:txBody>
      </p:sp>
      <p:pic>
        <p:nvPicPr>
          <p:cNvPr id="3" name="图片 2"/>
          <p:cNvPicPr>
            <a:picLocks noChangeAspect="1"/>
          </p:cNvPicPr>
          <p:nvPr/>
        </p:nvPicPr>
        <p:blipFill>
          <a:blip r:embed="rId3"/>
          <a:stretch>
            <a:fillRect/>
          </a:stretch>
        </p:blipFill>
        <p:spPr>
          <a:xfrm>
            <a:off x="647091" y="1286999"/>
            <a:ext cx="6229509" cy="42840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11295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1261884"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快捷键</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2298511" y="141793"/>
            <a:ext cx="6070789" cy="6677869"/>
          </a:xfrm>
          <a:prstGeom prst="rect">
            <a:avLst/>
          </a:prstGeom>
        </p:spPr>
      </p:pic>
    </p:spTree>
    <p:custDataLst>
      <p:tags r:id="rId2"/>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ï$1ídè"/>
        <p:cNvGrpSpPr/>
        <p:nvPr/>
      </p:nvGrpSpPr>
      <p:grpSpPr>
        <a:xfrm>
          <a:off x="0" y="0"/>
          <a:ext cx="0" cy="0"/>
          <a:chOff x="0" y="0"/>
          <a:chExt cx="0" cy="0"/>
        </a:xfrm>
      </p:grpSpPr>
      <p:sp>
        <p:nvSpPr>
          <p:cNvPr id="47" name="išlíďé"/>
          <p:cNvSpPr/>
          <p:nvPr/>
        </p:nvSpPr>
        <p:spPr>
          <a:xfrm rot="19968603">
            <a:off x="9262506" y="-782931"/>
            <a:ext cx="2903165" cy="2165435"/>
          </a:xfrm>
          <a:custGeom>
            <a:avLst/>
            <a:gdLst>
              <a:gd name="connsiteX0" fmla="*/ 0 w 2903165"/>
              <a:gd name="connsiteY0" fmla="*/ 0 h 2165435"/>
              <a:gd name="connsiteX1" fmla="*/ 2903165 w 2903165"/>
              <a:gd name="connsiteY1" fmla="*/ 1491380 h 2165435"/>
              <a:gd name="connsiteX2" fmla="*/ 2556898 w 2903165"/>
              <a:gd name="connsiteY2" fmla="*/ 2165435 h 2165435"/>
              <a:gd name="connsiteX3" fmla="*/ 2345492 w 2903165"/>
              <a:gd name="connsiteY3" fmla="*/ 1985258 h 2165435"/>
              <a:gd name="connsiteX4" fmla="*/ 1452081 w 2903165"/>
              <a:gd name="connsiteY4" fmla="*/ 1224331 h 2165435"/>
              <a:gd name="connsiteX5" fmla="*/ 525386 w 2903165"/>
              <a:gd name="connsiteY5" fmla="*/ 1096003 h 2165435"/>
              <a:gd name="connsiteX6" fmla="*/ 78947 w 2903165"/>
              <a:gd name="connsiteY6" fmla="*/ 167620 h 21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65" h="2165435">
                <a:moveTo>
                  <a:pt x="0" y="0"/>
                </a:moveTo>
                <a:lnTo>
                  <a:pt x="2903165" y="1491380"/>
                </a:lnTo>
                <a:lnTo>
                  <a:pt x="2556898" y="2165435"/>
                </a:lnTo>
                <a:lnTo>
                  <a:pt x="2345492" y="1985258"/>
                </a:lnTo>
                <a:cubicBezTo>
                  <a:pt x="1999651" y="1674873"/>
                  <a:pt x="1702604" y="1359205"/>
                  <a:pt x="1452081" y="1224331"/>
                </a:cubicBezTo>
                <a:cubicBezTo>
                  <a:pt x="951037" y="954583"/>
                  <a:pt x="821236" y="1382784"/>
                  <a:pt x="525386" y="1096003"/>
                </a:cubicBezTo>
                <a:cubicBezTo>
                  <a:pt x="340479" y="916765"/>
                  <a:pt x="243327" y="549124"/>
                  <a:pt x="78947" y="167620"/>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53" name="ïŝlîḓè"/>
          <p:cNvSpPr/>
          <p:nvPr/>
        </p:nvSpPr>
        <p:spPr>
          <a:xfrm rot="10496366" flipH="1">
            <a:off x="-64782" y="4708047"/>
            <a:ext cx="7723526" cy="2495460"/>
          </a:xfrm>
          <a:custGeom>
            <a:avLst/>
            <a:gdLst>
              <a:gd name="connsiteX0" fmla="*/ 245436 w 7723526"/>
              <a:gd name="connsiteY0" fmla="*/ 2495460 h 2495460"/>
              <a:gd name="connsiteX1" fmla="*/ 1982796 w 7723526"/>
              <a:gd name="connsiteY1" fmla="*/ 1215299 h 2495460"/>
              <a:gd name="connsiteX2" fmla="*/ 5572663 w 7723526"/>
              <a:gd name="connsiteY2" fmla="*/ 1233362 h 2495460"/>
              <a:gd name="connsiteX3" fmla="*/ 7535375 w 7723526"/>
              <a:gd name="connsiteY3" fmla="*/ 87572 h 2495460"/>
              <a:gd name="connsiteX4" fmla="*/ 7723526 w 7723526"/>
              <a:gd name="connsiteY4" fmla="*/ 0 h 2495460"/>
              <a:gd name="connsiteX5" fmla="*/ 0 w 7723526"/>
              <a:gd name="connsiteY5" fmla="*/ 683949 h 2495460"/>
              <a:gd name="connsiteX6" fmla="*/ 159465 w 7723526"/>
              <a:gd name="connsiteY6" fmla="*/ 2484713 h 2495460"/>
              <a:gd name="connsiteX7" fmla="*/ 245436 w 7723526"/>
              <a:gd name="connsiteY7" fmla="*/ 2495460 h 249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3526" h="2495460">
                <a:moveTo>
                  <a:pt x="245436" y="2495460"/>
                </a:moveTo>
                <a:cubicBezTo>
                  <a:pt x="824556" y="2068740"/>
                  <a:pt x="1094925" y="1425649"/>
                  <a:pt x="1982796" y="1215299"/>
                </a:cubicBezTo>
                <a:cubicBezTo>
                  <a:pt x="2870667" y="1004949"/>
                  <a:pt x="4696363" y="1439101"/>
                  <a:pt x="5572663" y="1233362"/>
                </a:cubicBezTo>
                <a:cubicBezTo>
                  <a:pt x="6040094" y="1057090"/>
                  <a:pt x="6786660" y="460278"/>
                  <a:pt x="7535375" y="87572"/>
                </a:cubicBezTo>
                <a:lnTo>
                  <a:pt x="7723526" y="0"/>
                </a:lnTo>
                <a:lnTo>
                  <a:pt x="0" y="683949"/>
                </a:lnTo>
                <a:lnTo>
                  <a:pt x="159465" y="2484713"/>
                </a:lnTo>
                <a:lnTo>
                  <a:pt x="245436" y="2495460"/>
                </a:lnTo>
                <a:close/>
              </a:path>
            </a:pathLst>
          </a:custGeom>
          <a:gradFill flip="none" rotWithShape="1">
            <a:gsLst>
              <a:gs pos="0">
                <a:srgbClr val="F4A10C"/>
              </a:gs>
              <a:gs pos="100000">
                <a:srgbClr val="EA4726"/>
              </a:gs>
            </a:gsLst>
            <a:lin ang="0" scaled="1"/>
            <a:tileRect/>
          </a:gradFill>
          <a:ln>
            <a:noFill/>
          </a:ln>
          <a:effectLst>
            <a:outerShdw blurRad="177800" algn="ctr" rotWithShape="0">
              <a:srgbClr val="ED5F25"/>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dirty="0"/>
          </a:p>
        </p:txBody>
      </p:sp>
      <p:sp>
        <p:nvSpPr>
          <p:cNvPr id="52" name="íṩ1íḋé"/>
          <p:cNvSpPr/>
          <p:nvPr/>
        </p:nvSpPr>
        <p:spPr>
          <a:xfrm rot="10496366" flipH="1">
            <a:off x="11398927" y="6497007"/>
            <a:ext cx="812057" cy="394496"/>
          </a:xfrm>
          <a:custGeom>
            <a:avLst/>
            <a:gdLst>
              <a:gd name="connsiteX0" fmla="*/ 812057 w 812057"/>
              <a:gd name="connsiteY0" fmla="*/ 394496 h 394496"/>
              <a:gd name="connsiteX1" fmla="*/ 777123 w 812057"/>
              <a:gd name="connsiteY1" fmla="*/ 0 h 394496"/>
              <a:gd name="connsiteX2" fmla="*/ 0 w 812057"/>
              <a:gd name="connsiteY2" fmla="*/ 68817 h 394496"/>
              <a:gd name="connsiteX3" fmla="*/ 142114 w 812057"/>
              <a:gd name="connsiteY3" fmla="*/ 126423 h 394496"/>
              <a:gd name="connsiteX4" fmla="*/ 594860 w 812057"/>
              <a:gd name="connsiteY4" fmla="*/ 312149 h 394496"/>
              <a:gd name="connsiteX5" fmla="*/ 812057 w 812057"/>
              <a:gd name="connsiteY5" fmla="*/ 394496 h 39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57" h="394496">
                <a:moveTo>
                  <a:pt x="812057" y="394496"/>
                </a:moveTo>
                <a:lnTo>
                  <a:pt x="777123" y="0"/>
                </a:lnTo>
                <a:lnTo>
                  <a:pt x="0" y="68817"/>
                </a:lnTo>
                <a:lnTo>
                  <a:pt x="142114" y="126423"/>
                </a:lnTo>
                <a:cubicBezTo>
                  <a:pt x="290532" y="187734"/>
                  <a:pt x="443040" y="252098"/>
                  <a:pt x="594860" y="312149"/>
                </a:cubicBezTo>
                <a:lnTo>
                  <a:pt x="812057" y="394496"/>
                </a:lnTo>
                <a:close/>
              </a:path>
            </a:pathLst>
          </a:custGeom>
          <a:gradFill flip="none" rotWithShape="1">
            <a:gsLst>
              <a:gs pos="0">
                <a:srgbClr val="F4A10C"/>
              </a:gs>
              <a:gs pos="100000">
                <a:srgbClr val="EA4726"/>
              </a:gs>
            </a:gsLst>
            <a:lin ang="0" scaled="1"/>
            <a:tileRect/>
          </a:gradFill>
          <a:ln>
            <a:noFill/>
          </a:ln>
          <a:effectLst>
            <a:outerShdw blurRad="177800" algn="ctr" rotWithShape="0">
              <a:srgbClr val="ED5F25"/>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dirty="0"/>
          </a:p>
        </p:txBody>
      </p:sp>
      <p:sp>
        <p:nvSpPr>
          <p:cNvPr id="12" name="TextBox 11"/>
          <p:cNvSpPr txBox="1"/>
          <p:nvPr/>
        </p:nvSpPr>
        <p:spPr>
          <a:xfrm>
            <a:off x="4285286" y="2276873"/>
            <a:ext cx="3877985" cy="1979901"/>
          </a:xfrm>
          <a:prstGeom prst="rect">
            <a:avLst/>
          </a:prstGeom>
          <a:noFill/>
        </p:spPr>
        <p:txBody>
          <a:bodyPr wrap="none" rtlCol="0">
            <a:spAutoFit/>
          </a:bodyPr>
          <a:lstStyle/>
          <a:p>
            <a:pPr marL="0" lvl="1"/>
            <a:r>
              <a:rPr lang="zh-CN" altLang="en-US" sz="1865" b="1" dirty="0">
                <a:solidFill>
                  <a:srgbClr val="080808"/>
                </a:solidFill>
                <a:latin typeface="+mj-ea"/>
                <a:ea typeface="+mj-ea"/>
              </a:rPr>
              <a:t> </a:t>
            </a:r>
            <a:r>
              <a:rPr lang="zh-CN" altLang="en-US" sz="3735" b="1" dirty="0">
                <a:solidFill>
                  <a:srgbClr val="080808"/>
                </a:solidFill>
                <a:latin typeface="+mj-ea"/>
                <a:ea typeface="+mj-ea"/>
              </a:rPr>
              <a:t>第二部分</a:t>
            </a:r>
            <a:endParaRPr lang="en-US" altLang="zh-CN" sz="3735" b="1" dirty="0">
              <a:solidFill>
                <a:srgbClr val="080808"/>
              </a:solidFill>
              <a:latin typeface="+mj-ea"/>
              <a:ea typeface="+mj-ea"/>
            </a:endParaRPr>
          </a:p>
          <a:p>
            <a:pPr marL="0" lvl="1"/>
            <a:endParaRPr lang="en-US" altLang="zh-CN" sz="3735" b="1" dirty="0">
              <a:solidFill>
                <a:srgbClr val="080808"/>
              </a:solidFill>
              <a:latin typeface="+mj-ea"/>
              <a:ea typeface="+mj-ea"/>
            </a:endParaRPr>
          </a:p>
          <a:p>
            <a:pPr marL="0" lvl="1"/>
            <a:r>
              <a:rPr lang="zh-CN" altLang="en-US" sz="4800" b="1" dirty="0">
                <a:solidFill>
                  <a:srgbClr val="E6571E"/>
                </a:solidFill>
                <a:latin typeface="+mj-ea"/>
                <a:ea typeface="+mj-ea"/>
              </a:rPr>
              <a:t>实际案例制作</a:t>
            </a:r>
            <a:endParaRPr lang="en-US" altLang="zh-CN" sz="4800" b="1" dirty="0">
              <a:solidFill>
                <a:srgbClr val="E6571E"/>
              </a:solidFill>
              <a:latin typeface="+mj-ea"/>
              <a:ea typeface="+mj-ea"/>
            </a:endParaRPr>
          </a:p>
        </p:txBody>
      </p:sp>
      <p:cxnSp>
        <p:nvCxnSpPr>
          <p:cNvPr id="13" name="直接连接符 12"/>
          <p:cNvCxnSpPr/>
          <p:nvPr/>
        </p:nvCxnSpPr>
        <p:spPr>
          <a:xfrm flipV="1">
            <a:off x="3997251" y="2180861"/>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39918" y="4306307"/>
            <a:ext cx="1203795" cy="328231"/>
          </a:xfrm>
          <a:prstGeom prst="rect">
            <a:avLst/>
          </a:prstGeom>
          <a:noFill/>
        </p:spPr>
        <p:txBody>
          <a:bodyPr wrap="square" lIns="0" tIns="0" rIns="0" bIns="0" rtlCol="0">
            <a:spAutoFit/>
          </a:bodyPr>
          <a:lstStyle/>
          <a:p>
            <a:r>
              <a:rPr lang="en-US" altLang="zh-CN" sz="2135" dirty="0">
                <a:solidFill>
                  <a:srgbClr val="080808"/>
                </a:solidFill>
                <a:latin typeface="+mj-ea"/>
                <a:ea typeface="+mj-ea"/>
              </a:rPr>
              <a:t>PART B</a:t>
            </a:r>
            <a:endParaRPr lang="en-US" altLang="zh-CN" sz="2135" dirty="0">
              <a:solidFill>
                <a:srgbClr val="080808"/>
              </a:solidFill>
              <a:latin typeface="+mj-ea"/>
              <a:ea typeface="+mj-ea"/>
            </a:endParaRPr>
          </a:p>
        </p:txBody>
      </p:sp>
      <p:grpSp>
        <p:nvGrpSpPr>
          <p:cNvPr id="15" name="组合 14"/>
          <p:cNvGrpSpPr/>
          <p:nvPr/>
        </p:nvGrpSpPr>
        <p:grpSpPr>
          <a:xfrm>
            <a:off x="1981028" y="2276876"/>
            <a:ext cx="1596233" cy="1596233"/>
            <a:chOff x="304800" y="673100"/>
            <a:chExt cx="4000500" cy="4000500"/>
          </a:xfrm>
          <a:effectLst>
            <a:outerShdw blurRad="444500" dist="254000" dir="8100000" algn="tr" rotWithShape="0">
              <a:prstClr val="black">
                <a:alpha val="50000"/>
              </a:prstClr>
            </a:outerShdw>
          </a:effectLst>
        </p:grpSpPr>
        <p:sp>
          <p:nvSpPr>
            <p:cNvPr id="16"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sp>
          <p:nvSpPr>
            <p:cNvPr id="17" name="椭圆 1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grpSp>
      <p:sp>
        <p:nvSpPr>
          <p:cNvPr id="18" name="TextBox 13"/>
          <p:cNvSpPr txBox="1"/>
          <p:nvPr/>
        </p:nvSpPr>
        <p:spPr>
          <a:xfrm>
            <a:off x="2412543" y="2561998"/>
            <a:ext cx="733202" cy="1025987"/>
          </a:xfrm>
          <a:prstGeom prst="rect">
            <a:avLst/>
          </a:prstGeom>
          <a:noFill/>
        </p:spPr>
        <p:txBody>
          <a:bodyPr wrap="square" lIns="0" tIns="0" rIns="0" bIns="0" rtlCol="0">
            <a:spAutoFit/>
          </a:bodyPr>
          <a:lstStyle/>
          <a:p>
            <a:r>
              <a:rPr lang="en-US" altLang="zh-CN" sz="6665" b="1" dirty="0">
                <a:solidFill>
                  <a:srgbClr val="E6571E"/>
                </a:solidFill>
                <a:latin typeface="+mj-ea"/>
                <a:ea typeface="+mj-ea"/>
              </a:rPr>
              <a:t>B</a:t>
            </a:r>
            <a:endParaRPr lang="zh-CN" altLang="en-US" sz="6665" b="1" dirty="0">
              <a:solidFill>
                <a:srgbClr val="E6571E"/>
              </a:solidFill>
              <a:latin typeface="+mj-ea"/>
              <a:ea typeface="+mj-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pic>
        <p:nvPicPr>
          <p:cNvPr id="12" name="视频 11" title="樱桃花">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882640" y="1589526"/>
            <a:ext cx="6078647" cy="3538227"/>
          </a:xfrm>
          <a:prstGeom prst="rect">
            <a:avLst/>
          </a:prstGeom>
        </p:spPr>
      </p:pic>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532791" y="1015100"/>
            <a:ext cx="16046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色度抠图</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4" name="矩形 3"/>
          <p:cNvSpPr/>
          <p:nvPr/>
        </p:nvSpPr>
        <p:spPr>
          <a:xfrm>
            <a:off x="230713" y="1589526"/>
            <a:ext cx="5094403" cy="35382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手拿放大镜的卡通蜜蜂"/>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567" y="1829443"/>
            <a:ext cx="2504694" cy="2843466"/>
          </a:xfrm>
          <a:prstGeom prst="rect">
            <a:avLst/>
          </a:prstGeom>
        </p:spPr>
      </p:pic>
      <p:pic>
        <p:nvPicPr>
          <p:cNvPr id="7" name="图片 6" descr="手拿放大镜的卡通蜜蜂"/>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5201" y="2747125"/>
            <a:ext cx="960155" cy="1090021"/>
          </a:xfrm>
          <a:prstGeom prst="rect">
            <a:avLst/>
          </a:prstGeom>
        </p:spPr>
      </p:pic>
      <p:sp>
        <p:nvSpPr>
          <p:cNvPr id="15" name="文本框 14"/>
          <p:cNvSpPr txBox="1"/>
          <p:nvPr/>
        </p:nvSpPr>
        <p:spPr>
          <a:xfrm>
            <a:off x="230712" y="5493312"/>
            <a:ext cx="5094403" cy="646331"/>
          </a:xfrm>
          <a:prstGeom prst="rect">
            <a:avLst/>
          </a:prstGeom>
          <a:noFill/>
        </p:spPr>
        <p:txBody>
          <a:bodyPr wrap="square">
            <a:spAutoFit/>
          </a:bodyPr>
          <a:lstStyle/>
          <a:p>
            <a:r>
              <a:rPr lang="zh-CN" altLang="en-US" b="1" dirty="0">
                <a:solidFill>
                  <a:srgbClr val="ED5F25"/>
                </a:solidFill>
                <a:latin typeface="-apple-system-font"/>
              </a:rPr>
              <a:t>提取出绿幕、蓝幕背景中相对简单的视频人物或是物体</a:t>
            </a:r>
            <a:endParaRPr lang="zh-CN" altLang="en-US" dirty="0"/>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9319952"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997383" y="-3546"/>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647091" y="1015100"/>
            <a:ext cx="14885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剪映简介</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a:srcRect l="4611" r="5012" b="2328"/>
          <a:stretch>
            <a:fillRect/>
          </a:stretch>
        </p:blipFill>
        <p:spPr>
          <a:xfrm>
            <a:off x="2404871" y="1472302"/>
            <a:ext cx="6172201" cy="3097990"/>
          </a:xfrm>
          <a:prstGeom prst="rect">
            <a:avLst/>
          </a:prstGeom>
        </p:spPr>
      </p:pic>
      <p:sp>
        <p:nvSpPr>
          <p:cNvPr id="4" name="文本框 3"/>
          <p:cNvSpPr txBox="1"/>
          <p:nvPr/>
        </p:nvSpPr>
        <p:spPr>
          <a:xfrm>
            <a:off x="821828" y="5027492"/>
            <a:ext cx="10853928" cy="581057"/>
          </a:xfrm>
          <a:prstGeom prst="rect">
            <a:avLst/>
          </a:prstGeom>
          <a:noFill/>
        </p:spPr>
        <p:txBody>
          <a:bodyPr wrap="square" rtlCol="0">
            <a:spAutoFit/>
          </a:bodyPr>
          <a:lstStyle/>
          <a:p>
            <a:pPr>
              <a:lnSpc>
                <a:spcPct val="150000"/>
              </a:lnSpc>
            </a:pPr>
            <a:r>
              <a:rPr lang="zh-CN" altLang="en-US" sz="2400" b="1" dirty="0">
                <a:solidFill>
                  <a:srgbClr val="ED5F25"/>
                </a:solidFill>
              </a:rPr>
              <a:t>剪映：</a:t>
            </a:r>
            <a:r>
              <a:rPr lang="zh-CN" altLang="en-US" sz="2200" b="0" i="0" dirty="0">
                <a:effectLst/>
                <a:latin typeface="Arial" panose="020B0604020202020204" pitchFamily="34" charset="0"/>
              </a:rPr>
              <a:t>是一款视频编辑工具，</a:t>
            </a:r>
            <a:r>
              <a:rPr lang="zh-CN" altLang="en-US" sz="2200" dirty="0">
                <a:latin typeface="Arial" panose="020B0604020202020204" pitchFamily="34" charset="0"/>
              </a:rPr>
              <a:t>它</a:t>
            </a:r>
            <a:r>
              <a:rPr lang="zh-CN" altLang="en-US" sz="2200" b="0" i="0" dirty="0">
                <a:effectLst/>
                <a:latin typeface="Arial" panose="020B0604020202020204" pitchFamily="34" charset="0"/>
              </a:rPr>
              <a:t>能够轻松对视频进行各种编辑，给你的视频加点乐趣。</a:t>
            </a:r>
            <a:endParaRPr lang="zh-CN" altLang="en-US" sz="2200" dirty="0"/>
          </a:p>
        </p:txBody>
      </p:sp>
    </p:spTree>
    <p:custDataLst>
      <p:tags r:id="rId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532791" y="1015100"/>
            <a:ext cx="16046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曲线变速</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7791442" y="1015100"/>
            <a:ext cx="3971925" cy="5200650"/>
          </a:xfrm>
          <a:prstGeom prst="rect">
            <a:avLst/>
          </a:prstGeom>
        </p:spPr>
      </p:pic>
      <p:sp>
        <p:nvSpPr>
          <p:cNvPr id="7" name="文本框 6"/>
          <p:cNvSpPr txBox="1"/>
          <p:nvPr/>
        </p:nvSpPr>
        <p:spPr>
          <a:xfrm>
            <a:off x="1524001" y="4989479"/>
            <a:ext cx="6138552" cy="1477328"/>
          </a:xfrm>
          <a:prstGeom prst="rect">
            <a:avLst/>
          </a:prstGeom>
          <a:noFill/>
        </p:spPr>
        <p:txBody>
          <a:bodyPr wrap="square">
            <a:spAutoFit/>
          </a:bodyPr>
          <a:lstStyle/>
          <a:p>
            <a:r>
              <a:rPr lang="zh-CN" altLang="en-US" b="1" dirty="0">
                <a:solidFill>
                  <a:srgbClr val="ED5F25"/>
                </a:solidFill>
                <a:latin typeface="-apple-system-font"/>
              </a:rPr>
              <a:t>制作卡点视频、氛围感大片</a:t>
            </a:r>
            <a:endParaRPr lang="en-US" altLang="zh-CN" b="1" dirty="0">
              <a:solidFill>
                <a:srgbClr val="ED5F25"/>
              </a:solidFill>
              <a:latin typeface="-apple-system-font"/>
            </a:endParaRPr>
          </a:p>
          <a:p>
            <a:endParaRPr lang="en-US" altLang="zh-CN" b="1" dirty="0">
              <a:solidFill>
                <a:srgbClr val="ED5F25"/>
              </a:solidFill>
              <a:latin typeface="-apple-system-font"/>
            </a:endParaRPr>
          </a:p>
          <a:p>
            <a:r>
              <a:rPr lang="zh-CN" altLang="en-US" b="1" dirty="0">
                <a:solidFill>
                  <a:srgbClr val="ED5F25"/>
                </a:solidFill>
                <a:latin typeface="-apple-system-font"/>
              </a:rPr>
              <a:t>通过快速切换场景来营造紧张感，或者通过慢动作来强调某些重要的情感瞬间。</a:t>
            </a:r>
            <a:endParaRPr lang="zh-CN" altLang="en-US" b="1" dirty="0">
              <a:solidFill>
                <a:srgbClr val="ED5F25"/>
              </a:solidFill>
              <a:latin typeface="-apple-system-font"/>
            </a:endParaRPr>
          </a:p>
          <a:p>
            <a:endParaRPr lang="zh-CN" altLang="en-US" dirty="0"/>
          </a:p>
        </p:txBody>
      </p:sp>
      <p:pic>
        <p:nvPicPr>
          <p:cNvPr id="11" name="曲线变速案例2">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70221" y="1378062"/>
            <a:ext cx="7492332" cy="3366767"/>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532791" y="1015100"/>
            <a:ext cx="160461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视频防抖</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514727" y="1585436"/>
            <a:ext cx="6610842" cy="3687128"/>
          </a:xfrm>
          <a:prstGeom prst="rect">
            <a:avLst/>
          </a:prstGeom>
        </p:spPr>
      </p:pic>
      <p:sp>
        <p:nvSpPr>
          <p:cNvPr id="5" name="文本框 4"/>
          <p:cNvSpPr txBox="1"/>
          <p:nvPr/>
        </p:nvSpPr>
        <p:spPr>
          <a:xfrm>
            <a:off x="7240394" y="3244334"/>
            <a:ext cx="3023552" cy="369332"/>
          </a:xfrm>
          <a:prstGeom prst="rect">
            <a:avLst/>
          </a:prstGeom>
          <a:noFill/>
        </p:spPr>
        <p:txBody>
          <a:bodyPr wrap="square">
            <a:spAutoFit/>
          </a:bodyPr>
          <a:lstStyle/>
          <a:p>
            <a:r>
              <a:rPr lang="zh-CN" altLang="en-US" b="1" dirty="0">
                <a:solidFill>
                  <a:srgbClr val="ED5F25"/>
                </a:solidFill>
                <a:latin typeface="-apple-system-font"/>
              </a:rPr>
              <a:t>智能处理，一键式防抖</a:t>
            </a:r>
            <a:endParaRPr lang="zh-CN" altLang="en-US" dirty="0"/>
          </a:p>
        </p:txBody>
      </p:sp>
    </p:spTree>
    <p:custDataLst>
      <p:tags r:id="rId2"/>
    </p:custData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532791" y="1015100"/>
            <a:ext cx="23210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2339102" cy="954107"/>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专业风格滤镜</a:t>
            </a:r>
            <a:endPar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a:p>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a:stretch>
            <a:fillRect/>
          </a:stretch>
        </p:blipFill>
        <p:spPr>
          <a:xfrm>
            <a:off x="169409" y="1684225"/>
            <a:ext cx="5860481" cy="3810022"/>
          </a:xfrm>
          <a:prstGeom prst="rect">
            <a:avLst/>
          </a:prstGeom>
        </p:spPr>
      </p:pic>
      <p:pic>
        <p:nvPicPr>
          <p:cNvPr id="7" name="图片 6"/>
          <p:cNvPicPr>
            <a:picLocks noChangeAspect="1"/>
          </p:cNvPicPr>
          <p:nvPr/>
        </p:nvPicPr>
        <p:blipFill>
          <a:blip r:embed="rId2"/>
          <a:stretch>
            <a:fillRect/>
          </a:stretch>
        </p:blipFill>
        <p:spPr>
          <a:xfrm>
            <a:off x="6194668" y="1684225"/>
            <a:ext cx="5827923" cy="3810022"/>
          </a:xfrm>
          <a:prstGeom prst="rect">
            <a:avLst/>
          </a:prstGeom>
        </p:spPr>
      </p:pic>
    </p:spTree>
    <p:custDataLst>
      <p:tags r:id="rId3"/>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532791" y="1015100"/>
            <a:ext cx="235149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2369559" cy="523220"/>
          </a:xfrm>
          <a:prstGeom prst="rect">
            <a:avLst/>
          </a:prstGeom>
          <a:noFill/>
        </p:spPr>
        <p:txBody>
          <a:bodyPr wrap="none" rtlCol="0">
            <a:spAutoFit/>
          </a:bodyPr>
          <a:lstStyle/>
          <a:p>
            <a:r>
              <a:rPr lang="en-US" altLang="zh-CN"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AI</a:t>
            </a:r>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：图文成片</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6" name="文本框 5"/>
          <p:cNvSpPr txBox="1"/>
          <p:nvPr/>
        </p:nvSpPr>
        <p:spPr>
          <a:xfrm>
            <a:off x="2590065" y="5033759"/>
            <a:ext cx="6516246" cy="1107996"/>
          </a:xfrm>
          <a:prstGeom prst="rect">
            <a:avLst/>
          </a:prstGeom>
          <a:noFill/>
        </p:spPr>
        <p:txBody>
          <a:bodyPr wrap="square">
            <a:spAutoFit/>
          </a:bodyPr>
          <a:lstStyle/>
          <a:p>
            <a:pPr algn="ctr"/>
            <a:r>
              <a:rPr lang="zh-CN" altLang="en-US" sz="2400" b="1" dirty="0">
                <a:solidFill>
                  <a:srgbClr val="ED5F25"/>
                </a:solidFill>
                <a:latin typeface="-apple-system-font"/>
              </a:rPr>
              <a:t>“</a:t>
            </a:r>
            <a:r>
              <a:rPr lang="en-US" altLang="zh-CN" sz="2400" b="1" dirty="0">
                <a:solidFill>
                  <a:srgbClr val="ED5F25"/>
                </a:solidFill>
                <a:latin typeface="-apple-system-font"/>
              </a:rPr>
              <a:t>AI</a:t>
            </a:r>
            <a:r>
              <a:rPr lang="zh-CN" altLang="en-US" sz="2400" b="1" dirty="0">
                <a:solidFill>
                  <a:srgbClr val="ED5F25"/>
                </a:solidFill>
                <a:latin typeface="-apple-system-font"/>
              </a:rPr>
              <a:t>偷懒神器”</a:t>
            </a:r>
            <a:endParaRPr lang="en-US" altLang="zh-CN" sz="2400" b="1" dirty="0">
              <a:solidFill>
                <a:srgbClr val="ED5F25"/>
              </a:solidFill>
              <a:latin typeface="-apple-system-font"/>
            </a:endParaRPr>
          </a:p>
          <a:p>
            <a:pPr algn="ctr"/>
            <a:endParaRPr lang="en-US" altLang="zh-CN" sz="2400" b="1" dirty="0">
              <a:solidFill>
                <a:srgbClr val="ED5F25"/>
              </a:solidFill>
              <a:latin typeface="-apple-system-font"/>
            </a:endParaRPr>
          </a:p>
          <a:p>
            <a:r>
              <a:rPr lang="zh-CN" altLang="en-US" b="1" dirty="0">
                <a:solidFill>
                  <a:srgbClr val="ED5F25"/>
                </a:solidFill>
                <a:latin typeface="-apple-system-font"/>
              </a:rPr>
              <a:t>输入标题和文字，选择输出语音，自动生成图片、字幕和</a:t>
            </a:r>
            <a:r>
              <a:rPr lang="en-US" altLang="zh-CN" b="1" dirty="0">
                <a:solidFill>
                  <a:srgbClr val="ED5F25"/>
                </a:solidFill>
                <a:latin typeface="-apple-system-font"/>
              </a:rPr>
              <a:t>BGM</a:t>
            </a:r>
            <a:r>
              <a:rPr lang="zh-CN" altLang="en-US" b="1" dirty="0">
                <a:solidFill>
                  <a:srgbClr val="ED5F25"/>
                </a:solidFill>
                <a:latin typeface="-apple-system-font"/>
              </a:rPr>
              <a:t>。</a:t>
            </a:r>
            <a:endParaRPr lang="en-US" altLang="zh-CN" b="1" dirty="0">
              <a:solidFill>
                <a:srgbClr val="ED5F25"/>
              </a:solidFill>
              <a:latin typeface="-apple-system-font"/>
            </a:endParaRPr>
          </a:p>
        </p:txBody>
      </p:sp>
      <p:pic>
        <p:nvPicPr>
          <p:cNvPr id="4" name="图片 3" descr="图形用户界面, 应用程序&#10;&#10;描述已自动生成"/>
          <p:cNvPicPr>
            <a:picLocks noChangeAspect="1"/>
          </p:cNvPicPr>
          <p:nvPr/>
        </p:nvPicPr>
        <p:blipFill rotWithShape="1">
          <a:blip r:embed="rId1">
            <a:extLst>
              <a:ext uri="{28A0092B-C50C-407E-A947-70E740481C1C}">
                <a14:useLocalDpi xmlns:a14="http://schemas.microsoft.com/office/drawing/2010/main" val="0"/>
              </a:ext>
            </a:extLst>
          </a:blip>
          <a:srcRect l="14411" t="3346" r="34055" b="70217"/>
          <a:stretch>
            <a:fillRect/>
          </a:stretch>
        </p:blipFill>
        <p:spPr>
          <a:xfrm>
            <a:off x="389849" y="1557312"/>
            <a:ext cx="11412301" cy="3140761"/>
          </a:xfrm>
          <a:prstGeom prst="rect">
            <a:avLst/>
          </a:prstGeom>
        </p:spPr>
      </p:pic>
      <p:sp>
        <p:nvSpPr>
          <p:cNvPr id="5" name="椭圆 4"/>
          <p:cNvSpPr/>
          <p:nvPr/>
        </p:nvSpPr>
        <p:spPr>
          <a:xfrm>
            <a:off x="92364" y="3269674"/>
            <a:ext cx="3269672" cy="135774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2"/>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865093" y="1751943"/>
            <a:ext cx="10461813" cy="4770537"/>
          </a:xfrm>
          <a:prstGeom prst="rect">
            <a:avLst/>
          </a:prstGeom>
          <a:noFill/>
        </p:spPr>
        <p:txBody>
          <a:bodyPr wrap="square">
            <a:spAutoFit/>
          </a:bodyPr>
          <a:lstStyle/>
          <a:p>
            <a:pPr marR="0" algn="just">
              <a:spcBef>
                <a:spcPts val="0"/>
              </a:spcBef>
              <a:spcAft>
                <a:spcPts val="0"/>
              </a:spcAft>
            </a:pPr>
            <a:r>
              <a:rPr lang="en-US" altLang="zh-CN" sz="1600" kern="100" dirty="0">
                <a:effectLst/>
                <a:latin typeface="+mn-ea"/>
                <a:cs typeface="Times New Roman" panose="02020603050405020304" charset="0"/>
              </a:rPr>
              <a:t>      </a:t>
            </a:r>
            <a:r>
              <a:rPr lang="en-US" altLang="zh-CN" sz="1600" b="1" kern="100" dirty="0">
                <a:solidFill>
                  <a:srgbClr val="EC5622"/>
                </a:solidFill>
                <a:effectLst/>
                <a:latin typeface="+mn-ea"/>
                <a:cs typeface="Times New Roman" panose="02020603050405020304" charset="0"/>
              </a:rPr>
              <a:t>1.</a:t>
            </a:r>
            <a:r>
              <a:rPr lang="zh-CN" altLang="en-US" sz="1600" b="1" kern="100" dirty="0">
                <a:solidFill>
                  <a:srgbClr val="EC5622"/>
                </a:solidFill>
                <a:effectLst/>
                <a:latin typeface="+mn-ea"/>
                <a:cs typeface="Times New Roman" panose="02020603050405020304" charset="0"/>
              </a:rPr>
              <a:t>明确视频主题：</a:t>
            </a:r>
            <a:endParaRPr lang="en-US" altLang="zh-CN" sz="1600" b="1" kern="100" dirty="0">
              <a:solidFill>
                <a:srgbClr val="EC5622"/>
              </a:solidFill>
              <a:effectLst/>
              <a:latin typeface="+mn-ea"/>
              <a:cs typeface="Times New Roman" panose="02020603050405020304" charset="0"/>
            </a:endParaRPr>
          </a:p>
          <a:p>
            <a:pPr marR="0" algn="just">
              <a:spcBef>
                <a:spcPts val="0"/>
              </a:spcBef>
              <a:spcAft>
                <a:spcPts val="0"/>
              </a:spcAft>
            </a:pPr>
            <a:r>
              <a:rPr lang="en-US" altLang="zh-CN" sz="1600" kern="100" dirty="0">
                <a:latin typeface="+mn-ea"/>
                <a:cs typeface="Times New Roman" panose="02020603050405020304" charset="0"/>
              </a:rPr>
              <a:t>   </a:t>
            </a:r>
            <a:r>
              <a:rPr lang="zh-CN" altLang="en-US" sz="1600" kern="100" dirty="0">
                <a:effectLst/>
                <a:latin typeface="+mn-ea"/>
                <a:cs typeface="Times New Roman" panose="02020603050405020304" charset="0"/>
              </a:rPr>
              <a:t>在开始剪辑之前，首先要明确视频的主题和目的。例如，你的视频可能是为了展示图书馆的特色服务或者活动，或者可能是为了吸引更多的人来使用图书馆。明确主题可以帮助你更好地选择素材和剪辑方式。</a:t>
            </a:r>
            <a:endParaRPr lang="en-US" altLang="zh-CN" sz="1600" kern="100" dirty="0">
              <a:effectLst/>
              <a:latin typeface="+mn-ea"/>
              <a:cs typeface="Times New Roman" panose="02020603050405020304" charset="0"/>
            </a:endParaRPr>
          </a:p>
          <a:p>
            <a:pPr marR="0" algn="just">
              <a:spcBef>
                <a:spcPts val="0"/>
              </a:spcBef>
              <a:spcAft>
                <a:spcPts val="0"/>
              </a:spcAft>
            </a:pPr>
            <a:endParaRPr lang="zh-CN" altLang="en-US" sz="1600" kern="100" dirty="0">
              <a:effectLst/>
              <a:latin typeface="+mn-ea"/>
              <a:cs typeface="Times New Roman" panose="02020603050405020304" charset="0"/>
            </a:endParaRPr>
          </a:p>
          <a:p>
            <a:pPr marL="0" marR="0" indent="266700" algn="just">
              <a:spcBef>
                <a:spcPts val="0"/>
              </a:spcBef>
              <a:spcAft>
                <a:spcPts val="0"/>
              </a:spcAft>
            </a:pPr>
            <a:r>
              <a:rPr lang="en-US" altLang="zh-CN" sz="1600" b="1" kern="100" dirty="0">
                <a:solidFill>
                  <a:srgbClr val="EC5622"/>
                </a:solidFill>
                <a:effectLst/>
                <a:latin typeface="+mn-ea"/>
                <a:cs typeface="Times New Roman" panose="02020603050405020304" charset="0"/>
              </a:rPr>
              <a:t>2. </a:t>
            </a:r>
            <a:r>
              <a:rPr lang="zh-CN" altLang="en-US" sz="1600" b="1" kern="100" dirty="0">
                <a:solidFill>
                  <a:srgbClr val="EC5622"/>
                </a:solidFill>
                <a:effectLst/>
                <a:latin typeface="+mn-ea"/>
                <a:cs typeface="Times New Roman" panose="02020603050405020304" charset="0"/>
              </a:rPr>
              <a:t>选择高质量的素材：</a:t>
            </a:r>
            <a:endParaRPr lang="en-US" altLang="zh-CN" sz="1600" b="1" kern="100" dirty="0">
              <a:solidFill>
                <a:srgbClr val="EC5622"/>
              </a:solidFill>
              <a:effectLst/>
              <a:latin typeface="+mn-ea"/>
              <a:cs typeface="Times New Roman" panose="02020603050405020304" charset="0"/>
            </a:endParaRPr>
          </a:p>
          <a:p>
            <a:pPr marL="0" marR="0" indent="266700" algn="just">
              <a:spcBef>
                <a:spcPts val="0"/>
              </a:spcBef>
              <a:spcAft>
                <a:spcPts val="0"/>
              </a:spcAft>
            </a:pPr>
            <a:r>
              <a:rPr lang="zh-CN" altLang="en-US" sz="1600" kern="100" dirty="0">
                <a:effectLst/>
                <a:latin typeface="+mn-ea"/>
                <a:cs typeface="Times New Roman" panose="02020603050405020304" charset="0"/>
              </a:rPr>
              <a:t>选择高质量的素材是制作吸引人的视频的关键。要选择清晰度高、内容丰富、有感染力的素材。如果可能的话，可以使用专业设备进行拍摄，以获取更好的画质和音质。</a:t>
            </a:r>
            <a:endParaRPr lang="en-US" altLang="zh-CN" sz="1600" kern="100" dirty="0">
              <a:effectLst/>
              <a:latin typeface="+mn-ea"/>
              <a:cs typeface="Times New Roman" panose="02020603050405020304" charset="0"/>
            </a:endParaRPr>
          </a:p>
          <a:p>
            <a:pPr marL="0" marR="0" indent="266700" algn="just">
              <a:spcBef>
                <a:spcPts val="0"/>
              </a:spcBef>
              <a:spcAft>
                <a:spcPts val="0"/>
              </a:spcAft>
            </a:pPr>
            <a:endParaRPr lang="zh-CN" altLang="en-US" sz="1600" kern="100" dirty="0">
              <a:effectLst/>
              <a:latin typeface="+mn-ea"/>
              <a:cs typeface="Times New Roman" panose="02020603050405020304" charset="0"/>
            </a:endParaRPr>
          </a:p>
          <a:p>
            <a:pPr marL="0" marR="0" indent="266700" algn="just">
              <a:spcBef>
                <a:spcPts val="0"/>
              </a:spcBef>
              <a:spcAft>
                <a:spcPts val="0"/>
              </a:spcAft>
            </a:pPr>
            <a:r>
              <a:rPr lang="en-US" altLang="zh-CN" sz="1600" b="1" kern="100" dirty="0">
                <a:solidFill>
                  <a:srgbClr val="EC5622"/>
                </a:solidFill>
                <a:latin typeface="+mn-ea"/>
                <a:cs typeface="Times New Roman" panose="02020603050405020304" charset="0"/>
              </a:rPr>
              <a:t>3. </a:t>
            </a:r>
            <a:r>
              <a:rPr lang="zh-CN" altLang="en-US" sz="1600" b="1" kern="100" dirty="0">
                <a:solidFill>
                  <a:srgbClr val="EC5622"/>
                </a:solidFill>
                <a:latin typeface="+mn-ea"/>
                <a:cs typeface="Times New Roman" panose="02020603050405020304" charset="0"/>
              </a:rPr>
              <a:t>故事性和情感化：</a:t>
            </a:r>
            <a:endParaRPr lang="en-US" altLang="zh-CN" sz="1600" b="1" kern="100" dirty="0">
              <a:solidFill>
                <a:srgbClr val="EC5622"/>
              </a:solidFill>
              <a:latin typeface="+mn-ea"/>
              <a:cs typeface="Times New Roman" panose="02020603050405020304" charset="0"/>
            </a:endParaRPr>
          </a:p>
          <a:p>
            <a:pPr marL="0" marR="0" indent="266700" algn="just">
              <a:spcBef>
                <a:spcPts val="0"/>
              </a:spcBef>
              <a:spcAft>
                <a:spcPts val="0"/>
              </a:spcAft>
            </a:pPr>
            <a:r>
              <a:rPr lang="zh-CN" altLang="en-US" sz="1600" kern="100" dirty="0">
                <a:effectLst/>
                <a:latin typeface="+mn-ea"/>
                <a:cs typeface="Times New Roman" panose="02020603050405020304" charset="0"/>
              </a:rPr>
              <a:t>让你的视频有故事性，能引发观众的情感共鸣。这需要你巧妙地运用剪辑技巧，例如通过快速切换场景来营造紧张感，或者通过慢动作来强调某些重要的情感瞬间。</a:t>
            </a:r>
            <a:endParaRPr lang="en-US" altLang="zh-CN" sz="1600" kern="100" dirty="0">
              <a:effectLst/>
              <a:latin typeface="+mn-ea"/>
              <a:cs typeface="Times New Roman" panose="02020603050405020304" charset="0"/>
            </a:endParaRPr>
          </a:p>
          <a:p>
            <a:pPr marL="0" marR="0" indent="266700" algn="just">
              <a:spcBef>
                <a:spcPts val="0"/>
              </a:spcBef>
              <a:spcAft>
                <a:spcPts val="0"/>
              </a:spcAft>
            </a:pPr>
            <a:endParaRPr lang="zh-CN" altLang="en-US" sz="1600" kern="100" dirty="0">
              <a:effectLst/>
              <a:latin typeface="+mn-ea"/>
              <a:cs typeface="Times New Roman" panose="02020603050405020304" charset="0"/>
            </a:endParaRPr>
          </a:p>
          <a:p>
            <a:pPr indent="266700" algn="just"/>
            <a:r>
              <a:rPr lang="en-US" altLang="zh-CN" sz="1600" b="1" kern="100" dirty="0">
                <a:solidFill>
                  <a:srgbClr val="EC5622"/>
                </a:solidFill>
                <a:latin typeface="+mn-ea"/>
                <a:cs typeface="Times New Roman" panose="02020603050405020304" charset="0"/>
              </a:rPr>
              <a:t>4. </a:t>
            </a:r>
            <a:r>
              <a:rPr lang="zh-CN" altLang="en-US" sz="1600" b="1" kern="100" dirty="0">
                <a:solidFill>
                  <a:srgbClr val="EC5622"/>
                </a:solidFill>
                <a:latin typeface="+mn-ea"/>
                <a:cs typeface="Times New Roman" panose="02020603050405020304" charset="0"/>
              </a:rPr>
              <a:t>保持一致性：</a:t>
            </a:r>
            <a:endParaRPr lang="en-US" altLang="zh-CN" sz="1600" b="1" kern="100" dirty="0">
              <a:solidFill>
                <a:srgbClr val="EC5622"/>
              </a:solidFill>
              <a:latin typeface="+mn-ea"/>
              <a:cs typeface="Times New Roman" panose="02020603050405020304" charset="0"/>
            </a:endParaRPr>
          </a:p>
          <a:p>
            <a:pPr marL="0" marR="0" indent="266700" algn="just">
              <a:spcBef>
                <a:spcPts val="0"/>
              </a:spcBef>
              <a:spcAft>
                <a:spcPts val="0"/>
              </a:spcAft>
            </a:pPr>
            <a:r>
              <a:rPr lang="zh-CN" altLang="en-US" sz="1600" kern="100" dirty="0">
                <a:effectLst/>
                <a:latin typeface="+mn-ea"/>
                <a:cs typeface="Times New Roman" panose="02020603050405020304" charset="0"/>
              </a:rPr>
              <a:t>在整个视频中保持一致的风格和色调，这可以帮助观众更好地理解和记住你的视频。例如，你可以选择使用某种特定的颜色或音乐作为视频的主题色或主题音乐。</a:t>
            </a:r>
            <a:endParaRPr lang="en-US" altLang="zh-CN" sz="1600" kern="100" dirty="0">
              <a:effectLst/>
              <a:latin typeface="+mn-ea"/>
              <a:cs typeface="Times New Roman" panose="02020603050405020304" charset="0"/>
            </a:endParaRPr>
          </a:p>
          <a:p>
            <a:pPr marL="0" marR="0" indent="266700" algn="just">
              <a:spcBef>
                <a:spcPts val="0"/>
              </a:spcBef>
              <a:spcAft>
                <a:spcPts val="0"/>
              </a:spcAft>
            </a:pPr>
            <a:endParaRPr lang="zh-CN" altLang="en-US" sz="1600" kern="100" dirty="0">
              <a:effectLst/>
              <a:latin typeface="+mn-ea"/>
              <a:cs typeface="Times New Roman" panose="02020603050405020304" charset="0"/>
            </a:endParaRPr>
          </a:p>
          <a:p>
            <a:pPr indent="266700" algn="just"/>
            <a:r>
              <a:rPr lang="en-US" altLang="zh-CN" sz="1600" b="1" kern="100" dirty="0">
                <a:solidFill>
                  <a:srgbClr val="EC5622"/>
                </a:solidFill>
                <a:latin typeface="+mn-ea"/>
                <a:cs typeface="Times New Roman" panose="02020603050405020304" charset="0"/>
              </a:rPr>
              <a:t>5. </a:t>
            </a:r>
            <a:r>
              <a:rPr lang="zh-CN" altLang="en-US" sz="1600" b="1" kern="100" dirty="0">
                <a:solidFill>
                  <a:srgbClr val="EC5622"/>
                </a:solidFill>
                <a:latin typeface="+mn-ea"/>
                <a:cs typeface="Times New Roman" panose="02020603050405020304" charset="0"/>
              </a:rPr>
              <a:t>使用过渡效果：</a:t>
            </a:r>
            <a:endParaRPr lang="en-US" altLang="zh-CN" sz="1600" b="1" kern="100" dirty="0">
              <a:solidFill>
                <a:srgbClr val="EC5622"/>
              </a:solidFill>
              <a:latin typeface="+mn-ea"/>
              <a:cs typeface="Times New Roman" panose="02020603050405020304" charset="0"/>
            </a:endParaRPr>
          </a:p>
          <a:p>
            <a:pPr marL="0" marR="0" indent="266700" algn="just">
              <a:spcBef>
                <a:spcPts val="0"/>
              </a:spcBef>
              <a:spcAft>
                <a:spcPts val="0"/>
              </a:spcAft>
            </a:pPr>
            <a:r>
              <a:rPr lang="zh-CN" altLang="en-US" sz="1600" kern="100" dirty="0">
                <a:effectLst/>
                <a:latin typeface="+mn-ea"/>
                <a:cs typeface="Times New Roman" panose="02020603050405020304" charset="0"/>
              </a:rPr>
              <a:t>过渡效果是连接不同画面或场景的重要手段，通过平滑过渡，可以让视频看起来更流畅，不突兀。常见的过渡效果包括淡入淡出、交叉缩放等。</a:t>
            </a:r>
            <a:endParaRPr lang="en-US" altLang="zh-CN" sz="1600" kern="100" dirty="0">
              <a:effectLst/>
              <a:latin typeface="+mn-ea"/>
              <a:cs typeface="Times New Roman" panose="02020603050405020304" charset="0"/>
            </a:endParaRPr>
          </a:p>
        </p:txBody>
      </p:sp>
      <p:sp>
        <p:nvSpPr>
          <p:cNvPr id="5" name="文本框 4"/>
          <p:cNvSpPr txBox="1"/>
          <p:nvPr/>
        </p:nvSpPr>
        <p:spPr>
          <a:xfrm>
            <a:off x="3047999" y="913511"/>
            <a:ext cx="6096000" cy="523220"/>
          </a:xfrm>
          <a:prstGeom prst="rect">
            <a:avLst/>
          </a:prstGeom>
          <a:noFill/>
        </p:spPr>
        <p:txBody>
          <a:bodyPr wrap="square">
            <a:spAutoFit/>
          </a:bodyPr>
          <a:lstStyle/>
          <a:p>
            <a:pPr marL="0" marR="0" algn="ctr">
              <a:spcBef>
                <a:spcPts val="0"/>
              </a:spcBef>
              <a:spcAft>
                <a:spcPts val="0"/>
              </a:spcAft>
            </a:pPr>
            <a:r>
              <a:rPr lang="zh-CN" altLang="en-US" sz="2800" b="1" kern="100" dirty="0">
                <a:solidFill>
                  <a:srgbClr val="EC5622"/>
                </a:solidFill>
                <a:effectLst/>
                <a:latin typeface="+mj-ea"/>
                <a:ea typeface="+mj-ea"/>
                <a:cs typeface="Times New Roman" panose="02020603050405020304" charset="0"/>
              </a:rPr>
              <a:t>提升视频吸引力的十大技巧</a:t>
            </a:r>
            <a:endParaRPr lang="zh-CN" altLang="en-US" sz="2800" b="1" kern="100" dirty="0">
              <a:solidFill>
                <a:srgbClr val="EC5622"/>
              </a:solidFill>
              <a:effectLst/>
              <a:latin typeface="+mj-ea"/>
              <a:ea typeface="+mj-ea"/>
              <a:cs typeface="Times New Roman" panose="0202060305040502030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14717" y="1043731"/>
            <a:ext cx="9762565" cy="4770537"/>
          </a:xfrm>
          <a:prstGeom prst="rect">
            <a:avLst/>
          </a:prstGeom>
          <a:noFill/>
        </p:spPr>
        <p:txBody>
          <a:bodyPr wrap="square">
            <a:spAutoFit/>
          </a:bodyPr>
          <a:lstStyle/>
          <a:p>
            <a:pPr indent="266700" algn="just"/>
            <a:r>
              <a:rPr lang="en-US" altLang="zh-CN" sz="1600" b="1" kern="100" dirty="0">
                <a:solidFill>
                  <a:srgbClr val="EC5622"/>
                </a:solidFill>
                <a:latin typeface="+mn-ea"/>
                <a:cs typeface="Times New Roman" panose="02020603050405020304" charset="0"/>
              </a:rPr>
              <a:t>6. </a:t>
            </a:r>
            <a:r>
              <a:rPr lang="zh-CN" altLang="en-US" sz="1600" b="1" kern="100" dirty="0">
                <a:solidFill>
                  <a:srgbClr val="EC5622"/>
                </a:solidFill>
                <a:latin typeface="+mn-ea"/>
                <a:cs typeface="Times New Roman" panose="02020603050405020304" charset="0"/>
              </a:rPr>
              <a:t>音频设计：</a:t>
            </a:r>
            <a:endParaRPr lang="en-US" altLang="zh-CN" sz="1600" b="1" kern="100" dirty="0">
              <a:solidFill>
                <a:srgbClr val="EC5622"/>
              </a:solidFill>
              <a:latin typeface="+mn-ea"/>
              <a:cs typeface="Times New Roman" panose="02020603050405020304" charset="0"/>
            </a:endParaRPr>
          </a:p>
          <a:p>
            <a:pPr marL="0" marR="0" indent="266700" algn="just">
              <a:spcBef>
                <a:spcPts val="0"/>
              </a:spcBef>
              <a:spcAft>
                <a:spcPts val="0"/>
              </a:spcAft>
            </a:pPr>
            <a:r>
              <a:rPr lang="zh-CN" altLang="en-US" sz="1600" kern="100" dirty="0">
                <a:effectLst/>
                <a:latin typeface="+mn-ea"/>
                <a:cs typeface="Times New Roman" panose="02020603050405020304" charset="0"/>
              </a:rPr>
              <a:t>合适的背景音乐和音效可以为视频增色不少。注意选择与视频氛围相符的音乐，同时也要保证音频质量。如果有条件，可以考虑录制一些特别的音效来增强视频的沉浸感。</a:t>
            </a:r>
            <a:endParaRPr lang="en-US" altLang="zh-CN" sz="1600" kern="100" dirty="0">
              <a:effectLst/>
              <a:latin typeface="+mn-ea"/>
              <a:cs typeface="Times New Roman" panose="02020603050405020304" charset="0"/>
            </a:endParaRPr>
          </a:p>
          <a:p>
            <a:pPr marL="0" marR="0" indent="266700" algn="just">
              <a:spcBef>
                <a:spcPts val="0"/>
              </a:spcBef>
              <a:spcAft>
                <a:spcPts val="0"/>
              </a:spcAft>
            </a:pPr>
            <a:endParaRPr lang="zh-CN" altLang="en-US" sz="1600" kern="100" dirty="0">
              <a:effectLst/>
              <a:latin typeface="+mn-ea"/>
              <a:cs typeface="Times New Roman" panose="02020603050405020304" charset="0"/>
            </a:endParaRPr>
          </a:p>
          <a:p>
            <a:pPr indent="266700" algn="just"/>
            <a:r>
              <a:rPr lang="en-US" altLang="zh-CN" sz="1600" b="1" kern="100" dirty="0">
                <a:solidFill>
                  <a:srgbClr val="EC5622"/>
                </a:solidFill>
                <a:latin typeface="+mn-ea"/>
                <a:cs typeface="Times New Roman" panose="02020603050405020304" charset="0"/>
              </a:rPr>
              <a:t>7. </a:t>
            </a:r>
            <a:r>
              <a:rPr lang="zh-CN" altLang="en-US" sz="1600" b="1" kern="100" dirty="0">
                <a:solidFill>
                  <a:srgbClr val="EC5622"/>
                </a:solidFill>
                <a:latin typeface="+mn-ea"/>
                <a:cs typeface="Times New Roman" panose="02020603050405020304" charset="0"/>
              </a:rPr>
              <a:t>文字和字幕：</a:t>
            </a:r>
            <a:endParaRPr lang="en-US" altLang="zh-CN" sz="1600" b="1" kern="100" dirty="0">
              <a:solidFill>
                <a:srgbClr val="EC5622"/>
              </a:solidFill>
              <a:latin typeface="+mn-ea"/>
              <a:cs typeface="Times New Roman" panose="02020603050405020304" charset="0"/>
            </a:endParaRPr>
          </a:p>
          <a:p>
            <a:pPr marL="0" marR="0" indent="266700" algn="just">
              <a:spcBef>
                <a:spcPts val="0"/>
              </a:spcBef>
              <a:spcAft>
                <a:spcPts val="0"/>
              </a:spcAft>
            </a:pPr>
            <a:r>
              <a:rPr lang="zh-CN" altLang="en-US" sz="1600" kern="100" dirty="0">
                <a:effectLst/>
                <a:latin typeface="+mn-ea"/>
                <a:cs typeface="Times New Roman" panose="02020603050405020304" charset="0"/>
              </a:rPr>
              <a:t>适当的文字和字幕可以帮助观众更好地理解视频内容。选择清晰易读的字体和颜色，同时也要保证字幕内容与视频内容相符。</a:t>
            </a:r>
            <a:endParaRPr lang="en-US" altLang="zh-CN" sz="1600" kern="100" dirty="0">
              <a:effectLst/>
              <a:latin typeface="+mn-ea"/>
              <a:cs typeface="Times New Roman" panose="02020603050405020304" charset="0"/>
            </a:endParaRPr>
          </a:p>
          <a:p>
            <a:pPr marL="0" marR="0" indent="266700" algn="just">
              <a:spcBef>
                <a:spcPts val="0"/>
              </a:spcBef>
              <a:spcAft>
                <a:spcPts val="0"/>
              </a:spcAft>
            </a:pPr>
            <a:endParaRPr lang="zh-CN" altLang="en-US" sz="1600" kern="100" dirty="0">
              <a:effectLst/>
              <a:latin typeface="+mn-ea"/>
              <a:cs typeface="Times New Roman" panose="02020603050405020304" charset="0"/>
            </a:endParaRPr>
          </a:p>
          <a:p>
            <a:pPr indent="266700" algn="just"/>
            <a:r>
              <a:rPr lang="en-US" altLang="zh-CN" sz="1600" b="1" kern="100" dirty="0">
                <a:solidFill>
                  <a:srgbClr val="EC5622"/>
                </a:solidFill>
                <a:latin typeface="+mn-ea"/>
                <a:cs typeface="Times New Roman" panose="02020603050405020304" charset="0"/>
              </a:rPr>
              <a:t>8. </a:t>
            </a:r>
            <a:r>
              <a:rPr lang="zh-CN" altLang="en-US" sz="1600" b="1" kern="100" dirty="0">
                <a:solidFill>
                  <a:srgbClr val="EC5622"/>
                </a:solidFill>
                <a:latin typeface="+mn-ea"/>
                <a:cs typeface="Times New Roman" panose="02020603050405020304" charset="0"/>
              </a:rPr>
              <a:t>特写和细节：</a:t>
            </a:r>
            <a:endParaRPr lang="en-US" altLang="zh-CN" sz="1600" b="1" kern="100" dirty="0">
              <a:solidFill>
                <a:srgbClr val="EC5622"/>
              </a:solidFill>
              <a:latin typeface="+mn-ea"/>
              <a:cs typeface="Times New Roman" panose="02020603050405020304" charset="0"/>
            </a:endParaRPr>
          </a:p>
          <a:p>
            <a:pPr marL="0" marR="0" indent="266700" algn="just">
              <a:spcBef>
                <a:spcPts val="0"/>
              </a:spcBef>
              <a:spcAft>
                <a:spcPts val="0"/>
              </a:spcAft>
            </a:pPr>
            <a:r>
              <a:rPr lang="zh-CN" altLang="en-US" sz="1600" kern="100" dirty="0">
                <a:effectLst/>
                <a:latin typeface="+mn-ea"/>
                <a:cs typeface="Times New Roman" panose="02020603050405020304" charset="0"/>
              </a:rPr>
              <a:t>关注并展示细节可以让你的视频更具有吸引力。例如，你可以展示图书馆内部的一些特色设施或者读者正在阅读书籍的特写镜头。</a:t>
            </a:r>
            <a:endParaRPr lang="en-US" altLang="zh-CN" sz="1600" kern="100" dirty="0">
              <a:effectLst/>
              <a:latin typeface="+mn-ea"/>
              <a:cs typeface="Times New Roman" panose="02020603050405020304" charset="0"/>
            </a:endParaRPr>
          </a:p>
          <a:p>
            <a:pPr marL="0" marR="0" indent="266700" algn="just">
              <a:spcBef>
                <a:spcPts val="0"/>
              </a:spcBef>
              <a:spcAft>
                <a:spcPts val="0"/>
              </a:spcAft>
            </a:pPr>
            <a:endParaRPr lang="zh-CN" altLang="en-US" sz="1600" kern="100" dirty="0">
              <a:effectLst/>
              <a:latin typeface="+mn-ea"/>
              <a:cs typeface="Times New Roman" panose="02020603050405020304" charset="0"/>
            </a:endParaRPr>
          </a:p>
          <a:p>
            <a:pPr indent="266700" algn="just"/>
            <a:r>
              <a:rPr lang="en-US" altLang="zh-CN" sz="1600" b="1" kern="100" dirty="0">
                <a:solidFill>
                  <a:srgbClr val="EC5622"/>
                </a:solidFill>
                <a:latin typeface="+mn-ea"/>
                <a:cs typeface="Times New Roman" panose="02020603050405020304" charset="0"/>
              </a:rPr>
              <a:t>9. </a:t>
            </a:r>
            <a:r>
              <a:rPr lang="zh-CN" altLang="en-US" sz="1600" b="1" kern="100" dirty="0">
                <a:solidFill>
                  <a:srgbClr val="EC5622"/>
                </a:solidFill>
                <a:latin typeface="+mn-ea"/>
                <a:cs typeface="Times New Roman" panose="02020603050405020304" charset="0"/>
              </a:rPr>
              <a:t>创新和个性：</a:t>
            </a:r>
            <a:endParaRPr lang="en-US" altLang="zh-CN" sz="1600" b="1" kern="100" dirty="0">
              <a:solidFill>
                <a:srgbClr val="EC5622"/>
              </a:solidFill>
              <a:latin typeface="+mn-ea"/>
              <a:cs typeface="Times New Roman" panose="02020603050405020304" charset="0"/>
            </a:endParaRPr>
          </a:p>
          <a:p>
            <a:pPr marL="0" marR="0" indent="266700" algn="just">
              <a:spcBef>
                <a:spcPts val="0"/>
              </a:spcBef>
              <a:spcAft>
                <a:spcPts val="0"/>
              </a:spcAft>
            </a:pPr>
            <a:r>
              <a:rPr lang="zh-CN" altLang="en-US" sz="1600" kern="100" dirty="0">
                <a:effectLst/>
                <a:latin typeface="+mn-ea"/>
                <a:cs typeface="Times New Roman" panose="02020603050405020304" charset="0"/>
              </a:rPr>
              <a:t>在遵守主题和风格一致性的前提下，尝试一些创新和个性化的剪辑技巧，可以让你的视频与众不同。例如，你可以尝试使用不同的剪辑速度来制造出独特的视觉效果，或者通过叠加画面来创造出有趣的视觉效果。</a:t>
            </a:r>
            <a:endParaRPr lang="en-US" altLang="zh-CN" sz="1600" kern="100" dirty="0">
              <a:effectLst/>
              <a:latin typeface="+mn-ea"/>
              <a:cs typeface="Times New Roman" panose="02020603050405020304" charset="0"/>
            </a:endParaRPr>
          </a:p>
          <a:p>
            <a:pPr marL="0" marR="0" indent="266700" algn="just">
              <a:spcBef>
                <a:spcPts val="0"/>
              </a:spcBef>
              <a:spcAft>
                <a:spcPts val="0"/>
              </a:spcAft>
            </a:pPr>
            <a:endParaRPr lang="zh-CN" altLang="en-US" sz="1600" kern="100" dirty="0">
              <a:effectLst/>
              <a:latin typeface="+mn-ea"/>
              <a:cs typeface="Times New Roman" panose="02020603050405020304" charset="0"/>
            </a:endParaRPr>
          </a:p>
          <a:p>
            <a:pPr indent="266700" algn="just"/>
            <a:r>
              <a:rPr lang="en-US" altLang="zh-CN" sz="1600" b="1" kern="100" dirty="0">
                <a:solidFill>
                  <a:srgbClr val="EC5622"/>
                </a:solidFill>
                <a:latin typeface="+mn-ea"/>
                <a:cs typeface="Times New Roman" panose="02020603050405020304" charset="0"/>
              </a:rPr>
              <a:t>10. </a:t>
            </a:r>
            <a:r>
              <a:rPr lang="zh-CN" altLang="en-US" sz="1600" b="1" kern="100" dirty="0">
                <a:solidFill>
                  <a:srgbClr val="EC5622"/>
                </a:solidFill>
                <a:latin typeface="+mn-ea"/>
                <a:cs typeface="Times New Roman" panose="02020603050405020304" charset="0"/>
              </a:rPr>
              <a:t>测试和反馈：</a:t>
            </a:r>
            <a:endParaRPr lang="en-US" altLang="zh-CN" sz="1600" b="1" kern="100" dirty="0">
              <a:solidFill>
                <a:srgbClr val="EC5622"/>
              </a:solidFill>
              <a:latin typeface="+mn-ea"/>
              <a:cs typeface="Times New Roman" panose="02020603050405020304" charset="0"/>
            </a:endParaRPr>
          </a:p>
          <a:p>
            <a:pPr marL="0" marR="0" indent="266700" algn="just">
              <a:spcBef>
                <a:spcPts val="0"/>
              </a:spcBef>
              <a:spcAft>
                <a:spcPts val="0"/>
              </a:spcAft>
            </a:pPr>
            <a:r>
              <a:rPr lang="zh-CN" altLang="en-US" sz="1600" kern="100" dirty="0">
                <a:effectLst/>
                <a:latin typeface="+mn-ea"/>
                <a:cs typeface="Times New Roman" panose="02020603050405020304" charset="0"/>
              </a:rPr>
              <a:t>完成剪辑后，记得在不同设备和不同网络环境下测试你的视频，确保它在各种环境下都能流畅播放。同时，收集观众的反馈，根据反馈调整和完善你的视频。</a:t>
            </a:r>
            <a:endParaRPr lang="zh-CN" altLang="en-US" sz="1600" kern="100" dirty="0">
              <a:effectLst/>
              <a:latin typeface="+mn-ea"/>
              <a:cs typeface="Times New Roman" panose="0202060305040502030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532791" y="1015100"/>
            <a:ext cx="4333849"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4991993" cy="523220"/>
          </a:xfrm>
          <a:prstGeom prst="rect">
            <a:avLst/>
          </a:prstGeom>
          <a:noFill/>
        </p:spPr>
        <p:txBody>
          <a:bodyPr wrap="squar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让生活一秒变大片案例演示</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3" name="11月11日 (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931443" y="1129400"/>
            <a:ext cx="3150553" cy="5600983"/>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ï$1ídè"/>
        <p:cNvGrpSpPr/>
        <p:nvPr/>
      </p:nvGrpSpPr>
      <p:grpSpPr>
        <a:xfrm>
          <a:off x="0" y="0"/>
          <a:ext cx="0" cy="0"/>
          <a:chOff x="0" y="0"/>
          <a:chExt cx="0" cy="0"/>
        </a:xfrm>
      </p:grpSpPr>
      <p:sp>
        <p:nvSpPr>
          <p:cNvPr id="47" name="išlíďé"/>
          <p:cNvSpPr/>
          <p:nvPr/>
        </p:nvSpPr>
        <p:spPr>
          <a:xfrm rot="19968603">
            <a:off x="9262506" y="-782931"/>
            <a:ext cx="2903165" cy="2165435"/>
          </a:xfrm>
          <a:custGeom>
            <a:avLst/>
            <a:gdLst>
              <a:gd name="connsiteX0" fmla="*/ 0 w 2903165"/>
              <a:gd name="connsiteY0" fmla="*/ 0 h 2165435"/>
              <a:gd name="connsiteX1" fmla="*/ 2903165 w 2903165"/>
              <a:gd name="connsiteY1" fmla="*/ 1491380 h 2165435"/>
              <a:gd name="connsiteX2" fmla="*/ 2556898 w 2903165"/>
              <a:gd name="connsiteY2" fmla="*/ 2165435 h 2165435"/>
              <a:gd name="connsiteX3" fmla="*/ 2345492 w 2903165"/>
              <a:gd name="connsiteY3" fmla="*/ 1985258 h 2165435"/>
              <a:gd name="connsiteX4" fmla="*/ 1452081 w 2903165"/>
              <a:gd name="connsiteY4" fmla="*/ 1224331 h 2165435"/>
              <a:gd name="connsiteX5" fmla="*/ 525386 w 2903165"/>
              <a:gd name="connsiteY5" fmla="*/ 1096003 h 2165435"/>
              <a:gd name="connsiteX6" fmla="*/ 78947 w 2903165"/>
              <a:gd name="connsiteY6" fmla="*/ 167620 h 21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3165" h="2165435">
                <a:moveTo>
                  <a:pt x="0" y="0"/>
                </a:moveTo>
                <a:lnTo>
                  <a:pt x="2903165" y="1491380"/>
                </a:lnTo>
                <a:lnTo>
                  <a:pt x="2556898" y="2165435"/>
                </a:lnTo>
                <a:lnTo>
                  <a:pt x="2345492" y="1985258"/>
                </a:lnTo>
                <a:cubicBezTo>
                  <a:pt x="1999651" y="1674873"/>
                  <a:pt x="1702604" y="1359205"/>
                  <a:pt x="1452081" y="1224331"/>
                </a:cubicBezTo>
                <a:cubicBezTo>
                  <a:pt x="951037" y="954583"/>
                  <a:pt x="821236" y="1382784"/>
                  <a:pt x="525386" y="1096003"/>
                </a:cubicBezTo>
                <a:cubicBezTo>
                  <a:pt x="340479" y="916765"/>
                  <a:pt x="243327" y="549124"/>
                  <a:pt x="78947" y="167620"/>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53" name="ïŝlîḓè"/>
          <p:cNvSpPr/>
          <p:nvPr/>
        </p:nvSpPr>
        <p:spPr>
          <a:xfrm rot="10496366" flipH="1">
            <a:off x="-64782" y="4708047"/>
            <a:ext cx="7723526" cy="2495460"/>
          </a:xfrm>
          <a:custGeom>
            <a:avLst/>
            <a:gdLst>
              <a:gd name="connsiteX0" fmla="*/ 245436 w 7723526"/>
              <a:gd name="connsiteY0" fmla="*/ 2495460 h 2495460"/>
              <a:gd name="connsiteX1" fmla="*/ 1982796 w 7723526"/>
              <a:gd name="connsiteY1" fmla="*/ 1215299 h 2495460"/>
              <a:gd name="connsiteX2" fmla="*/ 5572663 w 7723526"/>
              <a:gd name="connsiteY2" fmla="*/ 1233362 h 2495460"/>
              <a:gd name="connsiteX3" fmla="*/ 7535375 w 7723526"/>
              <a:gd name="connsiteY3" fmla="*/ 87572 h 2495460"/>
              <a:gd name="connsiteX4" fmla="*/ 7723526 w 7723526"/>
              <a:gd name="connsiteY4" fmla="*/ 0 h 2495460"/>
              <a:gd name="connsiteX5" fmla="*/ 0 w 7723526"/>
              <a:gd name="connsiteY5" fmla="*/ 683949 h 2495460"/>
              <a:gd name="connsiteX6" fmla="*/ 159465 w 7723526"/>
              <a:gd name="connsiteY6" fmla="*/ 2484713 h 2495460"/>
              <a:gd name="connsiteX7" fmla="*/ 245436 w 7723526"/>
              <a:gd name="connsiteY7" fmla="*/ 2495460 h 249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23526" h="2495460">
                <a:moveTo>
                  <a:pt x="245436" y="2495460"/>
                </a:moveTo>
                <a:cubicBezTo>
                  <a:pt x="824556" y="2068740"/>
                  <a:pt x="1094925" y="1425649"/>
                  <a:pt x="1982796" y="1215299"/>
                </a:cubicBezTo>
                <a:cubicBezTo>
                  <a:pt x="2870667" y="1004949"/>
                  <a:pt x="4696363" y="1439101"/>
                  <a:pt x="5572663" y="1233362"/>
                </a:cubicBezTo>
                <a:cubicBezTo>
                  <a:pt x="6040094" y="1057090"/>
                  <a:pt x="6786660" y="460278"/>
                  <a:pt x="7535375" y="87572"/>
                </a:cubicBezTo>
                <a:lnTo>
                  <a:pt x="7723526" y="0"/>
                </a:lnTo>
                <a:lnTo>
                  <a:pt x="0" y="683949"/>
                </a:lnTo>
                <a:lnTo>
                  <a:pt x="159465" y="2484713"/>
                </a:lnTo>
                <a:lnTo>
                  <a:pt x="245436" y="2495460"/>
                </a:lnTo>
                <a:close/>
              </a:path>
            </a:pathLst>
          </a:custGeom>
          <a:gradFill flip="none" rotWithShape="1">
            <a:gsLst>
              <a:gs pos="0">
                <a:srgbClr val="F4A10C"/>
              </a:gs>
              <a:gs pos="100000">
                <a:srgbClr val="EA4726"/>
              </a:gs>
            </a:gsLst>
            <a:lin ang="0" scaled="1"/>
            <a:tileRect/>
          </a:gradFill>
          <a:ln>
            <a:noFill/>
          </a:ln>
          <a:effectLst>
            <a:outerShdw blurRad="177800" algn="ctr" rotWithShape="0">
              <a:srgbClr val="ED5F25"/>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dirty="0"/>
          </a:p>
        </p:txBody>
      </p:sp>
      <p:sp>
        <p:nvSpPr>
          <p:cNvPr id="52" name="íṩ1íḋé"/>
          <p:cNvSpPr/>
          <p:nvPr/>
        </p:nvSpPr>
        <p:spPr>
          <a:xfrm rot="10496366" flipH="1">
            <a:off x="11398927" y="6497007"/>
            <a:ext cx="812057" cy="394496"/>
          </a:xfrm>
          <a:custGeom>
            <a:avLst/>
            <a:gdLst>
              <a:gd name="connsiteX0" fmla="*/ 812057 w 812057"/>
              <a:gd name="connsiteY0" fmla="*/ 394496 h 394496"/>
              <a:gd name="connsiteX1" fmla="*/ 777123 w 812057"/>
              <a:gd name="connsiteY1" fmla="*/ 0 h 394496"/>
              <a:gd name="connsiteX2" fmla="*/ 0 w 812057"/>
              <a:gd name="connsiteY2" fmla="*/ 68817 h 394496"/>
              <a:gd name="connsiteX3" fmla="*/ 142114 w 812057"/>
              <a:gd name="connsiteY3" fmla="*/ 126423 h 394496"/>
              <a:gd name="connsiteX4" fmla="*/ 594860 w 812057"/>
              <a:gd name="connsiteY4" fmla="*/ 312149 h 394496"/>
              <a:gd name="connsiteX5" fmla="*/ 812057 w 812057"/>
              <a:gd name="connsiteY5" fmla="*/ 394496 h 39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057" h="394496">
                <a:moveTo>
                  <a:pt x="812057" y="394496"/>
                </a:moveTo>
                <a:lnTo>
                  <a:pt x="777123" y="0"/>
                </a:lnTo>
                <a:lnTo>
                  <a:pt x="0" y="68817"/>
                </a:lnTo>
                <a:lnTo>
                  <a:pt x="142114" y="126423"/>
                </a:lnTo>
                <a:cubicBezTo>
                  <a:pt x="290532" y="187734"/>
                  <a:pt x="443040" y="252098"/>
                  <a:pt x="594860" y="312149"/>
                </a:cubicBezTo>
                <a:lnTo>
                  <a:pt x="812057" y="394496"/>
                </a:lnTo>
                <a:close/>
              </a:path>
            </a:pathLst>
          </a:custGeom>
          <a:gradFill flip="none" rotWithShape="1">
            <a:gsLst>
              <a:gs pos="0">
                <a:srgbClr val="F4A10C"/>
              </a:gs>
              <a:gs pos="100000">
                <a:srgbClr val="EA4726"/>
              </a:gs>
            </a:gsLst>
            <a:lin ang="0" scaled="1"/>
            <a:tileRect/>
          </a:gradFill>
          <a:ln>
            <a:noFill/>
          </a:ln>
          <a:effectLst>
            <a:outerShdw blurRad="177800" algn="ctr" rotWithShape="0">
              <a:srgbClr val="ED5F25"/>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dirty="0"/>
          </a:p>
        </p:txBody>
      </p:sp>
      <p:sp>
        <p:nvSpPr>
          <p:cNvPr id="12" name="TextBox 11"/>
          <p:cNvSpPr txBox="1"/>
          <p:nvPr/>
        </p:nvSpPr>
        <p:spPr>
          <a:xfrm>
            <a:off x="4285286" y="2276873"/>
            <a:ext cx="5109091" cy="1979901"/>
          </a:xfrm>
          <a:prstGeom prst="rect">
            <a:avLst/>
          </a:prstGeom>
          <a:noFill/>
        </p:spPr>
        <p:txBody>
          <a:bodyPr wrap="none" rtlCol="0">
            <a:spAutoFit/>
          </a:bodyPr>
          <a:lstStyle/>
          <a:p>
            <a:pPr marL="0" lvl="1"/>
            <a:r>
              <a:rPr lang="zh-CN" altLang="en-US" sz="1865" b="1" dirty="0">
                <a:solidFill>
                  <a:srgbClr val="080808"/>
                </a:solidFill>
                <a:latin typeface="+mj-ea"/>
                <a:ea typeface="+mj-ea"/>
              </a:rPr>
              <a:t> </a:t>
            </a:r>
            <a:r>
              <a:rPr lang="zh-CN" altLang="en-US" sz="3735" b="1" dirty="0">
                <a:solidFill>
                  <a:srgbClr val="080808"/>
                </a:solidFill>
                <a:latin typeface="+mj-ea"/>
                <a:ea typeface="+mj-ea"/>
              </a:rPr>
              <a:t>第三部分</a:t>
            </a:r>
            <a:endParaRPr lang="en-US" altLang="zh-CN" sz="3735" b="1" dirty="0">
              <a:solidFill>
                <a:srgbClr val="080808"/>
              </a:solidFill>
              <a:latin typeface="+mj-ea"/>
              <a:ea typeface="+mj-ea"/>
            </a:endParaRPr>
          </a:p>
          <a:p>
            <a:pPr marL="0" lvl="1"/>
            <a:endParaRPr lang="en-US" altLang="zh-CN" sz="3735" b="1" dirty="0">
              <a:solidFill>
                <a:srgbClr val="080808"/>
              </a:solidFill>
              <a:latin typeface="+mj-ea"/>
              <a:ea typeface="+mj-ea"/>
            </a:endParaRPr>
          </a:p>
          <a:p>
            <a:pPr marL="0" lvl="1"/>
            <a:r>
              <a:rPr lang="zh-CN" altLang="en-US" sz="4800" b="1" dirty="0">
                <a:solidFill>
                  <a:srgbClr val="E6571E"/>
                </a:solidFill>
                <a:latin typeface="微软雅黑" panose="020B0503020204020204" pitchFamily="34" charset="-122"/>
                <a:ea typeface="微软雅黑" panose="020B0503020204020204" pitchFamily="34" charset="-122"/>
              </a:rPr>
              <a:t>软件通数据库介绍</a:t>
            </a:r>
            <a:endParaRPr lang="zh-CN" altLang="zh-CN" sz="4800" b="1" dirty="0">
              <a:solidFill>
                <a:srgbClr val="E6571E"/>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3997251" y="2180861"/>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39918" y="4306307"/>
            <a:ext cx="1203795" cy="328231"/>
          </a:xfrm>
          <a:prstGeom prst="rect">
            <a:avLst/>
          </a:prstGeom>
          <a:noFill/>
        </p:spPr>
        <p:txBody>
          <a:bodyPr wrap="square" lIns="0" tIns="0" rIns="0" bIns="0" rtlCol="0">
            <a:spAutoFit/>
          </a:bodyPr>
          <a:lstStyle/>
          <a:p>
            <a:r>
              <a:rPr lang="en-US" altLang="zh-CN" sz="2135" dirty="0">
                <a:solidFill>
                  <a:srgbClr val="080808"/>
                </a:solidFill>
                <a:latin typeface="+mj-ea"/>
                <a:ea typeface="+mj-ea"/>
              </a:rPr>
              <a:t>PART c</a:t>
            </a:r>
            <a:endParaRPr lang="en-US" altLang="zh-CN" sz="2135" dirty="0">
              <a:solidFill>
                <a:srgbClr val="080808"/>
              </a:solidFill>
              <a:latin typeface="+mj-ea"/>
              <a:ea typeface="+mj-ea"/>
            </a:endParaRPr>
          </a:p>
        </p:txBody>
      </p:sp>
      <p:grpSp>
        <p:nvGrpSpPr>
          <p:cNvPr id="15" name="组合 14"/>
          <p:cNvGrpSpPr/>
          <p:nvPr/>
        </p:nvGrpSpPr>
        <p:grpSpPr>
          <a:xfrm>
            <a:off x="1981028" y="2276876"/>
            <a:ext cx="1596233" cy="1596233"/>
            <a:chOff x="304800" y="673100"/>
            <a:chExt cx="4000500" cy="4000500"/>
          </a:xfrm>
          <a:effectLst>
            <a:outerShdw blurRad="444500" dist="254000" dir="8100000" algn="tr" rotWithShape="0">
              <a:prstClr val="black">
                <a:alpha val="50000"/>
              </a:prstClr>
            </a:outerShdw>
          </a:effectLst>
        </p:grpSpPr>
        <p:sp>
          <p:nvSpPr>
            <p:cNvPr id="16"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sp>
          <p:nvSpPr>
            <p:cNvPr id="17" name="椭圆 16"/>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mj-ea"/>
                <a:ea typeface="+mj-ea"/>
              </a:endParaRPr>
            </a:p>
          </p:txBody>
        </p:sp>
      </p:grpSp>
      <p:sp>
        <p:nvSpPr>
          <p:cNvPr id="18" name="TextBox 13"/>
          <p:cNvSpPr txBox="1"/>
          <p:nvPr/>
        </p:nvSpPr>
        <p:spPr>
          <a:xfrm>
            <a:off x="2412543" y="2561998"/>
            <a:ext cx="733202" cy="1025987"/>
          </a:xfrm>
          <a:prstGeom prst="rect">
            <a:avLst/>
          </a:prstGeom>
          <a:noFill/>
        </p:spPr>
        <p:txBody>
          <a:bodyPr wrap="square" lIns="0" tIns="0" rIns="0" bIns="0" rtlCol="0">
            <a:spAutoFit/>
          </a:bodyPr>
          <a:lstStyle/>
          <a:p>
            <a:r>
              <a:rPr lang="en-US" altLang="zh-CN" sz="6665" b="1" dirty="0">
                <a:solidFill>
                  <a:srgbClr val="E6571E"/>
                </a:solidFill>
                <a:latin typeface="+mj-ea"/>
                <a:ea typeface="+mj-ea"/>
              </a:rPr>
              <a:t>c</a:t>
            </a:r>
            <a:endParaRPr lang="zh-CN" altLang="en-US" sz="6665" b="1" dirty="0">
              <a:solidFill>
                <a:srgbClr val="E6571E"/>
              </a:solidFill>
              <a:latin typeface="+mj-ea"/>
              <a:ea typeface="+mj-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4919870" y="439448"/>
            <a:ext cx="2352263" cy="50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b="1" dirty="0"/>
              <a:t>软件通数据库</a:t>
            </a:r>
            <a:endParaRPr lang="zh-CN" altLang="en-US" sz="2665" b="1" dirty="0"/>
          </a:p>
        </p:txBody>
      </p:sp>
      <p:cxnSp>
        <p:nvCxnSpPr>
          <p:cNvPr id="88" name="直接连接符​​ 14"/>
          <p:cNvCxnSpPr/>
          <p:nvPr/>
        </p:nvCxnSpPr>
        <p:spPr>
          <a:xfrm>
            <a:off x="4960765" y="1028733"/>
            <a:ext cx="2270473"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1"/>
          <a:stretch>
            <a:fillRect/>
          </a:stretch>
        </p:blipFill>
        <p:spPr>
          <a:xfrm>
            <a:off x="0" y="1233686"/>
            <a:ext cx="12192000" cy="529548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256578"/>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软件通视频库资源内容</a:t>
            </a:r>
            <a:endParaRPr lang="zh-CN" altLang="en-US" sz="2665" dirty="0"/>
          </a:p>
        </p:txBody>
      </p:sp>
      <p:cxnSp>
        <p:nvCxnSpPr>
          <p:cNvPr id="88" name="直接连接符​​ 14"/>
          <p:cNvCxnSpPr/>
          <p:nvPr/>
        </p:nvCxnSpPr>
        <p:spPr>
          <a:xfrm>
            <a:off x="3254802"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42" name="灯片编号占位符 41"/>
          <p:cNvSpPr>
            <a:spLocks noGrp="1"/>
          </p:cNvSpPr>
          <p:nvPr>
            <p:ph type="sldNum" sz="quarter" idx="12"/>
          </p:nvPr>
        </p:nvSpPr>
        <p:spPr/>
        <p:txBody>
          <a:bodyPr/>
          <a:lstStyle/>
          <a:p>
            <a:fld id="{7543FE73-A404-45C1-B77A-6DB3BD9EA953}" type="slidenum">
              <a:rPr lang="zh-CN" altLang="en-US" smtClean="0"/>
            </a:fld>
            <a:endParaRPr lang="zh-CN" altLang="en-US"/>
          </a:p>
        </p:txBody>
      </p:sp>
      <p:cxnSp>
        <p:nvCxnSpPr>
          <p:cNvPr id="9" name="直接连接符 20"/>
          <p:cNvCxnSpPr>
            <a:cxnSpLocks noChangeShapeType="1"/>
          </p:cNvCxnSpPr>
          <p:nvPr/>
        </p:nvCxnSpPr>
        <p:spPr bwMode="auto">
          <a:xfrm flipV="1">
            <a:off x="4700628" y="2819588"/>
            <a:ext cx="851489" cy="94358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0" name="直接连接符 20"/>
          <p:cNvCxnSpPr>
            <a:cxnSpLocks noChangeShapeType="1"/>
          </p:cNvCxnSpPr>
          <p:nvPr/>
        </p:nvCxnSpPr>
        <p:spPr bwMode="auto">
          <a:xfrm flipH="1" flipV="1">
            <a:off x="6325351" y="2819588"/>
            <a:ext cx="851492" cy="943584"/>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1" name="直接连接符 20"/>
          <p:cNvCxnSpPr>
            <a:cxnSpLocks noChangeShapeType="1"/>
          </p:cNvCxnSpPr>
          <p:nvPr/>
        </p:nvCxnSpPr>
        <p:spPr bwMode="auto">
          <a:xfrm flipH="1" flipV="1">
            <a:off x="6556033" y="2718020"/>
            <a:ext cx="3039204" cy="1198869"/>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12" name="直接连接符 20"/>
          <p:cNvCxnSpPr>
            <a:cxnSpLocks noChangeShapeType="1"/>
          </p:cNvCxnSpPr>
          <p:nvPr/>
        </p:nvCxnSpPr>
        <p:spPr bwMode="auto">
          <a:xfrm flipV="1">
            <a:off x="2534600" y="2718026"/>
            <a:ext cx="2850793" cy="1117257"/>
          </a:xfrm>
          <a:prstGeom prst="line">
            <a:avLst/>
          </a:prstGeom>
          <a:ln w="28575"/>
        </p:spPr>
        <p:style>
          <a:lnRef idx="1">
            <a:schemeClr val="accent5"/>
          </a:lnRef>
          <a:fillRef idx="0">
            <a:schemeClr val="accent5"/>
          </a:fillRef>
          <a:effectRef idx="0">
            <a:schemeClr val="accent5"/>
          </a:effectRef>
          <a:fontRef idx="minor">
            <a:schemeClr val="tx1"/>
          </a:fontRef>
        </p:style>
      </p:cxnSp>
      <p:sp>
        <p:nvSpPr>
          <p:cNvPr id="13" name="TextBox 112"/>
          <p:cNvSpPr txBox="1"/>
          <p:nvPr/>
        </p:nvSpPr>
        <p:spPr>
          <a:xfrm>
            <a:off x="3479801" y="5016840"/>
            <a:ext cx="2845556" cy="400053"/>
          </a:xfrm>
          <a:prstGeom prst="rect">
            <a:avLst/>
          </a:prstGeom>
          <a:noFill/>
        </p:spPr>
        <p:txBody>
          <a:bodyPr wrap="square" lIns="91385" tIns="45692" rIns="91385" bIns="45692" rtlCol="0">
            <a:spAutoFit/>
          </a:bodyPr>
          <a:lstStyle/>
          <a:p>
            <a:pPr defTabSz="1218565">
              <a:defRPr/>
            </a:pPr>
            <a:r>
              <a:rPr lang="en-US" altLang="zh-CN" sz="2000" kern="0" dirty="0">
                <a:solidFill>
                  <a:srgbClr val="484849"/>
                </a:solidFill>
                <a:latin typeface="微软雅黑" panose="020B0503020204020204" pitchFamily="34" charset="-122"/>
                <a:ea typeface="微软雅黑" panose="020B0503020204020204" pitchFamily="34" charset="-122"/>
              </a:rPr>
              <a:t>290</a:t>
            </a:r>
            <a:r>
              <a:rPr lang="zh-CN" altLang="en-US" sz="2000" kern="0" dirty="0">
                <a:solidFill>
                  <a:srgbClr val="484849"/>
                </a:solidFill>
                <a:latin typeface="微软雅黑" panose="020B0503020204020204" pitchFamily="34" charset="-122"/>
                <a:ea typeface="微软雅黑" panose="020B0503020204020204" pitchFamily="34" charset="-122"/>
              </a:rPr>
              <a:t>余种（含多版本）</a:t>
            </a:r>
            <a:endParaRPr lang="zh-CN" altLang="en-US" sz="2000" kern="0" dirty="0">
              <a:solidFill>
                <a:srgbClr val="484849"/>
              </a:solidFill>
              <a:latin typeface="微软雅黑" panose="020B0503020204020204" pitchFamily="34" charset="-122"/>
              <a:ea typeface="微软雅黑" panose="020B0503020204020204" pitchFamily="34" charset="-122"/>
            </a:endParaRPr>
          </a:p>
        </p:txBody>
      </p:sp>
      <p:sp>
        <p:nvSpPr>
          <p:cNvPr id="14" name="TextBox 113"/>
          <p:cNvSpPr txBox="1"/>
          <p:nvPr/>
        </p:nvSpPr>
        <p:spPr>
          <a:xfrm>
            <a:off x="9396852" y="4922260"/>
            <a:ext cx="1170699" cy="400053"/>
          </a:xfrm>
          <a:prstGeom prst="rect">
            <a:avLst/>
          </a:prstGeom>
          <a:noFill/>
        </p:spPr>
        <p:txBody>
          <a:bodyPr wrap="square" lIns="91385" tIns="45692" rIns="91385" bIns="45692" rtlCol="0">
            <a:spAutoFit/>
          </a:bodyPr>
          <a:lstStyle/>
          <a:p>
            <a:pPr algn="r" defTabSz="1218565">
              <a:defRPr/>
            </a:pPr>
            <a:r>
              <a:rPr lang="en-US" altLang="zh-CN" sz="2000" kern="0" dirty="0">
                <a:solidFill>
                  <a:srgbClr val="484849"/>
                </a:solidFill>
                <a:latin typeface="微软雅黑" panose="020B0503020204020204" pitchFamily="34" charset="-122"/>
                <a:ea typeface="微软雅黑" panose="020B0503020204020204" pitchFamily="34" charset="-122"/>
              </a:rPr>
              <a:t>520</a:t>
            </a:r>
            <a:r>
              <a:rPr lang="zh-CN" altLang="en-US" sz="2000" kern="0" dirty="0">
                <a:solidFill>
                  <a:srgbClr val="484849"/>
                </a:solidFill>
                <a:latin typeface="微软雅黑" panose="020B0503020204020204" pitchFamily="34" charset="-122"/>
                <a:ea typeface="微软雅黑" panose="020B0503020204020204" pitchFamily="34" charset="-122"/>
              </a:rPr>
              <a:t>套</a:t>
            </a:r>
            <a:endParaRPr lang="zh-CN" altLang="en-US" sz="2000" kern="0" dirty="0">
              <a:solidFill>
                <a:srgbClr val="484849"/>
              </a:solidFill>
              <a:latin typeface="微软雅黑" panose="020B0503020204020204" pitchFamily="34" charset="-122"/>
              <a:ea typeface="微软雅黑" panose="020B0503020204020204" pitchFamily="34" charset="-122"/>
            </a:endParaRPr>
          </a:p>
        </p:txBody>
      </p:sp>
      <p:sp>
        <p:nvSpPr>
          <p:cNvPr id="15" name="TextBox 114"/>
          <p:cNvSpPr txBox="1"/>
          <p:nvPr/>
        </p:nvSpPr>
        <p:spPr>
          <a:xfrm>
            <a:off x="665753" y="4970286"/>
            <a:ext cx="2485431" cy="400053"/>
          </a:xfrm>
          <a:prstGeom prst="rect">
            <a:avLst/>
          </a:prstGeom>
          <a:noFill/>
        </p:spPr>
        <p:txBody>
          <a:bodyPr wrap="square" lIns="91385" tIns="45692" rIns="91385" bIns="45692" rtlCol="0">
            <a:spAutoFit/>
          </a:bodyPr>
          <a:lstStyle/>
          <a:p>
            <a:pPr defTabSz="1218565">
              <a:defRPr/>
            </a:pPr>
            <a:r>
              <a:rPr lang="zh-CN" altLang="en-US" sz="2000" kern="0" dirty="0">
                <a:solidFill>
                  <a:srgbClr val="484849"/>
                </a:solidFill>
                <a:latin typeface="微软雅黑" panose="020B0503020204020204" pitchFamily="34" charset="-122"/>
                <a:ea typeface="微软雅黑" panose="020B0503020204020204" pitchFamily="34" charset="-122"/>
              </a:rPr>
              <a:t>视频总数近</a:t>
            </a:r>
            <a:r>
              <a:rPr lang="en-US" altLang="zh-CN" sz="2000" kern="0" dirty="0">
                <a:solidFill>
                  <a:srgbClr val="484849"/>
                </a:solidFill>
                <a:latin typeface="微软雅黑" panose="020B0503020204020204" pitchFamily="34" charset="-122"/>
                <a:ea typeface="微软雅黑" panose="020B0503020204020204" pitchFamily="34" charset="-122"/>
              </a:rPr>
              <a:t>71000</a:t>
            </a:r>
            <a:r>
              <a:rPr lang="zh-CN" altLang="en-US" sz="2000" kern="0" dirty="0">
                <a:solidFill>
                  <a:srgbClr val="484849"/>
                </a:solidFill>
                <a:latin typeface="微软雅黑" panose="020B0503020204020204" pitchFamily="34" charset="-122"/>
                <a:ea typeface="微软雅黑" panose="020B0503020204020204" pitchFamily="34" charset="-122"/>
              </a:rPr>
              <a:t>个</a:t>
            </a:r>
            <a:endParaRPr lang="zh-CN" altLang="en-US" sz="2000" kern="0" dirty="0">
              <a:solidFill>
                <a:srgbClr val="484849"/>
              </a:solidFill>
              <a:latin typeface="微软雅黑" panose="020B0503020204020204" pitchFamily="34" charset="-122"/>
              <a:ea typeface="微软雅黑" panose="020B0503020204020204" pitchFamily="34" charset="-122"/>
            </a:endParaRPr>
          </a:p>
        </p:txBody>
      </p:sp>
      <p:sp>
        <p:nvSpPr>
          <p:cNvPr id="16" name="TextBox 115"/>
          <p:cNvSpPr txBox="1"/>
          <p:nvPr/>
        </p:nvSpPr>
        <p:spPr>
          <a:xfrm>
            <a:off x="6952014" y="4970284"/>
            <a:ext cx="1228037" cy="400053"/>
          </a:xfrm>
          <a:prstGeom prst="rect">
            <a:avLst/>
          </a:prstGeom>
          <a:noFill/>
        </p:spPr>
        <p:txBody>
          <a:bodyPr wrap="square" lIns="91385" tIns="45692" rIns="91385" bIns="45692" rtlCol="0">
            <a:spAutoFit/>
          </a:bodyPr>
          <a:lstStyle/>
          <a:p>
            <a:pPr defTabSz="1218565">
              <a:defRPr/>
            </a:pPr>
            <a:r>
              <a:rPr lang="en-US" altLang="zh-CN" sz="2000" kern="0" dirty="0">
                <a:solidFill>
                  <a:srgbClr val="484849"/>
                </a:solidFill>
                <a:latin typeface="微软雅黑" panose="020B0503020204020204" pitchFamily="34" charset="-122"/>
                <a:ea typeface="微软雅黑" panose="020B0503020204020204" pitchFamily="34" charset="-122"/>
              </a:rPr>
              <a:t>790</a:t>
            </a:r>
            <a:r>
              <a:rPr lang="zh-CN" altLang="en-US" sz="2000" kern="0" dirty="0">
                <a:solidFill>
                  <a:srgbClr val="484849"/>
                </a:solidFill>
                <a:latin typeface="微软雅黑" panose="020B0503020204020204" pitchFamily="34" charset="-122"/>
                <a:ea typeface="微软雅黑" panose="020B0503020204020204" pitchFamily="34" charset="-122"/>
              </a:rPr>
              <a:t>套</a:t>
            </a:r>
            <a:endParaRPr lang="zh-CN" altLang="en-US" sz="2000" kern="0" dirty="0">
              <a:solidFill>
                <a:srgbClr val="484849"/>
              </a:solidFill>
              <a:latin typeface="微软雅黑" panose="020B0503020204020204" pitchFamily="34" charset="-122"/>
              <a:ea typeface="微软雅黑" panose="020B0503020204020204" pitchFamily="34" charset="-122"/>
            </a:endParaRPr>
          </a:p>
        </p:txBody>
      </p:sp>
      <p:sp>
        <p:nvSpPr>
          <p:cNvPr id="17" name="TextBox 116"/>
          <p:cNvSpPr txBox="1"/>
          <p:nvPr/>
        </p:nvSpPr>
        <p:spPr>
          <a:xfrm>
            <a:off x="3455821" y="5463706"/>
            <a:ext cx="2335551" cy="1221112"/>
          </a:xfrm>
          <a:prstGeom prst="rect">
            <a:avLst/>
          </a:prstGeom>
          <a:noFill/>
        </p:spPr>
        <p:txBody>
          <a:bodyPr wrap="square" lIns="91385" tIns="45692" rIns="91385" bIns="45692" rtlCol="0">
            <a:spAutoFit/>
          </a:bodyPr>
          <a:lstStyle>
            <a:defPPr>
              <a:defRPr lang="zh-CN"/>
            </a:defPPr>
            <a:lvl1pPr defTabSz="913765" fontAlgn="auto">
              <a:spcBef>
                <a:spcPts val="0"/>
              </a:spcBef>
              <a:spcAft>
                <a:spcPts val="0"/>
              </a:spcAft>
              <a:defRPr sz="1100" kern="0">
                <a:solidFill>
                  <a:srgbClr val="484849"/>
                </a:solidFill>
                <a:latin typeface="宋体" panose="02010600030101010101" pitchFamily="2" charset="-122"/>
                <a:ea typeface="宋体" panose="02010600030101010101" pitchFamily="2" charset="-122"/>
              </a:defRPr>
            </a:lvl1pPr>
          </a:lstStyle>
          <a:p>
            <a:r>
              <a:rPr lang="zh-CN" altLang="en-US" sz="1465" dirty="0"/>
              <a:t>以软件加版本划分的视频集合。软件中包含课程和案例视频，可以根据学习需要自由挑选组织学习内容和进度。</a:t>
            </a:r>
            <a:endParaRPr lang="zh-CN" altLang="en-US" sz="1465" dirty="0"/>
          </a:p>
        </p:txBody>
      </p:sp>
      <p:sp>
        <p:nvSpPr>
          <p:cNvPr id="18" name="TextBox 117"/>
          <p:cNvSpPr txBox="1"/>
          <p:nvPr/>
        </p:nvSpPr>
        <p:spPr>
          <a:xfrm>
            <a:off x="8922495" y="5495183"/>
            <a:ext cx="2530063" cy="1446878"/>
          </a:xfrm>
          <a:prstGeom prst="rect">
            <a:avLst/>
          </a:prstGeom>
          <a:noFill/>
        </p:spPr>
        <p:txBody>
          <a:bodyPr wrap="square" lIns="91385" tIns="45692" rIns="91385" bIns="45692" rtlCol="0">
            <a:spAutoFit/>
          </a:bodyPr>
          <a:lstStyle>
            <a:defPPr>
              <a:defRPr lang="zh-CN"/>
            </a:defPPr>
            <a:lvl1pPr defTabSz="913765" fontAlgn="auto">
              <a:spcBef>
                <a:spcPts val="0"/>
              </a:spcBef>
              <a:spcAft>
                <a:spcPts val="0"/>
              </a:spcAft>
              <a:defRPr sz="1100" kern="0">
                <a:solidFill>
                  <a:srgbClr val="484849"/>
                </a:solidFill>
                <a:latin typeface="宋体" panose="02010600030101010101" pitchFamily="2" charset="-122"/>
                <a:ea typeface="宋体" panose="02010600030101010101" pitchFamily="2" charset="-122"/>
              </a:defRPr>
            </a:lvl1pPr>
          </a:lstStyle>
          <a:p>
            <a:r>
              <a:rPr lang="zh-CN" altLang="en-US" sz="1465" dirty="0"/>
              <a:t>案例课程是软件应用实例的视频集合。软件通收录了大量丰富的实操案例，涉及各个行业的实际应用，方便您随时搜索参考。</a:t>
            </a:r>
            <a:endParaRPr lang="zh-CN" altLang="en-US" sz="1465" dirty="0"/>
          </a:p>
          <a:p>
            <a:endParaRPr lang="zh-CN" altLang="en-US" sz="1465" dirty="0"/>
          </a:p>
        </p:txBody>
      </p:sp>
      <p:sp>
        <p:nvSpPr>
          <p:cNvPr id="19" name="TextBox 118"/>
          <p:cNvSpPr txBox="1"/>
          <p:nvPr/>
        </p:nvSpPr>
        <p:spPr>
          <a:xfrm>
            <a:off x="665753" y="5463706"/>
            <a:ext cx="2485431" cy="995344"/>
          </a:xfrm>
          <a:prstGeom prst="rect">
            <a:avLst/>
          </a:prstGeom>
          <a:noFill/>
        </p:spPr>
        <p:txBody>
          <a:bodyPr wrap="square" lIns="91385" tIns="45692" rIns="91385" bIns="45692" rtlCol="0">
            <a:spAutoFit/>
          </a:bodyPr>
          <a:lstStyle/>
          <a:p>
            <a:pPr defTabSz="1218565">
              <a:defRPr/>
            </a:pPr>
            <a:r>
              <a:rPr lang="zh-CN" altLang="en-US" sz="1465" kern="0" dirty="0">
                <a:solidFill>
                  <a:srgbClr val="484849"/>
                </a:solidFill>
                <a:latin typeface="宋体" panose="02010600030101010101" pitchFamily="2" charset="-122"/>
                <a:ea typeface="宋体" panose="02010600030101010101" pitchFamily="2" charset="-122"/>
              </a:rPr>
              <a:t>视频是最小单元，采用</a:t>
            </a:r>
            <a:r>
              <a:rPr lang="en-US" altLang="zh-CN" sz="1465" kern="0" dirty="0">
                <a:solidFill>
                  <a:srgbClr val="484849"/>
                </a:solidFill>
                <a:latin typeface="宋体" panose="02010600030101010101" pitchFamily="2" charset="-122"/>
                <a:ea typeface="宋体" panose="02010600030101010101" pitchFamily="2" charset="-122"/>
              </a:rPr>
              <a:t>MP4</a:t>
            </a:r>
            <a:r>
              <a:rPr lang="zh-CN" altLang="en-US" sz="1465" kern="0" dirty="0">
                <a:solidFill>
                  <a:srgbClr val="484849"/>
                </a:solidFill>
                <a:latin typeface="宋体" panose="02010600030101010101" pitchFamily="2" charset="-122"/>
                <a:ea typeface="宋体" panose="02010600030101010101" pitchFamily="2" charset="-122"/>
              </a:rPr>
              <a:t>格式</a:t>
            </a:r>
            <a:r>
              <a:rPr lang="en-US" altLang="zh-CN" sz="1465" kern="0" dirty="0">
                <a:solidFill>
                  <a:srgbClr val="484849"/>
                </a:solidFill>
                <a:latin typeface="宋体" panose="02010600030101010101" pitchFamily="2" charset="-122"/>
                <a:ea typeface="宋体" panose="02010600030101010101" pitchFamily="2" charset="-122"/>
              </a:rPr>
              <a:t>flash</a:t>
            </a:r>
            <a:r>
              <a:rPr lang="zh-CN" altLang="en-US" sz="1465" kern="0" dirty="0">
                <a:solidFill>
                  <a:srgbClr val="484849"/>
                </a:solidFill>
                <a:latin typeface="宋体" panose="02010600030101010101" pitchFamily="2" charset="-122"/>
                <a:ea typeface="宋体" panose="02010600030101010101" pitchFamily="2" charset="-122"/>
              </a:rPr>
              <a:t>播放器即可播放，每个视频</a:t>
            </a:r>
            <a:r>
              <a:rPr lang="en-US" altLang="zh-CN" sz="1465" kern="0" dirty="0">
                <a:solidFill>
                  <a:srgbClr val="484849"/>
                </a:solidFill>
                <a:latin typeface="宋体" panose="02010600030101010101" pitchFamily="2" charset="-122"/>
                <a:ea typeface="宋体" panose="02010600030101010101" pitchFamily="2" charset="-122"/>
              </a:rPr>
              <a:t>5</a:t>
            </a:r>
            <a:r>
              <a:rPr lang="zh-CN" altLang="en-US" sz="1465" kern="0" dirty="0">
                <a:solidFill>
                  <a:srgbClr val="484849"/>
                </a:solidFill>
                <a:latin typeface="宋体" panose="02010600030101010101" pitchFamily="2" charset="-122"/>
                <a:ea typeface="宋体" panose="02010600030101010101" pitchFamily="2" charset="-122"/>
              </a:rPr>
              <a:t>分钟左右，对应一个知识点或技能操作点。</a:t>
            </a:r>
            <a:endParaRPr lang="zh-CN" altLang="en-US" sz="1465" kern="0" dirty="0">
              <a:solidFill>
                <a:srgbClr val="484849"/>
              </a:solidFill>
              <a:latin typeface="宋体" panose="02010600030101010101" pitchFamily="2" charset="-122"/>
              <a:ea typeface="宋体" panose="02010600030101010101" pitchFamily="2" charset="-122"/>
            </a:endParaRPr>
          </a:p>
        </p:txBody>
      </p:sp>
      <p:sp>
        <p:nvSpPr>
          <p:cNvPr id="20" name="TextBox 119"/>
          <p:cNvSpPr txBox="1"/>
          <p:nvPr/>
        </p:nvSpPr>
        <p:spPr>
          <a:xfrm>
            <a:off x="6089468" y="5500761"/>
            <a:ext cx="2545173" cy="1221112"/>
          </a:xfrm>
          <a:prstGeom prst="rect">
            <a:avLst/>
          </a:prstGeom>
          <a:noFill/>
        </p:spPr>
        <p:txBody>
          <a:bodyPr wrap="square" lIns="91385" tIns="45692" rIns="91385" bIns="45692" rtlCol="0">
            <a:spAutoFit/>
          </a:bodyPr>
          <a:lstStyle>
            <a:defPPr>
              <a:defRPr lang="zh-CN"/>
            </a:defPPr>
            <a:lvl1pPr defTabSz="913765" fontAlgn="auto">
              <a:spcBef>
                <a:spcPts val="0"/>
              </a:spcBef>
              <a:spcAft>
                <a:spcPts val="0"/>
              </a:spcAft>
              <a:defRPr sz="1100" kern="0">
                <a:solidFill>
                  <a:srgbClr val="484849"/>
                </a:solidFill>
                <a:latin typeface="宋体" panose="02010600030101010101" pitchFamily="2" charset="-122"/>
                <a:ea typeface="宋体" panose="02010600030101010101" pitchFamily="2" charset="-122"/>
              </a:defRPr>
            </a:lvl1pPr>
          </a:lstStyle>
          <a:p>
            <a:r>
              <a:rPr lang="zh-CN" altLang="en-US" sz="1465" dirty="0"/>
              <a:t>课程包含基础课程和案例课程。基础课程采用循序渐进的方式，一步一步教您软件的各个功能和具体操作，熟练掌握软件的基本使用方法。</a:t>
            </a:r>
            <a:endParaRPr lang="zh-CN" altLang="en-US" sz="1465" dirty="0"/>
          </a:p>
        </p:txBody>
      </p:sp>
      <p:grpSp>
        <p:nvGrpSpPr>
          <p:cNvPr id="21" name="组合 20"/>
          <p:cNvGrpSpPr/>
          <p:nvPr/>
        </p:nvGrpSpPr>
        <p:grpSpPr>
          <a:xfrm>
            <a:off x="5016137" y="1091758"/>
            <a:ext cx="2006955" cy="2318355"/>
            <a:chOff x="3752573" y="829317"/>
            <a:chExt cx="1506022" cy="1739302"/>
          </a:xfrm>
        </p:grpSpPr>
        <p:grpSp>
          <p:nvGrpSpPr>
            <p:cNvPr id="22" name="组合 21"/>
            <p:cNvGrpSpPr/>
            <p:nvPr/>
          </p:nvGrpSpPr>
          <p:grpSpPr>
            <a:xfrm>
              <a:off x="3752573" y="829317"/>
              <a:ext cx="1506022" cy="1739302"/>
              <a:chOff x="4966841" y="32547"/>
              <a:chExt cx="1506022" cy="1739302"/>
            </a:xfrm>
          </p:grpSpPr>
          <p:sp>
            <p:nvSpPr>
              <p:cNvPr id="24" name="Freeform 27"/>
              <p:cNvSpPr/>
              <p:nvPr/>
            </p:nvSpPr>
            <p:spPr bwMode="auto">
              <a:xfrm>
                <a:off x="4966841" y="32547"/>
                <a:ext cx="1506022" cy="173930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5" name="Freeform 27"/>
              <p:cNvSpPr/>
              <p:nvPr/>
            </p:nvSpPr>
            <p:spPr bwMode="auto">
              <a:xfrm>
                <a:off x="5120790" y="210344"/>
                <a:ext cx="1198122" cy="1383709"/>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11" rIns="91419" bIns="45711" numCol="1" anchor="t" anchorCtr="0" compatLnSpc="1"/>
              <a:lstStyle/>
              <a:p>
                <a:endParaRPr lang="zh-CN" altLang="en-US" sz="2400"/>
              </a:p>
            </p:txBody>
          </p:sp>
        </p:grpSp>
        <p:sp>
          <p:nvSpPr>
            <p:cNvPr id="23" name="TextBox 122"/>
            <p:cNvSpPr txBox="1"/>
            <p:nvPr/>
          </p:nvSpPr>
          <p:spPr>
            <a:xfrm>
              <a:off x="3941327" y="1473889"/>
              <a:ext cx="1148292" cy="450262"/>
            </a:xfrm>
            <a:prstGeom prst="rect">
              <a:avLst/>
            </a:prstGeom>
            <a:noFill/>
          </p:spPr>
          <p:txBody>
            <a:bodyPr wrap="square" rtlCol="0">
              <a:spAutoFit/>
            </a:bodyPr>
            <a:lstStyle/>
            <a:p>
              <a:pPr defTabSz="1218565">
                <a:defRPr/>
              </a:pPr>
              <a:r>
                <a:rPr lang="zh-CN" altLang="en-US" sz="3300" kern="0" dirty="0">
                  <a:solidFill>
                    <a:schemeClr val="bg1"/>
                  </a:solidFill>
                  <a:latin typeface="微软雅黑" panose="020B0503020204020204" pitchFamily="34" charset="-122"/>
                  <a:ea typeface="微软雅黑" panose="020B0503020204020204" pitchFamily="34" charset="-122"/>
                </a:rPr>
                <a:t>软件通</a:t>
              </a:r>
              <a:endParaRPr lang="zh-CN" altLang="en-US" sz="3300" kern="0" dirty="0">
                <a:solidFill>
                  <a:schemeClr val="bg1"/>
                </a:solid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1411654" y="3282667"/>
            <a:ext cx="1291404" cy="1491778"/>
            <a:chOff x="1409768" y="3283421"/>
            <a:chExt cx="1291703" cy="1492122"/>
          </a:xfrm>
        </p:grpSpPr>
        <p:grpSp>
          <p:nvGrpSpPr>
            <p:cNvPr id="27" name="组合 26"/>
            <p:cNvGrpSpPr/>
            <p:nvPr/>
          </p:nvGrpSpPr>
          <p:grpSpPr>
            <a:xfrm>
              <a:off x="1409768" y="3283421"/>
              <a:ext cx="1291703" cy="1492122"/>
              <a:chOff x="229394" y="1453366"/>
              <a:chExt cx="969072" cy="1119178"/>
            </a:xfrm>
          </p:grpSpPr>
          <p:sp>
            <p:nvSpPr>
              <p:cNvPr id="29" name="Freeform 27"/>
              <p:cNvSpPr/>
              <p:nvPr/>
            </p:nvSpPr>
            <p:spPr bwMode="auto">
              <a:xfrm>
                <a:off x="229394" y="1453366"/>
                <a:ext cx="969072" cy="1119178"/>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Freeform 27"/>
              <p:cNvSpPr/>
              <p:nvPr/>
            </p:nvSpPr>
            <p:spPr bwMode="auto">
              <a:xfrm>
                <a:off x="337774" y="1563847"/>
                <a:ext cx="770949" cy="890367"/>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11" rIns="91419" bIns="45711" numCol="1" anchor="t" anchorCtr="0" compatLnSpc="1"/>
              <a:lstStyle/>
              <a:p>
                <a:endParaRPr lang="zh-CN" altLang="en-US" sz="2400" dirty="0"/>
              </a:p>
            </p:txBody>
          </p:sp>
        </p:grpSp>
        <p:sp>
          <p:nvSpPr>
            <p:cNvPr id="28" name="TextBox 2"/>
            <p:cNvSpPr txBox="1"/>
            <p:nvPr/>
          </p:nvSpPr>
          <p:spPr>
            <a:xfrm>
              <a:off x="1730976" y="3881320"/>
              <a:ext cx="801999" cy="369417"/>
            </a:xfrm>
            <a:prstGeom prst="rect">
              <a:avLst/>
            </a:prstGeom>
            <a:noFill/>
          </p:spPr>
          <p:txBody>
            <a:bodyPr wrap="squar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视频</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4009299" y="3257622"/>
            <a:ext cx="1291404" cy="1491777"/>
            <a:chOff x="4008016" y="3258370"/>
            <a:chExt cx="1291703" cy="1492122"/>
          </a:xfrm>
        </p:grpSpPr>
        <p:grpSp>
          <p:nvGrpSpPr>
            <p:cNvPr id="32" name="组合 31"/>
            <p:cNvGrpSpPr/>
            <p:nvPr/>
          </p:nvGrpSpPr>
          <p:grpSpPr>
            <a:xfrm>
              <a:off x="4008016" y="3258370"/>
              <a:ext cx="1291703" cy="1492122"/>
              <a:chOff x="4008016" y="3258370"/>
              <a:chExt cx="1291703" cy="1492122"/>
            </a:xfrm>
          </p:grpSpPr>
          <p:sp>
            <p:nvSpPr>
              <p:cNvPr id="34" name="Freeform 27"/>
              <p:cNvSpPr/>
              <p:nvPr/>
            </p:nvSpPr>
            <p:spPr bwMode="auto">
              <a:xfrm>
                <a:off x="4008016" y="3258370"/>
                <a:ext cx="1291703" cy="149212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5" name="Freeform 27"/>
              <p:cNvSpPr/>
              <p:nvPr/>
            </p:nvSpPr>
            <p:spPr bwMode="auto">
              <a:xfrm>
                <a:off x="4140058" y="3410899"/>
                <a:ext cx="1027620" cy="1187064"/>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11" rIns="91419" bIns="45711" numCol="1" anchor="t" anchorCtr="0" compatLnSpc="1"/>
              <a:lstStyle/>
              <a:p>
                <a:endParaRPr lang="zh-CN" altLang="en-US" sz="2400"/>
              </a:p>
            </p:txBody>
          </p:sp>
        </p:grpSp>
        <p:sp>
          <p:nvSpPr>
            <p:cNvPr id="33" name="TextBox 3"/>
            <p:cNvSpPr txBox="1"/>
            <p:nvPr/>
          </p:nvSpPr>
          <p:spPr>
            <a:xfrm>
              <a:off x="4346092" y="3830936"/>
              <a:ext cx="615696" cy="369417"/>
            </a:xfrm>
            <a:prstGeom prst="rect">
              <a:avLst/>
            </a:prstGeom>
            <a:noFill/>
          </p:spPr>
          <p:txBody>
            <a:bodyPr wrap="non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软件</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6579745" y="3378950"/>
            <a:ext cx="1291404" cy="1491777"/>
            <a:chOff x="6579056" y="3379727"/>
            <a:chExt cx="1291703" cy="1492122"/>
          </a:xfrm>
        </p:grpSpPr>
        <p:grpSp>
          <p:nvGrpSpPr>
            <p:cNvPr id="37" name="组合 36"/>
            <p:cNvGrpSpPr/>
            <p:nvPr/>
          </p:nvGrpSpPr>
          <p:grpSpPr>
            <a:xfrm>
              <a:off x="6579056" y="3379727"/>
              <a:ext cx="1291703" cy="1492122"/>
              <a:chOff x="8895975" y="797545"/>
              <a:chExt cx="1291703" cy="1492122"/>
            </a:xfrm>
          </p:grpSpPr>
          <p:sp>
            <p:nvSpPr>
              <p:cNvPr id="39" name="Freeform 27"/>
              <p:cNvSpPr/>
              <p:nvPr/>
            </p:nvSpPr>
            <p:spPr bwMode="auto">
              <a:xfrm>
                <a:off x="8895975" y="797545"/>
                <a:ext cx="1291703" cy="149212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0" name="Freeform 27"/>
              <p:cNvSpPr/>
              <p:nvPr/>
            </p:nvSpPr>
            <p:spPr bwMode="auto">
              <a:xfrm>
                <a:off x="9040438" y="944842"/>
                <a:ext cx="1027619" cy="1187064"/>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11" rIns="91419" bIns="45711" numCol="1" anchor="t" anchorCtr="0" compatLnSpc="1"/>
              <a:lstStyle/>
              <a:p>
                <a:endParaRPr lang="zh-CN" altLang="en-US" sz="2400"/>
              </a:p>
            </p:txBody>
          </p:sp>
        </p:grpSp>
        <p:sp>
          <p:nvSpPr>
            <p:cNvPr id="38" name="TextBox 4"/>
            <p:cNvSpPr txBox="1"/>
            <p:nvPr/>
          </p:nvSpPr>
          <p:spPr>
            <a:xfrm>
              <a:off x="6917132" y="3935891"/>
              <a:ext cx="615696" cy="369417"/>
            </a:xfrm>
            <a:prstGeom prst="rect">
              <a:avLst/>
            </a:prstGeom>
            <a:noFill/>
          </p:spPr>
          <p:txBody>
            <a:bodyPr wrap="non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课程</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9374155" y="3257622"/>
            <a:ext cx="1291404" cy="1491777"/>
            <a:chOff x="9374114" y="3258370"/>
            <a:chExt cx="1291703" cy="1492122"/>
          </a:xfrm>
        </p:grpSpPr>
        <p:sp>
          <p:nvSpPr>
            <p:cNvPr id="46" name="Freeform 27"/>
            <p:cNvSpPr/>
            <p:nvPr/>
          </p:nvSpPr>
          <p:spPr bwMode="auto">
            <a:xfrm>
              <a:off x="9374114" y="3258370"/>
              <a:ext cx="1291703" cy="1492122"/>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gradFill>
              <a:gsLst>
                <a:gs pos="22000">
                  <a:schemeClr val="bg1">
                    <a:alpha val="40000"/>
                  </a:schemeClr>
                </a:gs>
                <a:gs pos="50000">
                  <a:srgbClr val="FFFFFF">
                    <a:alpha val="10000"/>
                  </a:srgbClr>
                </a:gs>
                <a:gs pos="50000">
                  <a:schemeClr val="bg1">
                    <a:alpha val="20000"/>
                  </a:schemeClr>
                </a:gs>
                <a:gs pos="15000">
                  <a:schemeClr val="bg1">
                    <a:alpha val="87000"/>
                  </a:schemeClr>
                </a:gs>
              </a:gsLst>
              <a:lin ang="2700000" scaled="0"/>
            </a:gradFill>
            <a:ln>
              <a:gradFill>
                <a:gsLst>
                  <a:gs pos="75000">
                    <a:srgbClr val="F0F0F0"/>
                  </a:gs>
                  <a:gs pos="50000">
                    <a:srgbClr val="C8C8C8"/>
                  </a:gs>
                  <a:gs pos="25000">
                    <a:srgbClr val="F0F0F0"/>
                  </a:gs>
                  <a:gs pos="0">
                    <a:schemeClr val="bg1"/>
                  </a:gs>
                  <a:gs pos="100000">
                    <a:schemeClr val="bg1"/>
                  </a:gs>
                </a:gsLst>
                <a:lin ang="2700000" scaled="0"/>
              </a:gradFill>
            </a:ln>
            <a:effectLst>
              <a:outerShdw blurRad="228600" dist="889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7" name="Freeform 27"/>
            <p:cNvSpPr/>
            <p:nvPr/>
          </p:nvSpPr>
          <p:spPr bwMode="auto">
            <a:xfrm>
              <a:off x="9506156" y="3410899"/>
              <a:ext cx="1027620" cy="1187064"/>
            </a:xfrm>
            <a:custGeom>
              <a:avLst/>
              <a:gdLst>
                <a:gd name="T0" fmla="*/ 1098 w 2195"/>
                <a:gd name="T1" fmla="*/ 2535 h 2535"/>
                <a:gd name="T2" fmla="*/ 0 w 2195"/>
                <a:gd name="T3" fmla="*/ 1903 h 2535"/>
                <a:gd name="T4" fmla="*/ 0 w 2195"/>
                <a:gd name="T5" fmla="*/ 634 h 2535"/>
                <a:gd name="T6" fmla="*/ 1098 w 2195"/>
                <a:gd name="T7" fmla="*/ 0 h 2535"/>
                <a:gd name="T8" fmla="*/ 2195 w 2195"/>
                <a:gd name="T9" fmla="*/ 634 h 2535"/>
                <a:gd name="T10" fmla="*/ 2195 w 2195"/>
                <a:gd name="T11" fmla="*/ 1903 h 2535"/>
                <a:gd name="T12" fmla="*/ 1098 w 2195"/>
                <a:gd name="T13" fmla="*/ 2535 h 2535"/>
              </a:gdLst>
              <a:ahLst/>
              <a:cxnLst>
                <a:cxn ang="0">
                  <a:pos x="T0" y="T1"/>
                </a:cxn>
                <a:cxn ang="0">
                  <a:pos x="T2" y="T3"/>
                </a:cxn>
                <a:cxn ang="0">
                  <a:pos x="T4" y="T5"/>
                </a:cxn>
                <a:cxn ang="0">
                  <a:pos x="T6" y="T7"/>
                </a:cxn>
                <a:cxn ang="0">
                  <a:pos x="T8" y="T9"/>
                </a:cxn>
                <a:cxn ang="0">
                  <a:pos x="T10" y="T11"/>
                </a:cxn>
                <a:cxn ang="0">
                  <a:pos x="T12" y="T13"/>
                </a:cxn>
              </a:cxnLst>
              <a:rect l="0" t="0" r="r" b="b"/>
              <a:pathLst>
                <a:path w="2195" h="2535">
                  <a:moveTo>
                    <a:pt x="1098" y="2535"/>
                  </a:moveTo>
                  <a:lnTo>
                    <a:pt x="0" y="1903"/>
                  </a:lnTo>
                  <a:lnTo>
                    <a:pt x="0" y="634"/>
                  </a:lnTo>
                  <a:lnTo>
                    <a:pt x="1098" y="0"/>
                  </a:lnTo>
                  <a:lnTo>
                    <a:pt x="2195" y="634"/>
                  </a:lnTo>
                  <a:lnTo>
                    <a:pt x="2195" y="1903"/>
                  </a:lnTo>
                  <a:lnTo>
                    <a:pt x="1098" y="2535"/>
                  </a:lnTo>
                  <a:close/>
                </a:path>
              </a:pathLst>
            </a:custGeom>
            <a:solidFill>
              <a:srgbClr val="E6571E"/>
            </a:solidFill>
            <a:ln w="28575" cap="flat">
              <a:solidFill>
                <a:srgbClr val="E6571E"/>
              </a:solidFill>
              <a:prstDash val="solid"/>
              <a:miter lim="800000"/>
            </a:ln>
            <a:effectLst>
              <a:outerShdw blurRad="152400" dist="76200" dir="2700000" sx="102000" sy="102000" algn="tl" rotWithShape="0">
                <a:prstClr val="black">
                  <a:alpha val="28000"/>
                </a:prstClr>
              </a:outerShdw>
            </a:effectLst>
          </p:spPr>
          <p:txBody>
            <a:bodyPr vert="horz" wrap="square" lIns="91419" tIns="45711" rIns="91419" bIns="45711" numCol="1" anchor="t" anchorCtr="0" compatLnSpc="1"/>
            <a:lstStyle/>
            <a:p>
              <a:endParaRPr lang="zh-CN" altLang="en-US" sz="2400"/>
            </a:p>
          </p:txBody>
        </p:sp>
        <p:sp>
          <p:nvSpPr>
            <p:cNvPr id="48" name="TextBox 5"/>
            <p:cNvSpPr txBox="1"/>
            <p:nvPr/>
          </p:nvSpPr>
          <p:spPr>
            <a:xfrm>
              <a:off x="9712190" y="3830936"/>
              <a:ext cx="615696" cy="369417"/>
            </a:xfrm>
            <a:prstGeom prst="rect">
              <a:avLst/>
            </a:prstGeom>
            <a:noFill/>
          </p:spPr>
          <p:txBody>
            <a:bodyPr wrap="none" lIns="0" tIns="0" rIns="0" bIns="0"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案例</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
                                        </p:tgtEl>
                                        <p:attrNameLst>
                                          <p:attrName>ppt_y</p:attrName>
                                        </p:attrNameLst>
                                      </p:cBhvr>
                                      <p:tavLst>
                                        <p:tav tm="0" fmla="#ppt_y+(sin(-2*pi*(1-$))*-#ppt_x+cos(-2*pi*(1-$))*(1-#ppt_y))*(1-$)">
                                          <p:val>
                                            <p:fltVal val="0"/>
                                          </p:val>
                                        </p:tav>
                                        <p:tav tm="100000">
                                          <p:val>
                                            <p:fltVal val="1"/>
                                          </p:val>
                                        </p:tav>
                                      </p:tavLst>
                                    </p:anim>
                                  </p:childTnLst>
                                </p:cTn>
                              </p:par>
                              <p:par>
                                <p:cTn id="11" presetID="22" presetClass="entr" presetSubtype="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22" presetClass="entr" presetSubtype="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2" presetClass="entr" presetSubtype="4"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ppt_x"/>
                                          </p:val>
                                        </p:tav>
                                        <p:tav tm="100000">
                                          <p:val>
                                            <p:strVal val="#ppt_x"/>
                                          </p:val>
                                        </p:tav>
                                      </p:tavLst>
                                    </p:anim>
                                    <p:anim calcmode="lin" valueType="num">
                                      <p:cBhvr additive="base">
                                        <p:cTn id="26" dur="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ppt_x"/>
                                          </p:val>
                                        </p:tav>
                                        <p:tav tm="100000">
                                          <p:val>
                                            <p:strVal val="#ppt_x"/>
                                          </p:val>
                                        </p:tav>
                                      </p:tavLst>
                                    </p:anim>
                                    <p:anim calcmode="lin" valueType="num">
                                      <p:cBhvr additive="base">
                                        <p:cTn id="38" dur="500" fill="hold"/>
                                        <p:tgtEl>
                                          <p:spTgt spid="45"/>
                                        </p:tgtEl>
                                        <p:attrNameLst>
                                          <p:attrName>ppt_y</p:attrName>
                                        </p:attrNameLst>
                                      </p:cBhvr>
                                      <p:tavLst>
                                        <p:tav tm="0">
                                          <p:val>
                                            <p:strVal val="1+#ppt_h/2"/>
                                          </p:val>
                                        </p:tav>
                                        <p:tav tm="100000">
                                          <p:val>
                                            <p:strVal val="#ppt_y"/>
                                          </p:val>
                                        </p:tav>
                                      </p:tavLst>
                                    </p:anim>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1000"/>
                                        <p:tgtEl>
                                          <p:spTgt spid="17"/>
                                        </p:tgtEl>
                                      </p:cBhvr>
                                    </p:animEffect>
                                    <p:anim calcmode="lin" valueType="num">
                                      <p:cBhvr>
                                        <p:cTn id="54" dur="1000" fill="hold"/>
                                        <p:tgtEl>
                                          <p:spTgt spid="17"/>
                                        </p:tgtEl>
                                        <p:attrNameLst>
                                          <p:attrName>ppt_x</p:attrName>
                                        </p:attrNameLst>
                                      </p:cBhvr>
                                      <p:tavLst>
                                        <p:tav tm="0">
                                          <p:val>
                                            <p:strVal val="#ppt_x"/>
                                          </p:val>
                                        </p:tav>
                                        <p:tav tm="100000">
                                          <p:val>
                                            <p:strVal val="#ppt_x"/>
                                          </p:val>
                                        </p:tav>
                                      </p:tavLst>
                                    </p:anim>
                                    <p:anim calcmode="lin" valueType="num">
                                      <p:cBhvr>
                                        <p:cTn id="55" dur="1000" fill="hold"/>
                                        <p:tgtEl>
                                          <p:spTgt spid="17"/>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000"/>
                                        <p:tgtEl>
                                          <p:spTgt spid="20"/>
                                        </p:tgtEl>
                                      </p:cBhvr>
                                    </p:animEffect>
                                    <p:anim calcmode="lin" valueType="num">
                                      <p:cBhvr>
                                        <p:cTn id="69" dur="1000" fill="hold"/>
                                        <p:tgtEl>
                                          <p:spTgt spid="20"/>
                                        </p:tgtEl>
                                        <p:attrNameLst>
                                          <p:attrName>ppt_x</p:attrName>
                                        </p:attrNameLst>
                                      </p:cBhvr>
                                      <p:tavLst>
                                        <p:tav tm="0">
                                          <p:val>
                                            <p:strVal val="#ppt_x"/>
                                          </p:val>
                                        </p:tav>
                                        <p:tav tm="100000">
                                          <p:val>
                                            <p:strVal val="#ppt_x"/>
                                          </p:val>
                                        </p:tav>
                                      </p:tavLst>
                                    </p:anim>
                                    <p:anim calcmode="lin" valueType="num">
                                      <p:cBhvr>
                                        <p:cTn id="7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9319952"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997383" y="-3546"/>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iṧḷîdè"/>
          <p:cNvSpPr/>
          <p:nvPr/>
        </p:nvSpPr>
        <p:spPr>
          <a:xfrm rot="6745930">
            <a:off x="364369" y="5745424"/>
            <a:ext cx="1061223" cy="1816001"/>
          </a:xfrm>
          <a:custGeom>
            <a:avLst/>
            <a:gdLst>
              <a:gd name="connsiteX0" fmla="*/ 15431 w 1061223"/>
              <a:gd name="connsiteY0" fmla="*/ 561778 h 1816001"/>
              <a:gd name="connsiteX1" fmla="*/ 331205 w 1061223"/>
              <a:gd name="connsiteY1" fmla="*/ 31138 h 1816001"/>
              <a:gd name="connsiteX2" fmla="*/ 377088 w 1061223"/>
              <a:gd name="connsiteY2" fmla="*/ 0 h 1816001"/>
              <a:gd name="connsiteX3" fmla="*/ 1061223 w 1061223"/>
              <a:gd name="connsiteY3" fmla="*/ 1657194 h 1816001"/>
              <a:gd name="connsiteX4" fmla="*/ 676541 w 1061223"/>
              <a:gd name="connsiteY4" fmla="*/ 1816001 h 1816001"/>
              <a:gd name="connsiteX5" fmla="*/ 656215 w 1061223"/>
              <a:gd name="connsiteY5" fmla="*/ 1767811 h 1816001"/>
              <a:gd name="connsiteX6" fmla="*/ 79341 w 1061223"/>
              <a:gd name="connsiteY6" fmla="*/ 663851 h 1816001"/>
              <a:gd name="connsiteX7" fmla="*/ 15431 w 1061223"/>
              <a:gd name="connsiteY7" fmla="*/ 561778 h 18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1223" h="1816001">
                <a:moveTo>
                  <a:pt x="15431" y="561778"/>
                </a:moveTo>
                <a:cubicBezTo>
                  <a:pt x="-48616" y="389413"/>
                  <a:pt x="92517" y="206946"/>
                  <a:pt x="331205" y="31138"/>
                </a:cubicBezTo>
                <a:lnTo>
                  <a:pt x="377088" y="0"/>
                </a:lnTo>
                <a:lnTo>
                  <a:pt x="1061223" y="1657194"/>
                </a:lnTo>
                <a:lnTo>
                  <a:pt x="676541" y="1816001"/>
                </a:lnTo>
                <a:lnTo>
                  <a:pt x="656215" y="1767811"/>
                </a:lnTo>
                <a:cubicBezTo>
                  <a:pt x="520820" y="1425324"/>
                  <a:pt x="380190" y="999158"/>
                  <a:pt x="79341" y="663851"/>
                </a:cubicBezTo>
                <a:cubicBezTo>
                  <a:pt x="49257" y="630320"/>
                  <a:pt x="28240" y="596251"/>
                  <a:pt x="15431" y="561778"/>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cxnSp>
        <p:nvCxnSpPr>
          <p:cNvPr id="8" name="íṣlîďè"/>
          <p:cNvCxnSpPr/>
          <p:nvPr/>
        </p:nvCxnSpPr>
        <p:spPr>
          <a:xfrm>
            <a:off x="573939" y="941948"/>
            <a:ext cx="14885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剪映优势</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4" name="文本框 3"/>
          <p:cNvSpPr txBox="1"/>
          <p:nvPr/>
        </p:nvSpPr>
        <p:spPr>
          <a:xfrm>
            <a:off x="1194250" y="900801"/>
            <a:ext cx="9803500" cy="5844998"/>
          </a:xfrm>
          <a:prstGeom prst="rect">
            <a:avLst/>
          </a:prstGeom>
          <a:noFill/>
        </p:spPr>
        <p:txBody>
          <a:bodyPr wrap="square" rtlCol="0">
            <a:spAutoFit/>
          </a:bodyPr>
          <a:lstStyle/>
          <a:p>
            <a:pPr>
              <a:lnSpc>
                <a:spcPct val="150000"/>
              </a:lnSpc>
            </a:pPr>
            <a:r>
              <a:rPr lang="en-US" altLang="zh-CN" sz="2000" b="1" dirty="0">
                <a:solidFill>
                  <a:srgbClr val="ED5F25"/>
                </a:solidFill>
                <a:latin typeface="+mj-ea"/>
                <a:ea typeface="+mj-ea"/>
              </a:rPr>
              <a:t>1.</a:t>
            </a:r>
            <a:r>
              <a:rPr lang="zh-CN" altLang="zh-CN" sz="2000" b="1" dirty="0">
                <a:solidFill>
                  <a:srgbClr val="ED5F25"/>
                </a:solidFill>
                <a:latin typeface="+mj-ea"/>
                <a:ea typeface="+mj-ea"/>
              </a:rPr>
              <a:t>软件轻量化</a:t>
            </a:r>
            <a:endParaRPr lang="en-US" altLang="zh-CN" sz="2000" b="1" dirty="0">
              <a:solidFill>
                <a:srgbClr val="ED5F25"/>
              </a:solidFill>
              <a:latin typeface="+mj-ea"/>
              <a:ea typeface="+mj-ea"/>
            </a:endParaRPr>
          </a:p>
          <a:p>
            <a:pPr>
              <a:lnSpc>
                <a:spcPct val="150000"/>
              </a:lnSpc>
              <a:spcAft>
                <a:spcPts val="1200"/>
              </a:spcAft>
            </a:pPr>
            <a:r>
              <a:rPr lang="zh-CN" altLang="zh-CN" sz="1600" kern="100" dirty="0">
                <a:effectLst/>
                <a:latin typeface="+mn-ea"/>
                <a:cs typeface="Arial" panose="020B0604020202020204" pitchFamily="34" charset="0"/>
              </a:rPr>
              <a:t>安装</a:t>
            </a:r>
            <a:r>
              <a:rPr lang="zh-CN" altLang="en-US" sz="1600" kern="100" dirty="0">
                <a:effectLst/>
                <a:latin typeface="+mn-ea"/>
                <a:cs typeface="Arial" panose="020B0604020202020204" pitchFamily="34" charset="0"/>
              </a:rPr>
              <a:t>剪映</a:t>
            </a:r>
            <a:r>
              <a:rPr lang="zh-CN" altLang="zh-CN" sz="1600" kern="100" dirty="0">
                <a:effectLst/>
                <a:latin typeface="+mn-ea"/>
                <a:cs typeface="Arial" panose="020B0604020202020204" pitchFamily="34" charset="0"/>
              </a:rPr>
              <a:t>不会占太多内存，打开速度快</a:t>
            </a:r>
            <a:r>
              <a:rPr lang="zh-CN" altLang="en-US" sz="1600" kern="100" dirty="0">
                <a:effectLst/>
                <a:latin typeface="+mn-ea"/>
                <a:cs typeface="Arial" panose="020B0604020202020204" pitchFamily="34" charset="0"/>
              </a:rPr>
              <a:t>，</a:t>
            </a:r>
            <a:r>
              <a:rPr lang="zh-CN" altLang="zh-CN" sz="1600" kern="100" dirty="0">
                <a:effectLst/>
                <a:latin typeface="+mn-ea"/>
                <a:cs typeface="Arial" panose="020B0604020202020204" pitchFamily="34" charset="0"/>
              </a:rPr>
              <a:t>读取卡顿的情况也很少。</a:t>
            </a:r>
            <a:endParaRPr lang="zh-CN" altLang="zh-CN" sz="1600" kern="100" dirty="0">
              <a:effectLst/>
              <a:latin typeface="+mn-ea"/>
              <a:cs typeface="Arial" panose="020B0604020202020204" pitchFamily="34" charset="0"/>
            </a:endParaRPr>
          </a:p>
          <a:p>
            <a:pPr>
              <a:lnSpc>
                <a:spcPct val="150000"/>
              </a:lnSpc>
            </a:pPr>
            <a:r>
              <a:rPr lang="en-US" altLang="zh-CN" sz="2000" b="1" dirty="0">
                <a:solidFill>
                  <a:srgbClr val="ED5F25"/>
                </a:solidFill>
                <a:latin typeface="+mj-ea"/>
                <a:ea typeface="+mj-ea"/>
              </a:rPr>
              <a:t>2.</a:t>
            </a:r>
            <a:r>
              <a:rPr lang="zh-CN" altLang="en-US" sz="2000" b="1" dirty="0">
                <a:solidFill>
                  <a:srgbClr val="ED5F25"/>
                </a:solidFill>
                <a:latin typeface="+mj-ea"/>
                <a:ea typeface="+mj-ea"/>
              </a:rPr>
              <a:t>多设备共同</a:t>
            </a:r>
            <a:endParaRPr lang="en-US" altLang="zh-CN" sz="2000" b="1" dirty="0">
              <a:solidFill>
                <a:srgbClr val="ED5F25"/>
              </a:solidFill>
              <a:latin typeface="+mj-ea"/>
              <a:ea typeface="+mj-ea"/>
            </a:endParaRPr>
          </a:p>
          <a:p>
            <a:pPr>
              <a:lnSpc>
                <a:spcPct val="150000"/>
              </a:lnSpc>
              <a:spcAft>
                <a:spcPts val="1200"/>
              </a:spcAft>
            </a:pPr>
            <a:r>
              <a:rPr lang="en-US" altLang="zh-CN" sz="1600" kern="100" dirty="0">
                <a:latin typeface="+mn-ea"/>
                <a:cs typeface="Arial" panose="020B0604020202020204" pitchFamily="34" charset="0"/>
              </a:rPr>
              <a:t>PC</a:t>
            </a:r>
            <a:r>
              <a:rPr lang="zh-CN" altLang="zh-CN" sz="1600" kern="100" dirty="0">
                <a:latin typeface="+mn-ea"/>
                <a:cs typeface="Arial" panose="020B0604020202020204" pitchFamily="34" charset="0"/>
              </a:rPr>
              <a:t>端和手机端共用，随时随地可以进行修改</a:t>
            </a:r>
            <a:r>
              <a:rPr lang="zh-CN" altLang="en-US" sz="1600" kern="100" dirty="0">
                <a:latin typeface="+mn-ea"/>
                <a:cs typeface="Arial" panose="020B0604020202020204" pitchFamily="34" charset="0"/>
              </a:rPr>
              <a:t>。</a:t>
            </a:r>
            <a:endParaRPr lang="zh-CN" altLang="zh-CN" sz="1600" kern="100" dirty="0">
              <a:latin typeface="+mn-ea"/>
              <a:cs typeface="Arial" panose="020B0604020202020204" pitchFamily="34" charset="0"/>
            </a:endParaRPr>
          </a:p>
          <a:p>
            <a:pPr>
              <a:lnSpc>
                <a:spcPct val="150000"/>
              </a:lnSpc>
            </a:pPr>
            <a:r>
              <a:rPr lang="en-US" altLang="zh-CN" sz="2000" b="1" dirty="0">
                <a:solidFill>
                  <a:srgbClr val="ED5F25"/>
                </a:solidFill>
                <a:latin typeface="+mj-ea"/>
                <a:ea typeface="+mj-ea"/>
              </a:rPr>
              <a:t>3.</a:t>
            </a:r>
            <a:r>
              <a:rPr lang="zh-CN" altLang="zh-CN" sz="2000" b="1" dirty="0">
                <a:solidFill>
                  <a:srgbClr val="ED5F25"/>
                </a:solidFill>
                <a:latin typeface="+mj-ea"/>
                <a:ea typeface="+mj-ea"/>
              </a:rPr>
              <a:t>操作简单</a:t>
            </a:r>
            <a:endParaRPr lang="en-US" altLang="zh-CN" sz="2000" b="1" dirty="0">
              <a:solidFill>
                <a:srgbClr val="ED5F25"/>
              </a:solidFill>
              <a:latin typeface="+mj-ea"/>
              <a:ea typeface="+mj-ea"/>
            </a:endParaRPr>
          </a:p>
          <a:p>
            <a:pPr>
              <a:lnSpc>
                <a:spcPct val="150000"/>
              </a:lnSpc>
              <a:spcAft>
                <a:spcPts val="1200"/>
              </a:spcAft>
            </a:pPr>
            <a:r>
              <a:rPr lang="zh-CN" altLang="zh-CN" sz="1600" kern="100" dirty="0">
                <a:latin typeface="+mn-ea"/>
                <a:cs typeface="Arial" panose="020B0604020202020204" pitchFamily="34" charset="0"/>
              </a:rPr>
              <a:t>很多在</a:t>
            </a:r>
            <a:r>
              <a:rPr lang="zh-CN" altLang="en-US" sz="1600" kern="100" dirty="0">
                <a:latin typeface="+mn-ea"/>
                <a:cs typeface="Arial" panose="020B0604020202020204" pitchFamily="34" charset="0"/>
              </a:rPr>
              <a:t>其他软件中</a:t>
            </a:r>
            <a:r>
              <a:rPr lang="zh-CN" altLang="zh-CN" sz="1600" kern="100" dirty="0">
                <a:latin typeface="+mn-ea"/>
                <a:cs typeface="Arial" panose="020B0604020202020204" pitchFamily="34" charset="0"/>
              </a:rPr>
              <a:t>，需要花几步才能完成的效果，剪映里面一个特效就可以</a:t>
            </a:r>
            <a:r>
              <a:rPr lang="zh-CN" altLang="en-US" sz="1600" kern="100" dirty="0">
                <a:latin typeface="+mn-ea"/>
                <a:cs typeface="Arial" panose="020B0604020202020204" pitchFamily="34" charset="0"/>
              </a:rPr>
              <a:t>轻松</a:t>
            </a:r>
            <a:r>
              <a:rPr lang="zh-CN" altLang="zh-CN" sz="1600" kern="100" dirty="0">
                <a:latin typeface="+mn-ea"/>
                <a:cs typeface="Arial" panose="020B0604020202020204" pitchFamily="34" charset="0"/>
              </a:rPr>
              <a:t>搞定</a:t>
            </a:r>
            <a:r>
              <a:rPr lang="zh-CN" altLang="en-US" sz="1600" kern="100" dirty="0">
                <a:latin typeface="+mn-ea"/>
                <a:cs typeface="Arial" panose="020B0604020202020204" pitchFamily="34" charset="0"/>
              </a:rPr>
              <a:t>。</a:t>
            </a:r>
            <a:endParaRPr lang="zh-CN" altLang="zh-CN" sz="1600" kern="100" dirty="0">
              <a:latin typeface="+mn-ea"/>
              <a:cs typeface="Arial" panose="020B0604020202020204" pitchFamily="34" charset="0"/>
            </a:endParaRPr>
          </a:p>
          <a:p>
            <a:pPr>
              <a:lnSpc>
                <a:spcPct val="150000"/>
              </a:lnSpc>
            </a:pPr>
            <a:r>
              <a:rPr lang="en-US" altLang="zh-CN" sz="2000" b="1" dirty="0">
                <a:solidFill>
                  <a:srgbClr val="ED5F25"/>
                </a:solidFill>
                <a:latin typeface="+mj-ea"/>
                <a:ea typeface="+mj-ea"/>
              </a:rPr>
              <a:t>4. </a:t>
            </a:r>
            <a:r>
              <a:rPr lang="zh-CN" altLang="zh-CN" sz="2000" b="1" dirty="0">
                <a:solidFill>
                  <a:srgbClr val="ED5F25"/>
                </a:solidFill>
                <a:latin typeface="+mj-ea"/>
                <a:ea typeface="+mj-ea"/>
              </a:rPr>
              <a:t>素材新潮</a:t>
            </a:r>
            <a:r>
              <a:rPr lang="zh-CN" altLang="en-US" sz="2000" b="1" dirty="0">
                <a:solidFill>
                  <a:srgbClr val="ED5F25"/>
                </a:solidFill>
                <a:latin typeface="+mj-ea"/>
                <a:ea typeface="+mj-ea"/>
              </a:rPr>
              <a:t>、</a:t>
            </a:r>
            <a:r>
              <a:rPr lang="zh-CN" altLang="zh-CN" sz="2000" b="1" dirty="0">
                <a:solidFill>
                  <a:srgbClr val="ED5F25"/>
                </a:solidFill>
                <a:latin typeface="+mj-ea"/>
                <a:ea typeface="+mj-ea"/>
              </a:rPr>
              <a:t>资源丰富</a:t>
            </a:r>
            <a:endParaRPr lang="en-US" altLang="zh-CN" sz="2000" b="1" dirty="0">
              <a:solidFill>
                <a:srgbClr val="ED5F25"/>
              </a:solidFill>
              <a:latin typeface="+mj-ea"/>
              <a:ea typeface="+mj-ea"/>
            </a:endParaRPr>
          </a:p>
          <a:p>
            <a:pPr>
              <a:lnSpc>
                <a:spcPct val="150000"/>
              </a:lnSpc>
              <a:spcAft>
                <a:spcPts val="1200"/>
              </a:spcAft>
            </a:pPr>
            <a:r>
              <a:rPr lang="zh-CN" altLang="zh-CN" sz="1600" kern="100" dirty="0">
                <a:latin typeface="+mn-ea"/>
                <a:cs typeface="Arial" panose="020B0604020202020204" pitchFamily="34" charset="0"/>
              </a:rPr>
              <a:t>剪映的资源库一直都是在不断的扩充，跟随热点潮流，自带的资源就基本上能够满足你日常的剪辑</a:t>
            </a:r>
            <a:r>
              <a:rPr lang="zh-CN" altLang="en-US" sz="1600" kern="100" dirty="0">
                <a:latin typeface="+mn-ea"/>
                <a:cs typeface="Arial" panose="020B0604020202020204" pitchFamily="34" charset="0"/>
              </a:rPr>
              <a:t>。</a:t>
            </a:r>
            <a:endParaRPr lang="zh-CN" altLang="zh-CN" sz="1600" kern="100" dirty="0">
              <a:latin typeface="+mn-ea"/>
              <a:cs typeface="Arial" panose="020B0604020202020204" pitchFamily="34" charset="0"/>
            </a:endParaRPr>
          </a:p>
          <a:p>
            <a:pPr>
              <a:lnSpc>
                <a:spcPct val="150000"/>
              </a:lnSpc>
            </a:pPr>
            <a:r>
              <a:rPr lang="en-US" altLang="zh-CN" sz="2000" b="1" dirty="0">
                <a:solidFill>
                  <a:srgbClr val="ED5F25"/>
                </a:solidFill>
                <a:latin typeface="+mj-ea"/>
                <a:ea typeface="+mj-ea"/>
              </a:rPr>
              <a:t>5. </a:t>
            </a:r>
            <a:r>
              <a:rPr lang="zh-CN" altLang="zh-CN" sz="2000" b="1" dirty="0">
                <a:solidFill>
                  <a:srgbClr val="ED5F25"/>
                </a:solidFill>
                <a:latin typeface="+mj-ea"/>
                <a:ea typeface="+mj-ea"/>
              </a:rPr>
              <a:t>字幕识别</a:t>
            </a:r>
            <a:endParaRPr lang="en-US" altLang="zh-CN" sz="2000" b="1" dirty="0">
              <a:solidFill>
                <a:srgbClr val="ED5F25"/>
              </a:solidFill>
              <a:latin typeface="+mj-ea"/>
              <a:ea typeface="+mj-ea"/>
            </a:endParaRPr>
          </a:p>
          <a:p>
            <a:pPr>
              <a:lnSpc>
                <a:spcPct val="150000"/>
              </a:lnSpc>
              <a:spcAft>
                <a:spcPts val="1200"/>
              </a:spcAft>
            </a:pPr>
            <a:r>
              <a:rPr lang="zh-CN" altLang="zh-CN" sz="1600" kern="100" dirty="0">
                <a:latin typeface="+mn-ea"/>
                <a:cs typeface="Arial" panose="020B0604020202020204" pitchFamily="34" charset="0"/>
              </a:rPr>
              <a:t>剪映堪称王炸的功能，不论是文字转语音，还是语音转文字都非常的好用，识别率高到比很多免费软件还好</a:t>
            </a:r>
            <a:r>
              <a:rPr lang="zh-CN" altLang="en-US" sz="1600" kern="100" dirty="0">
                <a:latin typeface="+mn-ea"/>
                <a:cs typeface="Arial" panose="020B0604020202020204" pitchFamily="34" charset="0"/>
              </a:rPr>
              <a:t>。</a:t>
            </a:r>
            <a:endParaRPr lang="zh-CN" altLang="zh-CN" sz="1600" kern="100" dirty="0">
              <a:latin typeface="+mn-ea"/>
              <a:cs typeface="Arial" panose="020B0604020202020204" pitchFamily="34" charset="0"/>
            </a:endParaRPr>
          </a:p>
          <a:p>
            <a:pPr>
              <a:lnSpc>
                <a:spcPct val="150000"/>
              </a:lnSpc>
            </a:pPr>
            <a:r>
              <a:rPr lang="en-US" altLang="zh-CN" sz="2000" b="1" dirty="0">
                <a:solidFill>
                  <a:srgbClr val="ED5F25"/>
                </a:solidFill>
                <a:latin typeface="+mj-ea"/>
                <a:ea typeface="+mj-ea"/>
              </a:rPr>
              <a:t>6.</a:t>
            </a:r>
            <a:r>
              <a:rPr lang="zh-CN" altLang="zh-CN" sz="2000" b="1" dirty="0">
                <a:solidFill>
                  <a:srgbClr val="ED5F25"/>
                </a:solidFill>
                <a:latin typeface="+mj-ea"/>
                <a:ea typeface="+mj-ea"/>
              </a:rPr>
              <a:t>免费</a:t>
            </a:r>
            <a:endParaRPr lang="en-US" altLang="zh-CN" sz="2000" b="1" dirty="0">
              <a:solidFill>
                <a:srgbClr val="ED5F25"/>
              </a:solidFill>
              <a:latin typeface="+mj-ea"/>
              <a:ea typeface="+mj-ea"/>
            </a:endParaRPr>
          </a:p>
          <a:p>
            <a:pPr>
              <a:lnSpc>
                <a:spcPct val="150000"/>
              </a:lnSpc>
              <a:spcAft>
                <a:spcPts val="1200"/>
              </a:spcAft>
            </a:pPr>
            <a:r>
              <a:rPr lang="zh-CN" altLang="zh-CN" sz="1600" kern="100" dirty="0">
                <a:latin typeface="+mn-ea"/>
                <a:cs typeface="Arial" panose="020B0604020202020204" pitchFamily="34" charset="0"/>
              </a:rPr>
              <a:t>好用又免费，谁用都说好。 </a:t>
            </a:r>
            <a:endParaRPr lang="zh-CN" altLang="zh-CN" sz="1600" kern="100" dirty="0">
              <a:latin typeface="+mn-ea"/>
              <a:cs typeface="Arial" panose="020B0604020202020204" pitchFamily="34" charset="0"/>
            </a:endParaRP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灯片编号占位符 63"/>
          <p:cNvSpPr>
            <a:spLocks noGrp="1"/>
          </p:cNvSpPr>
          <p:nvPr>
            <p:ph type="sldNum" sz="quarter" idx="12"/>
          </p:nvPr>
        </p:nvSpPr>
        <p:spPr>
          <a:xfrm>
            <a:off x="8553095" y="6460892"/>
            <a:ext cx="2743200" cy="365125"/>
          </a:xfrm>
        </p:spPr>
        <p:txBody>
          <a:bodyPr/>
          <a:lstStyle/>
          <a:p>
            <a:fld id="{7543FE73-A404-45C1-B77A-6DB3BD9EA953}" type="slidenum">
              <a:rPr lang="zh-CN" altLang="en-US" smtClean="0"/>
            </a:fld>
            <a:endParaRPr lang="zh-CN" altLang="en-US" dirty="0"/>
          </a:p>
        </p:txBody>
      </p:sp>
      <p:sp>
        <p:nvSpPr>
          <p:cNvPr id="59" name="短酷PPT"/>
          <p:cNvSpPr/>
          <p:nvPr/>
        </p:nvSpPr>
        <p:spPr bwMode="auto">
          <a:xfrm>
            <a:off x="821966" y="1787663"/>
            <a:ext cx="10156325" cy="4475132"/>
          </a:xfrm>
          <a:custGeom>
            <a:avLst/>
            <a:gdLst/>
            <a:ahLst/>
            <a:cxnLst>
              <a:cxn ang="0">
                <a:pos x="1548" y="674"/>
              </a:cxn>
              <a:cxn ang="0">
                <a:pos x="1577" y="645"/>
              </a:cxn>
              <a:cxn ang="0">
                <a:pos x="1735" y="724"/>
              </a:cxn>
              <a:cxn ang="0">
                <a:pos x="1437" y="784"/>
              </a:cxn>
              <a:cxn ang="0">
                <a:pos x="1474" y="748"/>
              </a:cxn>
              <a:cxn ang="0">
                <a:pos x="1328" y="742"/>
              </a:cxn>
              <a:cxn ang="0">
                <a:pos x="930" y="692"/>
              </a:cxn>
              <a:cxn ang="0">
                <a:pos x="571" y="498"/>
              </a:cxn>
              <a:cxn ang="0">
                <a:pos x="702" y="361"/>
              </a:cxn>
              <a:cxn ang="0">
                <a:pos x="948" y="236"/>
              </a:cxn>
              <a:cxn ang="0">
                <a:pos x="0" y="0"/>
              </a:cxn>
              <a:cxn ang="0">
                <a:pos x="993" y="243"/>
              </a:cxn>
              <a:cxn ang="0">
                <a:pos x="777" y="359"/>
              </a:cxn>
              <a:cxn ang="0">
                <a:pos x="678" y="520"/>
              </a:cxn>
              <a:cxn ang="0">
                <a:pos x="1328" y="670"/>
              </a:cxn>
              <a:cxn ang="0">
                <a:pos x="1548" y="674"/>
              </a:cxn>
            </a:cxnLst>
            <a:rect l="0" t="0" r="r" b="b"/>
            <a:pathLst>
              <a:path w="1735" h="784">
                <a:moveTo>
                  <a:pt x="1548" y="674"/>
                </a:moveTo>
                <a:cubicBezTo>
                  <a:pt x="1577" y="645"/>
                  <a:pt x="1577" y="645"/>
                  <a:pt x="1577" y="645"/>
                </a:cubicBezTo>
                <a:cubicBezTo>
                  <a:pt x="1735" y="724"/>
                  <a:pt x="1735" y="724"/>
                  <a:pt x="1735" y="724"/>
                </a:cubicBezTo>
                <a:cubicBezTo>
                  <a:pt x="1437" y="784"/>
                  <a:pt x="1437" y="784"/>
                  <a:pt x="1437" y="784"/>
                </a:cubicBezTo>
                <a:cubicBezTo>
                  <a:pt x="1474" y="748"/>
                  <a:pt x="1474" y="748"/>
                  <a:pt x="1474" y="748"/>
                </a:cubicBezTo>
                <a:cubicBezTo>
                  <a:pt x="1425" y="747"/>
                  <a:pt x="1376" y="745"/>
                  <a:pt x="1328" y="742"/>
                </a:cubicBezTo>
                <a:cubicBezTo>
                  <a:pt x="1190" y="733"/>
                  <a:pt x="1058" y="716"/>
                  <a:pt x="930" y="692"/>
                </a:cubicBezTo>
                <a:cubicBezTo>
                  <a:pt x="698" y="635"/>
                  <a:pt x="578" y="571"/>
                  <a:pt x="571" y="498"/>
                </a:cubicBezTo>
                <a:cubicBezTo>
                  <a:pt x="562" y="453"/>
                  <a:pt x="606" y="407"/>
                  <a:pt x="702" y="361"/>
                </a:cubicBezTo>
                <a:cubicBezTo>
                  <a:pt x="824" y="313"/>
                  <a:pt x="906" y="271"/>
                  <a:pt x="948" y="236"/>
                </a:cubicBezTo>
                <a:cubicBezTo>
                  <a:pt x="1053" y="130"/>
                  <a:pt x="737" y="51"/>
                  <a:pt x="0" y="0"/>
                </a:cubicBezTo>
                <a:cubicBezTo>
                  <a:pt x="754" y="31"/>
                  <a:pt x="1085" y="112"/>
                  <a:pt x="993" y="243"/>
                </a:cubicBezTo>
                <a:cubicBezTo>
                  <a:pt x="968" y="274"/>
                  <a:pt x="896" y="312"/>
                  <a:pt x="777" y="359"/>
                </a:cubicBezTo>
                <a:cubicBezTo>
                  <a:pt x="664" y="409"/>
                  <a:pt x="631" y="463"/>
                  <a:pt x="678" y="520"/>
                </a:cubicBezTo>
                <a:cubicBezTo>
                  <a:pt x="761" y="606"/>
                  <a:pt x="977" y="656"/>
                  <a:pt x="1328" y="670"/>
                </a:cubicBezTo>
                <a:cubicBezTo>
                  <a:pt x="1396" y="673"/>
                  <a:pt x="1470" y="674"/>
                  <a:pt x="1548" y="674"/>
                </a:cubicBezTo>
                <a:close/>
              </a:path>
            </a:pathLst>
          </a:custGeom>
          <a:solidFill>
            <a:srgbClr val="F7F7F7"/>
          </a:solidFill>
          <a:ln w="19050">
            <a:gradFill flip="none" rotWithShape="1">
              <a:gsLst>
                <a:gs pos="0">
                  <a:schemeClr val="bg1"/>
                </a:gs>
                <a:gs pos="100000">
                  <a:schemeClr val="bg1">
                    <a:lumMod val="85000"/>
                  </a:schemeClr>
                </a:gs>
              </a:gsLst>
              <a:lin ang="2700000" scaled="1"/>
              <a:tileRect/>
            </a:gradFill>
          </a:ln>
          <a:effectLst>
            <a:outerShdw blurRad="177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405665"/>
              </a:solidFill>
              <a:latin typeface="DIN-BoldItalic" pitchFamily="50" charset="0"/>
            </a:endParaRPr>
          </a:p>
        </p:txBody>
      </p:sp>
      <p:grpSp>
        <p:nvGrpSpPr>
          <p:cNvPr id="60" name="组合 59"/>
          <p:cNvGrpSpPr/>
          <p:nvPr/>
        </p:nvGrpSpPr>
        <p:grpSpPr>
          <a:xfrm>
            <a:off x="1432161" y="534193"/>
            <a:ext cx="996975" cy="1582324"/>
            <a:chOff x="1448321" y="974269"/>
            <a:chExt cx="997336" cy="1582896"/>
          </a:xfrm>
        </p:grpSpPr>
        <p:grpSp>
          <p:nvGrpSpPr>
            <p:cNvPr id="61" name="Group 72"/>
            <p:cNvGrpSpPr/>
            <p:nvPr/>
          </p:nvGrpSpPr>
          <p:grpSpPr>
            <a:xfrm>
              <a:off x="1448321" y="974269"/>
              <a:ext cx="997336" cy="1582896"/>
              <a:chOff x="1257300" y="1962150"/>
              <a:chExt cx="1257300" cy="1995489"/>
            </a:xfrm>
            <a:solidFill>
              <a:srgbClr val="9FCE57"/>
            </a:solidFill>
          </p:grpSpPr>
          <p:sp>
            <p:nvSpPr>
              <p:cNvPr id="73" name="Wave 73"/>
              <p:cNvSpPr/>
              <p:nvPr/>
            </p:nvSpPr>
            <p:spPr>
              <a:xfrm>
                <a:off x="1447800" y="1962150"/>
                <a:ext cx="1066800" cy="838200"/>
              </a:xfrm>
              <a:prstGeom prst="wave">
                <a:avLst>
                  <a:gd name="adj1" fmla="val 6364"/>
                  <a:gd name="adj2" fmla="val 0"/>
                </a:avLst>
              </a:prstGeom>
              <a:solidFill>
                <a:srgbClr val="E6571E"/>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74" name="Can 74"/>
              <p:cNvSpPr/>
              <p:nvPr/>
            </p:nvSpPr>
            <p:spPr>
              <a:xfrm>
                <a:off x="1257300" y="3843339"/>
                <a:ext cx="304800" cy="114300"/>
              </a:xfrm>
              <a:prstGeom prst="can">
                <a:avLst/>
              </a:prstGeom>
              <a:solidFill>
                <a:srgbClr val="E6571E"/>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75" name="Can 75"/>
              <p:cNvSpPr/>
              <p:nvPr/>
            </p:nvSpPr>
            <p:spPr>
              <a:xfrm>
                <a:off x="1371600" y="1962150"/>
                <a:ext cx="76200" cy="1905000"/>
              </a:xfrm>
              <a:prstGeom prst="can">
                <a:avLst/>
              </a:prstGeom>
              <a:solidFill>
                <a:srgbClr val="E6571E"/>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grpSp>
        <p:sp>
          <p:nvSpPr>
            <p:cNvPr id="62" name="Freeform 116"/>
            <p:cNvSpPr>
              <a:spLocks noEditPoints="1"/>
            </p:cNvSpPr>
            <p:nvPr/>
          </p:nvSpPr>
          <p:spPr bwMode="auto">
            <a:xfrm>
              <a:off x="1809713" y="1126523"/>
              <a:ext cx="384677" cy="310224"/>
            </a:xfrm>
            <a:custGeom>
              <a:avLst/>
              <a:gdLst/>
              <a:ahLst/>
              <a:cxnLst>
                <a:cxn ang="0">
                  <a:pos x="55" y="27"/>
                </a:cxn>
                <a:cxn ang="0">
                  <a:pos x="54" y="27"/>
                </a:cxn>
                <a:cxn ang="0">
                  <a:pos x="54" y="27"/>
                </a:cxn>
                <a:cxn ang="0">
                  <a:pos x="53" y="27"/>
                </a:cxn>
                <a:cxn ang="0">
                  <a:pos x="28" y="6"/>
                </a:cxn>
                <a:cxn ang="0">
                  <a:pos x="4" y="27"/>
                </a:cxn>
                <a:cxn ang="0">
                  <a:pos x="3" y="27"/>
                </a:cxn>
                <a:cxn ang="0">
                  <a:pos x="2" y="27"/>
                </a:cxn>
                <a:cxn ang="0">
                  <a:pos x="0" y="24"/>
                </a:cxn>
                <a:cxn ang="0">
                  <a:pos x="0" y="23"/>
                </a:cxn>
                <a:cxn ang="0">
                  <a:pos x="26" y="1"/>
                </a:cxn>
                <a:cxn ang="0">
                  <a:pos x="31" y="1"/>
                </a:cxn>
                <a:cxn ang="0">
                  <a:pos x="40" y="8"/>
                </a:cxn>
                <a:cxn ang="0">
                  <a:pos x="40" y="1"/>
                </a:cxn>
                <a:cxn ang="0">
                  <a:pos x="41" y="0"/>
                </a:cxn>
                <a:cxn ang="0">
                  <a:pos x="48" y="0"/>
                </a:cxn>
                <a:cxn ang="0">
                  <a:pos x="49" y="1"/>
                </a:cxn>
                <a:cxn ang="0">
                  <a:pos x="49" y="16"/>
                </a:cxn>
                <a:cxn ang="0">
                  <a:pos x="57" y="23"/>
                </a:cxn>
                <a:cxn ang="0">
                  <a:pos x="57" y="24"/>
                </a:cxn>
                <a:cxn ang="0">
                  <a:pos x="55" y="27"/>
                </a:cxn>
                <a:cxn ang="0">
                  <a:pos x="49" y="44"/>
                </a:cxn>
                <a:cxn ang="0">
                  <a:pos x="47" y="46"/>
                </a:cxn>
                <a:cxn ang="0">
                  <a:pos x="33" y="46"/>
                </a:cxn>
                <a:cxn ang="0">
                  <a:pos x="33" y="32"/>
                </a:cxn>
                <a:cxn ang="0">
                  <a:pos x="24" y="32"/>
                </a:cxn>
                <a:cxn ang="0">
                  <a:pos x="24" y="46"/>
                </a:cxn>
                <a:cxn ang="0">
                  <a:pos x="10" y="46"/>
                </a:cxn>
                <a:cxn ang="0">
                  <a:pos x="8" y="44"/>
                </a:cxn>
                <a:cxn ang="0">
                  <a:pos x="8" y="27"/>
                </a:cxn>
                <a:cxn ang="0">
                  <a:pos x="8" y="26"/>
                </a:cxn>
                <a:cxn ang="0">
                  <a:pos x="28" y="9"/>
                </a:cxn>
                <a:cxn ang="0">
                  <a:pos x="49" y="26"/>
                </a:cxn>
                <a:cxn ang="0">
                  <a:pos x="49" y="27"/>
                </a:cxn>
                <a:cxn ang="0">
                  <a:pos x="49" y="44"/>
                </a:cxn>
              </a:cxnLst>
              <a:rect l="0" t="0" r="r" b="b"/>
              <a:pathLst>
                <a:path w="57" h="46">
                  <a:moveTo>
                    <a:pt x="55" y="27"/>
                  </a:moveTo>
                  <a:cubicBezTo>
                    <a:pt x="55" y="27"/>
                    <a:pt x="54" y="27"/>
                    <a:pt x="54" y="27"/>
                  </a:cubicBezTo>
                  <a:cubicBezTo>
                    <a:pt x="54" y="27"/>
                    <a:pt x="54" y="27"/>
                    <a:pt x="54" y="27"/>
                  </a:cubicBezTo>
                  <a:cubicBezTo>
                    <a:pt x="54" y="27"/>
                    <a:pt x="53" y="27"/>
                    <a:pt x="53" y="27"/>
                  </a:cubicBezTo>
                  <a:cubicBezTo>
                    <a:pt x="28" y="6"/>
                    <a:pt x="28" y="6"/>
                    <a:pt x="28" y="6"/>
                  </a:cubicBezTo>
                  <a:cubicBezTo>
                    <a:pt x="4" y="27"/>
                    <a:pt x="4" y="27"/>
                    <a:pt x="4" y="27"/>
                  </a:cubicBezTo>
                  <a:cubicBezTo>
                    <a:pt x="4" y="27"/>
                    <a:pt x="3" y="27"/>
                    <a:pt x="3" y="27"/>
                  </a:cubicBezTo>
                  <a:cubicBezTo>
                    <a:pt x="3" y="27"/>
                    <a:pt x="2" y="27"/>
                    <a:pt x="2" y="27"/>
                  </a:cubicBezTo>
                  <a:cubicBezTo>
                    <a:pt x="0" y="24"/>
                    <a:pt x="0" y="24"/>
                    <a:pt x="0" y="24"/>
                  </a:cubicBezTo>
                  <a:cubicBezTo>
                    <a:pt x="0" y="24"/>
                    <a:pt x="0" y="23"/>
                    <a:pt x="0" y="23"/>
                  </a:cubicBezTo>
                  <a:cubicBezTo>
                    <a:pt x="26" y="1"/>
                    <a:pt x="26" y="1"/>
                    <a:pt x="26" y="1"/>
                  </a:cubicBezTo>
                  <a:cubicBezTo>
                    <a:pt x="27" y="0"/>
                    <a:pt x="30" y="0"/>
                    <a:pt x="31" y="1"/>
                  </a:cubicBezTo>
                  <a:cubicBezTo>
                    <a:pt x="40" y="8"/>
                    <a:pt x="40" y="8"/>
                    <a:pt x="40" y="8"/>
                  </a:cubicBezTo>
                  <a:cubicBezTo>
                    <a:pt x="40" y="1"/>
                    <a:pt x="40" y="1"/>
                    <a:pt x="40" y="1"/>
                  </a:cubicBezTo>
                  <a:cubicBezTo>
                    <a:pt x="40" y="1"/>
                    <a:pt x="40" y="0"/>
                    <a:pt x="41" y="0"/>
                  </a:cubicBezTo>
                  <a:cubicBezTo>
                    <a:pt x="48" y="0"/>
                    <a:pt x="48" y="0"/>
                    <a:pt x="48" y="0"/>
                  </a:cubicBezTo>
                  <a:cubicBezTo>
                    <a:pt x="49" y="0"/>
                    <a:pt x="49" y="1"/>
                    <a:pt x="49" y="1"/>
                  </a:cubicBezTo>
                  <a:cubicBezTo>
                    <a:pt x="49" y="16"/>
                    <a:pt x="49" y="16"/>
                    <a:pt x="49" y="16"/>
                  </a:cubicBezTo>
                  <a:cubicBezTo>
                    <a:pt x="57" y="23"/>
                    <a:pt x="57" y="23"/>
                    <a:pt x="57" y="23"/>
                  </a:cubicBezTo>
                  <a:cubicBezTo>
                    <a:pt x="57" y="23"/>
                    <a:pt x="57" y="24"/>
                    <a:pt x="57" y="24"/>
                  </a:cubicBezTo>
                  <a:lnTo>
                    <a:pt x="55" y="27"/>
                  </a:lnTo>
                  <a:close/>
                  <a:moveTo>
                    <a:pt x="49" y="44"/>
                  </a:moveTo>
                  <a:cubicBezTo>
                    <a:pt x="49" y="45"/>
                    <a:pt x="48" y="46"/>
                    <a:pt x="47" y="46"/>
                  </a:cubicBezTo>
                  <a:cubicBezTo>
                    <a:pt x="33" y="46"/>
                    <a:pt x="33" y="46"/>
                    <a:pt x="33" y="46"/>
                  </a:cubicBezTo>
                  <a:cubicBezTo>
                    <a:pt x="33" y="32"/>
                    <a:pt x="33" y="32"/>
                    <a:pt x="33" y="32"/>
                  </a:cubicBezTo>
                  <a:cubicBezTo>
                    <a:pt x="24" y="32"/>
                    <a:pt x="24" y="32"/>
                    <a:pt x="24" y="32"/>
                  </a:cubicBezTo>
                  <a:cubicBezTo>
                    <a:pt x="24" y="46"/>
                    <a:pt x="24" y="46"/>
                    <a:pt x="24" y="46"/>
                  </a:cubicBezTo>
                  <a:cubicBezTo>
                    <a:pt x="10" y="46"/>
                    <a:pt x="10" y="46"/>
                    <a:pt x="10" y="46"/>
                  </a:cubicBezTo>
                  <a:cubicBezTo>
                    <a:pt x="9" y="46"/>
                    <a:pt x="8" y="45"/>
                    <a:pt x="8" y="44"/>
                  </a:cubicBezTo>
                  <a:cubicBezTo>
                    <a:pt x="8" y="27"/>
                    <a:pt x="8" y="27"/>
                    <a:pt x="8" y="27"/>
                  </a:cubicBezTo>
                  <a:cubicBezTo>
                    <a:pt x="8" y="27"/>
                    <a:pt x="8" y="26"/>
                    <a:pt x="8" y="26"/>
                  </a:cubicBezTo>
                  <a:cubicBezTo>
                    <a:pt x="28" y="9"/>
                    <a:pt x="28" y="9"/>
                    <a:pt x="28" y="9"/>
                  </a:cubicBezTo>
                  <a:cubicBezTo>
                    <a:pt x="49" y="26"/>
                    <a:pt x="49" y="26"/>
                    <a:pt x="49" y="26"/>
                  </a:cubicBezTo>
                  <a:cubicBezTo>
                    <a:pt x="49" y="26"/>
                    <a:pt x="49" y="27"/>
                    <a:pt x="49" y="27"/>
                  </a:cubicBezTo>
                  <a:lnTo>
                    <a:pt x="49" y="44"/>
                  </a:lnTo>
                  <a:close/>
                </a:path>
              </a:pathLst>
            </a:custGeom>
            <a:solidFill>
              <a:schemeClr val="bg1"/>
            </a:solidFill>
            <a:ln w="9525">
              <a:noFill/>
              <a:round/>
            </a:ln>
          </p:spPr>
          <p:txBody>
            <a:bodyPr vert="horz" wrap="square" lIns="121876" tIns="60937" rIns="121876" bIns="60937" numCol="1" anchor="t" anchorCtr="0" compatLnSpc="1"/>
            <a:lstStyle/>
            <a:p>
              <a:endParaRPr lang="en-US" sz="3555" dirty="0"/>
            </a:p>
          </p:txBody>
        </p:sp>
      </p:grpSp>
      <p:grpSp>
        <p:nvGrpSpPr>
          <p:cNvPr id="76" name="组合 75"/>
          <p:cNvGrpSpPr/>
          <p:nvPr/>
        </p:nvGrpSpPr>
        <p:grpSpPr>
          <a:xfrm>
            <a:off x="141804" y="2282982"/>
            <a:ext cx="3768548" cy="2057557"/>
            <a:chOff x="1414413" y="2027938"/>
            <a:chExt cx="2626883" cy="832096"/>
          </a:xfrm>
        </p:grpSpPr>
        <p:sp>
          <p:nvSpPr>
            <p:cNvPr id="77" name="文本框 76"/>
            <p:cNvSpPr txBox="1"/>
            <p:nvPr/>
          </p:nvSpPr>
          <p:spPr>
            <a:xfrm>
              <a:off x="1436797" y="2027938"/>
              <a:ext cx="1318733" cy="203323"/>
            </a:xfrm>
            <a:prstGeom prst="rect">
              <a:avLst/>
            </a:prstGeom>
            <a:noFill/>
          </p:spPr>
          <p:txBody>
            <a:bodyPr wrap="none" rtlCol="0">
              <a:spAutoFit/>
            </a:bodyPr>
            <a:lstStyle>
              <a:defPPr>
                <a:defRPr lang="zh-CN"/>
              </a:defPPr>
              <a:lvl1pPr algn="ctr">
                <a:defRPr sz="2000" b="1">
                  <a:latin typeface="+mj-ea"/>
                  <a:ea typeface="+mj-ea"/>
                </a:defRPr>
              </a:lvl1pPr>
            </a:lstStyle>
            <a:p>
              <a:r>
                <a:rPr lang="zh-CN" altLang="en-US" sz="2665" dirty="0"/>
                <a:t>商业类课程</a:t>
              </a:r>
              <a:endParaRPr lang="zh-CN" altLang="en-US" sz="2665" dirty="0"/>
            </a:p>
          </p:txBody>
        </p:sp>
        <p:sp>
          <p:nvSpPr>
            <p:cNvPr id="78" name="文本框 77"/>
            <p:cNvSpPr txBox="1"/>
            <p:nvPr/>
          </p:nvSpPr>
          <p:spPr>
            <a:xfrm>
              <a:off x="1414413" y="2243088"/>
              <a:ext cx="2626883" cy="616946"/>
            </a:xfrm>
            <a:prstGeom prst="rect">
              <a:avLst/>
            </a:prstGeom>
            <a:noFill/>
          </p:spPr>
          <p:txBody>
            <a:bodyPr wrap="square" rtlCol="0" anchor="ctr">
              <a:spAutoFit/>
            </a:bodyPr>
            <a:lstStyle/>
            <a:p>
              <a:pPr fontAlgn="base">
                <a:lnSpc>
                  <a:spcPct val="150000"/>
                </a:lnSpc>
                <a:spcBef>
                  <a:spcPct val="0"/>
                </a:spcBef>
                <a:spcAft>
                  <a:spcPct val="0"/>
                </a:spcAft>
              </a:pPr>
              <a:r>
                <a:rPr lang="zh-CN" altLang="en-US" sz="1600" dirty="0">
                  <a:solidFill>
                    <a:schemeClr val="tx1">
                      <a:lumMod val="65000"/>
                      <a:lumOff val="35000"/>
                    </a:schemeClr>
                  </a:solidFill>
                </a:rPr>
                <a:t>帮助学习者掌握基本业务处理、项目管理、营销活动中所需要的软件技能。包括办公自动化、项目管理、数据处理等系列软件的操作技能。</a:t>
              </a:r>
              <a:endParaRPr lang="en-US" altLang="zh-CN" sz="1600" dirty="0">
                <a:solidFill>
                  <a:schemeClr val="tx1">
                    <a:lumMod val="65000"/>
                    <a:lumOff val="35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endParaRPr>
            </a:p>
          </p:txBody>
        </p:sp>
      </p:grpSp>
      <p:grpSp>
        <p:nvGrpSpPr>
          <p:cNvPr id="79" name="组合 78"/>
          <p:cNvGrpSpPr/>
          <p:nvPr/>
        </p:nvGrpSpPr>
        <p:grpSpPr>
          <a:xfrm>
            <a:off x="6699000" y="1499695"/>
            <a:ext cx="4625803" cy="2077069"/>
            <a:chOff x="1441893" y="1823069"/>
            <a:chExt cx="2557056" cy="1248077"/>
          </a:xfrm>
        </p:grpSpPr>
        <p:sp>
          <p:nvSpPr>
            <p:cNvPr id="80" name="文本框 79"/>
            <p:cNvSpPr txBox="1"/>
            <p:nvPr/>
          </p:nvSpPr>
          <p:spPr>
            <a:xfrm>
              <a:off x="1441893" y="1823069"/>
              <a:ext cx="2557056" cy="302104"/>
            </a:xfrm>
            <a:prstGeom prst="rect">
              <a:avLst/>
            </a:prstGeom>
            <a:noFill/>
          </p:spPr>
          <p:txBody>
            <a:bodyPr wrap="square" rtlCol="0">
              <a:spAutoFit/>
            </a:bodyPr>
            <a:lstStyle/>
            <a:p>
              <a:r>
                <a:rPr lang="zh-CN" altLang="en-US" sz="2665" b="1" dirty="0">
                  <a:latin typeface="+mj-ea"/>
                  <a:ea typeface="+mj-ea"/>
                </a:rPr>
                <a:t>创意类课程</a:t>
              </a:r>
              <a:endParaRPr lang="en-US" altLang="zh-CN" sz="2665" b="1" dirty="0">
                <a:latin typeface="+mj-ea"/>
                <a:ea typeface="+mj-ea"/>
              </a:endParaRPr>
            </a:p>
          </p:txBody>
        </p:sp>
        <p:sp>
          <p:nvSpPr>
            <p:cNvPr id="81" name="文本框 80"/>
            <p:cNvSpPr txBox="1"/>
            <p:nvPr/>
          </p:nvSpPr>
          <p:spPr>
            <a:xfrm>
              <a:off x="1457881" y="2154470"/>
              <a:ext cx="2435179" cy="916676"/>
            </a:xfrm>
            <a:prstGeom prst="rect">
              <a:avLst/>
            </a:prstGeom>
            <a:noFill/>
          </p:spPr>
          <p:txBody>
            <a:bodyPr wrap="square" rtlCol="0" anchor="ctr">
              <a:spAutoFit/>
            </a:bodyPr>
            <a:lstStyle/>
            <a:p>
              <a:pPr>
                <a:lnSpc>
                  <a:spcPct val="150000"/>
                </a:lnSpc>
              </a:pPr>
              <a:r>
                <a:rPr lang="zh-CN" altLang="en-US" sz="1600" b="1" dirty="0">
                  <a:solidFill>
                    <a:schemeClr val="tx1">
                      <a:lumMod val="65000"/>
                      <a:lumOff val="35000"/>
                    </a:schemeClr>
                  </a:solidFill>
                </a:rPr>
                <a:t>由各行业专家、央视合作的特效团队</a:t>
              </a:r>
              <a:r>
                <a:rPr lang="zh-CN" altLang="en-US" sz="1600" dirty="0">
                  <a:solidFill>
                    <a:schemeClr val="tx1">
                      <a:lumMod val="65000"/>
                      <a:lumOff val="35000"/>
                    </a:schemeClr>
                  </a:solidFill>
                </a:rPr>
                <a:t>联合打造，确保高品质的教学质量，从而充分满足对平面设计、三维设计、工业设计、影视、摄影等各类兴趣爱好者的职业发展需求</a:t>
              </a:r>
              <a:r>
                <a:rPr lang="zh-CN" altLang="en-US" sz="1600" dirty="0">
                  <a:solidFill>
                    <a:schemeClr val="tx1">
                      <a:lumMod val="65000"/>
                      <a:lumOff val="35000"/>
                    </a:schemeClr>
                  </a:solidFill>
                  <a:sym typeface="Lato Regular" charset="0"/>
                </a:rPr>
                <a:t>。</a:t>
              </a:r>
              <a:endParaRPr lang="en-US" altLang="zh-CN" sz="1000" dirty="0">
                <a:solidFill>
                  <a:schemeClr val="bg1">
                    <a:lumMod val="65000"/>
                  </a:schemeClr>
                </a:solidFill>
                <a:latin typeface="Century Gothic" panose="020B0502020202020204" pitchFamily="34" charset="0"/>
                <a:ea typeface="Segoe UI" panose="020B0502040204020203" pitchFamily="34" charset="0"/>
                <a:cs typeface="Segoe UI" panose="020B0502040204020203" pitchFamily="34" charset="0"/>
                <a:sym typeface="Lato Regular" charset="0"/>
              </a:endParaRPr>
            </a:p>
          </p:txBody>
        </p:sp>
      </p:grpSp>
      <p:grpSp>
        <p:nvGrpSpPr>
          <p:cNvPr id="82" name="组合 81"/>
          <p:cNvGrpSpPr/>
          <p:nvPr/>
        </p:nvGrpSpPr>
        <p:grpSpPr>
          <a:xfrm>
            <a:off x="8785761" y="4495208"/>
            <a:ext cx="1168516" cy="1846587"/>
            <a:chOff x="8223494" y="4123869"/>
            <a:chExt cx="1484355" cy="2355853"/>
          </a:xfrm>
        </p:grpSpPr>
        <p:grpSp>
          <p:nvGrpSpPr>
            <p:cNvPr id="83" name="Group 76"/>
            <p:cNvGrpSpPr/>
            <p:nvPr/>
          </p:nvGrpSpPr>
          <p:grpSpPr>
            <a:xfrm>
              <a:off x="8223494" y="4123869"/>
              <a:ext cx="1484355" cy="2355853"/>
              <a:chOff x="1257300" y="1962150"/>
              <a:chExt cx="1257300" cy="1995489"/>
            </a:xfrm>
            <a:solidFill>
              <a:srgbClr val="24478D"/>
            </a:solidFill>
          </p:grpSpPr>
          <p:sp>
            <p:nvSpPr>
              <p:cNvPr id="85" name="Wave 77"/>
              <p:cNvSpPr/>
              <p:nvPr/>
            </p:nvSpPr>
            <p:spPr>
              <a:xfrm>
                <a:off x="1447800" y="1962150"/>
                <a:ext cx="1066800" cy="838200"/>
              </a:xfrm>
              <a:prstGeom prst="wave">
                <a:avLst>
                  <a:gd name="adj1" fmla="val 6364"/>
                  <a:gd name="adj2" fmla="val 0"/>
                </a:avLst>
              </a:prstGeom>
              <a:grp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86" name="Can 78"/>
              <p:cNvSpPr/>
              <p:nvPr/>
            </p:nvSpPr>
            <p:spPr>
              <a:xfrm>
                <a:off x="1257300" y="3843339"/>
                <a:ext cx="304800" cy="114300"/>
              </a:xfrm>
              <a:prstGeom prst="can">
                <a:avLst/>
              </a:prstGeom>
              <a:grp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89" name="Can 79"/>
              <p:cNvSpPr/>
              <p:nvPr/>
            </p:nvSpPr>
            <p:spPr>
              <a:xfrm>
                <a:off x="1371600" y="1962150"/>
                <a:ext cx="76200" cy="1905000"/>
              </a:xfrm>
              <a:prstGeom prst="can">
                <a:avLst/>
              </a:prstGeom>
              <a:grp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grpSp>
        <p:sp>
          <p:nvSpPr>
            <p:cNvPr id="84" name="Shape 127"/>
            <p:cNvSpPr/>
            <p:nvPr/>
          </p:nvSpPr>
          <p:spPr>
            <a:xfrm>
              <a:off x="8813359" y="4354312"/>
              <a:ext cx="484387" cy="484384"/>
            </a:xfrm>
            <a:custGeom>
              <a:avLst/>
              <a:gdLst/>
              <a:ahLst/>
              <a:cxnLst>
                <a:cxn ang="0">
                  <a:pos x="wd2" y="hd2"/>
                </a:cxn>
                <a:cxn ang="5400000">
                  <a:pos x="wd2" y="hd2"/>
                </a:cxn>
                <a:cxn ang="10800000">
                  <a:pos x="wd2" y="hd2"/>
                </a:cxn>
                <a:cxn ang="16200000">
                  <a:pos x="wd2" y="hd2"/>
                </a:cxn>
              </a:cxnLst>
              <a:rect l="0" t="0" r="r" b="b"/>
              <a:pathLst>
                <a:path w="21600" h="21600" extrusionOk="0">
                  <a:moveTo>
                    <a:pt x="17850" y="17619"/>
                  </a:moveTo>
                  <a:cubicBezTo>
                    <a:pt x="17269" y="17124"/>
                    <a:pt x="16604" y="16681"/>
                    <a:pt x="15855" y="16327"/>
                  </a:cubicBezTo>
                  <a:cubicBezTo>
                    <a:pt x="15868" y="16285"/>
                    <a:pt x="15882" y="16243"/>
                    <a:pt x="15895" y="16202"/>
                  </a:cubicBezTo>
                  <a:cubicBezTo>
                    <a:pt x="16132" y="15456"/>
                    <a:pt x="16320" y="14658"/>
                    <a:pt x="16454" y="13811"/>
                  </a:cubicBezTo>
                  <a:cubicBezTo>
                    <a:pt x="16471" y="13706"/>
                    <a:pt x="16484" y="13597"/>
                    <a:pt x="16499" y="13488"/>
                  </a:cubicBezTo>
                  <a:cubicBezTo>
                    <a:pt x="16544" y="13166"/>
                    <a:pt x="16580" y="12840"/>
                    <a:pt x="16610" y="12507"/>
                  </a:cubicBezTo>
                  <a:cubicBezTo>
                    <a:pt x="16620" y="12382"/>
                    <a:pt x="16632" y="12262"/>
                    <a:pt x="16641" y="12135"/>
                  </a:cubicBezTo>
                  <a:cubicBezTo>
                    <a:pt x="16660" y="11857"/>
                    <a:pt x="16663" y="11573"/>
                    <a:pt x="16672" y="11291"/>
                  </a:cubicBezTo>
                  <a:lnTo>
                    <a:pt x="20598" y="11291"/>
                  </a:lnTo>
                  <a:cubicBezTo>
                    <a:pt x="20476" y="13747"/>
                    <a:pt x="19450" y="15962"/>
                    <a:pt x="17850" y="17619"/>
                  </a:cubicBezTo>
                  <a:moveTo>
                    <a:pt x="13714" y="20180"/>
                  </a:moveTo>
                  <a:cubicBezTo>
                    <a:pt x="13925" y="19958"/>
                    <a:pt x="14126" y="19712"/>
                    <a:pt x="14321" y="19445"/>
                  </a:cubicBezTo>
                  <a:cubicBezTo>
                    <a:pt x="14338" y="19419"/>
                    <a:pt x="14358" y="19395"/>
                    <a:pt x="14375" y="19370"/>
                  </a:cubicBezTo>
                  <a:cubicBezTo>
                    <a:pt x="14764" y="18823"/>
                    <a:pt x="15116" y="18193"/>
                    <a:pt x="15419" y="17489"/>
                  </a:cubicBezTo>
                  <a:cubicBezTo>
                    <a:pt x="15436" y="17451"/>
                    <a:pt x="15451" y="17409"/>
                    <a:pt x="15467" y="17372"/>
                  </a:cubicBezTo>
                  <a:cubicBezTo>
                    <a:pt x="15485" y="17331"/>
                    <a:pt x="15499" y="17282"/>
                    <a:pt x="15516" y="17241"/>
                  </a:cubicBezTo>
                  <a:cubicBezTo>
                    <a:pt x="16123" y="17537"/>
                    <a:pt x="16665" y="17888"/>
                    <a:pt x="17141" y="18286"/>
                  </a:cubicBezTo>
                  <a:cubicBezTo>
                    <a:pt x="16148" y="19131"/>
                    <a:pt x="14989" y="19782"/>
                    <a:pt x="13714" y="20180"/>
                  </a:cubicBezTo>
                  <a:moveTo>
                    <a:pt x="11291" y="20569"/>
                  </a:moveTo>
                  <a:lnTo>
                    <a:pt x="11291" y="16222"/>
                  </a:lnTo>
                  <a:cubicBezTo>
                    <a:pt x="12498" y="16270"/>
                    <a:pt x="13637" y="16495"/>
                    <a:pt x="14651" y="16869"/>
                  </a:cubicBezTo>
                  <a:cubicBezTo>
                    <a:pt x="13851" y="18909"/>
                    <a:pt x="12653" y="20300"/>
                    <a:pt x="11291" y="20569"/>
                  </a:cubicBezTo>
                  <a:moveTo>
                    <a:pt x="11291" y="11291"/>
                  </a:moveTo>
                  <a:lnTo>
                    <a:pt x="15698" y="11291"/>
                  </a:lnTo>
                  <a:cubicBezTo>
                    <a:pt x="15655" y="12993"/>
                    <a:pt x="15392" y="14580"/>
                    <a:pt x="14970" y="15947"/>
                  </a:cubicBezTo>
                  <a:cubicBezTo>
                    <a:pt x="13856" y="15531"/>
                    <a:pt x="12608" y="15291"/>
                    <a:pt x="11291" y="15239"/>
                  </a:cubicBezTo>
                  <a:cubicBezTo>
                    <a:pt x="11291" y="15239"/>
                    <a:pt x="11291" y="11291"/>
                    <a:pt x="11291" y="11291"/>
                  </a:cubicBezTo>
                  <a:close/>
                  <a:moveTo>
                    <a:pt x="11291" y="6362"/>
                  </a:moveTo>
                  <a:cubicBezTo>
                    <a:pt x="12608" y="6309"/>
                    <a:pt x="13856" y="6066"/>
                    <a:pt x="14970" y="5653"/>
                  </a:cubicBezTo>
                  <a:cubicBezTo>
                    <a:pt x="15392" y="7019"/>
                    <a:pt x="15655" y="8604"/>
                    <a:pt x="15698" y="10309"/>
                  </a:cubicBezTo>
                  <a:lnTo>
                    <a:pt x="11291" y="10309"/>
                  </a:lnTo>
                  <a:cubicBezTo>
                    <a:pt x="11291" y="10309"/>
                    <a:pt x="11291" y="6362"/>
                    <a:pt x="11291" y="6362"/>
                  </a:cubicBezTo>
                  <a:close/>
                  <a:moveTo>
                    <a:pt x="11291" y="1031"/>
                  </a:moveTo>
                  <a:cubicBezTo>
                    <a:pt x="12653" y="1300"/>
                    <a:pt x="13851" y="2693"/>
                    <a:pt x="14651" y="4731"/>
                  </a:cubicBezTo>
                  <a:cubicBezTo>
                    <a:pt x="13637" y="5105"/>
                    <a:pt x="12498" y="5332"/>
                    <a:pt x="11291" y="5380"/>
                  </a:cubicBezTo>
                  <a:cubicBezTo>
                    <a:pt x="11291" y="5380"/>
                    <a:pt x="11291" y="1031"/>
                    <a:pt x="11291" y="1031"/>
                  </a:cubicBezTo>
                  <a:close/>
                  <a:moveTo>
                    <a:pt x="17141" y="3314"/>
                  </a:moveTo>
                  <a:cubicBezTo>
                    <a:pt x="16665" y="3712"/>
                    <a:pt x="16123" y="4065"/>
                    <a:pt x="15516" y="4359"/>
                  </a:cubicBezTo>
                  <a:cubicBezTo>
                    <a:pt x="15499" y="4319"/>
                    <a:pt x="15485" y="4269"/>
                    <a:pt x="15467" y="4229"/>
                  </a:cubicBezTo>
                  <a:cubicBezTo>
                    <a:pt x="15451" y="4191"/>
                    <a:pt x="15436" y="4149"/>
                    <a:pt x="15419" y="4113"/>
                  </a:cubicBezTo>
                  <a:cubicBezTo>
                    <a:pt x="15116" y="3409"/>
                    <a:pt x="14764" y="2777"/>
                    <a:pt x="14375" y="2231"/>
                  </a:cubicBezTo>
                  <a:cubicBezTo>
                    <a:pt x="14358" y="2205"/>
                    <a:pt x="14338" y="2181"/>
                    <a:pt x="14321" y="2156"/>
                  </a:cubicBezTo>
                  <a:cubicBezTo>
                    <a:pt x="14126" y="1890"/>
                    <a:pt x="13925" y="1642"/>
                    <a:pt x="13714" y="1420"/>
                  </a:cubicBezTo>
                  <a:cubicBezTo>
                    <a:pt x="14989" y="1818"/>
                    <a:pt x="16148" y="2471"/>
                    <a:pt x="17141" y="3314"/>
                  </a:cubicBezTo>
                  <a:moveTo>
                    <a:pt x="20598" y="10309"/>
                  </a:moveTo>
                  <a:lnTo>
                    <a:pt x="16672" y="10309"/>
                  </a:lnTo>
                  <a:cubicBezTo>
                    <a:pt x="16663" y="10027"/>
                    <a:pt x="16660" y="9743"/>
                    <a:pt x="16641" y="9466"/>
                  </a:cubicBezTo>
                  <a:cubicBezTo>
                    <a:pt x="16632" y="9338"/>
                    <a:pt x="16620" y="9215"/>
                    <a:pt x="16610" y="9095"/>
                  </a:cubicBezTo>
                  <a:cubicBezTo>
                    <a:pt x="16580" y="8760"/>
                    <a:pt x="16544" y="8436"/>
                    <a:pt x="16499" y="8112"/>
                  </a:cubicBezTo>
                  <a:cubicBezTo>
                    <a:pt x="16484" y="8004"/>
                    <a:pt x="16471" y="7894"/>
                    <a:pt x="16454" y="7789"/>
                  </a:cubicBezTo>
                  <a:cubicBezTo>
                    <a:pt x="16320" y="6944"/>
                    <a:pt x="16132" y="6144"/>
                    <a:pt x="15895" y="5398"/>
                  </a:cubicBezTo>
                  <a:cubicBezTo>
                    <a:pt x="15882" y="5357"/>
                    <a:pt x="15868" y="5317"/>
                    <a:pt x="15855" y="5278"/>
                  </a:cubicBezTo>
                  <a:cubicBezTo>
                    <a:pt x="16604" y="4919"/>
                    <a:pt x="17269" y="4476"/>
                    <a:pt x="17850" y="3981"/>
                  </a:cubicBezTo>
                  <a:cubicBezTo>
                    <a:pt x="19450" y="5638"/>
                    <a:pt x="20476" y="7854"/>
                    <a:pt x="20598" y="10309"/>
                  </a:cubicBezTo>
                  <a:moveTo>
                    <a:pt x="10309" y="5380"/>
                  </a:moveTo>
                  <a:cubicBezTo>
                    <a:pt x="9101" y="5332"/>
                    <a:pt x="7961" y="5105"/>
                    <a:pt x="6946" y="4731"/>
                  </a:cubicBezTo>
                  <a:cubicBezTo>
                    <a:pt x="7749" y="2693"/>
                    <a:pt x="8945" y="1300"/>
                    <a:pt x="10309" y="1031"/>
                  </a:cubicBezTo>
                  <a:cubicBezTo>
                    <a:pt x="10309" y="1031"/>
                    <a:pt x="10309" y="5380"/>
                    <a:pt x="10309" y="5380"/>
                  </a:cubicBezTo>
                  <a:close/>
                  <a:moveTo>
                    <a:pt x="10309" y="10309"/>
                  </a:moveTo>
                  <a:lnTo>
                    <a:pt x="5902" y="10309"/>
                  </a:lnTo>
                  <a:cubicBezTo>
                    <a:pt x="5945" y="8604"/>
                    <a:pt x="6207" y="7019"/>
                    <a:pt x="6630" y="5653"/>
                  </a:cubicBezTo>
                  <a:cubicBezTo>
                    <a:pt x="7744" y="6066"/>
                    <a:pt x="8991" y="6309"/>
                    <a:pt x="10309" y="6362"/>
                  </a:cubicBezTo>
                  <a:cubicBezTo>
                    <a:pt x="10309" y="6362"/>
                    <a:pt x="10309" y="10309"/>
                    <a:pt x="10309" y="10309"/>
                  </a:cubicBezTo>
                  <a:close/>
                  <a:moveTo>
                    <a:pt x="10309" y="15239"/>
                  </a:moveTo>
                  <a:cubicBezTo>
                    <a:pt x="8991" y="15291"/>
                    <a:pt x="7744" y="15531"/>
                    <a:pt x="6630" y="15947"/>
                  </a:cubicBezTo>
                  <a:cubicBezTo>
                    <a:pt x="6207" y="14580"/>
                    <a:pt x="5945" y="12993"/>
                    <a:pt x="5902" y="11291"/>
                  </a:cubicBezTo>
                  <a:lnTo>
                    <a:pt x="10309" y="11291"/>
                  </a:lnTo>
                  <a:cubicBezTo>
                    <a:pt x="10309" y="11291"/>
                    <a:pt x="10309" y="15239"/>
                    <a:pt x="10309" y="15239"/>
                  </a:cubicBezTo>
                  <a:close/>
                  <a:moveTo>
                    <a:pt x="10309" y="20569"/>
                  </a:moveTo>
                  <a:cubicBezTo>
                    <a:pt x="8945" y="20300"/>
                    <a:pt x="7749" y="18909"/>
                    <a:pt x="6946" y="16869"/>
                  </a:cubicBezTo>
                  <a:cubicBezTo>
                    <a:pt x="7961" y="16495"/>
                    <a:pt x="9101" y="16270"/>
                    <a:pt x="10309" y="16222"/>
                  </a:cubicBezTo>
                  <a:cubicBezTo>
                    <a:pt x="10309" y="16222"/>
                    <a:pt x="10309" y="20569"/>
                    <a:pt x="10309" y="20569"/>
                  </a:cubicBezTo>
                  <a:close/>
                  <a:moveTo>
                    <a:pt x="4459" y="18286"/>
                  </a:moveTo>
                  <a:cubicBezTo>
                    <a:pt x="4934" y="17888"/>
                    <a:pt x="5476" y="17537"/>
                    <a:pt x="6083" y="17241"/>
                  </a:cubicBezTo>
                  <a:cubicBezTo>
                    <a:pt x="6100" y="17282"/>
                    <a:pt x="6115" y="17331"/>
                    <a:pt x="6132" y="17372"/>
                  </a:cubicBezTo>
                  <a:cubicBezTo>
                    <a:pt x="6148" y="17409"/>
                    <a:pt x="6163" y="17451"/>
                    <a:pt x="6179" y="17489"/>
                  </a:cubicBezTo>
                  <a:cubicBezTo>
                    <a:pt x="6483" y="18193"/>
                    <a:pt x="6835" y="18823"/>
                    <a:pt x="7223" y="19370"/>
                  </a:cubicBezTo>
                  <a:cubicBezTo>
                    <a:pt x="7242" y="19395"/>
                    <a:pt x="7260" y="19419"/>
                    <a:pt x="7278" y="19445"/>
                  </a:cubicBezTo>
                  <a:cubicBezTo>
                    <a:pt x="7472" y="19712"/>
                    <a:pt x="7675" y="19958"/>
                    <a:pt x="7885" y="20180"/>
                  </a:cubicBezTo>
                  <a:cubicBezTo>
                    <a:pt x="6610" y="19782"/>
                    <a:pt x="5452" y="19131"/>
                    <a:pt x="4459" y="18286"/>
                  </a:cubicBezTo>
                  <a:moveTo>
                    <a:pt x="1002" y="11291"/>
                  </a:moveTo>
                  <a:lnTo>
                    <a:pt x="4926" y="11291"/>
                  </a:lnTo>
                  <a:cubicBezTo>
                    <a:pt x="4935" y="11573"/>
                    <a:pt x="4940" y="11857"/>
                    <a:pt x="4959" y="12135"/>
                  </a:cubicBezTo>
                  <a:cubicBezTo>
                    <a:pt x="4967" y="12262"/>
                    <a:pt x="4979" y="12382"/>
                    <a:pt x="4990" y="12507"/>
                  </a:cubicBezTo>
                  <a:cubicBezTo>
                    <a:pt x="5019" y="12840"/>
                    <a:pt x="5055" y="13166"/>
                    <a:pt x="5100" y="13488"/>
                  </a:cubicBezTo>
                  <a:cubicBezTo>
                    <a:pt x="5115" y="13597"/>
                    <a:pt x="5129" y="13706"/>
                    <a:pt x="5146" y="13811"/>
                  </a:cubicBezTo>
                  <a:cubicBezTo>
                    <a:pt x="5279" y="14658"/>
                    <a:pt x="5467" y="15456"/>
                    <a:pt x="5704" y="16202"/>
                  </a:cubicBezTo>
                  <a:cubicBezTo>
                    <a:pt x="5717" y="16243"/>
                    <a:pt x="5731" y="16285"/>
                    <a:pt x="5744" y="16327"/>
                  </a:cubicBezTo>
                  <a:cubicBezTo>
                    <a:pt x="4996" y="16681"/>
                    <a:pt x="4329" y="17124"/>
                    <a:pt x="3748" y="17619"/>
                  </a:cubicBezTo>
                  <a:cubicBezTo>
                    <a:pt x="2150" y="15962"/>
                    <a:pt x="1124" y="13747"/>
                    <a:pt x="1002" y="11291"/>
                  </a:cubicBezTo>
                  <a:moveTo>
                    <a:pt x="3748" y="3981"/>
                  </a:moveTo>
                  <a:cubicBezTo>
                    <a:pt x="4329" y="4476"/>
                    <a:pt x="4996" y="4919"/>
                    <a:pt x="5744" y="5278"/>
                  </a:cubicBezTo>
                  <a:cubicBezTo>
                    <a:pt x="5731" y="5317"/>
                    <a:pt x="5717" y="5357"/>
                    <a:pt x="5704" y="5398"/>
                  </a:cubicBezTo>
                  <a:cubicBezTo>
                    <a:pt x="5468" y="6144"/>
                    <a:pt x="5279" y="6944"/>
                    <a:pt x="5146" y="7789"/>
                  </a:cubicBezTo>
                  <a:cubicBezTo>
                    <a:pt x="5129" y="7894"/>
                    <a:pt x="5115" y="8004"/>
                    <a:pt x="5100" y="8112"/>
                  </a:cubicBezTo>
                  <a:cubicBezTo>
                    <a:pt x="5055" y="8436"/>
                    <a:pt x="5019" y="8760"/>
                    <a:pt x="4990" y="9095"/>
                  </a:cubicBezTo>
                  <a:cubicBezTo>
                    <a:pt x="4979" y="9215"/>
                    <a:pt x="4967" y="9338"/>
                    <a:pt x="4959" y="9466"/>
                  </a:cubicBezTo>
                  <a:cubicBezTo>
                    <a:pt x="4940" y="9743"/>
                    <a:pt x="4935" y="10027"/>
                    <a:pt x="4926" y="10309"/>
                  </a:cubicBezTo>
                  <a:lnTo>
                    <a:pt x="1002" y="10309"/>
                  </a:lnTo>
                  <a:cubicBezTo>
                    <a:pt x="1124" y="7854"/>
                    <a:pt x="2150" y="5638"/>
                    <a:pt x="3748" y="3981"/>
                  </a:cubicBezTo>
                  <a:moveTo>
                    <a:pt x="7885" y="1420"/>
                  </a:moveTo>
                  <a:cubicBezTo>
                    <a:pt x="7675" y="1642"/>
                    <a:pt x="7472" y="1890"/>
                    <a:pt x="7278" y="2156"/>
                  </a:cubicBezTo>
                  <a:cubicBezTo>
                    <a:pt x="7260" y="2181"/>
                    <a:pt x="7242" y="2205"/>
                    <a:pt x="7223" y="2231"/>
                  </a:cubicBezTo>
                  <a:cubicBezTo>
                    <a:pt x="6835" y="2777"/>
                    <a:pt x="6483" y="3409"/>
                    <a:pt x="6179" y="4113"/>
                  </a:cubicBezTo>
                  <a:cubicBezTo>
                    <a:pt x="6163" y="4149"/>
                    <a:pt x="6148" y="4191"/>
                    <a:pt x="6132" y="4229"/>
                  </a:cubicBezTo>
                  <a:cubicBezTo>
                    <a:pt x="6115" y="4269"/>
                    <a:pt x="6100" y="4319"/>
                    <a:pt x="6083" y="4359"/>
                  </a:cubicBezTo>
                  <a:cubicBezTo>
                    <a:pt x="5476" y="4065"/>
                    <a:pt x="4934" y="3712"/>
                    <a:pt x="4459" y="3314"/>
                  </a:cubicBezTo>
                  <a:cubicBezTo>
                    <a:pt x="5452" y="2471"/>
                    <a:pt x="6610" y="1818"/>
                    <a:pt x="7885" y="1420"/>
                  </a:cubicBezTo>
                  <a:moveTo>
                    <a:pt x="10800" y="0"/>
                  </a:moveTo>
                  <a:cubicBezTo>
                    <a:pt x="4836" y="0"/>
                    <a:pt x="0" y="4836"/>
                    <a:pt x="0" y="10800"/>
                  </a:cubicBezTo>
                  <a:cubicBezTo>
                    <a:pt x="0" y="16764"/>
                    <a:pt x="4836" y="21600"/>
                    <a:pt x="10800" y="21600"/>
                  </a:cubicBezTo>
                  <a:cubicBezTo>
                    <a:pt x="16764" y="21600"/>
                    <a:pt x="21600" y="16764"/>
                    <a:pt x="21600" y="10800"/>
                  </a:cubicBezTo>
                  <a:cubicBezTo>
                    <a:pt x="21600" y="4836"/>
                    <a:pt x="16764" y="0"/>
                    <a:pt x="10800" y="0"/>
                  </a:cubicBezTo>
                </a:path>
              </a:pathLst>
            </a:custGeom>
            <a:solidFill>
              <a:srgbClr val="FFFFFF"/>
            </a:solidFill>
            <a:ln w="12700">
              <a:miter lim="400000"/>
            </a:ln>
          </p:spPr>
          <p:txBody>
            <a:bodyPr lIns="38087" tIns="38087" rIns="38087" bIns="38087"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grpSp>
        <p:nvGrpSpPr>
          <p:cNvPr id="90" name="组合 89"/>
          <p:cNvGrpSpPr/>
          <p:nvPr/>
        </p:nvGrpSpPr>
        <p:grpSpPr>
          <a:xfrm>
            <a:off x="5627809" y="1480528"/>
            <a:ext cx="1099671" cy="1790024"/>
            <a:chOff x="5526998" y="1457863"/>
            <a:chExt cx="1100069" cy="1790671"/>
          </a:xfrm>
        </p:grpSpPr>
        <p:grpSp>
          <p:nvGrpSpPr>
            <p:cNvPr id="91" name="Group 68"/>
            <p:cNvGrpSpPr/>
            <p:nvPr/>
          </p:nvGrpSpPr>
          <p:grpSpPr>
            <a:xfrm>
              <a:off x="5526998" y="1457863"/>
              <a:ext cx="1100069" cy="1790671"/>
              <a:chOff x="1257300" y="1934576"/>
              <a:chExt cx="1242835" cy="2023063"/>
            </a:xfrm>
            <a:solidFill>
              <a:srgbClr val="1A9B53"/>
            </a:solidFill>
          </p:grpSpPr>
          <p:sp>
            <p:nvSpPr>
              <p:cNvPr id="93" name="Wave 69"/>
              <p:cNvSpPr/>
              <p:nvPr/>
            </p:nvSpPr>
            <p:spPr>
              <a:xfrm>
                <a:off x="1433335" y="1934576"/>
                <a:ext cx="1066800" cy="838200"/>
              </a:xfrm>
              <a:prstGeom prst="wave">
                <a:avLst>
                  <a:gd name="adj1" fmla="val 6364"/>
                  <a:gd name="adj2" fmla="val 0"/>
                </a:avLst>
              </a:prstGeom>
              <a:solidFill>
                <a:srgbClr val="FFC000"/>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94" name="Can 70"/>
              <p:cNvSpPr/>
              <p:nvPr/>
            </p:nvSpPr>
            <p:spPr>
              <a:xfrm>
                <a:off x="1257300" y="3843339"/>
                <a:ext cx="304800" cy="114300"/>
              </a:xfrm>
              <a:prstGeom prst="can">
                <a:avLst/>
              </a:prstGeom>
              <a:solidFill>
                <a:srgbClr val="FFC000"/>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sp>
            <p:nvSpPr>
              <p:cNvPr id="95" name="Can 71"/>
              <p:cNvSpPr/>
              <p:nvPr/>
            </p:nvSpPr>
            <p:spPr>
              <a:xfrm>
                <a:off x="1371600" y="1962150"/>
                <a:ext cx="76200" cy="1905000"/>
              </a:xfrm>
              <a:prstGeom prst="can">
                <a:avLst/>
              </a:prstGeom>
              <a:solidFill>
                <a:srgbClr val="FFC000"/>
              </a:solidFill>
              <a:ln w="12700" cap="flat" cmpd="sng" algn="ctr">
                <a:noFill/>
                <a:prstDash val="solid"/>
                <a:miter lim="800000"/>
              </a:ln>
              <a:effectLst/>
            </p:spPr>
            <p:txBody>
              <a:bodyPr rtlCol="0" anchor="ctr"/>
              <a:lstStyle/>
              <a:p>
                <a:pPr algn="ctr"/>
                <a:endParaRPr lang="en-US" sz="2400">
                  <a:solidFill>
                    <a:sysClr val="window" lastClr="FFFFFF"/>
                  </a:solidFill>
                  <a:latin typeface="Calibri" panose="020F0502020204030204"/>
                </a:endParaRPr>
              </a:p>
            </p:txBody>
          </p:sp>
        </p:grpSp>
        <p:sp>
          <p:nvSpPr>
            <p:cNvPr id="92" name="Shape 123"/>
            <p:cNvSpPr/>
            <p:nvPr/>
          </p:nvSpPr>
          <p:spPr>
            <a:xfrm>
              <a:off x="6002056" y="1708043"/>
              <a:ext cx="351705" cy="303796"/>
            </a:xfrm>
            <a:custGeom>
              <a:avLst/>
              <a:gdLst/>
              <a:ahLst/>
              <a:cxnLst>
                <a:cxn ang="0">
                  <a:pos x="wd2" y="hd2"/>
                </a:cxn>
                <a:cxn ang="5400000">
                  <a:pos x="wd2" y="hd2"/>
                </a:cxn>
                <a:cxn ang="10800000">
                  <a:pos x="wd2" y="hd2"/>
                </a:cxn>
                <a:cxn ang="16200000">
                  <a:pos x="wd2" y="hd2"/>
                </a:cxn>
              </a:cxnLst>
              <a:rect l="0" t="0" r="r" b="b"/>
              <a:pathLst>
                <a:path w="21600" h="21600" extrusionOk="0">
                  <a:moveTo>
                    <a:pt x="10800" y="15853"/>
                  </a:moveTo>
                  <a:lnTo>
                    <a:pt x="1633" y="10803"/>
                  </a:lnTo>
                  <a:lnTo>
                    <a:pt x="4614" y="9159"/>
                  </a:lnTo>
                  <a:lnTo>
                    <a:pt x="10590" y="12451"/>
                  </a:lnTo>
                  <a:lnTo>
                    <a:pt x="10594" y="12447"/>
                  </a:lnTo>
                  <a:cubicBezTo>
                    <a:pt x="10657" y="12482"/>
                    <a:pt x="10725" y="12503"/>
                    <a:pt x="10800" y="12503"/>
                  </a:cubicBezTo>
                  <a:cubicBezTo>
                    <a:pt x="10875" y="12503"/>
                    <a:pt x="10945" y="12482"/>
                    <a:pt x="11010" y="12447"/>
                  </a:cubicBezTo>
                  <a:lnTo>
                    <a:pt x="11010" y="12451"/>
                  </a:lnTo>
                  <a:lnTo>
                    <a:pt x="16984" y="9159"/>
                  </a:lnTo>
                  <a:lnTo>
                    <a:pt x="19968" y="10803"/>
                  </a:lnTo>
                  <a:cubicBezTo>
                    <a:pt x="19968" y="10803"/>
                    <a:pt x="10800" y="15853"/>
                    <a:pt x="10800" y="15853"/>
                  </a:cubicBezTo>
                  <a:close/>
                  <a:moveTo>
                    <a:pt x="19968" y="15347"/>
                  </a:moveTo>
                  <a:lnTo>
                    <a:pt x="10800" y="20403"/>
                  </a:lnTo>
                  <a:lnTo>
                    <a:pt x="1633" y="15347"/>
                  </a:lnTo>
                  <a:lnTo>
                    <a:pt x="4614" y="13702"/>
                  </a:lnTo>
                  <a:lnTo>
                    <a:pt x="10590" y="16995"/>
                  </a:lnTo>
                  <a:lnTo>
                    <a:pt x="10594" y="16991"/>
                  </a:lnTo>
                  <a:cubicBezTo>
                    <a:pt x="10657" y="17029"/>
                    <a:pt x="10725" y="17053"/>
                    <a:pt x="10800" y="17053"/>
                  </a:cubicBezTo>
                  <a:cubicBezTo>
                    <a:pt x="10875" y="17053"/>
                    <a:pt x="10945" y="17029"/>
                    <a:pt x="11010" y="16991"/>
                  </a:cubicBezTo>
                  <a:lnTo>
                    <a:pt x="11010" y="16995"/>
                  </a:lnTo>
                  <a:lnTo>
                    <a:pt x="16984" y="13702"/>
                  </a:lnTo>
                  <a:cubicBezTo>
                    <a:pt x="16984" y="13702"/>
                    <a:pt x="19968" y="15347"/>
                    <a:pt x="19968" y="15347"/>
                  </a:cubicBezTo>
                  <a:close/>
                  <a:moveTo>
                    <a:pt x="1633" y="6253"/>
                  </a:moveTo>
                  <a:lnTo>
                    <a:pt x="10800" y="1199"/>
                  </a:lnTo>
                  <a:lnTo>
                    <a:pt x="19968" y="6253"/>
                  </a:lnTo>
                  <a:lnTo>
                    <a:pt x="10800" y="11306"/>
                  </a:lnTo>
                  <a:cubicBezTo>
                    <a:pt x="10800" y="11306"/>
                    <a:pt x="1633" y="6253"/>
                    <a:pt x="1633" y="6253"/>
                  </a:cubicBezTo>
                  <a:close/>
                  <a:moveTo>
                    <a:pt x="21600" y="10803"/>
                  </a:moveTo>
                  <a:cubicBezTo>
                    <a:pt x="21600" y="10573"/>
                    <a:pt x="21483" y="10383"/>
                    <a:pt x="21319" y="10290"/>
                  </a:cubicBezTo>
                  <a:lnTo>
                    <a:pt x="21322" y="10286"/>
                  </a:lnTo>
                  <a:lnTo>
                    <a:pt x="18128" y="8528"/>
                  </a:lnTo>
                  <a:lnTo>
                    <a:pt x="21322" y="6766"/>
                  </a:lnTo>
                  <a:lnTo>
                    <a:pt x="21319" y="6762"/>
                  </a:lnTo>
                  <a:cubicBezTo>
                    <a:pt x="21483" y="6672"/>
                    <a:pt x="21600" y="6481"/>
                    <a:pt x="21600" y="6253"/>
                  </a:cubicBezTo>
                  <a:cubicBezTo>
                    <a:pt x="21600" y="6028"/>
                    <a:pt x="21483" y="5837"/>
                    <a:pt x="21319" y="5743"/>
                  </a:cubicBezTo>
                  <a:lnTo>
                    <a:pt x="21322" y="5743"/>
                  </a:lnTo>
                  <a:lnTo>
                    <a:pt x="11010" y="58"/>
                  </a:lnTo>
                  <a:lnTo>
                    <a:pt x="11010" y="62"/>
                  </a:lnTo>
                  <a:cubicBezTo>
                    <a:pt x="10945" y="27"/>
                    <a:pt x="10875" y="0"/>
                    <a:pt x="10800" y="0"/>
                  </a:cubicBezTo>
                  <a:cubicBezTo>
                    <a:pt x="10725" y="0"/>
                    <a:pt x="10657" y="27"/>
                    <a:pt x="10594" y="62"/>
                  </a:cubicBezTo>
                  <a:lnTo>
                    <a:pt x="10590" y="58"/>
                  </a:lnTo>
                  <a:lnTo>
                    <a:pt x="280" y="5743"/>
                  </a:lnTo>
                  <a:lnTo>
                    <a:pt x="280" y="5743"/>
                  </a:lnTo>
                  <a:cubicBezTo>
                    <a:pt x="115" y="5837"/>
                    <a:pt x="0" y="6028"/>
                    <a:pt x="0" y="6253"/>
                  </a:cubicBezTo>
                  <a:cubicBezTo>
                    <a:pt x="0" y="6481"/>
                    <a:pt x="115" y="6672"/>
                    <a:pt x="280" y="6762"/>
                  </a:cubicBezTo>
                  <a:lnTo>
                    <a:pt x="280" y="6766"/>
                  </a:lnTo>
                  <a:lnTo>
                    <a:pt x="3475" y="8528"/>
                  </a:lnTo>
                  <a:lnTo>
                    <a:pt x="280" y="10286"/>
                  </a:lnTo>
                  <a:lnTo>
                    <a:pt x="280" y="10290"/>
                  </a:lnTo>
                  <a:cubicBezTo>
                    <a:pt x="115" y="10383"/>
                    <a:pt x="0" y="10573"/>
                    <a:pt x="0" y="10803"/>
                  </a:cubicBezTo>
                  <a:cubicBezTo>
                    <a:pt x="0" y="11028"/>
                    <a:pt x="115" y="11219"/>
                    <a:pt x="280" y="11310"/>
                  </a:cubicBezTo>
                  <a:lnTo>
                    <a:pt x="280" y="11316"/>
                  </a:lnTo>
                  <a:lnTo>
                    <a:pt x="3475" y="13072"/>
                  </a:lnTo>
                  <a:lnTo>
                    <a:pt x="280" y="14834"/>
                  </a:lnTo>
                  <a:lnTo>
                    <a:pt x="280" y="14840"/>
                  </a:lnTo>
                  <a:cubicBezTo>
                    <a:pt x="115" y="14930"/>
                    <a:pt x="0" y="15121"/>
                    <a:pt x="0" y="15347"/>
                  </a:cubicBezTo>
                  <a:cubicBezTo>
                    <a:pt x="0" y="15572"/>
                    <a:pt x="115" y="15767"/>
                    <a:pt x="280" y="15853"/>
                  </a:cubicBezTo>
                  <a:lnTo>
                    <a:pt x="280" y="15859"/>
                  </a:lnTo>
                  <a:lnTo>
                    <a:pt x="10590" y="21544"/>
                  </a:lnTo>
                  <a:lnTo>
                    <a:pt x="10594" y="21540"/>
                  </a:lnTo>
                  <a:cubicBezTo>
                    <a:pt x="10657" y="21575"/>
                    <a:pt x="10725" y="21600"/>
                    <a:pt x="10800" y="21600"/>
                  </a:cubicBezTo>
                  <a:cubicBezTo>
                    <a:pt x="10875" y="21600"/>
                    <a:pt x="10945" y="21575"/>
                    <a:pt x="11010" y="21540"/>
                  </a:cubicBezTo>
                  <a:lnTo>
                    <a:pt x="11010" y="21544"/>
                  </a:lnTo>
                  <a:lnTo>
                    <a:pt x="21322" y="15859"/>
                  </a:lnTo>
                  <a:lnTo>
                    <a:pt x="21319" y="15853"/>
                  </a:lnTo>
                  <a:cubicBezTo>
                    <a:pt x="21483" y="15767"/>
                    <a:pt x="21600" y="15572"/>
                    <a:pt x="21600" y="15347"/>
                  </a:cubicBezTo>
                  <a:cubicBezTo>
                    <a:pt x="21600" y="15121"/>
                    <a:pt x="21483" y="14930"/>
                    <a:pt x="21319" y="14840"/>
                  </a:cubicBezTo>
                  <a:lnTo>
                    <a:pt x="21322" y="14834"/>
                  </a:lnTo>
                  <a:lnTo>
                    <a:pt x="18128" y="13072"/>
                  </a:lnTo>
                  <a:lnTo>
                    <a:pt x="21322" y="11316"/>
                  </a:lnTo>
                  <a:lnTo>
                    <a:pt x="21319" y="11310"/>
                  </a:lnTo>
                  <a:cubicBezTo>
                    <a:pt x="21483" y="11219"/>
                    <a:pt x="21600" y="11028"/>
                    <a:pt x="21600" y="10803"/>
                  </a:cubicBezTo>
                </a:path>
              </a:pathLst>
            </a:custGeom>
            <a:solidFill>
              <a:srgbClr val="FFFFFF"/>
            </a:solidFill>
            <a:ln w="12700">
              <a:miter lim="400000"/>
            </a:ln>
          </p:spPr>
          <p:txBody>
            <a:bodyPr lIns="38087" tIns="38087" rIns="38087" bIns="38087" anchor="ctr"/>
            <a:lstStyle/>
            <a:p>
              <a:pPr defTabSz="45720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000"/>
            </a:p>
          </p:txBody>
        </p:sp>
      </p:grpSp>
      <p:sp>
        <p:nvSpPr>
          <p:cNvPr id="96" name="Text Box 18"/>
          <p:cNvSpPr txBox="1">
            <a:spLocks noChangeArrowheads="1"/>
          </p:cNvSpPr>
          <p:nvPr/>
        </p:nvSpPr>
        <p:spPr bwMode="gray">
          <a:xfrm>
            <a:off x="3839750" y="482704"/>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665" dirty="0">
                <a:solidFill>
                  <a:srgbClr val="333333"/>
                </a:solidFill>
                <a:latin typeface="微软雅黑" panose="020B0503020204020204" pitchFamily="34" charset="-122"/>
                <a:ea typeface="微软雅黑" panose="020B0503020204020204" pitchFamily="34" charset="-122"/>
              </a:rPr>
              <a:t>课程体系</a:t>
            </a:r>
            <a:endParaRPr lang="zh-CN" altLang="en-US" sz="2665" dirty="0">
              <a:solidFill>
                <a:srgbClr val="333333"/>
              </a:solidFill>
              <a:latin typeface="微软雅黑" panose="020B0503020204020204" pitchFamily="34" charset="-122"/>
              <a:ea typeface="微软雅黑" panose="020B0503020204020204" pitchFamily="34" charset="-122"/>
            </a:endParaRPr>
          </a:p>
        </p:txBody>
      </p:sp>
      <p:cxnSp>
        <p:nvCxnSpPr>
          <p:cNvPr id="97" name="直接连接符​​ 14"/>
          <p:cNvCxnSpPr/>
          <p:nvPr/>
        </p:nvCxnSpPr>
        <p:spPr>
          <a:xfrm>
            <a:off x="3254797" y="1016184"/>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grpSp>
        <p:nvGrpSpPr>
          <p:cNvPr id="98" name="组合 97"/>
          <p:cNvGrpSpPr/>
          <p:nvPr/>
        </p:nvGrpSpPr>
        <p:grpSpPr>
          <a:xfrm>
            <a:off x="4260384" y="4167196"/>
            <a:ext cx="4133393" cy="1658595"/>
            <a:chOff x="1601046" y="1819136"/>
            <a:chExt cx="2572957" cy="1092811"/>
          </a:xfrm>
        </p:grpSpPr>
        <p:sp>
          <p:nvSpPr>
            <p:cNvPr id="99" name="文本框 98"/>
            <p:cNvSpPr txBox="1"/>
            <p:nvPr/>
          </p:nvSpPr>
          <p:spPr>
            <a:xfrm>
              <a:off x="1605063" y="1819136"/>
              <a:ext cx="2557056" cy="331261"/>
            </a:xfrm>
            <a:prstGeom prst="rect">
              <a:avLst/>
            </a:prstGeom>
            <a:noFill/>
          </p:spPr>
          <p:txBody>
            <a:bodyPr wrap="square" rtlCol="0">
              <a:spAutoFit/>
            </a:bodyPr>
            <a:lstStyle/>
            <a:p>
              <a:pPr algn="r"/>
              <a:r>
                <a:rPr lang="zh-CN" altLang="en-US" sz="2665" b="1" dirty="0">
                  <a:latin typeface="+mj-ea"/>
                  <a:ea typeface="+mj-ea"/>
                </a:rPr>
                <a:t>技术类课程</a:t>
              </a:r>
              <a:endParaRPr lang="zh-CN" altLang="en-US" sz="2665" b="1" dirty="0">
                <a:latin typeface="+mj-ea"/>
                <a:ea typeface="+mj-ea"/>
              </a:endParaRPr>
            </a:p>
          </p:txBody>
        </p:sp>
        <p:sp>
          <p:nvSpPr>
            <p:cNvPr id="100" name="文本框 99"/>
            <p:cNvSpPr txBox="1"/>
            <p:nvPr/>
          </p:nvSpPr>
          <p:spPr>
            <a:xfrm>
              <a:off x="1601046" y="2150016"/>
              <a:ext cx="2572957" cy="761931"/>
            </a:xfrm>
            <a:prstGeom prst="rect">
              <a:avLst/>
            </a:prstGeom>
            <a:noFill/>
          </p:spPr>
          <p:txBody>
            <a:bodyPr wrap="square" rtlCol="0" anchor="ctr">
              <a:spAutoFit/>
            </a:bodyPr>
            <a:lstStyle/>
            <a:p>
              <a:pPr fontAlgn="base">
                <a:lnSpc>
                  <a:spcPct val="150000"/>
                </a:lnSpc>
                <a:spcBef>
                  <a:spcPct val="0"/>
                </a:spcBef>
                <a:spcAft>
                  <a:spcPct val="0"/>
                </a:spcAft>
              </a:pPr>
              <a:r>
                <a:rPr lang="zh-CN" altLang="en-US" sz="1600" dirty="0">
                  <a:solidFill>
                    <a:schemeClr val="tx1">
                      <a:lumMod val="65000"/>
                      <a:lumOff val="35000"/>
                    </a:schemeClr>
                  </a:solidFill>
                  <a:sym typeface="Lato Regular" charset="0"/>
                </a:rPr>
                <a:t>技术类课程包括了程序开发及大数据等新兴技术</a:t>
              </a:r>
              <a:r>
                <a:rPr lang="zh-CN" altLang="en-US" sz="1600" b="1" dirty="0">
                  <a:solidFill>
                    <a:schemeClr val="tx1">
                      <a:lumMod val="65000"/>
                      <a:lumOff val="35000"/>
                    </a:schemeClr>
                  </a:solidFill>
                  <a:sym typeface="Lato Regular" charset="0"/>
                </a:rPr>
                <a:t>，由国内资深教授、海外资深工程师</a:t>
              </a:r>
              <a:r>
                <a:rPr lang="zh-CN" altLang="en-US" sz="1600" dirty="0">
                  <a:solidFill>
                    <a:schemeClr val="tx1">
                      <a:lumMod val="65000"/>
                      <a:lumOff val="35000"/>
                    </a:schemeClr>
                  </a:solidFill>
                  <a:sym typeface="Lato Regular" charset="0"/>
                </a:rPr>
                <a:t>联合打造。</a:t>
              </a:r>
              <a:endParaRPr lang="en-US" altLang="zh-CN" sz="1600" dirty="0">
                <a:solidFill>
                  <a:schemeClr val="tx1">
                    <a:lumMod val="65000"/>
                    <a:lumOff val="35000"/>
                  </a:schemeClr>
                </a:solidFill>
                <a:sym typeface="Lato Regular"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6000">
        <p14:prism/>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10" dur="1000" fill="hold"/>
                                        <p:tgtEl>
                                          <p:spTgt spid="5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9"/>
                                        </p:tgtEl>
                                      </p:cBhvr>
                                    </p:animEffect>
                                  </p:childTnLst>
                                </p:cTn>
                              </p:par>
                              <p:par>
                                <p:cTn id="15" presetID="25"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p:cTn id="17" dur="400" decel="50000" fill="hold">
                                          <p:stCondLst>
                                            <p:cond delay="0"/>
                                          </p:stCondLst>
                                        </p:cTn>
                                        <p:tgtEl>
                                          <p:spTgt spid="60"/>
                                        </p:tgtEl>
                                        <p:attrNameLst>
                                          <p:attrName>style.rotation</p:attrName>
                                        </p:attrNameLst>
                                      </p:cBhvr>
                                      <p:tavLst>
                                        <p:tav tm="0">
                                          <p:val>
                                            <p:fltVal val="-90"/>
                                          </p:val>
                                        </p:tav>
                                        <p:tav tm="100000">
                                          <p:val>
                                            <p:fltVal val="0"/>
                                          </p:val>
                                        </p:tav>
                                      </p:tavLst>
                                    </p:anim>
                                    <p:anim calcmode="lin" valueType="num">
                                      <p:cBhvr>
                                        <p:cTn id="18" dur="400" decel="50000" fill="hold">
                                          <p:stCondLst>
                                            <p:cond delay="0"/>
                                          </p:stCondLst>
                                        </p:cTn>
                                        <p:tgtEl>
                                          <p:spTgt spid="60"/>
                                        </p:tgtEl>
                                        <p:attrNameLst>
                                          <p:attrName>ppt_w</p:attrName>
                                        </p:attrNameLst>
                                      </p:cBhvr>
                                      <p:tavLst>
                                        <p:tav tm="0">
                                          <p:val>
                                            <p:strVal val="#ppt_w"/>
                                          </p:val>
                                        </p:tav>
                                        <p:tav tm="100000">
                                          <p:val>
                                            <p:strVal val="#ppt_w*.05"/>
                                          </p:val>
                                        </p:tav>
                                      </p:tavLst>
                                    </p:anim>
                                    <p:anim calcmode="lin" valueType="num">
                                      <p:cBhvr>
                                        <p:cTn id="19" dur="400" accel="50000" fill="hold">
                                          <p:stCondLst>
                                            <p:cond delay="400"/>
                                          </p:stCondLst>
                                        </p:cTn>
                                        <p:tgtEl>
                                          <p:spTgt spid="60"/>
                                        </p:tgtEl>
                                        <p:attrNameLst>
                                          <p:attrName>ppt_w</p:attrName>
                                        </p:attrNameLst>
                                      </p:cBhvr>
                                      <p:tavLst>
                                        <p:tav tm="0">
                                          <p:val>
                                            <p:strVal val="#ppt_w*.05"/>
                                          </p:val>
                                        </p:tav>
                                        <p:tav tm="100000">
                                          <p:val>
                                            <p:strVal val="#ppt_w"/>
                                          </p:val>
                                        </p:tav>
                                      </p:tavLst>
                                    </p:anim>
                                    <p:anim calcmode="lin" valueType="num">
                                      <p:cBhvr>
                                        <p:cTn id="20" dur="800" fill="hold"/>
                                        <p:tgtEl>
                                          <p:spTgt spid="60"/>
                                        </p:tgtEl>
                                        <p:attrNameLst>
                                          <p:attrName>ppt_h</p:attrName>
                                        </p:attrNameLst>
                                      </p:cBhvr>
                                      <p:tavLst>
                                        <p:tav tm="0">
                                          <p:val>
                                            <p:strVal val="#ppt_h"/>
                                          </p:val>
                                        </p:tav>
                                        <p:tav tm="100000">
                                          <p:val>
                                            <p:strVal val="#ppt_h"/>
                                          </p:val>
                                        </p:tav>
                                      </p:tavLst>
                                    </p:anim>
                                    <p:anim calcmode="lin" valueType="num">
                                      <p:cBhvr>
                                        <p:cTn id="21" dur="400" decel="50000" fill="hold">
                                          <p:stCondLst>
                                            <p:cond delay="0"/>
                                          </p:stCondLst>
                                        </p:cTn>
                                        <p:tgtEl>
                                          <p:spTgt spid="60"/>
                                        </p:tgtEl>
                                        <p:attrNameLst>
                                          <p:attrName>ppt_x</p:attrName>
                                        </p:attrNameLst>
                                      </p:cBhvr>
                                      <p:tavLst>
                                        <p:tav tm="0">
                                          <p:val>
                                            <p:strVal val="#ppt_x+.4"/>
                                          </p:val>
                                        </p:tav>
                                        <p:tav tm="100000">
                                          <p:val>
                                            <p:strVal val="#ppt_x"/>
                                          </p:val>
                                        </p:tav>
                                      </p:tavLst>
                                    </p:anim>
                                    <p:anim calcmode="lin" valueType="num">
                                      <p:cBhvr>
                                        <p:cTn id="22" dur="400" decel="50000" fill="hold">
                                          <p:stCondLst>
                                            <p:cond delay="0"/>
                                          </p:stCondLst>
                                        </p:cTn>
                                        <p:tgtEl>
                                          <p:spTgt spid="60"/>
                                        </p:tgtEl>
                                        <p:attrNameLst>
                                          <p:attrName>ppt_y</p:attrName>
                                        </p:attrNameLst>
                                      </p:cBhvr>
                                      <p:tavLst>
                                        <p:tav tm="0">
                                          <p:val>
                                            <p:strVal val="#ppt_y-.2"/>
                                          </p:val>
                                        </p:tav>
                                        <p:tav tm="100000">
                                          <p:val>
                                            <p:strVal val="#ppt_y+.1"/>
                                          </p:val>
                                        </p:tav>
                                      </p:tavLst>
                                    </p:anim>
                                    <p:anim calcmode="lin" valueType="num">
                                      <p:cBhvr>
                                        <p:cTn id="23" dur="400" accel="50000" fill="hold">
                                          <p:stCondLst>
                                            <p:cond delay="400"/>
                                          </p:stCondLst>
                                        </p:cTn>
                                        <p:tgtEl>
                                          <p:spTgt spid="60"/>
                                        </p:tgtEl>
                                        <p:attrNameLst>
                                          <p:attrName>ppt_y</p:attrName>
                                        </p:attrNameLst>
                                      </p:cBhvr>
                                      <p:tavLst>
                                        <p:tav tm="0">
                                          <p:val>
                                            <p:strVal val="#ppt_y+.1"/>
                                          </p:val>
                                        </p:tav>
                                        <p:tav tm="100000">
                                          <p:val>
                                            <p:strVal val="#ppt_y"/>
                                          </p:val>
                                        </p:tav>
                                      </p:tavLst>
                                    </p:anim>
                                    <p:animEffect transition="in" filter="fade">
                                      <p:cBhvr>
                                        <p:cTn id="24" dur="800" decel="50000">
                                          <p:stCondLst>
                                            <p:cond delay="0"/>
                                          </p:stCondLst>
                                        </p:cTn>
                                        <p:tgtEl>
                                          <p:spTgt spid="60"/>
                                        </p:tgtEl>
                                      </p:cBhvr>
                                    </p:animEffect>
                                  </p:childTnLst>
                                </p:cTn>
                              </p:par>
                              <p:par>
                                <p:cTn id="25" presetID="25" presetClass="entr" presetSubtype="0" fill="hold" nodeType="withEffect">
                                  <p:stCondLst>
                                    <p:cond delay="0"/>
                                  </p:stCondLst>
                                  <p:childTnLst>
                                    <p:set>
                                      <p:cBhvr>
                                        <p:cTn id="26" dur="1" fill="hold">
                                          <p:stCondLst>
                                            <p:cond delay="0"/>
                                          </p:stCondLst>
                                        </p:cTn>
                                        <p:tgtEl>
                                          <p:spTgt spid="76"/>
                                        </p:tgtEl>
                                        <p:attrNameLst>
                                          <p:attrName>style.visibility</p:attrName>
                                        </p:attrNameLst>
                                      </p:cBhvr>
                                      <p:to>
                                        <p:strVal val="visible"/>
                                      </p:to>
                                    </p:set>
                                    <p:anim calcmode="lin" valueType="num">
                                      <p:cBhvr>
                                        <p:cTn id="27" dur="375" decel="50000" fill="hold">
                                          <p:stCondLst>
                                            <p:cond delay="0"/>
                                          </p:stCondLst>
                                        </p:cTn>
                                        <p:tgtEl>
                                          <p:spTgt spid="76"/>
                                        </p:tgtEl>
                                        <p:attrNameLst>
                                          <p:attrName>style.rotation</p:attrName>
                                        </p:attrNameLst>
                                      </p:cBhvr>
                                      <p:tavLst>
                                        <p:tav tm="0">
                                          <p:val>
                                            <p:fltVal val="-90"/>
                                          </p:val>
                                        </p:tav>
                                        <p:tav tm="100000">
                                          <p:val>
                                            <p:fltVal val="0"/>
                                          </p:val>
                                        </p:tav>
                                      </p:tavLst>
                                    </p:anim>
                                    <p:anim calcmode="lin" valueType="num">
                                      <p:cBhvr>
                                        <p:cTn id="28" dur="375" decel="50000" fill="hold">
                                          <p:stCondLst>
                                            <p:cond delay="0"/>
                                          </p:stCondLst>
                                        </p:cTn>
                                        <p:tgtEl>
                                          <p:spTgt spid="76"/>
                                        </p:tgtEl>
                                        <p:attrNameLst>
                                          <p:attrName>ppt_w</p:attrName>
                                        </p:attrNameLst>
                                      </p:cBhvr>
                                      <p:tavLst>
                                        <p:tav tm="0">
                                          <p:val>
                                            <p:strVal val="#ppt_w"/>
                                          </p:val>
                                        </p:tav>
                                        <p:tav tm="100000">
                                          <p:val>
                                            <p:strVal val="#ppt_w*.05"/>
                                          </p:val>
                                        </p:tav>
                                      </p:tavLst>
                                    </p:anim>
                                    <p:anim calcmode="lin" valueType="num">
                                      <p:cBhvr>
                                        <p:cTn id="29" dur="375" accel="50000" fill="hold">
                                          <p:stCondLst>
                                            <p:cond delay="375"/>
                                          </p:stCondLst>
                                        </p:cTn>
                                        <p:tgtEl>
                                          <p:spTgt spid="76"/>
                                        </p:tgtEl>
                                        <p:attrNameLst>
                                          <p:attrName>ppt_w</p:attrName>
                                        </p:attrNameLst>
                                      </p:cBhvr>
                                      <p:tavLst>
                                        <p:tav tm="0">
                                          <p:val>
                                            <p:strVal val="#ppt_w*.05"/>
                                          </p:val>
                                        </p:tav>
                                        <p:tav tm="100000">
                                          <p:val>
                                            <p:strVal val="#ppt_w"/>
                                          </p:val>
                                        </p:tav>
                                      </p:tavLst>
                                    </p:anim>
                                    <p:anim calcmode="lin" valueType="num">
                                      <p:cBhvr>
                                        <p:cTn id="30" dur="750" fill="hold"/>
                                        <p:tgtEl>
                                          <p:spTgt spid="76"/>
                                        </p:tgtEl>
                                        <p:attrNameLst>
                                          <p:attrName>ppt_h</p:attrName>
                                        </p:attrNameLst>
                                      </p:cBhvr>
                                      <p:tavLst>
                                        <p:tav tm="0">
                                          <p:val>
                                            <p:strVal val="#ppt_h"/>
                                          </p:val>
                                        </p:tav>
                                        <p:tav tm="100000">
                                          <p:val>
                                            <p:strVal val="#ppt_h"/>
                                          </p:val>
                                        </p:tav>
                                      </p:tavLst>
                                    </p:anim>
                                    <p:anim calcmode="lin" valueType="num">
                                      <p:cBhvr>
                                        <p:cTn id="31" dur="375" decel="50000" fill="hold">
                                          <p:stCondLst>
                                            <p:cond delay="0"/>
                                          </p:stCondLst>
                                        </p:cTn>
                                        <p:tgtEl>
                                          <p:spTgt spid="76"/>
                                        </p:tgtEl>
                                        <p:attrNameLst>
                                          <p:attrName>ppt_x</p:attrName>
                                        </p:attrNameLst>
                                      </p:cBhvr>
                                      <p:tavLst>
                                        <p:tav tm="0">
                                          <p:val>
                                            <p:strVal val="#ppt_x+.4"/>
                                          </p:val>
                                        </p:tav>
                                        <p:tav tm="100000">
                                          <p:val>
                                            <p:strVal val="#ppt_x"/>
                                          </p:val>
                                        </p:tav>
                                      </p:tavLst>
                                    </p:anim>
                                    <p:anim calcmode="lin" valueType="num">
                                      <p:cBhvr>
                                        <p:cTn id="32" dur="375" decel="50000" fill="hold">
                                          <p:stCondLst>
                                            <p:cond delay="0"/>
                                          </p:stCondLst>
                                        </p:cTn>
                                        <p:tgtEl>
                                          <p:spTgt spid="76"/>
                                        </p:tgtEl>
                                        <p:attrNameLst>
                                          <p:attrName>ppt_y</p:attrName>
                                        </p:attrNameLst>
                                      </p:cBhvr>
                                      <p:tavLst>
                                        <p:tav tm="0">
                                          <p:val>
                                            <p:strVal val="#ppt_y-.2"/>
                                          </p:val>
                                        </p:tav>
                                        <p:tav tm="100000">
                                          <p:val>
                                            <p:strVal val="#ppt_y+.1"/>
                                          </p:val>
                                        </p:tav>
                                      </p:tavLst>
                                    </p:anim>
                                    <p:anim calcmode="lin" valueType="num">
                                      <p:cBhvr>
                                        <p:cTn id="33" dur="375" accel="50000" fill="hold">
                                          <p:stCondLst>
                                            <p:cond delay="375"/>
                                          </p:stCondLst>
                                        </p:cTn>
                                        <p:tgtEl>
                                          <p:spTgt spid="76"/>
                                        </p:tgtEl>
                                        <p:attrNameLst>
                                          <p:attrName>ppt_y</p:attrName>
                                        </p:attrNameLst>
                                      </p:cBhvr>
                                      <p:tavLst>
                                        <p:tav tm="0">
                                          <p:val>
                                            <p:strVal val="#ppt_y+.1"/>
                                          </p:val>
                                        </p:tav>
                                        <p:tav tm="100000">
                                          <p:val>
                                            <p:strVal val="#ppt_y"/>
                                          </p:val>
                                        </p:tav>
                                      </p:tavLst>
                                    </p:anim>
                                    <p:animEffect transition="in" filter="fade">
                                      <p:cBhvr>
                                        <p:cTn id="34" dur="750" decel="50000">
                                          <p:stCondLst>
                                            <p:cond delay="0"/>
                                          </p:stCondLst>
                                        </p:cTn>
                                        <p:tgtEl>
                                          <p:spTgt spid="76"/>
                                        </p:tgtEl>
                                      </p:cBhvr>
                                    </p:animEffect>
                                  </p:childTnLst>
                                </p:cTn>
                              </p:par>
                              <p:par>
                                <p:cTn id="35" presetID="25" presetClass="entr" presetSubtype="0" fill="hold" nodeType="withEffect">
                                  <p:stCondLst>
                                    <p:cond delay="0"/>
                                  </p:stCondLst>
                                  <p:childTnLst>
                                    <p:set>
                                      <p:cBhvr>
                                        <p:cTn id="36" dur="1" fill="hold">
                                          <p:stCondLst>
                                            <p:cond delay="0"/>
                                          </p:stCondLst>
                                        </p:cTn>
                                        <p:tgtEl>
                                          <p:spTgt spid="90"/>
                                        </p:tgtEl>
                                        <p:attrNameLst>
                                          <p:attrName>style.visibility</p:attrName>
                                        </p:attrNameLst>
                                      </p:cBhvr>
                                      <p:to>
                                        <p:strVal val="visible"/>
                                      </p:to>
                                    </p:set>
                                    <p:anim calcmode="lin" valueType="num">
                                      <p:cBhvr>
                                        <p:cTn id="37" dur="500" decel="50000" fill="hold">
                                          <p:stCondLst>
                                            <p:cond delay="0"/>
                                          </p:stCondLst>
                                        </p:cTn>
                                        <p:tgtEl>
                                          <p:spTgt spid="9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9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90"/>
                                        </p:tgtEl>
                                        <p:attrNameLst>
                                          <p:attrName>ppt_w</p:attrName>
                                        </p:attrNameLst>
                                      </p:cBhvr>
                                      <p:tavLst>
                                        <p:tav tm="0">
                                          <p:val>
                                            <p:strVal val="#ppt_w*.05"/>
                                          </p:val>
                                        </p:tav>
                                        <p:tav tm="100000">
                                          <p:val>
                                            <p:strVal val="#ppt_w"/>
                                          </p:val>
                                        </p:tav>
                                      </p:tavLst>
                                    </p:anim>
                                    <p:anim calcmode="lin" valueType="num">
                                      <p:cBhvr>
                                        <p:cTn id="40" dur="1000" fill="hold"/>
                                        <p:tgtEl>
                                          <p:spTgt spid="9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9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9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9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90"/>
                                        </p:tgtEl>
                                      </p:cBhvr>
                                    </p:animEffect>
                                  </p:childTnLst>
                                </p:cTn>
                              </p:par>
                              <p:par>
                                <p:cTn id="45" presetID="25" presetClass="entr" presetSubtype="0" fill="hold" nodeType="withEffect">
                                  <p:stCondLst>
                                    <p:cond delay="0"/>
                                  </p:stCondLst>
                                  <p:childTnLst>
                                    <p:set>
                                      <p:cBhvr>
                                        <p:cTn id="46" dur="1" fill="hold">
                                          <p:stCondLst>
                                            <p:cond delay="0"/>
                                          </p:stCondLst>
                                        </p:cTn>
                                        <p:tgtEl>
                                          <p:spTgt spid="79"/>
                                        </p:tgtEl>
                                        <p:attrNameLst>
                                          <p:attrName>style.visibility</p:attrName>
                                        </p:attrNameLst>
                                      </p:cBhvr>
                                      <p:to>
                                        <p:strVal val="visible"/>
                                      </p:to>
                                    </p:set>
                                    <p:anim calcmode="lin" valueType="num">
                                      <p:cBhvr>
                                        <p:cTn id="47" dur="500" decel="50000" fill="hold">
                                          <p:stCondLst>
                                            <p:cond delay="0"/>
                                          </p:stCondLst>
                                        </p:cTn>
                                        <p:tgtEl>
                                          <p:spTgt spid="7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7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79"/>
                                        </p:tgtEl>
                                        <p:attrNameLst>
                                          <p:attrName>ppt_w</p:attrName>
                                        </p:attrNameLst>
                                      </p:cBhvr>
                                      <p:tavLst>
                                        <p:tav tm="0">
                                          <p:val>
                                            <p:strVal val="#ppt_w*.05"/>
                                          </p:val>
                                        </p:tav>
                                        <p:tav tm="100000">
                                          <p:val>
                                            <p:strVal val="#ppt_w"/>
                                          </p:val>
                                        </p:tav>
                                      </p:tavLst>
                                    </p:anim>
                                    <p:anim calcmode="lin" valueType="num">
                                      <p:cBhvr>
                                        <p:cTn id="50" dur="1000" fill="hold"/>
                                        <p:tgtEl>
                                          <p:spTgt spid="7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7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7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7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79"/>
                                        </p:tgtEl>
                                      </p:cBhvr>
                                    </p:animEffect>
                                  </p:childTnLst>
                                </p:cTn>
                              </p:par>
                              <p:par>
                                <p:cTn id="55" presetID="25"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 calcmode="lin" valueType="num">
                                      <p:cBhvr>
                                        <p:cTn id="57" dur="500" decel="50000" fill="hold">
                                          <p:stCondLst>
                                            <p:cond delay="0"/>
                                          </p:stCondLst>
                                        </p:cTn>
                                        <p:tgtEl>
                                          <p:spTgt spid="82"/>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82"/>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82"/>
                                        </p:tgtEl>
                                        <p:attrNameLst>
                                          <p:attrName>ppt_w</p:attrName>
                                        </p:attrNameLst>
                                      </p:cBhvr>
                                      <p:tavLst>
                                        <p:tav tm="0">
                                          <p:val>
                                            <p:strVal val="#ppt_w*.05"/>
                                          </p:val>
                                        </p:tav>
                                        <p:tav tm="100000">
                                          <p:val>
                                            <p:strVal val="#ppt_w"/>
                                          </p:val>
                                        </p:tav>
                                      </p:tavLst>
                                    </p:anim>
                                    <p:anim calcmode="lin" valueType="num">
                                      <p:cBhvr>
                                        <p:cTn id="60" dur="1000" fill="hold"/>
                                        <p:tgtEl>
                                          <p:spTgt spid="82"/>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82"/>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82"/>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82"/>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82"/>
                                        </p:tgtEl>
                                      </p:cBhvr>
                                    </p:animEffect>
                                  </p:childTnLst>
                                </p:cTn>
                              </p:par>
                              <p:par>
                                <p:cTn id="65" presetID="25" presetClass="entr" presetSubtype="0" fill="hold" nodeType="withEffect">
                                  <p:stCondLst>
                                    <p:cond delay="0"/>
                                  </p:stCondLst>
                                  <p:childTnLst>
                                    <p:set>
                                      <p:cBhvr>
                                        <p:cTn id="66" dur="1" fill="hold">
                                          <p:stCondLst>
                                            <p:cond delay="0"/>
                                          </p:stCondLst>
                                        </p:cTn>
                                        <p:tgtEl>
                                          <p:spTgt spid="98"/>
                                        </p:tgtEl>
                                        <p:attrNameLst>
                                          <p:attrName>style.visibility</p:attrName>
                                        </p:attrNameLst>
                                      </p:cBhvr>
                                      <p:to>
                                        <p:strVal val="visible"/>
                                      </p:to>
                                    </p:set>
                                    <p:anim calcmode="lin" valueType="num">
                                      <p:cBhvr>
                                        <p:cTn id="67" dur="500" decel="50000" fill="hold">
                                          <p:stCondLst>
                                            <p:cond delay="0"/>
                                          </p:stCondLst>
                                        </p:cTn>
                                        <p:tgtEl>
                                          <p:spTgt spid="98"/>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98"/>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98"/>
                                        </p:tgtEl>
                                        <p:attrNameLst>
                                          <p:attrName>ppt_w</p:attrName>
                                        </p:attrNameLst>
                                      </p:cBhvr>
                                      <p:tavLst>
                                        <p:tav tm="0">
                                          <p:val>
                                            <p:strVal val="#ppt_w*.05"/>
                                          </p:val>
                                        </p:tav>
                                        <p:tav tm="100000">
                                          <p:val>
                                            <p:strVal val="#ppt_w"/>
                                          </p:val>
                                        </p:tav>
                                      </p:tavLst>
                                    </p:anim>
                                    <p:anim calcmode="lin" valueType="num">
                                      <p:cBhvr>
                                        <p:cTn id="70" dur="1000" fill="hold"/>
                                        <p:tgtEl>
                                          <p:spTgt spid="98"/>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98"/>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98"/>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98"/>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488672"/>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665" dirty="0">
                <a:solidFill>
                  <a:srgbClr val="333333"/>
                </a:solidFill>
                <a:latin typeface="微软雅黑" panose="020B0503020204020204" pitchFamily="34" charset="-122"/>
                <a:ea typeface="微软雅黑" panose="020B0503020204020204" pitchFamily="34" charset="-122"/>
              </a:rPr>
              <a:t>商业系列课程</a:t>
            </a:r>
            <a:endParaRPr lang="zh-CN" altLang="en-US" sz="2665" dirty="0">
              <a:solidFill>
                <a:srgbClr val="333333"/>
              </a:solidFill>
              <a:latin typeface="微软雅黑" panose="020B0503020204020204" pitchFamily="34" charset="-122"/>
              <a:ea typeface="微软雅黑" panose="020B0503020204020204" pitchFamily="34" charset="-122"/>
            </a:endParaRPr>
          </a:p>
        </p:txBody>
      </p:sp>
      <p:cxnSp>
        <p:nvCxnSpPr>
          <p:cNvPr id="88" name="直接连接符​​ 14"/>
          <p:cNvCxnSpPr/>
          <p:nvPr/>
        </p:nvCxnSpPr>
        <p:spPr>
          <a:xfrm>
            <a:off x="3254797" y="1055287"/>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grpSp>
        <p:nvGrpSpPr>
          <p:cNvPr id="7" name="组合 6"/>
          <p:cNvGrpSpPr/>
          <p:nvPr/>
        </p:nvGrpSpPr>
        <p:grpSpPr>
          <a:xfrm>
            <a:off x="5221980" y="4331092"/>
            <a:ext cx="875083" cy="875081"/>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a:defRPr/>
              </a:pPr>
              <a:endParaRPr lang="zh-CN" altLang="en-US" sz="2400" kern="0">
                <a:solidFill>
                  <a:sysClr val="windowText" lastClr="000000"/>
                </a:solidFill>
                <a:latin typeface="+mj-ea"/>
                <a:ea typeface="+mj-ea"/>
              </a:endParaRPr>
            </a:p>
          </p:txBody>
        </p:sp>
        <p:sp>
          <p:nvSpPr>
            <p:cNvPr id="9" name="椭圆 8"/>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a:defRPr/>
              </a:pPr>
              <a:endParaRPr lang="zh-CN" altLang="en-US" sz="2400" kern="0">
                <a:solidFill>
                  <a:sysClr val="window" lastClr="FFFFFF"/>
                </a:solidFill>
                <a:latin typeface="+mj-ea"/>
                <a:ea typeface="+mj-ea"/>
              </a:endParaRPr>
            </a:p>
          </p:txBody>
        </p:sp>
      </p:grpSp>
      <p:grpSp>
        <p:nvGrpSpPr>
          <p:cNvPr id="10" name="组合 9"/>
          <p:cNvGrpSpPr/>
          <p:nvPr/>
        </p:nvGrpSpPr>
        <p:grpSpPr>
          <a:xfrm>
            <a:off x="2829603" y="2421606"/>
            <a:ext cx="376520" cy="376519"/>
            <a:chOff x="304800" y="673100"/>
            <a:chExt cx="4000500" cy="4000500"/>
          </a:xfrm>
          <a:effectLst>
            <a:outerShdw blurRad="444500" dist="254000" dir="8100000" algn="tr" rotWithShape="0">
              <a:prstClr val="black">
                <a:alpha val="50000"/>
              </a:prstClr>
            </a:outerShdw>
          </a:effectLst>
        </p:grpSpPr>
        <p:sp>
          <p:nvSpPr>
            <p:cNvPr id="11" name="同心圆 10"/>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a:defRPr/>
              </a:pPr>
              <a:endParaRPr lang="zh-CN" altLang="en-US" sz="2400" kern="0">
                <a:solidFill>
                  <a:sysClr val="windowText" lastClr="000000"/>
                </a:solidFill>
                <a:latin typeface="+mj-ea"/>
                <a:ea typeface="+mj-ea"/>
              </a:endParaRPr>
            </a:p>
          </p:txBody>
        </p:sp>
        <p:sp>
          <p:nvSpPr>
            <p:cNvPr id="12" name="椭圆 11"/>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a:defRPr/>
              </a:pPr>
              <a:endParaRPr lang="zh-CN" altLang="en-US" sz="2400" kern="0">
                <a:solidFill>
                  <a:sysClr val="window" lastClr="FFFFFF"/>
                </a:solidFill>
                <a:latin typeface="+mj-ea"/>
                <a:ea typeface="+mj-ea"/>
              </a:endParaRPr>
            </a:p>
          </p:txBody>
        </p:sp>
      </p:grpSp>
      <p:grpSp>
        <p:nvGrpSpPr>
          <p:cNvPr id="13" name="组合 12"/>
          <p:cNvGrpSpPr/>
          <p:nvPr/>
        </p:nvGrpSpPr>
        <p:grpSpPr>
          <a:xfrm>
            <a:off x="4812445" y="5583327"/>
            <a:ext cx="438199" cy="438197"/>
            <a:chOff x="304800" y="673100"/>
            <a:chExt cx="4000500" cy="4000500"/>
          </a:xfrm>
          <a:effectLst>
            <a:outerShdw blurRad="444500" dist="254000" dir="8100000" algn="tr" rotWithShape="0">
              <a:prstClr val="black">
                <a:alpha val="50000"/>
              </a:prstClr>
            </a:outerShdw>
          </a:effectLst>
        </p:grpSpPr>
        <p:sp>
          <p:nvSpPr>
            <p:cNvPr id="14" name="同心圆 13"/>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a:defRPr/>
              </a:pPr>
              <a:endParaRPr lang="zh-CN" altLang="en-US" sz="2400" kern="0">
                <a:solidFill>
                  <a:sysClr val="windowText" lastClr="000000"/>
                </a:solidFill>
                <a:latin typeface="+mj-ea"/>
                <a:ea typeface="+mj-ea"/>
              </a:endParaRPr>
            </a:p>
          </p:txBody>
        </p:sp>
        <p:sp>
          <p:nvSpPr>
            <p:cNvPr id="15" name="椭圆 14"/>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a:defRPr/>
              </a:pPr>
              <a:endParaRPr lang="zh-CN" altLang="en-US" sz="2400" kern="0">
                <a:solidFill>
                  <a:sysClr val="window" lastClr="FFFFFF"/>
                </a:solidFill>
                <a:latin typeface="+mj-ea"/>
                <a:ea typeface="+mj-ea"/>
              </a:endParaRPr>
            </a:p>
          </p:txBody>
        </p:sp>
      </p:grpSp>
      <p:grpSp>
        <p:nvGrpSpPr>
          <p:cNvPr id="16" name="组合 15"/>
          <p:cNvGrpSpPr/>
          <p:nvPr/>
        </p:nvGrpSpPr>
        <p:grpSpPr>
          <a:xfrm>
            <a:off x="4354143" y="1661312"/>
            <a:ext cx="458300" cy="458299"/>
            <a:chOff x="304800" y="673100"/>
            <a:chExt cx="4000500" cy="4000500"/>
          </a:xfrm>
          <a:effectLst>
            <a:outerShdw blurRad="444500" dist="254000" dir="8100000" algn="tr" rotWithShape="0">
              <a:prstClr val="black">
                <a:alpha val="50000"/>
              </a:prstClr>
            </a:outerShdw>
          </a:effectLst>
        </p:grpSpPr>
        <p:sp>
          <p:nvSpPr>
            <p:cNvPr id="17" name="同心圆 16"/>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a:defRPr/>
              </a:pPr>
              <a:endParaRPr lang="zh-CN" altLang="en-US" sz="2400" kern="0">
                <a:solidFill>
                  <a:sysClr val="windowText" lastClr="000000"/>
                </a:solidFill>
                <a:latin typeface="+mj-ea"/>
                <a:ea typeface="+mj-ea"/>
              </a:endParaRPr>
            </a:p>
          </p:txBody>
        </p:sp>
        <p:sp>
          <p:nvSpPr>
            <p:cNvPr id="18" name="椭圆 17"/>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a:defRPr/>
              </a:pPr>
              <a:endParaRPr lang="zh-CN" altLang="en-US" sz="2400" kern="0">
                <a:solidFill>
                  <a:sysClr val="window" lastClr="FFFFFF"/>
                </a:solidFill>
                <a:latin typeface="+mj-ea"/>
                <a:ea typeface="+mj-ea"/>
              </a:endParaRPr>
            </a:p>
          </p:txBody>
        </p:sp>
      </p:grpSp>
      <p:grpSp>
        <p:nvGrpSpPr>
          <p:cNvPr id="19" name="组合 18"/>
          <p:cNvGrpSpPr/>
          <p:nvPr/>
        </p:nvGrpSpPr>
        <p:grpSpPr>
          <a:xfrm>
            <a:off x="2309639" y="5426489"/>
            <a:ext cx="291220" cy="291219"/>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1219200">
                <a:defRPr/>
              </a:pPr>
              <a:endParaRPr lang="zh-CN" altLang="en-US" sz="2400" kern="0">
                <a:solidFill>
                  <a:sysClr val="windowText" lastClr="000000"/>
                </a:solidFill>
                <a:latin typeface="+mj-ea"/>
                <a:ea typeface="+mj-ea"/>
              </a:endParaRPr>
            </a:p>
          </p:txBody>
        </p:sp>
        <p:sp>
          <p:nvSpPr>
            <p:cNvPr id="21" name="椭圆 20"/>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1219200">
                <a:defRPr/>
              </a:pPr>
              <a:endParaRPr lang="zh-CN" altLang="en-US" sz="2400" kern="0">
                <a:solidFill>
                  <a:sysClr val="window" lastClr="FFFFFF"/>
                </a:solidFill>
                <a:latin typeface="+mj-ea"/>
                <a:ea typeface="+mj-ea"/>
              </a:endParaRPr>
            </a:p>
          </p:txBody>
        </p:sp>
      </p:grpSp>
      <p:sp>
        <p:nvSpPr>
          <p:cNvPr id="29" name="矩形 1"/>
          <p:cNvSpPr>
            <a:spLocks noChangeArrowheads="1"/>
          </p:cNvSpPr>
          <p:nvPr/>
        </p:nvSpPr>
        <p:spPr bwMode="auto">
          <a:xfrm>
            <a:off x="7160347" y="1832213"/>
            <a:ext cx="383219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600" dirty="0">
                <a:latin typeface="宋体" panose="02010600030101010101" pitchFamily="2" charset="-122"/>
                <a:sym typeface="微软雅黑" panose="020B0503020204020204" pitchFamily="34" charset="-122"/>
              </a:rPr>
              <a:t>课程包括</a:t>
            </a:r>
            <a:r>
              <a:rPr lang="en-US" altLang="zh-CN"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Office</a:t>
            </a:r>
            <a:r>
              <a:rPr lang="zh-CN" altLang="en-US" sz="1600" dirty="0">
                <a:latin typeface="宋体" panose="02010600030101010101" pitchFamily="2" charset="-122"/>
                <a:sym typeface="微软雅黑" panose="020B0503020204020204" pitchFamily="34" charset="-122"/>
              </a:rPr>
              <a:t>办公软件、</a:t>
            </a:r>
            <a:r>
              <a:rPr lang="en-US" altLang="zh-CN" sz="1600" dirty="0" err="1">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MindManager</a:t>
            </a:r>
            <a:r>
              <a:rPr lang="zh-CN" altLang="en-US"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t>
            </a:r>
            <a:r>
              <a:rPr lang="en-US" altLang="zh-CN" sz="1600" dirty="0" err="1">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Matlab</a:t>
            </a:r>
            <a:r>
              <a:rPr lang="zh-CN" altLang="en-US"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t>
            </a:r>
            <a:r>
              <a:rPr lang="en-US" altLang="zh-CN"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PowerPoint</a:t>
            </a:r>
            <a:r>
              <a:rPr lang="zh-CN" altLang="en-US"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t>
            </a:r>
            <a:r>
              <a:rPr lang="en-US" altLang="zh-CN"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Project</a:t>
            </a:r>
            <a:r>
              <a:rPr lang="zh-CN" altLang="en-US"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t>
            </a:r>
            <a:r>
              <a:rPr lang="en-US" altLang="zh-CN"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Visio</a:t>
            </a:r>
            <a:r>
              <a:rPr lang="zh-CN" altLang="en-US"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t>
            </a:r>
            <a:r>
              <a:rPr lang="en-US" altLang="zh-CN"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SPSS</a:t>
            </a:r>
            <a:r>
              <a:rPr lang="zh-CN" altLang="en-US"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a:t>
            </a:r>
            <a:r>
              <a:rPr lang="en-US" altLang="zh-CN" sz="1600" dirty="0">
                <a:latin typeface="Times New Roman" panose="02020603050405020304" charset="0"/>
                <a:ea typeface="微软雅黑" panose="020B0503020204020204" pitchFamily="34" charset="-122"/>
                <a:cs typeface="Times New Roman" panose="02020603050405020304" charset="0"/>
                <a:sym typeface="微软雅黑" panose="020B0503020204020204" pitchFamily="34" charset="-122"/>
              </a:rPr>
              <a:t>3DS MAX</a:t>
            </a:r>
            <a:r>
              <a:rPr lang="zh-CN" altLang="en-US" sz="1600" dirty="0">
                <a:latin typeface="宋体" panose="02010600030101010101" pitchFamily="2" charset="-122"/>
                <a:sym typeface="微软雅黑" panose="020B0503020204020204" pitchFamily="34" charset="-122"/>
              </a:rPr>
              <a:t>等软件的教学视频</a:t>
            </a:r>
            <a:endParaRPr lang="zh-CN" altLang="en-US" sz="1600" dirty="0">
              <a:latin typeface="宋体" panose="02010600030101010101" pitchFamily="2" charset="-122"/>
              <a:sym typeface="微软雅黑" panose="020B0503020204020204" pitchFamily="34" charset="-122"/>
            </a:endParaRPr>
          </a:p>
        </p:txBody>
      </p:sp>
      <p:sp>
        <p:nvSpPr>
          <p:cNvPr id="30" name="TextBox 28"/>
          <p:cNvSpPr txBox="1"/>
          <p:nvPr/>
        </p:nvSpPr>
        <p:spPr>
          <a:xfrm>
            <a:off x="7165867" y="3524109"/>
            <a:ext cx="1621064" cy="502766"/>
          </a:xfrm>
          <a:prstGeom prst="rect">
            <a:avLst/>
          </a:prstGeom>
          <a:noFill/>
        </p:spPr>
        <p:txBody>
          <a:bodyPr wrap="square" rtlCol="0">
            <a:spAutoFit/>
          </a:bodyPr>
          <a:lstStyle/>
          <a:p>
            <a:r>
              <a:rPr lang="zh-CN" altLang="en-US" sz="2665" dirty="0">
                <a:solidFill>
                  <a:srgbClr val="E6571E"/>
                </a:solidFill>
                <a:latin typeface="+mj-ea"/>
                <a:ea typeface="+mj-ea"/>
              </a:rPr>
              <a:t>作用</a:t>
            </a:r>
            <a:endParaRPr lang="zh-CN" altLang="en-US" sz="2665" dirty="0">
              <a:solidFill>
                <a:srgbClr val="E6571E"/>
              </a:solidFill>
              <a:latin typeface="+mj-ea"/>
              <a:ea typeface="+mj-ea"/>
            </a:endParaRPr>
          </a:p>
        </p:txBody>
      </p:sp>
      <p:sp>
        <p:nvSpPr>
          <p:cNvPr id="31" name="TextBox 22"/>
          <p:cNvSpPr txBox="1"/>
          <p:nvPr/>
        </p:nvSpPr>
        <p:spPr>
          <a:xfrm>
            <a:off x="7160347" y="4235146"/>
            <a:ext cx="5031653" cy="1803712"/>
          </a:xfrm>
          <a:prstGeom prst="rect">
            <a:avLst/>
          </a:prstGeom>
          <a:noFill/>
        </p:spPr>
        <p:txBody>
          <a:bodyPr wrap="square" lIns="87771" tIns="43885" rIns="87771" bIns="43885" rtlCol="0">
            <a:spAutoFit/>
          </a:bodyPr>
          <a:lstStyle>
            <a:defPPr>
              <a:defRPr lang="zh-CN"/>
            </a:defPPr>
            <a:lvl1pPr lvl="0">
              <a:lnSpc>
                <a:spcPct val="120000"/>
              </a:lnSpc>
              <a:spcAft>
                <a:spcPct val="40000"/>
              </a:spcAft>
              <a:buClr>
                <a:srgbClr val="292929"/>
              </a:buClr>
              <a:defRPr sz="1400">
                <a:solidFill>
                  <a:srgbClr val="333333"/>
                </a:solidFill>
                <a:latin typeface="微软雅黑" panose="020B0503020204020204" pitchFamily="34" charset="-122"/>
                <a:ea typeface="微软雅黑" panose="020B0503020204020204" pitchFamily="34" charset="-122"/>
              </a:defRPr>
            </a:lvl1pPr>
          </a:lstStyle>
          <a:p>
            <a:pPr marL="285750" indent="-285750">
              <a:lnSpc>
                <a:spcPct val="150000"/>
              </a:lnSpc>
              <a:buClr>
                <a:srgbClr val="E6571E"/>
              </a:buClr>
              <a:buFont typeface="Wingdings" panose="05000000000000000000" pitchFamily="2" charset="2"/>
              <a:buChar char="l"/>
            </a:pPr>
            <a:r>
              <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rPr>
              <a:t>帮助从业人员掌握办公自动化基本业务处理方法。</a:t>
            </a:r>
            <a:endParaRPr lang="en-US" altLang="zh-CN" sz="1600" dirty="0">
              <a:solidFill>
                <a:schemeClr val="tx1"/>
              </a:solidFill>
              <a:latin typeface="宋体" panose="02010600030101010101" pitchFamily="2" charset="-122"/>
              <a:ea typeface="宋体" panose="02010600030101010101" pitchFamily="2" charset="-122"/>
              <a:sym typeface="微软雅黑" panose="020B0503020204020204" pitchFamily="34" charset="-122"/>
            </a:endParaRPr>
          </a:p>
          <a:p>
            <a:pPr marL="285750" indent="-285750">
              <a:lnSpc>
                <a:spcPct val="150000"/>
              </a:lnSpc>
              <a:buClr>
                <a:srgbClr val="E6571E"/>
              </a:buClr>
              <a:buFont typeface="Wingdings" panose="05000000000000000000" pitchFamily="2" charset="2"/>
              <a:buChar char="l"/>
            </a:pPr>
            <a:r>
              <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rPr>
              <a:t>有针对性地提高企业管理人员的管理能力。</a:t>
            </a:r>
            <a:endParaRPr lang="en-US" altLang="zh-CN" sz="1600" dirty="0">
              <a:solidFill>
                <a:schemeClr val="tx1"/>
              </a:solidFill>
              <a:latin typeface="宋体" panose="02010600030101010101" pitchFamily="2" charset="-122"/>
              <a:ea typeface="宋体" panose="02010600030101010101" pitchFamily="2" charset="-122"/>
              <a:sym typeface="微软雅黑" panose="020B0503020204020204" pitchFamily="34" charset="-122"/>
            </a:endParaRPr>
          </a:p>
          <a:p>
            <a:pPr marL="285750" indent="-285750">
              <a:lnSpc>
                <a:spcPct val="150000"/>
              </a:lnSpc>
              <a:buClr>
                <a:srgbClr val="E6571E"/>
              </a:buClr>
              <a:buFont typeface="Wingdings" panose="05000000000000000000" pitchFamily="2" charset="2"/>
              <a:buChar char="l"/>
            </a:pPr>
            <a:r>
              <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rPr>
              <a:t>帮助市场营销人员提高数据处理和分析能力。</a:t>
            </a:r>
            <a:endParaRPr lang="en-US" altLang="zh-CN" sz="1600" dirty="0">
              <a:solidFill>
                <a:schemeClr val="tx1"/>
              </a:solidFill>
              <a:latin typeface="宋体" panose="02010600030101010101" pitchFamily="2" charset="-122"/>
              <a:ea typeface="宋体" panose="02010600030101010101" pitchFamily="2" charset="-122"/>
              <a:sym typeface="微软雅黑" panose="020B0503020204020204" pitchFamily="34" charset="-122"/>
            </a:endParaRPr>
          </a:p>
          <a:p>
            <a:pPr marL="285750" indent="-285750">
              <a:lnSpc>
                <a:spcPct val="150000"/>
              </a:lnSpc>
              <a:buClr>
                <a:srgbClr val="E6571E"/>
              </a:buClr>
              <a:buFont typeface="Wingdings" panose="05000000000000000000" pitchFamily="2" charset="2"/>
              <a:buChar char="l"/>
            </a:pPr>
            <a:r>
              <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rPr>
              <a:t>帮助项目负责人准确高效完成项目。</a:t>
            </a:r>
            <a:endParaRPr lang="zh-CN" altLang="en-US" sz="1600" dirty="0">
              <a:solidFill>
                <a:schemeClr val="tx1"/>
              </a:solidFill>
              <a:latin typeface="宋体" panose="02010600030101010101" pitchFamily="2" charset="-122"/>
              <a:ea typeface="宋体" panose="02010600030101010101" pitchFamily="2" charset="-122"/>
              <a:sym typeface="微软雅黑" panose="020B0503020204020204" pitchFamily="34" charset="-122"/>
            </a:endParaRPr>
          </a:p>
        </p:txBody>
      </p:sp>
      <p:grpSp>
        <p:nvGrpSpPr>
          <p:cNvPr id="32" name="组合 31"/>
          <p:cNvGrpSpPr/>
          <p:nvPr/>
        </p:nvGrpSpPr>
        <p:grpSpPr>
          <a:xfrm>
            <a:off x="3487961" y="2254141"/>
            <a:ext cx="1331735" cy="1331735"/>
            <a:chOff x="5252030" y="2008764"/>
            <a:chExt cx="809336" cy="809336"/>
          </a:xfrm>
          <a:solidFill>
            <a:srgbClr val="E6571E"/>
          </a:solidFill>
        </p:grpSpPr>
        <p:sp>
          <p:nvSpPr>
            <p:cNvPr id="33" name="椭圆 32"/>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34" name="椭圆 33"/>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35" name="组合 34"/>
          <p:cNvGrpSpPr/>
          <p:nvPr/>
        </p:nvGrpSpPr>
        <p:grpSpPr>
          <a:xfrm>
            <a:off x="560369" y="2387289"/>
            <a:ext cx="1528345" cy="1528345"/>
            <a:chOff x="5252030" y="2008764"/>
            <a:chExt cx="809336" cy="809336"/>
          </a:xfrm>
          <a:solidFill>
            <a:srgbClr val="E6571E"/>
          </a:solidFill>
        </p:grpSpPr>
        <p:sp>
          <p:nvSpPr>
            <p:cNvPr id="36" name="椭圆 35"/>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37" name="椭圆 36"/>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38" name="组合 37"/>
          <p:cNvGrpSpPr/>
          <p:nvPr/>
        </p:nvGrpSpPr>
        <p:grpSpPr>
          <a:xfrm>
            <a:off x="1229294" y="4594434"/>
            <a:ext cx="592639" cy="592639"/>
            <a:chOff x="5252030" y="2008764"/>
            <a:chExt cx="809336" cy="809336"/>
          </a:xfrm>
          <a:solidFill>
            <a:srgbClr val="E6571E"/>
          </a:solidFill>
        </p:grpSpPr>
        <p:sp>
          <p:nvSpPr>
            <p:cNvPr id="39" name="椭圆 38"/>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40" name="椭圆 39"/>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41" name="组合 40"/>
          <p:cNvGrpSpPr/>
          <p:nvPr/>
        </p:nvGrpSpPr>
        <p:grpSpPr>
          <a:xfrm>
            <a:off x="2505071" y="4087211"/>
            <a:ext cx="295775" cy="295775"/>
            <a:chOff x="5252030" y="2008764"/>
            <a:chExt cx="809336" cy="809336"/>
          </a:xfrm>
          <a:solidFill>
            <a:srgbClr val="E6571E"/>
          </a:solidFill>
        </p:grpSpPr>
        <p:sp>
          <p:nvSpPr>
            <p:cNvPr id="42" name="椭圆 41"/>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43" name="椭圆 42"/>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44" name="组合 43"/>
          <p:cNvGrpSpPr/>
          <p:nvPr/>
        </p:nvGrpSpPr>
        <p:grpSpPr>
          <a:xfrm>
            <a:off x="2264062" y="1971723"/>
            <a:ext cx="295775" cy="295775"/>
            <a:chOff x="5252030" y="2008764"/>
            <a:chExt cx="809336" cy="809336"/>
          </a:xfrm>
          <a:solidFill>
            <a:srgbClr val="E6571E"/>
          </a:solidFill>
        </p:grpSpPr>
        <p:sp>
          <p:nvSpPr>
            <p:cNvPr id="45" name="椭圆 44"/>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46" name="椭圆 45"/>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47" name="组合 46"/>
          <p:cNvGrpSpPr/>
          <p:nvPr/>
        </p:nvGrpSpPr>
        <p:grpSpPr>
          <a:xfrm>
            <a:off x="3346390" y="5243557"/>
            <a:ext cx="295775" cy="295775"/>
            <a:chOff x="5252030" y="2008764"/>
            <a:chExt cx="809336" cy="809336"/>
          </a:xfrm>
          <a:solidFill>
            <a:srgbClr val="E6571E"/>
          </a:solidFill>
        </p:grpSpPr>
        <p:sp>
          <p:nvSpPr>
            <p:cNvPr id="48" name="椭圆 47"/>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49" name="椭圆 48"/>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50" name="组合 49"/>
          <p:cNvGrpSpPr/>
          <p:nvPr/>
        </p:nvGrpSpPr>
        <p:grpSpPr>
          <a:xfrm>
            <a:off x="3917171" y="4877287"/>
            <a:ext cx="219900" cy="219900"/>
            <a:chOff x="5252030" y="2008764"/>
            <a:chExt cx="809336" cy="809336"/>
          </a:xfrm>
          <a:solidFill>
            <a:srgbClr val="E6571E"/>
          </a:solidFill>
        </p:grpSpPr>
        <p:sp>
          <p:nvSpPr>
            <p:cNvPr id="51" name="椭圆 50"/>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52" name="椭圆 51"/>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53" name="组合 52"/>
          <p:cNvGrpSpPr/>
          <p:nvPr/>
        </p:nvGrpSpPr>
        <p:grpSpPr>
          <a:xfrm>
            <a:off x="5279306" y="1463235"/>
            <a:ext cx="592639" cy="592639"/>
            <a:chOff x="5252030" y="2008764"/>
            <a:chExt cx="809336" cy="809336"/>
          </a:xfrm>
          <a:solidFill>
            <a:srgbClr val="E6571E"/>
          </a:solidFill>
        </p:grpSpPr>
        <p:sp>
          <p:nvSpPr>
            <p:cNvPr id="54" name="椭圆 53"/>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55" name="椭圆 54"/>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grpSp>
        <p:nvGrpSpPr>
          <p:cNvPr id="56" name="组合 55"/>
          <p:cNvGrpSpPr/>
          <p:nvPr/>
        </p:nvGrpSpPr>
        <p:grpSpPr>
          <a:xfrm>
            <a:off x="5329293" y="2817406"/>
            <a:ext cx="428961" cy="428961"/>
            <a:chOff x="5252030" y="2008764"/>
            <a:chExt cx="809336" cy="809336"/>
          </a:xfrm>
          <a:solidFill>
            <a:srgbClr val="E6571E"/>
          </a:solidFill>
        </p:grpSpPr>
        <p:sp>
          <p:nvSpPr>
            <p:cNvPr id="57" name="椭圆 56"/>
            <p:cNvSpPr/>
            <p:nvPr/>
          </p:nvSpPr>
          <p:spPr>
            <a:xfrm>
              <a:off x="5252030" y="2008764"/>
              <a:ext cx="809336" cy="809336"/>
            </a:xfrm>
            <a:prstGeom prst="ellipse">
              <a:avLst/>
            </a:prstGeom>
            <a:grpFill/>
            <a:ln w="25400" cap="flat" cmpd="sng" algn="ctr">
              <a:noFill/>
              <a:prstDash val="solid"/>
            </a:ln>
            <a:effectLst>
              <a:outerShdw blurRad="444500" dist="254000" dir="8100000" algn="tr" rotWithShape="0">
                <a:prstClr val="black">
                  <a:alpha val="50000"/>
                </a:prstClr>
              </a:outerShdw>
            </a:effectLst>
          </p:spPr>
          <p:txBody>
            <a:bodyPr rtlCol="0" anchor="ctr"/>
            <a:lstStyle/>
            <a:p>
              <a:pPr algn="ctr" defTabSz="1219200">
                <a:defRPr/>
              </a:pPr>
              <a:endParaRPr lang="zh-CN" altLang="en-US" sz="2400" kern="0">
                <a:solidFill>
                  <a:sysClr val="window" lastClr="FFFFFF"/>
                </a:solidFill>
                <a:latin typeface="+mj-ea"/>
                <a:ea typeface="+mj-ea"/>
              </a:endParaRPr>
            </a:p>
          </p:txBody>
        </p:sp>
        <p:sp>
          <p:nvSpPr>
            <p:cNvPr id="58" name="椭圆 57"/>
            <p:cNvSpPr/>
            <p:nvPr/>
          </p:nvSpPr>
          <p:spPr>
            <a:xfrm>
              <a:off x="5269270" y="2029388"/>
              <a:ext cx="769580" cy="769580"/>
            </a:xfrm>
            <a:prstGeom prst="ellipse">
              <a:avLst/>
            </a:prstGeom>
            <a:grpFill/>
            <a:ln>
              <a:noFill/>
            </a:ln>
            <a:effectLst>
              <a:innerShdw blurRad="368300" dist="254000">
                <a:prstClr val="black">
                  <a:alpha val="2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mj-ea"/>
                <a:ea typeface="+mj-ea"/>
              </a:endParaRPr>
            </a:p>
          </p:txBody>
        </p:sp>
      </p:grpSp>
      <p:sp>
        <p:nvSpPr>
          <p:cNvPr id="64" name="灯片编号占位符 63"/>
          <p:cNvSpPr>
            <a:spLocks noGrp="1"/>
          </p:cNvSpPr>
          <p:nvPr>
            <p:ph type="sldNum" sz="quarter" idx="12"/>
          </p:nvPr>
        </p:nvSpPr>
        <p:spPr>
          <a:xfrm>
            <a:off x="8553095" y="6460892"/>
            <a:ext cx="2743200" cy="365125"/>
          </a:xfrm>
        </p:spPr>
        <p:txBody>
          <a:bodyPr/>
          <a:lstStyle/>
          <a:p>
            <a:fld id="{7543FE73-A404-45C1-B77A-6DB3BD9EA953}" type="slidenum">
              <a:rPr lang="zh-CN" altLang="en-US" smtClean="0"/>
            </a:fld>
            <a:endParaRPr lang="zh-CN" altLang="en-US" dirty="0"/>
          </a:p>
        </p:txBody>
      </p:sp>
      <p:sp>
        <p:nvSpPr>
          <p:cNvPr id="63" name="TextBox 64"/>
          <p:cNvSpPr txBox="1"/>
          <p:nvPr/>
        </p:nvSpPr>
        <p:spPr>
          <a:xfrm>
            <a:off x="1057172" y="1544664"/>
            <a:ext cx="1043226" cy="492373"/>
          </a:xfrm>
          <a:prstGeom prst="rect">
            <a:avLst/>
          </a:prstGeom>
          <a:noFill/>
        </p:spPr>
        <p:txBody>
          <a:bodyPr wrap="none" lIns="162556" tIns="81277" rIns="162556" bIns="81277" rtlCol="0">
            <a:spAutoFit/>
          </a:bodyPr>
          <a:lstStyle/>
          <a:p>
            <a:r>
              <a:rPr lang="en-US" altLang="zh-CN" sz="2135" b="1" dirty="0">
                <a:latin typeface="Times New Roman" panose="02020603050405020304" charset="0"/>
                <a:ea typeface="微软雅黑" panose="020B0503020204020204" pitchFamily="34" charset="-122"/>
                <a:cs typeface="Times New Roman" panose="02020603050405020304" charset="0"/>
              </a:rPr>
              <a:t>Office</a:t>
            </a:r>
            <a:endParaRPr lang="zh-CN" altLang="en-US" sz="2135" b="1" dirty="0">
              <a:latin typeface="Times New Roman" panose="02020603050405020304" charset="0"/>
              <a:ea typeface="微软雅黑" panose="020B0503020204020204" pitchFamily="34" charset="-122"/>
              <a:cs typeface="Times New Roman" panose="02020603050405020304" charset="0"/>
            </a:endParaRPr>
          </a:p>
        </p:txBody>
      </p:sp>
      <p:sp>
        <p:nvSpPr>
          <p:cNvPr id="65" name="TextBox 64"/>
          <p:cNvSpPr txBox="1"/>
          <p:nvPr/>
        </p:nvSpPr>
        <p:spPr>
          <a:xfrm>
            <a:off x="3310484" y="1305793"/>
            <a:ext cx="1174544" cy="492373"/>
          </a:xfrm>
          <a:prstGeom prst="rect">
            <a:avLst/>
          </a:prstGeom>
          <a:noFill/>
        </p:spPr>
        <p:txBody>
          <a:bodyPr wrap="none" lIns="162556" tIns="81277" rIns="162556" bIns="81277" rtlCol="0">
            <a:spAutoFit/>
          </a:bodyPr>
          <a:lstStyle/>
          <a:p>
            <a:r>
              <a:rPr lang="en-US" altLang="zh-CN" sz="2135" b="1" dirty="0">
                <a:latin typeface="Times New Roman" panose="02020603050405020304" charset="0"/>
                <a:ea typeface="微软雅黑" panose="020B0503020204020204" pitchFamily="34" charset="-122"/>
                <a:cs typeface="Times New Roman" panose="02020603050405020304" charset="0"/>
              </a:rPr>
              <a:t>Project</a:t>
            </a:r>
            <a:endParaRPr lang="zh-CN" altLang="en-US" sz="2135" b="1" dirty="0">
              <a:latin typeface="Times New Roman" panose="02020603050405020304" charset="0"/>
              <a:ea typeface="微软雅黑" panose="020B0503020204020204" pitchFamily="34" charset="-122"/>
              <a:cs typeface="Times New Roman" panose="02020603050405020304" charset="0"/>
            </a:endParaRPr>
          </a:p>
        </p:txBody>
      </p:sp>
      <p:sp>
        <p:nvSpPr>
          <p:cNvPr id="66" name="TextBox 62"/>
          <p:cNvSpPr txBox="1"/>
          <p:nvPr/>
        </p:nvSpPr>
        <p:spPr>
          <a:xfrm>
            <a:off x="1947369" y="3102433"/>
            <a:ext cx="876514" cy="492373"/>
          </a:xfrm>
          <a:prstGeom prst="rect">
            <a:avLst/>
          </a:prstGeom>
          <a:noFill/>
        </p:spPr>
        <p:txBody>
          <a:bodyPr wrap="none" lIns="162556" tIns="81277" rIns="162556" bIns="81277" rtlCol="0">
            <a:spAutoFit/>
          </a:bodyPr>
          <a:lstStyle/>
          <a:p>
            <a:r>
              <a:rPr lang="zh-CN" altLang="en-US" sz="2135" b="1" dirty="0">
                <a:latin typeface="Times New Roman" panose="02020603050405020304" charset="0"/>
                <a:ea typeface="微软雅黑" panose="020B0503020204020204" pitchFamily="34" charset="-122"/>
                <a:cs typeface="Times New Roman" panose="02020603050405020304" charset="0"/>
              </a:rPr>
              <a:t>商业</a:t>
            </a:r>
            <a:endParaRPr lang="zh-CN" altLang="en-US" sz="2135" b="1" dirty="0">
              <a:latin typeface="Times New Roman" panose="02020603050405020304" charset="0"/>
              <a:ea typeface="微软雅黑" panose="020B0503020204020204" pitchFamily="34" charset="-122"/>
              <a:cs typeface="Times New Roman" panose="02020603050405020304" charset="0"/>
            </a:endParaRPr>
          </a:p>
        </p:txBody>
      </p:sp>
      <p:sp>
        <p:nvSpPr>
          <p:cNvPr id="67" name="TextBox 67"/>
          <p:cNvSpPr txBox="1"/>
          <p:nvPr/>
        </p:nvSpPr>
        <p:spPr>
          <a:xfrm>
            <a:off x="1968500" y="4899005"/>
            <a:ext cx="1150628" cy="492373"/>
          </a:xfrm>
          <a:prstGeom prst="rect">
            <a:avLst/>
          </a:prstGeom>
          <a:noFill/>
        </p:spPr>
        <p:txBody>
          <a:bodyPr wrap="none" lIns="162556" tIns="81277" rIns="162556" bIns="81277" rtlCol="0">
            <a:spAutoFit/>
          </a:bodyPr>
          <a:lstStyle/>
          <a:p>
            <a:r>
              <a:rPr lang="zh-CN" altLang="en-US" sz="2135" b="1" dirty="0">
                <a:latin typeface="Times New Roman" panose="02020603050405020304" charset="0"/>
                <a:ea typeface="微软雅黑" panose="020B0503020204020204" pitchFamily="34" charset="-122"/>
                <a:cs typeface="Times New Roman" panose="02020603050405020304" charset="0"/>
              </a:rPr>
              <a:t>领导力</a:t>
            </a:r>
            <a:endParaRPr lang="zh-CN" altLang="en-US" sz="2135" b="1" dirty="0">
              <a:latin typeface="Times New Roman" panose="02020603050405020304" charset="0"/>
              <a:ea typeface="微软雅黑" panose="020B0503020204020204" pitchFamily="34" charset="-122"/>
              <a:cs typeface="Times New Roman" panose="02020603050405020304" charset="0"/>
            </a:endParaRPr>
          </a:p>
        </p:txBody>
      </p:sp>
      <p:sp>
        <p:nvSpPr>
          <p:cNvPr id="68" name="TextBox 64"/>
          <p:cNvSpPr txBox="1"/>
          <p:nvPr/>
        </p:nvSpPr>
        <p:spPr>
          <a:xfrm>
            <a:off x="718402" y="4265820"/>
            <a:ext cx="908061" cy="492373"/>
          </a:xfrm>
          <a:prstGeom prst="rect">
            <a:avLst/>
          </a:prstGeom>
          <a:noFill/>
        </p:spPr>
        <p:txBody>
          <a:bodyPr wrap="none" lIns="162556" tIns="81277" rIns="162556" bIns="81277" rtlCol="0">
            <a:spAutoFit/>
          </a:bodyPr>
          <a:lstStyle/>
          <a:p>
            <a:r>
              <a:rPr lang="en-US" altLang="zh-CN" sz="2135" b="1" dirty="0">
                <a:latin typeface="Times New Roman" panose="02020603050405020304" charset="0"/>
                <a:ea typeface="微软雅黑" panose="020B0503020204020204" pitchFamily="34" charset="-122"/>
                <a:cs typeface="Times New Roman" panose="02020603050405020304" charset="0"/>
              </a:rPr>
              <a:t>Visio</a:t>
            </a:r>
            <a:endParaRPr lang="zh-CN" altLang="en-US" sz="2135" b="1" dirty="0">
              <a:latin typeface="Times New Roman" panose="02020603050405020304" charset="0"/>
              <a:ea typeface="微软雅黑" panose="020B0503020204020204" pitchFamily="34" charset="-122"/>
              <a:cs typeface="Times New Roman" panose="02020603050405020304" charset="0"/>
            </a:endParaRPr>
          </a:p>
        </p:txBody>
      </p:sp>
      <p:sp>
        <p:nvSpPr>
          <p:cNvPr id="69" name="TextBox 65"/>
          <p:cNvSpPr txBox="1"/>
          <p:nvPr/>
        </p:nvSpPr>
        <p:spPr>
          <a:xfrm>
            <a:off x="4200154" y="5225271"/>
            <a:ext cx="1424741" cy="492373"/>
          </a:xfrm>
          <a:prstGeom prst="rect">
            <a:avLst/>
          </a:prstGeom>
          <a:noFill/>
        </p:spPr>
        <p:txBody>
          <a:bodyPr wrap="none" lIns="162556" tIns="81277" rIns="162556" bIns="81277" rtlCol="0">
            <a:spAutoFit/>
          </a:bodyPr>
          <a:lstStyle/>
          <a:p>
            <a:r>
              <a:rPr lang="zh-CN" altLang="en-US" sz="2135" b="1" dirty="0">
                <a:latin typeface="Times New Roman" panose="02020603050405020304" charset="0"/>
                <a:ea typeface="微软雅黑" panose="020B0503020204020204" pitchFamily="34" charset="-122"/>
                <a:cs typeface="Times New Roman" panose="02020603050405020304" charset="0"/>
              </a:rPr>
              <a:t>项目管理</a:t>
            </a:r>
            <a:endParaRPr lang="zh-CN" altLang="en-US" sz="2135" b="1" dirty="0">
              <a:latin typeface="Times New Roman" panose="02020603050405020304" charset="0"/>
              <a:ea typeface="微软雅黑" panose="020B0503020204020204" pitchFamily="34" charset="-122"/>
              <a:cs typeface="Times New Roman" panose="02020603050405020304" charset="0"/>
            </a:endParaRPr>
          </a:p>
        </p:txBody>
      </p:sp>
      <p:sp>
        <p:nvSpPr>
          <p:cNvPr id="70" name="TextBox 64"/>
          <p:cNvSpPr txBox="1"/>
          <p:nvPr/>
        </p:nvSpPr>
        <p:spPr>
          <a:xfrm>
            <a:off x="3300836" y="3565152"/>
            <a:ext cx="2029074" cy="492373"/>
          </a:xfrm>
          <a:prstGeom prst="rect">
            <a:avLst/>
          </a:prstGeom>
          <a:noFill/>
        </p:spPr>
        <p:txBody>
          <a:bodyPr wrap="none" lIns="162556" tIns="81277" rIns="162556" bIns="81277" rtlCol="0">
            <a:spAutoFit/>
          </a:bodyPr>
          <a:lstStyle/>
          <a:p>
            <a:r>
              <a:rPr lang="en-US" altLang="zh-CN" sz="2135" b="1" dirty="0" err="1">
                <a:latin typeface="Times New Roman" panose="02020603050405020304" charset="0"/>
                <a:ea typeface="微软雅黑" panose="020B0503020204020204" pitchFamily="34" charset="-122"/>
                <a:cs typeface="Times New Roman" panose="02020603050405020304" charset="0"/>
              </a:rPr>
              <a:t>MindManager</a:t>
            </a:r>
            <a:endParaRPr lang="zh-CN" altLang="en-US" sz="2135" b="1" dirty="0">
              <a:latin typeface="Times New Roman" panose="02020603050405020304" charset="0"/>
              <a:ea typeface="微软雅黑" panose="020B0503020204020204" pitchFamily="34" charset="-122"/>
              <a:cs typeface="Times New Roman" panose="02020603050405020304" charset="0"/>
            </a:endParaRPr>
          </a:p>
        </p:txBody>
      </p:sp>
      <p:sp>
        <p:nvSpPr>
          <p:cNvPr id="71" name="TextBox 66"/>
          <p:cNvSpPr txBox="1"/>
          <p:nvPr/>
        </p:nvSpPr>
        <p:spPr>
          <a:xfrm>
            <a:off x="5303951" y="3649099"/>
            <a:ext cx="876514" cy="492373"/>
          </a:xfrm>
          <a:prstGeom prst="rect">
            <a:avLst/>
          </a:prstGeom>
          <a:noFill/>
        </p:spPr>
        <p:txBody>
          <a:bodyPr wrap="none" lIns="162556" tIns="81277" rIns="162556" bIns="81277" rtlCol="0">
            <a:spAutoFit/>
          </a:bodyPr>
          <a:lstStyle/>
          <a:p>
            <a:r>
              <a:rPr lang="zh-CN" altLang="en-US" sz="2135" b="1" dirty="0">
                <a:latin typeface="Times New Roman" panose="02020603050405020304" charset="0"/>
                <a:ea typeface="微软雅黑" panose="020B0503020204020204" pitchFamily="34" charset="-122"/>
                <a:cs typeface="Times New Roman" panose="02020603050405020304" charset="0"/>
              </a:rPr>
              <a:t>营销</a:t>
            </a:r>
            <a:endParaRPr lang="zh-CN" altLang="en-US" sz="2135" b="1" dirty="0">
              <a:latin typeface="Times New Roman" panose="02020603050405020304" charset="0"/>
              <a:ea typeface="微软雅黑" panose="020B0503020204020204" pitchFamily="34" charset="-122"/>
              <a:cs typeface="Times New Roman" panose="02020603050405020304" charset="0"/>
            </a:endParaRPr>
          </a:p>
        </p:txBody>
      </p:sp>
      <p:sp>
        <p:nvSpPr>
          <p:cNvPr id="72" name="TextBox 28"/>
          <p:cNvSpPr txBox="1"/>
          <p:nvPr/>
        </p:nvSpPr>
        <p:spPr>
          <a:xfrm>
            <a:off x="7152118" y="1453012"/>
            <a:ext cx="1400977" cy="502766"/>
          </a:xfrm>
          <a:prstGeom prst="rect">
            <a:avLst/>
          </a:prstGeom>
          <a:noFill/>
        </p:spPr>
        <p:txBody>
          <a:bodyPr wrap="square" rtlCol="0">
            <a:spAutoFit/>
          </a:bodyPr>
          <a:lstStyle/>
          <a:p>
            <a:r>
              <a:rPr lang="zh-CN" altLang="en-US" sz="2665" dirty="0">
                <a:solidFill>
                  <a:srgbClr val="E6571E"/>
                </a:solidFill>
                <a:latin typeface="+mj-ea"/>
                <a:ea typeface="+mj-ea"/>
              </a:rPr>
              <a:t>内容</a:t>
            </a:r>
            <a:endParaRPr lang="zh-CN" altLang="en-US" sz="2665" dirty="0">
              <a:solidFill>
                <a:srgbClr val="E6571E"/>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200" advTm="6000">
        <p14:prism/>
      </p:transition>
    </mc:Choice>
    <mc:Fallback>
      <p:transition spd="slow" advTm="6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65000" fill="hold" nodeType="withEffect" p14:presetBounceEnd="55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55000">
                                          <p:cBhvr additive="base">
                                            <p:cTn id="7" dur="2000" fill="hold"/>
                                            <p:tgtEl>
                                              <p:spTgt spid="32"/>
                                            </p:tgtEl>
                                            <p:attrNameLst>
                                              <p:attrName>ppt_x</p:attrName>
                                            </p:attrNameLst>
                                          </p:cBhvr>
                                          <p:tavLst>
                                            <p:tav tm="0">
                                              <p:val>
                                                <p:strVal val="1+#ppt_w/2"/>
                                              </p:val>
                                            </p:tav>
                                            <p:tav tm="100000">
                                              <p:val>
                                                <p:strVal val="#ppt_x"/>
                                              </p:val>
                                            </p:tav>
                                          </p:tavLst>
                                        </p:anim>
                                        <p:anim calcmode="lin" valueType="num" p14:bounceEnd="55000">
                                          <p:cBhvr additive="base">
                                            <p:cTn id="8" dur="20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2" accel="65000" fill="hold" nodeType="withEffect" p14:presetBounceEnd="55000">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14:bounceEnd="55000">
                                          <p:cBhvr additive="base">
                                            <p:cTn id="11" dur="2000" fill="hold"/>
                                            <p:tgtEl>
                                              <p:spTgt spid="35"/>
                                            </p:tgtEl>
                                            <p:attrNameLst>
                                              <p:attrName>ppt_x</p:attrName>
                                            </p:attrNameLst>
                                          </p:cBhvr>
                                          <p:tavLst>
                                            <p:tav tm="0">
                                              <p:val>
                                                <p:strVal val="0-#ppt_w/2"/>
                                              </p:val>
                                            </p:tav>
                                            <p:tav tm="100000">
                                              <p:val>
                                                <p:strVal val="#ppt_x"/>
                                              </p:val>
                                            </p:tav>
                                          </p:tavLst>
                                        </p:anim>
                                        <p:anim calcmode="lin" valueType="num" p14:bounceEnd="55000">
                                          <p:cBhvr additive="base">
                                            <p:cTn id="12" dur="2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12" accel="65000" fill="hold" nodeType="withEffect" p14:presetBounceEnd="55000">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14:bounceEnd="55000">
                                          <p:cBhvr additive="base">
                                            <p:cTn id="15" dur="2000" fill="hold"/>
                                            <p:tgtEl>
                                              <p:spTgt spid="38"/>
                                            </p:tgtEl>
                                            <p:attrNameLst>
                                              <p:attrName>ppt_x</p:attrName>
                                            </p:attrNameLst>
                                          </p:cBhvr>
                                          <p:tavLst>
                                            <p:tav tm="0">
                                              <p:val>
                                                <p:strVal val="0-#ppt_w/2"/>
                                              </p:val>
                                            </p:tav>
                                            <p:tav tm="100000">
                                              <p:val>
                                                <p:strVal val="#ppt_x"/>
                                              </p:val>
                                            </p:tav>
                                          </p:tavLst>
                                        </p:anim>
                                        <p:anim calcmode="lin" valueType="num" p14:bounceEnd="55000">
                                          <p:cBhvr additive="base">
                                            <p:cTn id="16" dur="20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14:presetBounceEnd="55000">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14:bounceEnd="55000">
                                          <p:cBhvr additive="base">
                                            <p:cTn id="19" dur="2000" fill="hold"/>
                                            <p:tgtEl>
                                              <p:spTgt spid="53"/>
                                            </p:tgtEl>
                                            <p:attrNameLst>
                                              <p:attrName>ppt_x</p:attrName>
                                            </p:attrNameLst>
                                          </p:cBhvr>
                                          <p:tavLst>
                                            <p:tav tm="0">
                                              <p:val>
                                                <p:strVal val="0-#ppt_w/2"/>
                                              </p:val>
                                            </p:tav>
                                            <p:tav tm="100000">
                                              <p:val>
                                                <p:strVal val="#ppt_x"/>
                                              </p:val>
                                            </p:tav>
                                          </p:tavLst>
                                        </p:anim>
                                        <p:anim calcmode="lin" valueType="num" p14:bounceEnd="55000">
                                          <p:cBhvr additive="base">
                                            <p:cTn id="20" dur="2000" fill="hold"/>
                                            <p:tgtEl>
                                              <p:spTgt spid="53"/>
                                            </p:tgtEl>
                                            <p:attrNameLst>
                                              <p:attrName>ppt_y</p:attrName>
                                            </p:attrNameLst>
                                          </p:cBhvr>
                                          <p:tavLst>
                                            <p:tav tm="0">
                                              <p:val>
                                                <p:strVal val="1+#ppt_h/2"/>
                                              </p:val>
                                            </p:tav>
                                            <p:tav tm="100000">
                                              <p:val>
                                                <p:strVal val="#ppt_y"/>
                                              </p:val>
                                            </p:tav>
                                          </p:tavLst>
                                        </p:anim>
                                      </p:childTnLst>
                                    </p:cTn>
                                  </p:par>
                                  <p:par>
                                    <p:cTn id="21" presetID="23" presetClass="entr" presetSubtype="52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ppt_x</p:attrName>
                                            </p:attrNameLst>
                                          </p:cBhvr>
                                          <p:tavLst>
                                            <p:tav tm="0">
                                              <p:val>
                                                <p:fltVal val="0.5"/>
                                              </p:val>
                                            </p:tav>
                                            <p:tav tm="100000">
                                              <p:val>
                                                <p:strVal val="#ppt_x"/>
                                              </p:val>
                                            </p:tav>
                                          </p:tavLst>
                                        </p:anim>
                                        <p:anim calcmode="lin" valueType="num">
                                          <p:cBhvr>
                                            <p:cTn id="26" dur="1000" fill="hold"/>
                                            <p:tgtEl>
                                              <p:spTgt spid="7"/>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2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ppt_x</p:attrName>
                                            </p:attrNameLst>
                                          </p:cBhvr>
                                          <p:tavLst>
                                            <p:tav tm="0">
                                              <p:val>
                                                <p:fltVal val="0.5"/>
                                              </p:val>
                                            </p:tav>
                                            <p:tav tm="100000">
                                              <p:val>
                                                <p:strVal val="#ppt_x"/>
                                              </p:val>
                                            </p:tav>
                                          </p:tavLst>
                                        </p:anim>
                                        <p:anim calcmode="lin" valueType="num">
                                          <p:cBhvr>
                                            <p:cTn id="32" dur="1000" fill="hold"/>
                                            <p:tgtEl>
                                              <p:spTgt spid="10"/>
                                            </p:tgtEl>
                                            <p:attrNameLst>
                                              <p:attrName>ppt_y</p:attrName>
                                            </p:attrNameLst>
                                          </p:cBhvr>
                                          <p:tavLst>
                                            <p:tav tm="0">
                                              <p:val>
                                                <p:fltVal val="0.5"/>
                                              </p:val>
                                            </p:tav>
                                            <p:tav tm="100000">
                                              <p:val>
                                                <p:strVal val="#ppt_y"/>
                                              </p:val>
                                            </p:tav>
                                          </p:tavLst>
                                        </p:anim>
                                      </p:childTnLst>
                                    </p:cTn>
                                  </p:par>
                                  <p:par>
                                    <p:cTn id="33" presetID="2" presetClass="entr" presetSubtype="3" accel="65000" fill="hold" nodeType="withEffect" p14:presetBounceEnd="55000">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14:bounceEnd="55000">
                                          <p:cBhvr additive="base">
                                            <p:cTn id="35" dur="2000" fill="hold"/>
                                            <p:tgtEl>
                                              <p:spTgt spid="50"/>
                                            </p:tgtEl>
                                            <p:attrNameLst>
                                              <p:attrName>ppt_x</p:attrName>
                                            </p:attrNameLst>
                                          </p:cBhvr>
                                          <p:tavLst>
                                            <p:tav tm="0">
                                              <p:val>
                                                <p:strVal val="1+#ppt_w/2"/>
                                              </p:val>
                                            </p:tav>
                                            <p:tav tm="100000">
                                              <p:val>
                                                <p:strVal val="#ppt_x"/>
                                              </p:val>
                                            </p:tav>
                                          </p:tavLst>
                                        </p:anim>
                                        <p:anim calcmode="lin" valueType="num" p14:bounceEnd="55000">
                                          <p:cBhvr additive="base">
                                            <p:cTn id="36" dur="2000" fill="hold"/>
                                            <p:tgtEl>
                                              <p:spTgt spid="50"/>
                                            </p:tgtEl>
                                            <p:attrNameLst>
                                              <p:attrName>ppt_y</p:attrName>
                                            </p:attrNameLst>
                                          </p:cBhvr>
                                          <p:tavLst>
                                            <p:tav tm="0">
                                              <p:val>
                                                <p:strVal val="0-#ppt_h/2"/>
                                              </p:val>
                                            </p:tav>
                                            <p:tav tm="100000">
                                              <p:val>
                                                <p:strVal val="#ppt_y"/>
                                              </p:val>
                                            </p:tav>
                                          </p:tavLst>
                                        </p:anim>
                                      </p:childTnLst>
                                    </p:cTn>
                                  </p:par>
                                  <p:par>
                                    <p:cTn id="37" presetID="2" presetClass="entr" presetSubtype="3" accel="65000" fill="hold" nodeType="withEffect" p14:presetBounceEnd="55000">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14:bounceEnd="55000">
                                          <p:cBhvr additive="base">
                                            <p:cTn id="39" dur="2000" fill="hold"/>
                                            <p:tgtEl>
                                              <p:spTgt spid="47"/>
                                            </p:tgtEl>
                                            <p:attrNameLst>
                                              <p:attrName>ppt_x</p:attrName>
                                            </p:attrNameLst>
                                          </p:cBhvr>
                                          <p:tavLst>
                                            <p:tav tm="0">
                                              <p:val>
                                                <p:strVal val="1+#ppt_w/2"/>
                                              </p:val>
                                            </p:tav>
                                            <p:tav tm="100000">
                                              <p:val>
                                                <p:strVal val="#ppt_x"/>
                                              </p:val>
                                            </p:tav>
                                          </p:tavLst>
                                        </p:anim>
                                        <p:anim calcmode="lin" valueType="num" p14:bounceEnd="55000">
                                          <p:cBhvr additive="base">
                                            <p:cTn id="40" dur="2000" fill="hold"/>
                                            <p:tgtEl>
                                              <p:spTgt spid="47"/>
                                            </p:tgtEl>
                                            <p:attrNameLst>
                                              <p:attrName>ppt_y</p:attrName>
                                            </p:attrNameLst>
                                          </p:cBhvr>
                                          <p:tavLst>
                                            <p:tav tm="0">
                                              <p:val>
                                                <p:strVal val="0-#ppt_h/2"/>
                                              </p:val>
                                            </p:tav>
                                            <p:tav tm="100000">
                                              <p:val>
                                                <p:strVal val="#ppt_y"/>
                                              </p:val>
                                            </p:tav>
                                          </p:tavLst>
                                        </p:anim>
                                      </p:childTnLst>
                                    </p:cTn>
                                  </p:par>
                                  <p:par>
                                    <p:cTn id="41" presetID="23" presetClass="entr" presetSubtype="52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ppt_x</p:attrName>
                                            </p:attrNameLst>
                                          </p:cBhvr>
                                          <p:tavLst>
                                            <p:tav tm="0">
                                              <p:val>
                                                <p:fltVal val="0.5"/>
                                              </p:val>
                                            </p:tav>
                                            <p:tav tm="100000">
                                              <p:val>
                                                <p:strVal val="#ppt_x"/>
                                              </p:val>
                                            </p:tav>
                                          </p:tavLst>
                                        </p:anim>
                                        <p:anim calcmode="lin" valueType="num">
                                          <p:cBhvr>
                                            <p:cTn id="46" dur="1000" fill="hold"/>
                                            <p:tgtEl>
                                              <p:spTgt spid="13"/>
                                            </p:tgtEl>
                                            <p:attrNameLst>
                                              <p:attrName>ppt_y</p:attrName>
                                            </p:attrNameLst>
                                          </p:cBhvr>
                                          <p:tavLst>
                                            <p:tav tm="0">
                                              <p:val>
                                                <p:fltVal val="0.5"/>
                                              </p:val>
                                            </p:tav>
                                            <p:tav tm="100000">
                                              <p:val>
                                                <p:strVal val="#ppt_y"/>
                                              </p:val>
                                            </p:tav>
                                          </p:tavLst>
                                        </p:anim>
                                      </p:childTnLst>
                                    </p:cTn>
                                  </p:par>
                                  <p:par>
                                    <p:cTn id="47" presetID="2" presetClass="entr" presetSubtype="12" accel="65000" fill="hold" nodeType="withEffect" p14:presetBounceEnd="55000">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14:bounceEnd="55000">
                                          <p:cBhvr additive="base">
                                            <p:cTn id="49" dur="2000" fill="hold"/>
                                            <p:tgtEl>
                                              <p:spTgt spid="56"/>
                                            </p:tgtEl>
                                            <p:attrNameLst>
                                              <p:attrName>ppt_x</p:attrName>
                                            </p:attrNameLst>
                                          </p:cBhvr>
                                          <p:tavLst>
                                            <p:tav tm="0">
                                              <p:val>
                                                <p:strVal val="0-#ppt_w/2"/>
                                              </p:val>
                                            </p:tav>
                                            <p:tav tm="100000">
                                              <p:val>
                                                <p:strVal val="#ppt_x"/>
                                              </p:val>
                                            </p:tav>
                                          </p:tavLst>
                                        </p:anim>
                                        <p:anim calcmode="lin" valueType="num" p14:bounceEnd="55000">
                                          <p:cBhvr additive="base">
                                            <p:cTn id="50" dur="2000" fill="hold"/>
                                            <p:tgtEl>
                                              <p:spTgt spid="56"/>
                                            </p:tgtEl>
                                            <p:attrNameLst>
                                              <p:attrName>ppt_y</p:attrName>
                                            </p:attrNameLst>
                                          </p:cBhvr>
                                          <p:tavLst>
                                            <p:tav tm="0">
                                              <p:val>
                                                <p:strVal val="1+#ppt_h/2"/>
                                              </p:val>
                                            </p:tav>
                                            <p:tav tm="100000">
                                              <p:val>
                                                <p:strVal val="#ppt_y"/>
                                              </p:val>
                                            </p:tav>
                                          </p:tavLst>
                                        </p:anim>
                                      </p:childTnLst>
                                    </p:cTn>
                                  </p:par>
                                  <p:par>
                                    <p:cTn id="51" presetID="23" presetClass="entr" presetSubtype="528" fill="hold" nodeType="withEffect">
                                      <p:stCondLst>
                                        <p:cond delay="2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600" fill="hold"/>
                                            <p:tgtEl>
                                              <p:spTgt spid="16"/>
                                            </p:tgtEl>
                                            <p:attrNameLst>
                                              <p:attrName>ppt_w</p:attrName>
                                            </p:attrNameLst>
                                          </p:cBhvr>
                                          <p:tavLst>
                                            <p:tav tm="0">
                                              <p:val>
                                                <p:fltVal val="0"/>
                                              </p:val>
                                            </p:tav>
                                            <p:tav tm="100000">
                                              <p:val>
                                                <p:strVal val="#ppt_w"/>
                                              </p:val>
                                            </p:tav>
                                          </p:tavLst>
                                        </p:anim>
                                        <p:anim calcmode="lin" valueType="num">
                                          <p:cBhvr>
                                            <p:cTn id="54" dur="600" fill="hold"/>
                                            <p:tgtEl>
                                              <p:spTgt spid="16"/>
                                            </p:tgtEl>
                                            <p:attrNameLst>
                                              <p:attrName>ppt_h</p:attrName>
                                            </p:attrNameLst>
                                          </p:cBhvr>
                                          <p:tavLst>
                                            <p:tav tm="0">
                                              <p:val>
                                                <p:fltVal val="0"/>
                                              </p:val>
                                            </p:tav>
                                            <p:tav tm="100000">
                                              <p:val>
                                                <p:strVal val="#ppt_h"/>
                                              </p:val>
                                            </p:tav>
                                          </p:tavLst>
                                        </p:anim>
                                        <p:anim calcmode="lin" valueType="num">
                                          <p:cBhvr>
                                            <p:cTn id="55" dur="600" fill="hold"/>
                                            <p:tgtEl>
                                              <p:spTgt spid="16"/>
                                            </p:tgtEl>
                                            <p:attrNameLst>
                                              <p:attrName>ppt_x</p:attrName>
                                            </p:attrNameLst>
                                          </p:cBhvr>
                                          <p:tavLst>
                                            <p:tav tm="0">
                                              <p:val>
                                                <p:fltVal val="0.5"/>
                                              </p:val>
                                            </p:tav>
                                            <p:tav tm="100000">
                                              <p:val>
                                                <p:strVal val="#ppt_x"/>
                                              </p:val>
                                            </p:tav>
                                          </p:tavLst>
                                        </p:anim>
                                        <p:anim calcmode="lin" valueType="num">
                                          <p:cBhvr>
                                            <p:cTn id="56" dur="600" fill="hold"/>
                                            <p:tgtEl>
                                              <p:spTgt spid="16"/>
                                            </p:tgtEl>
                                            <p:attrNameLst>
                                              <p:attrName>ppt_y</p:attrName>
                                            </p:attrNameLst>
                                          </p:cBhvr>
                                          <p:tavLst>
                                            <p:tav tm="0">
                                              <p:val>
                                                <p:fltVal val="0.5"/>
                                              </p:val>
                                            </p:tav>
                                            <p:tav tm="100000">
                                              <p:val>
                                                <p:strVal val="#ppt_y"/>
                                              </p:val>
                                            </p:tav>
                                          </p:tavLst>
                                        </p:anim>
                                      </p:childTnLst>
                                    </p:cTn>
                                  </p:par>
                                  <p:par>
                                    <p:cTn id="57" presetID="2" presetClass="entr" presetSubtype="12" accel="65000" fill="hold" nodeType="withEffect" p14:presetBounceEnd="55000">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14:bounceEnd="55000">
                                          <p:cBhvr additive="base">
                                            <p:cTn id="59" dur="2000" fill="hold"/>
                                            <p:tgtEl>
                                              <p:spTgt spid="44"/>
                                            </p:tgtEl>
                                            <p:attrNameLst>
                                              <p:attrName>ppt_x</p:attrName>
                                            </p:attrNameLst>
                                          </p:cBhvr>
                                          <p:tavLst>
                                            <p:tav tm="0">
                                              <p:val>
                                                <p:strVal val="0-#ppt_w/2"/>
                                              </p:val>
                                            </p:tav>
                                            <p:tav tm="100000">
                                              <p:val>
                                                <p:strVal val="#ppt_x"/>
                                              </p:val>
                                            </p:tav>
                                          </p:tavLst>
                                        </p:anim>
                                        <p:anim calcmode="lin" valueType="num" p14:bounceEnd="55000">
                                          <p:cBhvr additive="base">
                                            <p:cTn id="60" dur="2000" fill="hold"/>
                                            <p:tgtEl>
                                              <p:spTgt spid="44"/>
                                            </p:tgtEl>
                                            <p:attrNameLst>
                                              <p:attrName>ppt_y</p:attrName>
                                            </p:attrNameLst>
                                          </p:cBhvr>
                                          <p:tavLst>
                                            <p:tav tm="0">
                                              <p:val>
                                                <p:strVal val="1+#ppt_h/2"/>
                                              </p:val>
                                            </p:tav>
                                            <p:tav tm="100000">
                                              <p:val>
                                                <p:strVal val="#ppt_y"/>
                                              </p:val>
                                            </p:tav>
                                          </p:tavLst>
                                        </p:anim>
                                      </p:childTnLst>
                                    </p:cTn>
                                  </p:par>
                                  <p:par>
                                    <p:cTn id="61" presetID="23" presetClass="entr" presetSubtype="528"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700" fill="hold"/>
                                            <p:tgtEl>
                                              <p:spTgt spid="19"/>
                                            </p:tgtEl>
                                            <p:attrNameLst>
                                              <p:attrName>ppt_w</p:attrName>
                                            </p:attrNameLst>
                                          </p:cBhvr>
                                          <p:tavLst>
                                            <p:tav tm="0">
                                              <p:val>
                                                <p:fltVal val="0"/>
                                              </p:val>
                                            </p:tav>
                                            <p:tav tm="100000">
                                              <p:val>
                                                <p:strVal val="#ppt_w"/>
                                              </p:val>
                                            </p:tav>
                                          </p:tavLst>
                                        </p:anim>
                                        <p:anim calcmode="lin" valueType="num">
                                          <p:cBhvr>
                                            <p:cTn id="64" dur="700" fill="hold"/>
                                            <p:tgtEl>
                                              <p:spTgt spid="19"/>
                                            </p:tgtEl>
                                            <p:attrNameLst>
                                              <p:attrName>ppt_h</p:attrName>
                                            </p:attrNameLst>
                                          </p:cBhvr>
                                          <p:tavLst>
                                            <p:tav tm="0">
                                              <p:val>
                                                <p:fltVal val="0"/>
                                              </p:val>
                                            </p:tav>
                                            <p:tav tm="100000">
                                              <p:val>
                                                <p:strVal val="#ppt_h"/>
                                              </p:val>
                                            </p:tav>
                                          </p:tavLst>
                                        </p:anim>
                                        <p:anim calcmode="lin" valueType="num">
                                          <p:cBhvr>
                                            <p:cTn id="65" dur="700" fill="hold"/>
                                            <p:tgtEl>
                                              <p:spTgt spid="19"/>
                                            </p:tgtEl>
                                            <p:attrNameLst>
                                              <p:attrName>ppt_x</p:attrName>
                                            </p:attrNameLst>
                                          </p:cBhvr>
                                          <p:tavLst>
                                            <p:tav tm="0">
                                              <p:val>
                                                <p:fltVal val="0.5"/>
                                              </p:val>
                                            </p:tav>
                                            <p:tav tm="100000">
                                              <p:val>
                                                <p:strVal val="#ppt_x"/>
                                              </p:val>
                                            </p:tav>
                                          </p:tavLst>
                                        </p:anim>
                                        <p:anim calcmode="lin" valueType="num">
                                          <p:cBhvr>
                                            <p:cTn id="66" dur="700" fill="hold"/>
                                            <p:tgtEl>
                                              <p:spTgt spid="19"/>
                                            </p:tgtEl>
                                            <p:attrNameLst>
                                              <p:attrName>ppt_y</p:attrName>
                                            </p:attrNameLst>
                                          </p:cBhvr>
                                          <p:tavLst>
                                            <p:tav tm="0">
                                              <p:val>
                                                <p:fltVal val="0.5"/>
                                              </p:val>
                                            </p:tav>
                                            <p:tav tm="100000">
                                              <p:val>
                                                <p:strVal val="#ppt_y"/>
                                              </p:val>
                                            </p:tav>
                                          </p:tavLst>
                                        </p:anim>
                                      </p:childTnLst>
                                    </p:cTn>
                                  </p:par>
                                  <p:par>
                                    <p:cTn id="67" presetID="2" presetClass="entr" presetSubtype="3" accel="65000" fill="hold" nodeType="withEffect" p14:presetBounceEnd="55000">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14:bounceEnd="55000">
                                          <p:cBhvr additive="base">
                                            <p:cTn id="69" dur="2000" fill="hold"/>
                                            <p:tgtEl>
                                              <p:spTgt spid="41"/>
                                            </p:tgtEl>
                                            <p:attrNameLst>
                                              <p:attrName>ppt_x</p:attrName>
                                            </p:attrNameLst>
                                          </p:cBhvr>
                                          <p:tavLst>
                                            <p:tav tm="0">
                                              <p:val>
                                                <p:strVal val="1+#ppt_w/2"/>
                                              </p:val>
                                            </p:tav>
                                            <p:tav tm="100000">
                                              <p:val>
                                                <p:strVal val="#ppt_x"/>
                                              </p:val>
                                            </p:tav>
                                          </p:tavLst>
                                        </p:anim>
                                        <p:anim calcmode="lin" valueType="num" p14:bounceEnd="55000">
                                          <p:cBhvr additive="base">
                                            <p:cTn id="70" dur="2000" fill="hold"/>
                                            <p:tgtEl>
                                              <p:spTgt spid="41"/>
                                            </p:tgtEl>
                                            <p:attrNameLst>
                                              <p:attrName>ppt_y</p:attrName>
                                            </p:attrNameLst>
                                          </p:cBhvr>
                                          <p:tavLst>
                                            <p:tav tm="0">
                                              <p:val>
                                                <p:strVal val="0-#ppt_h/2"/>
                                              </p:val>
                                            </p:tav>
                                            <p:tav tm="100000">
                                              <p:val>
                                                <p:strVal val="#ppt_y"/>
                                              </p:val>
                                            </p:tav>
                                          </p:tavLst>
                                        </p:anim>
                                      </p:childTnLst>
                                    </p:cTn>
                                  </p:par>
                                  <p:par>
                                    <p:cTn id="71" presetID="53" presetClass="entr" presetSubtype="16" fill="hold" grpId="0" nodeType="withEffect">
                                      <p:stCondLst>
                                        <p:cond delay="200"/>
                                      </p:stCondLst>
                                      <p:childTnLst>
                                        <p:set>
                                          <p:cBhvr>
                                            <p:cTn id="72" dur="1" fill="hold">
                                              <p:stCondLst>
                                                <p:cond delay="0"/>
                                              </p:stCondLst>
                                            </p:cTn>
                                            <p:tgtEl>
                                              <p:spTgt spid="63"/>
                                            </p:tgtEl>
                                            <p:attrNameLst>
                                              <p:attrName>style.visibility</p:attrName>
                                            </p:attrNameLst>
                                          </p:cBhvr>
                                          <p:to>
                                            <p:strVal val="visible"/>
                                          </p:to>
                                        </p:set>
                                        <p:anim calcmode="lin" valueType="num">
                                          <p:cBhvr>
                                            <p:cTn id="73" dur="500" fill="hold"/>
                                            <p:tgtEl>
                                              <p:spTgt spid="63"/>
                                            </p:tgtEl>
                                            <p:attrNameLst>
                                              <p:attrName>ppt_w</p:attrName>
                                            </p:attrNameLst>
                                          </p:cBhvr>
                                          <p:tavLst>
                                            <p:tav tm="0">
                                              <p:val>
                                                <p:fltVal val="0"/>
                                              </p:val>
                                            </p:tav>
                                            <p:tav tm="100000">
                                              <p:val>
                                                <p:strVal val="#ppt_w"/>
                                              </p:val>
                                            </p:tav>
                                          </p:tavLst>
                                        </p:anim>
                                        <p:anim calcmode="lin" valueType="num">
                                          <p:cBhvr>
                                            <p:cTn id="74" dur="500" fill="hold"/>
                                            <p:tgtEl>
                                              <p:spTgt spid="63"/>
                                            </p:tgtEl>
                                            <p:attrNameLst>
                                              <p:attrName>ppt_h</p:attrName>
                                            </p:attrNameLst>
                                          </p:cBhvr>
                                          <p:tavLst>
                                            <p:tav tm="0">
                                              <p:val>
                                                <p:fltVal val="0"/>
                                              </p:val>
                                            </p:tav>
                                            <p:tav tm="100000">
                                              <p:val>
                                                <p:strVal val="#ppt_h"/>
                                              </p:val>
                                            </p:tav>
                                          </p:tavLst>
                                        </p:anim>
                                        <p:animEffect transition="in" filter="fade">
                                          <p:cBhvr>
                                            <p:cTn id="75" dur="500"/>
                                            <p:tgtEl>
                                              <p:spTgt spid="63"/>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65"/>
                                            </p:tgtEl>
                                            <p:attrNameLst>
                                              <p:attrName>style.visibility</p:attrName>
                                            </p:attrNameLst>
                                          </p:cBhvr>
                                          <p:to>
                                            <p:strVal val="visible"/>
                                          </p:to>
                                        </p:set>
                                        <p:anim calcmode="lin" valueType="num">
                                          <p:cBhvr>
                                            <p:cTn id="78" dur="500" fill="hold"/>
                                            <p:tgtEl>
                                              <p:spTgt spid="65"/>
                                            </p:tgtEl>
                                            <p:attrNameLst>
                                              <p:attrName>ppt_w</p:attrName>
                                            </p:attrNameLst>
                                          </p:cBhvr>
                                          <p:tavLst>
                                            <p:tav tm="0">
                                              <p:val>
                                                <p:fltVal val="0"/>
                                              </p:val>
                                            </p:tav>
                                            <p:tav tm="100000">
                                              <p:val>
                                                <p:strVal val="#ppt_w"/>
                                              </p:val>
                                            </p:tav>
                                          </p:tavLst>
                                        </p:anim>
                                        <p:anim calcmode="lin" valueType="num">
                                          <p:cBhvr>
                                            <p:cTn id="79" dur="500" fill="hold"/>
                                            <p:tgtEl>
                                              <p:spTgt spid="65"/>
                                            </p:tgtEl>
                                            <p:attrNameLst>
                                              <p:attrName>ppt_h</p:attrName>
                                            </p:attrNameLst>
                                          </p:cBhvr>
                                          <p:tavLst>
                                            <p:tav tm="0">
                                              <p:val>
                                                <p:fltVal val="0"/>
                                              </p:val>
                                            </p:tav>
                                            <p:tav tm="100000">
                                              <p:val>
                                                <p:strVal val="#ppt_h"/>
                                              </p:val>
                                            </p:tav>
                                          </p:tavLst>
                                        </p:anim>
                                        <p:animEffect transition="in" filter="fade">
                                          <p:cBhvr>
                                            <p:cTn id="80" dur="500"/>
                                            <p:tgtEl>
                                              <p:spTgt spid="65"/>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66"/>
                                            </p:tgtEl>
                                            <p:attrNameLst>
                                              <p:attrName>style.visibility</p:attrName>
                                            </p:attrNameLst>
                                          </p:cBhvr>
                                          <p:to>
                                            <p:strVal val="visible"/>
                                          </p:to>
                                        </p:set>
                                        <p:anim calcmode="lin" valueType="num">
                                          <p:cBhvr>
                                            <p:cTn id="83" dur="500" fill="hold"/>
                                            <p:tgtEl>
                                              <p:spTgt spid="66"/>
                                            </p:tgtEl>
                                            <p:attrNameLst>
                                              <p:attrName>ppt_w</p:attrName>
                                            </p:attrNameLst>
                                          </p:cBhvr>
                                          <p:tavLst>
                                            <p:tav tm="0">
                                              <p:val>
                                                <p:fltVal val="0"/>
                                              </p:val>
                                            </p:tav>
                                            <p:tav tm="100000">
                                              <p:val>
                                                <p:strVal val="#ppt_w"/>
                                              </p:val>
                                            </p:tav>
                                          </p:tavLst>
                                        </p:anim>
                                        <p:anim calcmode="lin" valueType="num">
                                          <p:cBhvr>
                                            <p:cTn id="84" dur="500" fill="hold"/>
                                            <p:tgtEl>
                                              <p:spTgt spid="66"/>
                                            </p:tgtEl>
                                            <p:attrNameLst>
                                              <p:attrName>ppt_h</p:attrName>
                                            </p:attrNameLst>
                                          </p:cBhvr>
                                          <p:tavLst>
                                            <p:tav tm="0">
                                              <p:val>
                                                <p:fltVal val="0"/>
                                              </p:val>
                                            </p:tav>
                                            <p:tav tm="100000">
                                              <p:val>
                                                <p:strVal val="#ppt_h"/>
                                              </p:val>
                                            </p:tav>
                                          </p:tavLst>
                                        </p:anim>
                                        <p:animEffect transition="in" filter="fade">
                                          <p:cBhvr>
                                            <p:cTn id="85" dur="500"/>
                                            <p:tgtEl>
                                              <p:spTgt spid="66"/>
                                            </p:tgtEl>
                                          </p:cBhvr>
                                        </p:animEffect>
                                      </p:childTnLst>
                                    </p:cTn>
                                  </p:par>
                                  <p:par>
                                    <p:cTn id="86" presetID="53" presetClass="entr" presetSubtype="16" fill="hold" grpId="0" nodeType="withEffect">
                                      <p:stCondLst>
                                        <p:cond delay="400"/>
                                      </p:stCondLst>
                                      <p:childTnLst>
                                        <p:set>
                                          <p:cBhvr>
                                            <p:cTn id="87" dur="1" fill="hold">
                                              <p:stCondLst>
                                                <p:cond delay="0"/>
                                              </p:stCondLst>
                                            </p:cTn>
                                            <p:tgtEl>
                                              <p:spTgt spid="67"/>
                                            </p:tgtEl>
                                            <p:attrNameLst>
                                              <p:attrName>style.visibility</p:attrName>
                                            </p:attrNameLst>
                                          </p:cBhvr>
                                          <p:to>
                                            <p:strVal val="visible"/>
                                          </p:to>
                                        </p:set>
                                        <p:anim calcmode="lin" valueType="num">
                                          <p:cBhvr>
                                            <p:cTn id="88" dur="500" fill="hold"/>
                                            <p:tgtEl>
                                              <p:spTgt spid="67"/>
                                            </p:tgtEl>
                                            <p:attrNameLst>
                                              <p:attrName>ppt_w</p:attrName>
                                            </p:attrNameLst>
                                          </p:cBhvr>
                                          <p:tavLst>
                                            <p:tav tm="0">
                                              <p:val>
                                                <p:fltVal val="0"/>
                                              </p:val>
                                            </p:tav>
                                            <p:tav tm="100000">
                                              <p:val>
                                                <p:strVal val="#ppt_w"/>
                                              </p:val>
                                            </p:tav>
                                          </p:tavLst>
                                        </p:anim>
                                        <p:anim calcmode="lin" valueType="num">
                                          <p:cBhvr>
                                            <p:cTn id="89" dur="500" fill="hold"/>
                                            <p:tgtEl>
                                              <p:spTgt spid="67"/>
                                            </p:tgtEl>
                                            <p:attrNameLst>
                                              <p:attrName>ppt_h</p:attrName>
                                            </p:attrNameLst>
                                          </p:cBhvr>
                                          <p:tavLst>
                                            <p:tav tm="0">
                                              <p:val>
                                                <p:fltVal val="0"/>
                                              </p:val>
                                            </p:tav>
                                            <p:tav tm="100000">
                                              <p:val>
                                                <p:strVal val="#ppt_h"/>
                                              </p:val>
                                            </p:tav>
                                          </p:tavLst>
                                        </p:anim>
                                        <p:animEffect transition="in" filter="fade">
                                          <p:cBhvr>
                                            <p:cTn id="90" dur="500"/>
                                            <p:tgtEl>
                                              <p:spTgt spid="67"/>
                                            </p:tgtEl>
                                          </p:cBhvr>
                                        </p:animEffect>
                                      </p:childTnLst>
                                    </p:cTn>
                                  </p:par>
                                  <p:par>
                                    <p:cTn id="91" presetID="53" presetClass="entr" presetSubtype="16" fill="hold" grpId="0" nodeType="withEffect">
                                      <p:stCondLst>
                                        <p:cond delay="200"/>
                                      </p:stCondLst>
                                      <p:childTnLst>
                                        <p:set>
                                          <p:cBhvr>
                                            <p:cTn id="92" dur="1" fill="hold">
                                              <p:stCondLst>
                                                <p:cond delay="0"/>
                                              </p:stCondLst>
                                            </p:cTn>
                                            <p:tgtEl>
                                              <p:spTgt spid="68"/>
                                            </p:tgtEl>
                                            <p:attrNameLst>
                                              <p:attrName>style.visibility</p:attrName>
                                            </p:attrNameLst>
                                          </p:cBhvr>
                                          <p:to>
                                            <p:strVal val="visible"/>
                                          </p:to>
                                        </p:set>
                                        <p:anim calcmode="lin" valueType="num">
                                          <p:cBhvr>
                                            <p:cTn id="93" dur="500" fill="hold"/>
                                            <p:tgtEl>
                                              <p:spTgt spid="68"/>
                                            </p:tgtEl>
                                            <p:attrNameLst>
                                              <p:attrName>ppt_w</p:attrName>
                                            </p:attrNameLst>
                                          </p:cBhvr>
                                          <p:tavLst>
                                            <p:tav tm="0">
                                              <p:val>
                                                <p:fltVal val="0"/>
                                              </p:val>
                                            </p:tav>
                                            <p:tav tm="100000">
                                              <p:val>
                                                <p:strVal val="#ppt_w"/>
                                              </p:val>
                                            </p:tav>
                                          </p:tavLst>
                                        </p:anim>
                                        <p:anim calcmode="lin" valueType="num">
                                          <p:cBhvr>
                                            <p:cTn id="94" dur="500" fill="hold"/>
                                            <p:tgtEl>
                                              <p:spTgt spid="68"/>
                                            </p:tgtEl>
                                            <p:attrNameLst>
                                              <p:attrName>ppt_h</p:attrName>
                                            </p:attrNameLst>
                                          </p:cBhvr>
                                          <p:tavLst>
                                            <p:tav tm="0">
                                              <p:val>
                                                <p:fltVal val="0"/>
                                              </p:val>
                                            </p:tav>
                                            <p:tav tm="100000">
                                              <p:val>
                                                <p:strVal val="#ppt_h"/>
                                              </p:val>
                                            </p:tav>
                                          </p:tavLst>
                                        </p:anim>
                                        <p:animEffect transition="in" filter="fade">
                                          <p:cBhvr>
                                            <p:cTn id="95" dur="500"/>
                                            <p:tgtEl>
                                              <p:spTgt spid="68"/>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cTn>
                                  </p:par>
                                  <p:par>
                                    <p:cTn id="101" presetID="53" presetClass="entr" presetSubtype="16" fill="hold" grpId="0" nodeType="withEffect">
                                      <p:stCondLst>
                                        <p:cond delay="200"/>
                                      </p:stCondLst>
                                      <p:childTnLst>
                                        <p:set>
                                          <p:cBhvr>
                                            <p:cTn id="102" dur="1" fill="hold">
                                              <p:stCondLst>
                                                <p:cond delay="0"/>
                                              </p:stCondLst>
                                            </p:cTn>
                                            <p:tgtEl>
                                              <p:spTgt spid="70"/>
                                            </p:tgtEl>
                                            <p:attrNameLst>
                                              <p:attrName>style.visibility</p:attrName>
                                            </p:attrNameLst>
                                          </p:cBhvr>
                                          <p:to>
                                            <p:strVal val="visible"/>
                                          </p:to>
                                        </p:set>
                                        <p:anim calcmode="lin" valueType="num">
                                          <p:cBhvr>
                                            <p:cTn id="103" dur="500" fill="hold"/>
                                            <p:tgtEl>
                                              <p:spTgt spid="70"/>
                                            </p:tgtEl>
                                            <p:attrNameLst>
                                              <p:attrName>ppt_w</p:attrName>
                                            </p:attrNameLst>
                                          </p:cBhvr>
                                          <p:tavLst>
                                            <p:tav tm="0">
                                              <p:val>
                                                <p:fltVal val="0"/>
                                              </p:val>
                                            </p:tav>
                                            <p:tav tm="100000">
                                              <p:val>
                                                <p:strVal val="#ppt_w"/>
                                              </p:val>
                                            </p:tav>
                                          </p:tavLst>
                                        </p:anim>
                                        <p:anim calcmode="lin" valueType="num">
                                          <p:cBhvr>
                                            <p:cTn id="104" dur="500" fill="hold"/>
                                            <p:tgtEl>
                                              <p:spTgt spid="70"/>
                                            </p:tgtEl>
                                            <p:attrNameLst>
                                              <p:attrName>ppt_h</p:attrName>
                                            </p:attrNameLst>
                                          </p:cBhvr>
                                          <p:tavLst>
                                            <p:tav tm="0">
                                              <p:val>
                                                <p:fltVal val="0"/>
                                              </p:val>
                                            </p:tav>
                                            <p:tav tm="100000">
                                              <p:val>
                                                <p:strVal val="#ppt_h"/>
                                              </p:val>
                                            </p:tav>
                                          </p:tavLst>
                                        </p:anim>
                                        <p:animEffect transition="in" filter="fade">
                                          <p:cBhvr>
                                            <p:cTn id="105" dur="500"/>
                                            <p:tgtEl>
                                              <p:spTgt spid="70"/>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71"/>
                                            </p:tgtEl>
                                            <p:attrNameLst>
                                              <p:attrName>style.visibility</p:attrName>
                                            </p:attrNameLst>
                                          </p:cBhvr>
                                          <p:to>
                                            <p:strVal val="visible"/>
                                          </p:to>
                                        </p:set>
                                        <p:anim calcmode="lin" valueType="num">
                                          <p:cBhvr>
                                            <p:cTn id="108" dur="500" fill="hold"/>
                                            <p:tgtEl>
                                              <p:spTgt spid="71"/>
                                            </p:tgtEl>
                                            <p:attrNameLst>
                                              <p:attrName>ppt_w</p:attrName>
                                            </p:attrNameLst>
                                          </p:cBhvr>
                                          <p:tavLst>
                                            <p:tav tm="0">
                                              <p:val>
                                                <p:fltVal val="0"/>
                                              </p:val>
                                            </p:tav>
                                            <p:tav tm="100000">
                                              <p:val>
                                                <p:strVal val="#ppt_w"/>
                                              </p:val>
                                            </p:tav>
                                          </p:tavLst>
                                        </p:anim>
                                        <p:anim calcmode="lin" valueType="num">
                                          <p:cBhvr>
                                            <p:cTn id="109" dur="500" fill="hold"/>
                                            <p:tgtEl>
                                              <p:spTgt spid="71"/>
                                            </p:tgtEl>
                                            <p:attrNameLst>
                                              <p:attrName>ppt_h</p:attrName>
                                            </p:attrNameLst>
                                          </p:cBhvr>
                                          <p:tavLst>
                                            <p:tav tm="0">
                                              <p:val>
                                                <p:fltVal val="0"/>
                                              </p:val>
                                            </p:tav>
                                            <p:tav tm="100000">
                                              <p:val>
                                                <p:strVal val="#ppt_h"/>
                                              </p:val>
                                            </p:tav>
                                          </p:tavLst>
                                        </p:anim>
                                        <p:animEffect transition="in" filter="fade">
                                          <p:cBhvr>
                                            <p:cTn id="110" dur="500"/>
                                            <p:tgtEl>
                                              <p:spTgt spid="71"/>
                                            </p:tgtEl>
                                          </p:cBhvr>
                                        </p:animEffect>
                                      </p:childTnLst>
                                    </p:cTn>
                                  </p:par>
                                  <p:par>
                                    <p:cTn id="111" presetID="42" presetClass="entr" presetSubtype="0" fill="hold" grpId="0" nodeType="withEffect">
                                      <p:stCondLst>
                                        <p:cond delay="0"/>
                                      </p:stCondLst>
                                      <p:childTnLst>
                                        <p:set>
                                          <p:cBhvr>
                                            <p:cTn id="112" dur="1" fill="hold">
                                              <p:stCondLst>
                                                <p:cond delay="0"/>
                                              </p:stCondLst>
                                            </p:cTn>
                                            <p:tgtEl>
                                              <p:spTgt spid="72"/>
                                            </p:tgtEl>
                                            <p:attrNameLst>
                                              <p:attrName>style.visibility</p:attrName>
                                            </p:attrNameLst>
                                          </p:cBhvr>
                                          <p:to>
                                            <p:strVal val="visible"/>
                                          </p:to>
                                        </p:set>
                                        <p:animEffect transition="in" filter="fade">
                                          <p:cBhvr>
                                            <p:cTn id="113" dur="1000"/>
                                            <p:tgtEl>
                                              <p:spTgt spid="72"/>
                                            </p:tgtEl>
                                          </p:cBhvr>
                                        </p:animEffect>
                                        <p:anim calcmode="lin" valueType="num">
                                          <p:cBhvr>
                                            <p:cTn id="114" dur="1000" fill="hold"/>
                                            <p:tgtEl>
                                              <p:spTgt spid="72"/>
                                            </p:tgtEl>
                                            <p:attrNameLst>
                                              <p:attrName>ppt_x</p:attrName>
                                            </p:attrNameLst>
                                          </p:cBhvr>
                                          <p:tavLst>
                                            <p:tav tm="0">
                                              <p:val>
                                                <p:strVal val="#ppt_x"/>
                                              </p:val>
                                            </p:tav>
                                            <p:tav tm="100000">
                                              <p:val>
                                                <p:strVal val="#ppt_x"/>
                                              </p:val>
                                            </p:tav>
                                          </p:tavLst>
                                        </p:anim>
                                        <p:anim calcmode="lin" valueType="num">
                                          <p:cBhvr>
                                            <p:cTn id="115" dur="1000" fill="hold"/>
                                            <p:tgtEl>
                                              <p:spTgt spid="72"/>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1000"/>
                                            <p:tgtEl>
                                              <p:spTgt spid="29"/>
                                            </p:tgtEl>
                                          </p:cBhvr>
                                        </p:animEffect>
                                        <p:anim calcmode="lin" valueType="num">
                                          <p:cBhvr>
                                            <p:cTn id="119" dur="1000" fill="hold"/>
                                            <p:tgtEl>
                                              <p:spTgt spid="29"/>
                                            </p:tgtEl>
                                            <p:attrNameLst>
                                              <p:attrName>ppt_x</p:attrName>
                                            </p:attrNameLst>
                                          </p:cBhvr>
                                          <p:tavLst>
                                            <p:tav tm="0">
                                              <p:val>
                                                <p:strVal val="#ppt_x"/>
                                              </p:val>
                                            </p:tav>
                                            <p:tav tm="100000">
                                              <p:val>
                                                <p:strVal val="#ppt_x"/>
                                              </p:val>
                                            </p:tav>
                                          </p:tavLst>
                                        </p:anim>
                                        <p:anim calcmode="lin" valueType="num">
                                          <p:cBhvr>
                                            <p:cTn id="120" dur="1000" fill="hold"/>
                                            <p:tgtEl>
                                              <p:spTgt spid="29"/>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1000"/>
                                            <p:tgtEl>
                                              <p:spTgt spid="30"/>
                                            </p:tgtEl>
                                          </p:cBhvr>
                                        </p:animEffect>
                                        <p:anim calcmode="lin" valueType="num">
                                          <p:cBhvr>
                                            <p:cTn id="124" dur="1000" fill="hold"/>
                                            <p:tgtEl>
                                              <p:spTgt spid="30"/>
                                            </p:tgtEl>
                                            <p:attrNameLst>
                                              <p:attrName>ppt_x</p:attrName>
                                            </p:attrNameLst>
                                          </p:cBhvr>
                                          <p:tavLst>
                                            <p:tav tm="0">
                                              <p:val>
                                                <p:strVal val="#ppt_x"/>
                                              </p:val>
                                            </p:tav>
                                            <p:tav tm="100000">
                                              <p:val>
                                                <p:strVal val="#ppt_x"/>
                                              </p:val>
                                            </p:tav>
                                          </p:tavLst>
                                        </p:anim>
                                        <p:anim calcmode="lin" valueType="num">
                                          <p:cBhvr>
                                            <p:cTn id="125" dur="1000" fill="hold"/>
                                            <p:tgtEl>
                                              <p:spTgt spid="30"/>
                                            </p:tgtEl>
                                            <p:attrNameLst>
                                              <p:attrName>ppt_y</p:attrName>
                                            </p:attrNameLst>
                                          </p:cBhvr>
                                          <p:tavLst>
                                            <p:tav tm="0">
                                              <p:val>
                                                <p:strVal val="#ppt_y+.1"/>
                                              </p:val>
                                            </p:tav>
                                            <p:tav tm="100000">
                                              <p:val>
                                                <p:strVal val="#ppt_y"/>
                                              </p:val>
                                            </p:tav>
                                          </p:tavLst>
                                        </p:anim>
                                      </p:childTnLst>
                                    </p:cTn>
                                  </p:par>
                                  <p:par>
                                    <p:cTn id="126" presetID="16" presetClass="entr" presetSubtype="2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barn(inVertical)">
                                          <p:cBhvr>
                                            <p:cTn id="1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63" grpId="0"/>
          <p:bldP spid="65" grpId="0"/>
          <p:bldP spid="66" grpId="0"/>
          <p:bldP spid="67" grpId="0"/>
          <p:bldP spid="68" grpId="0"/>
          <p:bldP spid="69" grpId="0"/>
          <p:bldP spid="70" grpId="0"/>
          <p:bldP spid="71" grpId="0"/>
          <p:bldP spid="72"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accel="6500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2000" fill="hold"/>
                                            <p:tgtEl>
                                              <p:spTgt spid="32"/>
                                            </p:tgtEl>
                                            <p:attrNameLst>
                                              <p:attrName>ppt_x</p:attrName>
                                            </p:attrNameLst>
                                          </p:cBhvr>
                                          <p:tavLst>
                                            <p:tav tm="0">
                                              <p:val>
                                                <p:strVal val="1+#ppt_w/2"/>
                                              </p:val>
                                            </p:tav>
                                            <p:tav tm="100000">
                                              <p:val>
                                                <p:strVal val="#ppt_x"/>
                                              </p:val>
                                            </p:tav>
                                          </p:tavLst>
                                        </p:anim>
                                        <p:anim calcmode="lin" valueType="num">
                                          <p:cBhvr additive="base">
                                            <p:cTn id="8" dur="2000" fill="hold"/>
                                            <p:tgtEl>
                                              <p:spTgt spid="32"/>
                                            </p:tgtEl>
                                            <p:attrNameLst>
                                              <p:attrName>ppt_y</p:attrName>
                                            </p:attrNameLst>
                                          </p:cBhvr>
                                          <p:tavLst>
                                            <p:tav tm="0">
                                              <p:val>
                                                <p:strVal val="0-#ppt_h/2"/>
                                              </p:val>
                                            </p:tav>
                                            <p:tav tm="100000">
                                              <p:val>
                                                <p:strVal val="#ppt_y"/>
                                              </p:val>
                                            </p:tav>
                                          </p:tavLst>
                                        </p:anim>
                                      </p:childTnLst>
                                    </p:cTn>
                                  </p:par>
                                  <p:par>
                                    <p:cTn id="9" presetID="2" presetClass="entr" presetSubtype="12" accel="6500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2000" fill="hold"/>
                                            <p:tgtEl>
                                              <p:spTgt spid="35"/>
                                            </p:tgtEl>
                                            <p:attrNameLst>
                                              <p:attrName>ppt_x</p:attrName>
                                            </p:attrNameLst>
                                          </p:cBhvr>
                                          <p:tavLst>
                                            <p:tav tm="0">
                                              <p:val>
                                                <p:strVal val="0-#ppt_w/2"/>
                                              </p:val>
                                            </p:tav>
                                            <p:tav tm="100000">
                                              <p:val>
                                                <p:strVal val="#ppt_x"/>
                                              </p:val>
                                            </p:tav>
                                          </p:tavLst>
                                        </p:anim>
                                        <p:anim calcmode="lin" valueType="num">
                                          <p:cBhvr additive="base">
                                            <p:cTn id="12" dur="20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12" accel="6500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2000" fill="hold"/>
                                            <p:tgtEl>
                                              <p:spTgt spid="38"/>
                                            </p:tgtEl>
                                            <p:attrNameLst>
                                              <p:attrName>ppt_x</p:attrName>
                                            </p:attrNameLst>
                                          </p:cBhvr>
                                          <p:tavLst>
                                            <p:tav tm="0">
                                              <p:val>
                                                <p:strVal val="0-#ppt_w/2"/>
                                              </p:val>
                                            </p:tav>
                                            <p:tav tm="100000">
                                              <p:val>
                                                <p:strVal val="#ppt_x"/>
                                              </p:val>
                                            </p:tav>
                                          </p:tavLst>
                                        </p:anim>
                                        <p:anim calcmode="lin" valueType="num">
                                          <p:cBhvr additive="base">
                                            <p:cTn id="16" dur="20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12" accel="6500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2000" fill="hold"/>
                                            <p:tgtEl>
                                              <p:spTgt spid="53"/>
                                            </p:tgtEl>
                                            <p:attrNameLst>
                                              <p:attrName>ppt_x</p:attrName>
                                            </p:attrNameLst>
                                          </p:cBhvr>
                                          <p:tavLst>
                                            <p:tav tm="0">
                                              <p:val>
                                                <p:strVal val="0-#ppt_w/2"/>
                                              </p:val>
                                            </p:tav>
                                            <p:tav tm="100000">
                                              <p:val>
                                                <p:strVal val="#ppt_x"/>
                                              </p:val>
                                            </p:tav>
                                          </p:tavLst>
                                        </p:anim>
                                        <p:anim calcmode="lin" valueType="num">
                                          <p:cBhvr additive="base">
                                            <p:cTn id="20" dur="2000" fill="hold"/>
                                            <p:tgtEl>
                                              <p:spTgt spid="53"/>
                                            </p:tgtEl>
                                            <p:attrNameLst>
                                              <p:attrName>ppt_y</p:attrName>
                                            </p:attrNameLst>
                                          </p:cBhvr>
                                          <p:tavLst>
                                            <p:tav tm="0">
                                              <p:val>
                                                <p:strVal val="1+#ppt_h/2"/>
                                              </p:val>
                                            </p:tav>
                                            <p:tav tm="100000">
                                              <p:val>
                                                <p:strVal val="#ppt_y"/>
                                              </p:val>
                                            </p:tav>
                                          </p:tavLst>
                                        </p:anim>
                                      </p:childTnLst>
                                    </p:cTn>
                                  </p:par>
                                  <p:par>
                                    <p:cTn id="21" presetID="23" presetClass="entr" presetSubtype="528"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ppt_x</p:attrName>
                                            </p:attrNameLst>
                                          </p:cBhvr>
                                          <p:tavLst>
                                            <p:tav tm="0">
                                              <p:val>
                                                <p:fltVal val="0.5"/>
                                              </p:val>
                                            </p:tav>
                                            <p:tav tm="100000">
                                              <p:val>
                                                <p:strVal val="#ppt_x"/>
                                              </p:val>
                                            </p:tav>
                                          </p:tavLst>
                                        </p:anim>
                                        <p:anim calcmode="lin" valueType="num">
                                          <p:cBhvr>
                                            <p:cTn id="26" dur="1000" fill="hold"/>
                                            <p:tgtEl>
                                              <p:spTgt spid="7"/>
                                            </p:tgtEl>
                                            <p:attrNameLst>
                                              <p:attrName>ppt_y</p:attrName>
                                            </p:attrNameLst>
                                          </p:cBhvr>
                                          <p:tavLst>
                                            <p:tav tm="0">
                                              <p:val>
                                                <p:fltVal val="0.5"/>
                                              </p:val>
                                            </p:tav>
                                            <p:tav tm="100000">
                                              <p:val>
                                                <p:strVal val="#ppt_y"/>
                                              </p:val>
                                            </p:tav>
                                          </p:tavLst>
                                        </p:anim>
                                      </p:childTnLst>
                                    </p:cTn>
                                  </p:par>
                                  <p:par>
                                    <p:cTn id="27" presetID="23" presetClass="entr" presetSubtype="528" fill="hold" nodeType="withEffect">
                                      <p:stCondLst>
                                        <p:cond delay="20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ppt_x</p:attrName>
                                            </p:attrNameLst>
                                          </p:cBhvr>
                                          <p:tavLst>
                                            <p:tav tm="0">
                                              <p:val>
                                                <p:fltVal val="0.5"/>
                                              </p:val>
                                            </p:tav>
                                            <p:tav tm="100000">
                                              <p:val>
                                                <p:strVal val="#ppt_x"/>
                                              </p:val>
                                            </p:tav>
                                          </p:tavLst>
                                        </p:anim>
                                        <p:anim calcmode="lin" valueType="num">
                                          <p:cBhvr>
                                            <p:cTn id="32" dur="1000" fill="hold"/>
                                            <p:tgtEl>
                                              <p:spTgt spid="10"/>
                                            </p:tgtEl>
                                            <p:attrNameLst>
                                              <p:attrName>ppt_y</p:attrName>
                                            </p:attrNameLst>
                                          </p:cBhvr>
                                          <p:tavLst>
                                            <p:tav tm="0">
                                              <p:val>
                                                <p:fltVal val="0.5"/>
                                              </p:val>
                                            </p:tav>
                                            <p:tav tm="100000">
                                              <p:val>
                                                <p:strVal val="#ppt_y"/>
                                              </p:val>
                                            </p:tav>
                                          </p:tavLst>
                                        </p:anim>
                                      </p:childTnLst>
                                    </p:cTn>
                                  </p:par>
                                  <p:par>
                                    <p:cTn id="33" presetID="2" presetClass="entr" presetSubtype="3" accel="6500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 calcmode="lin" valueType="num">
                                          <p:cBhvr additive="base">
                                            <p:cTn id="35" dur="2000" fill="hold"/>
                                            <p:tgtEl>
                                              <p:spTgt spid="50"/>
                                            </p:tgtEl>
                                            <p:attrNameLst>
                                              <p:attrName>ppt_x</p:attrName>
                                            </p:attrNameLst>
                                          </p:cBhvr>
                                          <p:tavLst>
                                            <p:tav tm="0">
                                              <p:val>
                                                <p:strVal val="1+#ppt_w/2"/>
                                              </p:val>
                                            </p:tav>
                                            <p:tav tm="100000">
                                              <p:val>
                                                <p:strVal val="#ppt_x"/>
                                              </p:val>
                                            </p:tav>
                                          </p:tavLst>
                                        </p:anim>
                                        <p:anim calcmode="lin" valueType="num">
                                          <p:cBhvr additive="base">
                                            <p:cTn id="36" dur="2000" fill="hold"/>
                                            <p:tgtEl>
                                              <p:spTgt spid="50"/>
                                            </p:tgtEl>
                                            <p:attrNameLst>
                                              <p:attrName>ppt_y</p:attrName>
                                            </p:attrNameLst>
                                          </p:cBhvr>
                                          <p:tavLst>
                                            <p:tav tm="0">
                                              <p:val>
                                                <p:strVal val="0-#ppt_h/2"/>
                                              </p:val>
                                            </p:tav>
                                            <p:tav tm="100000">
                                              <p:val>
                                                <p:strVal val="#ppt_y"/>
                                              </p:val>
                                            </p:tav>
                                          </p:tavLst>
                                        </p:anim>
                                      </p:childTnLst>
                                    </p:cTn>
                                  </p:par>
                                  <p:par>
                                    <p:cTn id="37" presetID="2" presetClass="entr" presetSubtype="3" accel="6500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2000" fill="hold"/>
                                            <p:tgtEl>
                                              <p:spTgt spid="47"/>
                                            </p:tgtEl>
                                            <p:attrNameLst>
                                              <p:attrName>ppt_x</p:attrName>
                                            </p:attrNameLst>
                                          </p:cBhvr>
                                          <p:tavLst>
                                            <p:tav tm="0">
                                              <p:val>
                                                <p:strVal val="1+#ppt_w/2"/>
                                              </p:val>
                                            </p:tav>
                                            <p:tav tm="100000">
                                              <p:val>
                                                <p:strVal val="#ppt_x"/>
                                              </p:val>
                                            </p:tav>
                                          </p:tavLst>
                                        </p:anim>
                                        <p:anim calcmode="lin" valueType="num">
                                          <p:cBhvr additive="base">
                                            <p:cTn id="40" dur="2000" fill="hold"/>
                                            <p:tgtEl>
                                              <p:spTgt spid="47"/>
                                            </p:tgtEl>
                                            <p:attrNameLst>
                                              <p:attrName>ppt_y</p:attrName>
                                            </p:attrNameLst>
                                          </p:cBhvr>
                                          <p:tavLst>
                                            <p:tav tm="0">
                                              <p:val>
                                                <p:strVal val="0-#ppt_h/2"/>
                                              </p:val>
                                            </p:tav>
                                            <p:tav tm="100000">
                                              <p:val>
                                                <p:strVal val="#ppt_y"/>
                                              </p:val>
                                            </p:tav>
                                          </p:tavLst>
                                        </p:anim>
                                      </p:childTnLst>
                                    </p:cTn>
                                  </p:par>
                                  <p:par>
                                    <p:cTn id="41" presetID="23" presetClass="entr" presetSubtype="528"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ppt_x</p:attrName>
                                            </p:attrNameLst>
                                          </p:cBhvr>
                                          <p:tavLst>
                                            <p:tav tm="0">
                                              <p:val>
                                                <p:fltVal val="0.5"/>
                                              </p:val>
                                            </p:tav>
                                            <p:tav tm="100000">
                                              <p:val>
                                                <p:strVal val="#ppt_x"/>
                                              </p:val>
                                            </p:tav>
                                          </p:tavLst>
                                        </p:anim>
                                        <p:anim calcmode="lin" valueType="num">
                                          <p:cBhvr>
                                            <p:cTn id="46" dur="1000" fill="hold"/>
                                            <p:tgtEl>
                                              <p:spTgt spid="13"/>
                                            </p:tgtEl>
                                            <p:attrNameLst>
                                              <p:attrName>ppt_y</p:attrName>
                                            </p:attrNameLst>
                                          </p:cBhvr>
                                          <p:tavLst>
                                            <p:tav tm="0">
                                              <p:val>
                                                <p:fltVal val="0.5"/>
                                              </p:val>
                                            </p:tav>
                                            <p:tav tm="100000">
                                              <p:val>
                                                <p:strVal val="#ppt_y"/>
                                              </p:val>
                                            </p:tav>
                                          </p:tavLst>
                                        </p:anim>
                                      </p:childTnLst>
                                    </p:cTn>
                                  </p:par>
                                  <p:par>
                                    <p:cTn id="47" presetID="2" presetClass="entr" presetSubtype="12" accel="65000" fill="hold" nodeType="withEffect">
                                      <p:stCondLst>
                                        <p:cond delay="0"/>
                                      </p:stCondLst>
                                      <p:childTnLst>
                                        <p:set>
                                          <p:cBhvr>
                                            <p:cTn id="48" dur="1" fill="hold">
                                              <p:stCondLst>
                                                <p:cond delay="0"/>
                                              </p:stCondLst>
                                            </p:cTn>
                                            <p:tgtEl>
                                              <p:spTgt spid="56"/>
                                            </p:tgtEl>
                                            <p:attrNameLst>
                                              <p:attrName>style.visibility</p:attrName>
                                            </p:attrNameLst>
                                          </p:cBhvr>
                                          <p:to>
                                            <p:strVal val="visible"/>
                                          </p:to>
                                        </p:set>
                                        <p:anim calcmode="lin" valueType="num">
                                          <p:cBhvr additive="base">
                                            <p:cTn id="49" dur="2000" fill="hold"/>
                                            <p:tgtEl>
                                              <p:spTgt spid="56"/>
                                            </p:tgtEl>
                                            <p:attrNameLst>
                                              <p:attrName>ppt_x</p:attrName>
                                            </p:attrNameLst>
                                          </p:cBhvr>
                                          <p:tavLst>
                                            <p:tav tm="0">
                                              <p:val>
                                                <p:strVal val="0-#ppt_w/2"/>
                                              </p:val>
                                            </p:tav>
                                            <p:tav tm="100000">
                                              <p:val>
                                                <p:strVal val="#ppt_x"/>
                                              </p:val>
                                            </p:tav>
                                          </p:tavLst>
                                        </p:anim>
                                        <p:anim calcmode="lin" valueType="num">
                                          <p:cBhvr additive="base">
                                            <p:cTn id="50" dur="2000" fill="hold"/>
                                            <p:tgtEl>
                                              <p:spTgt spid="56"/>
                                            </p:tgtEl>
                                            <p:attrNameLst>
                                              <p:attrName>ppt_y</p:attrName>
                                            </p:attrNameLst>
                                          </p:cBhvr>
                                          <p:tavLst>
                                            <p:tav tm="0">
                                              <p:val>
                                                <p:strVal val="1+#ppt_h/2"/>
                                              </p:val>
                                            </p:tav>
                                            <p:tav tm="100000">
                                              <p:val>
                                                <p:strVal val="#ppt_y"/>
                                              </p:val>
                                            </p:tav>
                                          </p:tavLst>
                                        </p:anim>
                                      </p:childTnLst>
                                    </p:cTn>
                                  </p:par>
                                  <p:par>
                                    <p:cTn id="51" presetID="23" presetClass="entr" presetSubtype="528" fill="hold" nodeType="withEffect">
                                      <p:stCondLst>
                                        <p:cond delay="200"/>
                                      </p:stCondLst>
                                      <p:childTnLst>
                                        <p:set>
                                          <p:cBhvr>
                                            <p:cTn id="52" dur="1" fill="hold">
                                              <p:stCondLst>
                                                <p:cond delay="0"/>
                                              </p:stCondLst>
                                            </p:cTn>
                                            <p:tgtEl>
                                              <p:spTgt spid="16"/>
                                            </p:tgtEl>
                                            <p:attrNameLst>
                                              <p:attrName>style.visibility</p:attrName>
                                            </p:attrNameLst>
                                          </p:cBhvr>
                                          <p:to>
                                            <p:strVal val="visible"/>
                                          </p:to>
                                        </p:set>
                                        <p:anim calcmode="lin" valueType="num">
                                          <p:cBhvr>
                                            <p:cTn id="53" dur="600" fill="hold"/>
                                            <p:tgtEl>
                                              <p:spTgt spid="16"/>
                                            </p:tgtEl>
                                            <p:attrNameLst>
                                              <p:attrName>ppt_w</p:attrName>
                                            </p:attrNameLst>
                                          </p:cBhvr>
                                          <p:tavLst>
                                            <p:tav tm="0">
                                              <p:val>
                                                <p:fltVal val="0"/>
                                              </p:val>
                                            </p:tav>
                                            <p:tav tm="100000">
                                              <p:val>
                                                <p:strVal val="#ppt_w"/>
                                              </p:val>
                                            </p:tav>
                                          </p:tavLst>
                                        </p:anim>
                                        <p:anim calcmode="lin" valueType="num">
                                          <p:cBhvr>
                                            <p:cTn id="54" dur="600" fill="hold"/>
                                            <p:tgtEl>
                                              <p:spTgt spid="16"/>
                                            </p:tgtEl>
                                            <p:attrNameLst>
                                              <p:attrName>ppt_h</p:attrName>
                                            </p:attrNameLst>
                                          </p:cBhvr>
                                          <p:tavLst>
                                            <p:tav tm="0">
                                              <p:val>
                                                <p:fltVal val="0"/>
                                              </p:val>
                                            </p:tav>
                                            <p:tav tm="100000">
                                              <p:val>
                                                <p:strVal val="#ppt_h"/>
                                              </p:val>
                                            </p:tav>
                                          </p:tavLst>
                                        </p:anim>
                                        <p:anim calcmode="lin" valueType="num">
                                          <p:cBhvr>
                                            <p:cTn id="55" dur="600" fill="hold"/>
                                            <p:tgtEl>
                                              <p:spTgt spid="16"/>
                                            </p:tgtEl>
                                            <p:attrNameLst>
                                              <p:attrName>ppt_x</p:attrName>
                                            </p:attrNameLst>
                                          </p:cBhvr>
                                          <p:tavLst>
                                            <p:tav tm="0">
                                              <p:val>
                                                <p:fltVal val="0.5"/>
                                              </p:val>
                                            </p:tav>
                                            <p:tav tm="100000">
                                              <p:val>
                                                <p:strVal val="#ppt_x"/>
                                              </p:val>
                                            </p:tav>
                                          </p:tavLst>
                                        </p:anim>
                                        <p:anim calcmode="lin" valueType="num">
                                          <p:cBhvr>
                                            <p:cTn id="56" dur="600" fill="hold"/>
                                            <p:tgtEl>
                                              <p:spTgt spid="16"/>
                                            </p:tgtEl>
                                            <p:attrNameLst>
                                              <p:attrName>ppt_y</p:attrName>
                                            </p:attrNameLst>
                                          </p:cBhvr>
                                          <p:tavLst>
                                            <p:tav tm="0">
                                              <p:val>
                                                <p:fltVal val="0.5"/>
                                              </p:val>
                                            </p:tav>
                                            <p:tav tm="100000">
                                              <p:val>
                                                <p:strVal val="#ppt_y"/>
                                              </p:val>
                                            </p:tav>
                                          </p:tavLst>
                                        </p:anim>
                                      </p:childTnLst>
                                    </p:cTn>
                                  </p:par>
                                  <p:par>
                                    <p:cTn id="57" presetID="2" presetClass="entr" presetSubtype="12" accel="6500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additive="base">
                                            <p:cTn id="59" dur="2000" fill="hold"/>
                                            <p:tgtEl>
                                              <p:spTgt spid="44"/>
                                            </p:tgtEl>
                                            <p:attrNameLst>
                                              <p:attrName>ppt_x</p:attrName>
                                            </p:attrNameLst>
                                          </p:cBhvr>
                                          <p:tavLst>
                                            <p:tav tm="0">
                                              <p:val>
                                                <p:strVal val="0-#ppt_w/2"/>
                                              </p:val>
                                            </p:tav>
                                            <p:tav tm="100000">
                                              <p:val>
                                                <p:strVal val="#ppt_x"/>
                                              </p:val>
                                            </p:tav>
                                          </p:tavLst>
                                        </p:anim>
                                        <p:anim calcmode="lin" valueType="num">
                                          <p:cBhvr additive="base">
                                            <p:cTn id="60" dur="2000" fill="hold"/>
                                            <p:tgtEl>
                                              <p:spTgt spid="44"/>
                                            </p:tgtEl>
                                            <p:attrNameLst>
                                              <p:attrName>ppt_y</p:attrName>
                                            </p:attrNameLst>
                                          </p:cBhvr>
                                          <p:tavLst>
                                            <p:tav tm="0">
                                              <p:val>
                                                <p:strVal val="1+#ppt_h/2"/>
                                              </p:val>
                                            </p:tav>
                                            <p:tav tm="100000">
                                              <p:val>
                                                <p:strVal val="#ppt_y"/>
                                              </p:val>
                                            </p:tav>
                                          </p:tavLst>
                                        </p:anim>
                                      </p:childTnLst>
                                    </p:cTn>
                                  </p:par>
                                  <p:par>
                                    <p:cTn id="61" presetID="23" presetClass="entr" presetSubtype="528"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700" fill="hold"/>
                                            <p:tgtEl>
                                              <p:spTgt spid="19"/>
                                            </p:tgtEl>
                                            <p:attrNameLst>
                                              <p:attrName>ppt_w</p:attrName>
                                            </p:attrNameLst>
                                          </p:cBhvr>
                                          <p:tavLst>
                                            <p:tav tm="0">
                                              <p:val>
                                                <p:fltVal val="0"/>
                                              </p:val>
                                            </p:tav>
                                            <p:tav tm="100000">
                                              <p:val>
                                                <p:strVal val="#ppt_w"/>
                                              </p:val>
                                            </p:tav>
                                          </p:tavLst>
                                        </p:anim>
                                        <p:anim calcmode="lin" valueType="num">
                                          <p:cBhvr>
                                            <p:cTn id="64" dur="700" fill="hold"/>
                                            <p:tgtEl>
                                              <p:spTgt spid="19"/>
                                            </p:tgtEl>
                                            <p:attrNameLst>
                                              <p:attrName>ppt_h</p:attrName>
                                            </p:attrNameLst>
                                          </p:cBhvr>
                                          <p:tavLst>
                                            <p:tav tm="0">
                                              <p:val>
                                                <p:fltVal val="0"/>
                                              </p:val>
                                            </p:tav>
                                            <p:tav tm="100000">
                                              <p:val>
                                                <p:strVal val="#ppt_h"/>
                                              </p:val>
                                            </p:tav>
                                          </p:tavLst>
                                        </p:anim>
                                        <p:anim calcmode="lin" valueType="num">
                                          <p:cBhvr>
                                            <p:cTn id="65" dur="700" fill="hold"/>
                                            <p:tgtEl>
                                              <p:spTgt spid="19"/>
                                            </p:tgtEl>
                                            <p:attrNameLst>
                                              <p:attrName>ppt_x</p:attrName>
                                            </p:attrNameLst>
                                          </p:cBhvr>
                                          <p:tavLst>
                                            <p:tav tm="0">
                                              <p:val>
                                                <p:fltVal val="0.5"/>
                                              </p:val>
                                            </p:tav>
                                            <p:tav tm="100000">
                                              <p:val>
                                                <p:strVal val="#ppt_x"/>
                                              </p:val>
                                            </p:tav>
                                          </p:tavLst>
                                        </p:anim>
                                        <p:anim calcmode="lin" valueType="num">
                                          <p:cBhvr>
                                            <p:cTn id="66" dur="700" fill="hold"/>
                                            <p:tgtEl>
                                              <p:spTgt spid="19"/>
                                            </p:tgtEl>
                                            <p:attrNameLst>
                                              <p:attrName>ppt_y</p:attrName>
                                            </p:attrNameLst>
                                          </p:cBhvr>
                                          <p:tavLst>
                                            <p:tav tm="0">
                                              <p:val>
                                                <p:fltVal val="0.5"/>
                                              </p:val>
                                            </p:tav>
                                            <p:tav tm="100000">
                                              <p:val>
                                                <p:strVal val="#ppt_y"/>
                                              </p:val>
                                            </p:tav>
                                          </p:tavLst>
                                        </p:anim>
                                      </p:childTnLst>
                                    </p:cTn>
                                  </p:par>
                                  <p:par>
                                    <p:cTn id="67" presetID="2" presetClass="entr" presetSubtype="3" accel="65000" fill="hold" nodeType="withEffect">
                                      <p:stCondLst>
                                        <p:cond delay="0"/>
                                      </p:stCondLst>
                                      <p:childTnLst>
                                        <p:set>
                                          <p:cBhvr>
                                            <p:cTn id="68" dur="1" fill="hold">
                                              <p:stCondLst>
                                                <p:cond delay="0"/>
                                              </p:stCondLst>
                                            </p:cTn>
                                            <p:tgtEl>
                                              <p:spTgt spid="41"/>
                                            </p:tgtEl>
                                            <p:attrNameLst>
                                              <p:attrName>style.visibility</p:attrName>
                                            </p:attrNameLst>
                                          </p:cBhvr>
                                          <p:to>
                                            <p:strVal val="visible"/>
                                          </p:to>
                                        </p:set>
                                        <p:anim calcmode="lin" valueType="num">
                                          <p:cBhvr additive="base">
                                            <p:cTn id="69" dur="2000" fill="hold"/>
                                            <p:tgtEl>
                                              <p:spTgt spid="41"/>
                                            </p:tgtEl>
                                            <p:attrNameLst>
                                              <p:attrName>ppt_x</p:attrName>
                                            </p:attrNameLst>
                                          </p:cBhvr>
                                          <p:tavLst>
                                            <p:tav tm="0">
                                              <p:val>
                                                <p:strVal val="1+#ppt_w/2"/>
                                              </p:val>
                                            </p:tav>
                                            <p:tav tm="100000">
                                              <p:val>
                                                <p:strVal val="#ppt_x"/>
                                              </p:val>
                                            </p:tav>
                                          </p:tavLst>
                                        </p:anim>
                                        <p:anim calcmode="lin" valueType="num">
                                          <p:cBhvr additive="base">
                                            <p:cTn id="70" dur="2000" fill="hold"/>
                                            <p:tgtEl>
                                              <p:spTgt spid="41"/>
                                            </p:tgtEl>
                                            <p:attrNameLst>
                                              <p:attrName>ppt_y</p:attrName>
                                            </p:attrNameLst>
                                          </p:cBhvr>
                                          <p:tavLst>
                                            <p:tav tm="0">
                                              <p:val>
                                                <p:strVal val="0-#ppt_h/2"/>
                                              </p:val>
                                            </p:tav>
                                            <p:tav tm="100000">
                                              <p:val>
                                                <p:strVal val="#ppt_y"/>
                                              </p:val>
                                            </p:tav>
                                          </p:tavLst>
                                        </p:anim>
                                      </p:childTnLst>
                                    </p:cTn>
                                  </p:par>
                                  <p:par>
                                    <p:cTn id="71" presetID="53" presetClass="entr" presetSubtype="16" fill="hold" grpId="0" nodeType="withEffect">
                                      <p:stCondLst>
                                        <p:cond delay="200"/>
                                      </p:stCondLst>
                                      <p:childTnLst>
                                        <p:set>
                                          <p:cBhvr>
                                            <p:cTn id="72" dur="1" fill="hold">
                                              <p:stCondLst>
                                                <p:cond delay="0"/>
                                              </p:stCondLst>
                                            </p:cTn>
                                            <p:tgtEl>
                                              <p:spTgt spid="63"/>
                                            </p:tgtEl>
                                            <p:attrNameLst>
                                              <p:attrName>style.visibility</p:attrName>
                                            </p:attrNameLst>
                                          </p:cBhvr>
                                          <p:to>
                                            <p:strVal val="visible"/>
                                          </p:to>
                                        </p:set>
                                        <p:anim calcmode="lin" valueType="num">
                                          <p:cBhvr>
                                            <p:cTn id="73" dur="500" fill="hold"/>
                                            <p:tgtEl>
                                              <p:spTgt spid="63"/>
                                            </p:tgtEl>
                                            <p:attrNameLst>
                                              <p:attrName>ppt_w</p:attrName>
                                            </p:attrNameLst>
                                          </p:cBhvr>
                                          <p:tavLst>
                                            <p:tav tm="0">
                                              <p:val>
                                                <p:fltVal val="0"/>
                                              </p:val>
                                            </p:tav>
                                            <p:tav tm="100000">
                                              <p:val>
                                                <p:strVal val="#ppt_w"/>
                                              </p:val>
                                            </p:tav>
                                          </p:tavLst>
                                        </p:anim>
                                        <p:anim calcmode="lin" valueType="num">
                                          <p:cBhvr>
                                            <p:cTn id="74" dur="500" fill="hold"/>
                                            <p:tgtEl>
                                              <p:spTgt spid="63"/>
                                            </p:tgtEl>
                                            <p:attrNameLst>
                                              <p:attrName>ppt_h</p:attrName>
                                            </p:attrNameLst>
                                          </p:cBhvr>
                                          <p:tavLst>
                                            <p:tav tm="0">
                                              <p:val>
                                                <p:fltVal val="0"/>
                                              </p:val>
                                            </p:tav>
                                            <p:tav tm="100000">
                                              <p:val>
                                                <p:strVal val="#ppt_h"/>
                                              </p:val>
                                            </p:tav>
                                          </p:tavLst>
                                        </p:anim>
                                        <p:animEffect transition="in" filter="fade">
                                          <p:cBhvr>
                                            <p:cTn id="75" dur="500"/>
                                            <p:tgtEl>
                                              <p:spTgt spid="63"/>
                                            </p:tgtEl>
                                          </p:cBhvr>
                                        </p:animEffect>
                                      </p:childTnLst>
                                    </p:cTn>
                                  </p:par>
                                  <p:par>
                                    <p:cTn id="76" presetID="53" presetClass="entr" presetSubtype="16" fill="hold" grpId="0" nodeType="withEffect">
                                      <p:stCondLst>
                                        <p:cond delay="200"/>
                                      </p:stCondLst>
                                      <p:childTnLst>
                                        <p:set>
                                          <p:cBhvr>
                                            <p:cTn id="77" dur="1" fill="hold">
                                              <p:stCondLst>
                                                <p:cond delay="0"/>
                                              </p:stCondLst>
                                            </p:cTn>
                                            <p:tgtEl>
                                              <p:spTgt spid="65"/>
                                            </p:tgtEl>
                                            <p:attrNameLst>
                                              <p:attrName>style.visibility</p:attrName>
                                            </p:attrNameLst>
                                          </p:cBhvr>
                                          <p:to>
                                            <p:strVal val="visible"/>
                                          </p:to>
                                        </p:set>
                                        <p:anim calcmode="lin" valueType="num">
                                          <p:cBhvr>
                                            <p:cTn id="78" dur="500" fill="hold"/>
                                            <p:tgtEl>
                                              <p:spTgt spid="65"/>
                                            </p:tgtEl>
                                            <p:attrNameLst>
                                              <p:attrName>ppt_w</p:attrName>
                                            </p:attrNameLst>
                                          </p:cBhvr>
                                          <p:tavLst>
                                            <p:tav tm="0">
                                              <p:val>
                                                <p:fltVal val="0"/>
                                              </p:val>
                                            </p:tav>
                                            <p:tav tm="100000">
                                              <p:val>
                                                <p:strVal val="#ppt_w"/>
                                              </p:val>
                                            </p:tav>
                                          </p:tavLst>
                                        </p:anim>
                                        <p:anim calcmode="lin" valueType="num">
                                          <p:cBhvr>
                                            <p:cTn id="79" dur="500" fill="hold"/>
                                            <p:tgtEl>
                                              <p:spTgt spid="65"/>
                                            </p:tgtEl>
                                            <p:attrNameLst>
                                              <p:attrName>ppt_h</p:attrName>
                                            </p:attrNameLst>
                                          </p:cBhvr>
                                          <p:tavLst>
                                            <p:tav tm="0">
                                              <p:val>
                                                <p:fltVal val="0"/>
                                              </p:val>
                                            </p:tav>
                                            <p:tav tm="100000">
                                              <p:val>
                                                <p:strVal val="#ppt_h"/>
                                              </p:val>
                                            </p:tav>
                                          </p:tavLst>
                                        </p:anim>
                                        <p:animEffect transition="in" filter="fade">
                                          <p:cBhvr>
                                            <p:cTn id="80" dur="500"/>
                                            <p:tgtEl>
                                              <p:spTgt spid="65"/>
                                            </p:tgtEl>
                                          </p:cBhvr>
                                        </p:animEffect>
                                      </p:childTnLst>
                                    </p:cTn>
                                  </p:par>
                                  <p:par>
                                    <p:cTn id="81" presetID="53" presetClass="entr" presetSubtype="16" fill="hold" grpId="0" nodeType="withEffect">
                                      <p:stCondLst>
                                        <p:cond delay="200"/>
                                      </p:stCondLst>
                                      <p:childTnLst>
                                        <p:set>
                                          <p:cBhvr>
                                            <p:cTn id="82" dur="1" fill="hold">
                                              <p:stCondLst>
                                                <p:cond delay="0"/>
                                              </p:stCondLst>
                                            </p:cTn>
                                            <p:tgtEl>
                                              <p:spTgt spid="66"/>
                                            </p:tgtEl>
                                            <p:attrNameLst>
                                              <p:attrName>style.visibility</p:attrName>
                                            </p:attrNameLst>
                                          </p:cBhvr>
                                          <p:to>
                                            <p:strVal val="visible"/>
                                          </p:to>
                                        </p:set>
                                        <p:anim calcmode="lin" valueType="num">
                                          <p:cBhvr>
                                            <p:cTn id="83" dur="500" fill="hold"/>
                                            <p:tgtEl>
                                              <p:spTgt spid="66"/>
                                            </p:tgtEl>
                                            <p:attrNameLst>
                                              <p:attrName>ppt_w</p:attrName>
                                            </p:attrNameLst>
                                          </p:cBhvr>
                                          <p:tavLst>
                                            <p:tav tm="0">
                                              <p:val>
                                                <p:fltVal val="0"/>
                                              </p:val>
                                            </p:tav>
                                            <p:tav tm="100000">
                                              <p:val>
                                                <p:strVal val="#ppt_w"/>
                                              </p:val>
                                            </p:tav>
                                          </p:tavLst>
                                        </p:anim>
                                        <p:anim calcmode="lin" valueType="num">
                                          <p:cBhvr>
                                            <p:cTn id="84" dur="500" fill="hold"/>
                                            <p:tgtEl>
                                              <p:spTgt spid="66"/>
                                            </p:tgtEl>
                                            <p:attrNameLst>
                                              <p:attrName>ppt_h</p:attrName>
                                            </p:attrNameLst>
                                          </p:cBhvr>
                                          <p:tavLst>
                                            <p:tav tm="0">
                                              <p:val>
                                                <p:fltVal val="0"/>
                                              </p:val>
                                            </p:tav>
                                            <p:tav tm="100000">
                                              <p:val>
                                                <p:strVal val="#ppt_h"/>
                                              </p:val>
                                            </p:tav>
                                          </p:tavLst>
                                        </p:anim>
                                        <p:animEffect transition="in" filter="fade">
                                          <p:cBhvr>
                                            <p:cTn id="85" dur="500"/>
                                            <p:tgtEl>
                                              <p:spTgt spid="66"/>
                                            </p:tgtEl>
                                          </p:cBhvr>
                                        </p:animEffect>
                                      </p:childTnLst>
                                    </p:cTn>
                                  </p:par>
                                  <p:par>
                                    <p:cTn id="86" presetID="53" presetClass="entr" presetSubtype="16" fill="hold" grpId="0" nodeType="withEffect">
                                      <p:stCondLst>
                                        <p:cond delay="400"/>
                                      </p:stCondLst>
                                      <p:childTnLst>
                                        <p:set>
                                          <p:cBhvr>
                                            <p:cTn id="87" dur="1" fill="hold">
                                              <p:stCondLst>
                                                <p:cond delay="0"/>
                                              </p:stCondLst>
                                            </p:cTn>
                                            <p:tgtEl>
                                              <p:spTgt spid="67"/>
                                            </p:tgtEl>
                                            <p:attrNameLst>
                                              <p:attrName>style.visibility</p:attrName>
                                            </p:attrNameLst>
                                          </p:cBhvr>
                                          <p:to>
                                            <p:strVal val="visible"/>
                                          </p:to>
                                        </p:set>
                                        <p:anim calcmode="lin" valueType="num">
                                          <p:cBhvr>
                                            <p:cTn id="88" dur="500" fill="hold"/>
                                            <p:tgtEl>
                                              <p:spTgt spid="67"/>
                                            </p:tgtEl>
                                            <p:attrNameLst>
                                              <p:attrName>ppt_w</p:attrName>
                                            </p:attrNameLst>
                                          </p:cBhvr>
                                          <p:tavLst>
                                            <p:tav tm="0">
                                              <p:val>
                                                <p:fltVal val="0"/>
                                              </p:val>
                                            </p:tav>
                                            <p:tav tm="100000">
                                              <p:val>
                                                <p:strVal val="#ppt_w"/>
                                              </p:val>
                                            </p:tav>
                                          </p:tavLst>
                                        </p:anim>
                                        <p:anim calcmode="lin" valueType="num">
                                          <p:cBhvr>
                                            <p:cTn id="89" dur="500" fill="hold"/>
                                            <p:tgtEl>
                                              <p:spTgt spid="67"/>
                                            </p:tgtEl>
                                            <p:attrNameLst>
                                              <p:attrName>ppt_h</p:attrName>
                                            </p:attrNameLst>
                                          </p:cBhvr>
                                          <p:tavLst>
                                            <p:tav tm="0">
                                              <p:val>
                                                <p:fltVal val="0"/>
                                              </p:val>
                                            </p:tav>
                                            <p:tav tm="100000">
                                              <p:val>
                                                <p:strVal val="#ppt_h"/>
                                              </p:val>
                                            </p:tav>
                                          </p:tavLst>
                                        </p:anim>
                                        <p:animEffect transition="in" filter="fade">
                                          <p:cBhvr>
                                            <p:cTn id="90" dur="500"/>
                                            <p:tgtEl>
                                              <p:spTgt spid="67"/>
                                            </p:tgtEl>
                                          </p:cBhvr>
                                        </p:animEffect>
                                      </p:childTnLst>
                                    </p:cTn>
                                  </p:par>
                                  <p:par>
                                    <p:cTn id="91" presetID="53" presetClass="entr" presetSubtype="16" fill="hold" grpId="0" nodeType="withEffect">
                                      <p:stCondLst>
                                        <p:cond delay="200"/>
                                      </p:stCondLst>
                                      <p:childTnLst>
                                        <p:set>
                                          <p:cBhvr>
                                            <p:cTn id="92" dur="1" fill="hold">
                                              <p:stCondLst>
                                                <p:cond delay="0"/>
                                              </p:stCondLst>
                                            </p:cTn>
                                            <p:tgtEl>
                                              <p:spTgt spid="68"/>
                                            </p:tgtEl>
                                            <p:attrNameLst>
                                              <p:attrName>style.visibility</p:attrName>
                                            </p:attrNameLst>
                                          </p:cBhvr>
                                          <p:to>
                                            <p:strVal val="visible"/>
                                          </p:to>
                                        </p:set>
                                        <p:anim calcmode="lin" valueType="num">
                                          <p:cBhvr>
                                            <p:cTn id="93" dur="500" fill="hold"/>
                                            <p:tgtEl>
                                              <p:spTgt spid="68"/>
                                            </p:tgtEl>
                                            <p:attrNameLst>
                                              <p:attrName>ppt_w</p:attrName>
                                            </p:attrNameLst>
                                          </p:cBhvr>
                                          <p:tavLst>
                                            <p:tav tm="0">
                                              <p:val>
                                                <p:fltVal val="0"/>
                                              </p:val>
                                            </p:tav>
                                            <p:tav tm="100000">
                                              <p:val>
                                                <p:strVal val="#ppt_w"/>
                                              </p:val>
                                            </p:tav>
                                          </p:tavLst>
                                        </p:anim>
                                        <p:anim calcmode="lin" valueType="num">
                                          <p:cBhvr>
                                            <p:cTn id="94" dur="500" fill="hold"/>
                                            <p:tgtEl>
                                              <p:spTgt spid="68"/>
                                            </p:tgtEl>
                                            <p:attrNameLst>
                                              <p:attrName>ppt_h</p:attrName>
                                            </p:attrNameLst>
                                          </p:cBhvr>
                                          <p:tavLst>
                                            <p:tav tm="0">
                                              <p:val>
                                                <p:fltVal val="0"/>
                                              </p:val>
                                            </p:tav>
                                            <p:tav tm="100000">
                                              <p:val>
                                                <p:strVal val="#ppt_h"/>
                                              </p:val>
                                            </p:tav>
                                          </p:tavLst>
                                        </p:anim>
                                        <p:animEffect transition="in" filter="fade">
                                          <p:cBhvr>
                                            <p:cTn id="95" dur="500"/>
                                            <p:tgtEl>
                                              <p:spTgt spid="68"/>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69"/>
                                            </p:tgtEl>
                                            <p:attrNameLst>
                                              <p:attrName>style.visibility</p:attrName>
                                            </p:attrNameLst>
                                          </p:cBhvr>
                                          <p:to>
                                            <p:strVal val="visible"/>
                                          </p:to>
                                        </p:set>
                                        <p:anim calcmode="lin" valueType="num">
                                          <p:cBhvr>
                                            <p:cTn id="98" dur="500" fill="hold"/>
                                            <p:tgtEl>
                                              <p:spTgt spid="69"/>
                                            </p:tgtEl>
                                            <p:attrNameLst>
                                              <p:attrName>ppt_w</p:attrName>
                                            </p:attrNameLst>
                                          </p:cBhvr>
                                          <p:tavLst>
                                            <p:tav tm="0">
                                              <p:val>
                                                <p:fltVal val="0"/>
                                              </p:val>
                                            </p:tav>
                                            <p:tav tm="100000">
                                              <p:val>
                                                <p:strVal val="#ppt_w"/>
                                              </p:val>
                                            </p:tav>
                                          </p:tavLst>
                                        </p:anim>
                                        <p:anim calcmode="lin" valueType="num">
                                          <p:cBhvr>
                                            <p:cTn id="99" dur="500" fill="hold"/>
                                            <p:tgtEl>
                                              <p:spTgt spid="69"/>
                                            </p:tgtEl>
                                            <p:attrNameLst>
                                              <p:attrName>ppt_h</p:attrName>
                                            </p:attrNameLst>
                                          </p:cBhvr>
                                          <p:tavLst>
                                            <p:tav tm="0">
                                              <p:val>
                                                <p:fltVal val="0"/>
                                              </p:val>
                                            </p:tav>
                                            <p:tav tm="100000">
                                              <p:val>
                                                <p:strVal val="#ppt_h"/>
                                              </p:val>
                                            </p:tav>
                                          </p:tavLst>
                                        </p:anim>
                                        <p:animEffect transition="in" filter="fade">
                                          <p:cBhvr>
                                            <p:cTn id="100" dur="500"/>
                                            <p:tgtEl>
                                              <p:spTgt spid="69"/>
                                            </p:tgtEl>
                                          </p:cBhvr>
                                        </p:animEffect>
                                      </p:childTnLst>
                                    </p:cTn>
                                  </p:par>
                                  <p:par>
                                    <p:cTn id="101" presetID="53" presetClass="entr" presetSubtype="16" fill="hold" grpId="0" nodeType="withEffect">
                                      <p:stCondLst>
                                        <p:cond delay="200"/>
                                      </p:stCondLst>
                                      <p:childTnLst>
                                        <p:set>
                                          <p:cBhvr>
                                            <p:cTn id="102" dur="1" fill="hold">
                                              <p:stCondLst>
                                                <p:cond delay="0"/>
                                              </p:stCondLst>
                                            </p:cTn>
                                            <p:tgtEl>
                                              <p:spTgt spid="70"/>
                                            </p:tgtEl>
                                            <p:attrNameLst>
                                              <p:attrName>style.visibility</p:attrName>
                                            </p:attrNameLst>
                                          </p:cBhvr>
                                          <p:to>
                                            <p:strVal val="visible"/>
                                          </p:to>
                                        </p:set>
                                        <p:anim calcmode="lin" valueType="num">
                                          <p:cBhvr>
                                            <p:cTn id="103" dur="500" fill="hold"/>
                                            <p:tgtEl>
                                              <p:spTgt spid="70"/>
                                            </p:tgtEl>
                                            <p:attrNameLst>
                                              <p:attrName>ppt_w</p:attrName>
                                            </p:attrNameLst>
                                          </p:cBhvr>
                                          <p:tavLst>
                                            <p:tav tm="0">
                                              <p:val>
                                                <p:fltVal val="0"/>
                                              </p:val>
                                            </p:tav>
                                            <p:tav tm="100000">
                                              <p:val>
                                                <p:strVal val="#ppt_w"/>
                                              </p:val>
                                            </p:tav>
                                          </p:tavLst>
                                        </p:anim>
                                        <p:anim calcmode="lin" valueType="num">
                                          <p:cBhvr>
                                            <p:cTn id="104" dur="500" fill="hold"/>
                                            <p:tgtEl>
                                              <p:spTgt spid="70"/>
                                            </p:tgtEl>
                                            <p:attrNameLst>
                                              <p:attrName>ppt_h</p:attrName>
                                            </p:attrNameLst>
                                          </p:cBhvr>
                                          <p:tavLst>
                                            <p:tav tm="0">
                                              <p:val>
                                                <p:fltVal val="0"/>
                                              </p:val>
                                            </p:tav>
                                            <p:tav tm="100000">
                                              <p:val>
                                                <p:strVal val="#ppt_h"/>
                                              </p:val>
                                            </p:tav>
                                          </p:tavLst>
                                        </p:anim>
                                        <p:animEffect transition="in" filter="fade">
                                          <p:cBhvr>
                                            <p:cTn id="105" dur="500"/>
                                            <p:tgtEl>
                                              <p:spTgt spid="70"/>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71"/>
                                            </p:tgtEl>
                                            <p:attrNameLst>
                                              <p:attrName>style.visibility</p:attrName>
                                            </p:attrNameLst>
                                          </p:cBhvr>
                                          <p:to>
                                            <p:strVal val="visible"/>
                                          </p:to>
                                        </p:set>
                                        <p:anim calcmode="lin" valueType="num">
                                          <p:cBhvr>
                                            <p:cTn id="108" dur="500" fill="hold"/>
                                            <p:tgtEl>
                                              <p:spTgt spid="71"/>
                                            </p:tgtEl>
                                            <p:attrNameLst>
                                              <p:attrName>ppt_w</p:attrName>
                                            </p:attrNameLst>
                                          </p:cBhvr>
                                          <p:tavLst>
                                            <p:tav tm="0">
                                              <p:val>
                                                <p:fltVal val="0"/>
                                              </p:val>
                                            </p:tav>
                                            <p:tav tm="100000">
                                              <p:val>
                                                <p:strVal val="#ppt_w"/>
                                              </p:val>
                                            </p:tav>
                                          </p:tavLst>
                                        </p:anim>
                                        <p:anim calcmode="lin" valueType="num">
                                          <p:cBhvr>
                                            <p:cTn id="109" dur="500" fill="hold"/>
                                            <p:tgtEl>
                                              <p:spTgt spid="71"/>
                                            </p:tgtEl>
                                            <p:attrNameLst>
                                              <p:attrName>ppt_h</p:attrName>
                                            </p:attrNameLst>
                                          </p:cBhvr>
                                          <p:tavLst>
                                            <p:tav tm="0">
                                              <p:val>
                                                <p:fltVal val="0"/>
                                              </p:val>
                                            </p:tav>
                                            <p:tav tm="100000">
                                              <p:val>
                                                <p:strVal val="#ppt_h"/>
                                              </p:val>
                                            </p:tav>
                                          </p:tavLst>
                                        </p:anim>
                                        <p:animEffect transition="in" filter="fade">
                                          <p:cBhvr>
                                            <p:cTn id="110" dur="500"/>
                                            <p:tgtEl>
                                              <p:spTgt spid="71"/>
                                            </p:tgtEl>
                                          </p:cBhvr>
                                        </p:animEffect>
                                      </p:childTnLst>
                                    </p:cTn>
                                  </p:par>
                                  <p:par>
                                    <p:cTn id="111" presetID="42" presetClass="entr" presetSubtype="0" fill="hold" grpId="0" nodeType="withEffect">
                                      <p:stCondLst>
                                        <p:cond delay="0"/>
                                      </p:stCondLst>
                                      <p:childTnLst>
                                        <p:set>
                                          <p:cBhvr>
                                            <p:cTn id="112" dur="1" fill="hold">
                                              <p:stCondLst>
                                                <p:cond delay="0"/>
                                              </p:stCondLst>
                                            </p:cTn>
                                            <p:tgtEl>
                                              <p:spTgt spid="72"/>
                                            </p:tgtEl>
                                            <p:attrNameLst>
                                              <p:attrName>style.visibility</p:attrName>
                                            </p:attrNameLst>
                                          </p:cBhvr>
                                          <p:to>
                                            <p:strVal val="visible"/>
                                          </p:to>
                                        </p:set>
                                        <p:animEffect transition="in" filter="fade">
                                          <p:cBhvr>
                                            <p:cTn id="113" dur="1000"/>
                                            <p:tgtEl>
                                              <p:spTgt spid="72"/>
                                            </p:tgtEl>
                                          </p:cBhvr>
                                        </p:animEffect>
                                        <p:anim calcmode="lin" valueType="num">
                                          <p:cBhvr>
                                            <p:cTn id="114" dur="1000" fill="hold"/>
                                            <p:tgtEl>
                                              <p:spTgt spid="72"/>
                                            </p:tgtEl>
                                            <p:attrNameLst>
                                              <p:attrName>ppt_x</p:attrName>
                                            </p:attrNameLst>
                                          </p:cBhvr>
                                          <p:tavLst>
                                            <p:tav tm="0">
                                              <p:val>
                                                <p:strVal val="#ppt_x"/>
                                              </p:val>
                                            </p:tav>
                                            <p:tav tm="100000">
                                              <p:val>
                                                <p:strVal val="#ppt_x"/>
                                              </p:val>
                                            </p:tav>
                                          </p:tavLst>
                                        </p:anim>
                                        <p:anim calcmode="lin" valueType="num">
                                          <p:cBhvr>
                                            <p:cTn id="115" dur="1000" fill="hold"/>
                                            <p:tgtEl>
                                              <p:spTgt spid="72"/>
                                            </p:tgtEl>
                                            <p:attrNameLst>
                                              <p:attrName>ppt_y</p:attrName>
                                            </p:attrNameLst>
                                          </p:cBhvr>
                                          <p:tavLst>
                                            <p:tav tm="0">
                                              <p:val>
                                                <p:strVal val="#ppt_y+.1"/>
                                              </p:val>
                                            </p:tav>
                                            <p:tav tm="100000">
                                              <p:val>
                                                <p:strVal val="#ppt_y"/>
                                              </p:val>
                                            </p:tav>
                                          </p:tavLst>
                                        </p:anim>
                                      </p:childTnLst>
                                    </p:cTn>
                                  </p:par>
                                  <p:par>
                                    <p:cTn id="116" presetID="47" presetClass="entr" presetSubtype="0" fill="hold" grpId="0" nodeType="withEffect">
                                      <p:stCondLst>
                                        <p:cond delay="0"/>
                                      </p:stCondLst>
                                      <p:childTnLst>
                                        <p:set>
                                          <p:cBhvr>
                                            <p:cTn id="117" dur="1" fill="hold">
                                              <p:stCondLst>
                                                <p:cond delay="0"/>
                                              </p:stCondLst>
                                            </p:cTn>
                                            <p:tgtEl>
                                              <p:spTgt spid="29"/>
                                            </p:tgtEl>
                                            <p:attrNameLst>
                                              <p:attrName>style.visibility</p:attrName>
                                            </p:attrNameLst>
                                          </p:cBhvr>
                                          <p:to>
                                            <p:strVal val="visible"/>
                                          </p:to>
                                        </p:set>
                                        <p:animEffect transition="in" filter="fade">
                                          <p:cBhvr>
                                            <p:cTn id="118" dur="1000"/>
                                            <p:tgtEl>
                                              <p:spTgt spid="29"/>
                                            </p:tgtEl>
                                          </p:cBhvr>
                                        </p:animEffect>
                                        <p:anim calcmode="lin" valueType="num">
                                          <p:cBhvr>
                                            <p:cTn id="119" dur="1000" fill="hold"/>
                                            <p:tgtEl>
                                              <p:spTgt spid="29"/>
                                            </p:tgtEl>
                                            <p:attrNameLst>
                                              <p:attrName>ppt_x</p:attrName>
                                            </p:attrNameLst>
                                          </p:cBhvr>
                                          <p:tavLst>
                                            <p:tav tm="0">
                                              <p:val>
                                                <p:strVal val="#ppt_x"/>
                                              </p:val>
                                            </p:tav>
                                            <p:tav tm="100000">
                                              <p:val>
                                                <p:strVal val="#ppt_x"/>
                                              </p:val>
                                            </p:tav>
                                          </p:tavLst>
                                        </p:anim>
                                        <p:anim calcmode="lin" valueType="num">
                                          <p:cBhvr>
                                            <p:cTn id="120" dur="1000" fill="hold"/>
                                            <p:tgtEl>
                                              <p:spTgt spid="29"/>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30"/>
                                            </p:tgtEl>
                                            <p:attrNameLst>
                                              <p:attrName>style.visibility</p:attrName>
                                            </p:attrNameLst>
                                          </p:cBhvr>
                                          <p:to>
                                            <p:strVal val="visible"/>
                                          </p:to>
                                        </p:set>
                                        <p:animEffect transition="in" filter="fade">
                                          <p:cBhvr>
                                            <p:cTn id="123" dur="1000"/>
                                            <p:tgtEl>
                                              <p:spTgt spid="30"/>
                                            </p:tgtEl>
                                          </p:cBhvr>
                                        </p:animEffect>
                                        <p:anim calcmode="lin" valueType="num">
                                          <p:cBhvr>
                                            <p:cTn id="124" dur="1000" fill="hold"/>
                                            <p:tgtEl>
                                              <p:spTgt spid="30"/>
                                            </p:tgtEl>
                                            <p:attrNameLst>
                                              <p:attrName>ppt_x</p:attrName>
                                            </p:attrNameLst>
                                          </p:cBhvr>
                                          <p:tavLst>
                                            <p:tav tm="0">
                                              <p:val>
                                                <p:strVal val="#ppt_x"/>
                                              </p:val>
                                            </p:tav>
                                            <p:tav tm="100000">
                                              <p:val>
                                                <p:strVal val="#ppt_x"/>
                                              </p:val>
                                            </p:tav>
                                          </p:tavLst>
                                        </p:anim>
                                        <p:anim calcmode="lin" valueType="num">
                                          <p:cBhvr>
                                            <p:cTn id="125" dur="1000" fill="hold"/>
                                            <p:tgtEl>
                                              <p:spTgt spid="30"/>
                                            </p:tgtEl>
                                            <p:attrNameLst>
                                              <p:attrName>ppt_y</p:attrName>
                                            </p:attrNameLst>
                                          </p:cBhvr>
                                          <p:tavLst>
                                            <p:tav tm="0">
                                              <p:val>
                                                <p:strVal val="#ppt_y+.1"/>
                                              </p:val>
                                            </p:tav>
                                            <p:tav tm="100000">
                                              <p:val>
                                                <p:strVal val="#ppt_y"/>
                                              </p:val>
                                            </p:tav>
                                          </p:tavLst>
                                        </p:anim>
                                      </p:childTnLst>
                                    </p:cTn>
                                  </p:par>
                                  <p:par>
                                    <p:cTn id="126" presetID="16" presetClass="entr" presetSubtype="21" fill="hold" grpId="0" nodeType="withEffect">
                                      <p:stCondLst>
                                        <p:cond delay="0"/>
                                      </p:stCondLst>
                                      <p:childTnLst>
                                        <p:set>
                                          <p:cBhvr>
                                            <p:cTn id="127" dur="1" fill="hold">
                                              <p:stCondLst>
                                                <p:cond delay="0"/>
                                              </p:stCondLst>
                                            </p:cTn>
                                            <p:tgtEl>
                                              <p:spTgt spid="31"/>
                                            </p:tgtEl>
                                            <p:attrNameLst>
                                              <p:attrName>style.visibility</p:attrName>
                                            </p:attrNameLst>
                                          </p:cBhvr>
                                          <p:to>
                                            <p:strVal val="visible"/>
                                          </p:to>
                                        </p:set>
                                        <p:animEffect transition="in" filter="barn(inVertical)">
                                          <p:cBhvr>
                                            <p:cTn id="1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63" grpId="0"/>
          <p:bldP spid="65" grpId="0"/>
          <p:bldP spid="66" grpId="0"/>
          <p:bldP spid="67" grpId="0"/>
          <p:bldP spid="68" grpId="0"/>
          <p:bldP spid="69" grpId="0"/>
          <p:bldP spid="70" grpId="0"/>
          <p:bldP spid="71" grpId="0"/>
          <p:bldP spid="72"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412123"/>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665" dirty="0">
                <a:solidFill>
                  <a:srgbClr val="333333"/>
                </a:solidFill>
                <a:latin typeface="微软雅黑" panose="020B0503020204020204" pitchFamily="34" charset="-122"/>
                <a:ea typeface="微软雅黑" panose="020B0503020204020204" pitchFamily="34" charset="-122"/>
              </a:rPr>
              <a:t>创意系列课程</a:t>
            </a:r>
            <a:endParaRPr lang="zh-CN" altLang="en-US" sz="2665" dirty="0">
              <a:solidFill>
                <a:srgbClr val="333333"/>
              </a:solidFill>
              <a:latin typeface="微软雅黑" panose="020B0503020204020204" pitchFamily="34" charset="-122"/>
              <a:ea typeface="微软雅黑" panose="020B0503020204020204" pitchFamily="34" charset="-122"/>
            </a:endParaRPr>
          </a:p>
        </p:txBody>
      </p:sp>
      <p:cxnSp>
        <p:nvCxnSpPr>
          <p:cNvPr id="88" name="直接连接符​​ 14"/>
          <p:cNvCxnSpPr/>
          <p:nvPr/>
        </p:nvCxnSpPr>
        <p:spPr>
          <a:xfrm>
            <a:off x="3254796" y="915903"/>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25" name="灯片编号占位符 24"/>
          <p:cNvSpPr>
            <a:spLocks noGrp="1"/>
          </p:cNvSpPr>
          <p:nvPr>
            <p:ph type="sldNum" sz="quarter" idx="12"/>
          </p:nvPr>
        </p:nvSpPr>
        <p:spPr>
          <a:xfrm>
            <a:off x="7501525" y="6181663"/>
            <a:ext cx="2743200" cy="365125"/>
          </a:xfrm>
        </p:spPr>
        <p:txBody>
          <a:bodyPr/>
          <a:lstStyle/>
          <a:p>
            <a:fld id="{7543FE73-A404-45C1-B77A-6DB3BD9EA953}" type="slidenum">
              <a:rPr lang="zh-CN" altLang="en-US" sz="2135"/>
            </a:fld>
            <a:endParaRPr lang="zh-CN" altLang="en-US" sz="2135"/>
          </a:p>
        </p:txBody>
      </p:sp>
      <p:sp>
        <p:nvSpPr>
          <p:cNvPr id="24" name="文本框 23"/>
          <p:cNvSpPr txBox="1"/>
          <p:nvPr/>
        </p:nvSpPr>
        <p:spPr>
          <a:xfrm>
            <a:off x="1413802" y="915903"/>
            <a:ext cx="2288929" cy="1525418"/>
          </a:xfrm>
          <a:prstGeom prst="rect">
            <a:avLst/>
          </a:prstGeom>
          <a:noFill/>
        </p:spPr>
        <p:txBody>
          <a:bodyPr wrap="square" rtlCol="0">
            <a:spAutoFit/>
          </a:bodyPr>
          <a:lstStyle/>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AutoCAD</a:t>
            </a:r>
            <a:endParaRPr lang="en-US" altLang="zh-CN" sz="1600" b="1" dirty="0">
              <a:latin typeface="Times New Roman" panose="02020603050405020304" charset="0"/>
              <a:ea typeface="微软雅黑" panose="020B0503020204020204" pitchFamily="34" charset="-122"/>
              <a:cs typeface="Times New Roman" panose="02020603050405020304" charset="0"/>
            </a:endParaRPr>
          </a:p>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UG</a:t>
            </a:r>
            <a:endParaRPr lang="en-US" altLang="zh-CN" sz="1600" b="1" dirty="0">
              <a:latin typeface="Times New Roman" panose="02020603050405020304" charset="0"/>
              <a:ea typeface="微软雅黑" panose="020B0503020204020204" pitchFamily="34" charset="-122"/>
              <a:cs typeface="Times New Roman" panose="02020603050405020304" charset="0"/>
            </a:endParaRPr>
          </a:p>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SolidWorks</a:t>
            </a:r>
            <a:endParaRPr lang="en-US" altLang="zh-CN" sz="1600" b="1" dirty="0">
              <a:latin typeface="Times New Roman" panose="02020603050405020304" charset="0"/>
              <a:ea typeface="微软雅黑" panose="020B0503020204020204" pitchFamily="34" charset="-122"/>
              <a:cs typeface="Times New Roman" panose="02020603050405020304" charset="0"/>
            </a:endParaRPr>
          </a:p>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Pro/ENGINEER</a:t>
            </a:r>
            <a:endParaRPr lang="zh-CN" altLang="en-US" sz="1600" b="1" dirty="0">
              <a:latin typeface="Times New Roman" panose="02020603050405020304" charset="0"/>
              <a:ea typeface="微软雅黑" panose="020B0503020204020204" pitchFamily="34" charset="-122"/>
              <a:cs typeface="Times New Roman" panose="02020603050405020304" charset="0"/>
            </a:endParaRPr>
          </a:p>
        </p:txBody>
      </p:sp>
      <p:sp>
        <p:nvSpPr>
          <p:cNvPr id="26" name="文本框 25"/>
          <p:cNvSpPr txBox="1"/>
          <p:nvPr/>
        </p:nvSpPr>
        <p:spPr>
          <a:xfrm>
            <a:off x="1692296" y="2567692"/>
            <a:ext cx="1928563" cy="1525418"/>
          </a:xfrm>
          <a:prstGeom prst="rect">
            <a:avLst/>
          </a:prstGeom>
          <a:noFill/>
        </p:spPr>
        <p:txBody>
          <a:bodyPr wrap="square" rtlCol="0">
            <a:spAutoFit/>
          </a:bodyPr>
          <a:lstStyle/>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Photoshop</a:t>
            </a:r>
            <a:endParaRPr lang="en-US" altLang="zh-CN" sz="1600" b="1" dirty="0">
              <a:latin typeface="Times New Roman" panose="02020603050405020304" charset="0"/>
              <a:ea typeface="微软雅黑" panose="020B0503020204020204" pitchFamily="34" charset="-122"/>
              <a:cs typeface="Times New Roman" panose="02020603050405020304" charset="0"/>
            </a:endParaRPr>
          </a:p>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Corel draw</a:t>
            </a:r>
            <a:endParaRPr lang="en-US" altLang="zh-CN" sz="1600" b="1" dirty="0">
              <a:latin typeface="Times New Roman" panose="02020603050405020304" charset="0"/>
              <a:ea typeface="微软雅黑" panose="020B0503020204020204" pitchFamily="34" charset="-122"/>
              <a:cs typeface="Times New Roman" panose="02020603050405020304" charset="0"/>
            </a:endParaRPr>
          </a:p>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Illustrator</a:t>
            </a:r>
            <a:endParaRPr lang="en-US" altLang="zh-CN" sz="1600" b="1" dirty="0">
              <a:latin typeface="Times New Roman" panose="02020603050405020304" charset="0"/>
              <a:ea typeface="微软雅黑" panose="020B0503020204020204" pitchFamily="34" charset="-122"/>
              <a:cs typeface="Times New Roman" panose="02020603050405020304" charset="0"/>
            </a:endParaRPr>
          </a:p>
          <a:p>
            <a:pPr algn="r">
              <a:lnSpc>
                <a:spcPct val="150000"/>
              </a:lnSpc>
            </a:pPr>
            <a:r>
              <a:rPr lang="en-US" altLang="zh-CN" sz="1600" b="1" dirty="0">
                <a:latin typeface="Times New Roman" panose="02020603050405020304" charset="0"/>
                <a:ea typeface="微软雅黑" panose="020B0503020204020204" pitchFamily="34" charset="-122"/>
                <a:cs typeface="Times New Roman" panose="02020603050405020304" charset="0"/>
              </a:rPr>
              <a:t>Corel Painter</a:t>
            </a:r>
            <a:endParaRPr lang="en-US" altLang="zh-CN" sz="1600" b="1" dirty="0">
              <a:latin typeface="Times New Roman" panose="02020603050405020304" charset="0"/>
              <a:ea typeface="微软雅黑" panose="020B0503020204020204" pitchFamily="34" charset="-122"/>
              <a:cs typeface="Times New Roman" panose="02020603050405020304" charset="0"/>
            </a:endParaRPr>
          </a:p>
        </p:txBody>
      </p:sp>
      <p:sp>
        <p:nvSpPr>
          <p:cNvPr id="27" name="圆角矩形 26"/>
          <p:cNvSpPr/>
          <p:nvPr/>
        </p:nvSpPr>
        <p:spPr>
          <a:xfrm>
            <a:off x="4538415" y="1327352"/>
            <a:ext cx="1891739" cy="784611"/>
          </a:xfrm>
          <a:prstGeom prst="roundRect">
            <a:avLst/>
          </a:prstGeom>
          <a:solidFill>
            <a:srgbClr val="E6571E"/>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sp>
        <p:nvSpPr>
          <p:cNvPr id="28" name="圆角矩形 27"/>
          <p:cNvSpPr/>
          <p:nvPr/>
        </p:nvSpPr>
        <p:spPr>
          <a:xfrm>
            <a:off x="4718037" y="1488825"/>
            <a:ext cx="1605043" cy="473327"/>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工业设计</a:t>
            </a:r>
            <a:endParaRPr lang="zh-CN" altLang="en-US" sz="2135" b="1" dirty="0">
              <a:solidFill>
                <a:schemeClr val="tx1"/>
              </a:solidFill>
              <a:latin typeface="+mj-ea"/>
              <a:ea typeface="+mj-ea"/>
            </a:endParaRPr>
          </a:p>
        </p:txBody>
      </p:sp>
      <p:sp>
        <p:nvSpPr>
          <p:cNvPr id="29" name="圆角矩形 28"/>
          <p:cNvSpPr/>
          <p:nvPr/>
        </p:nvSpPr>
        <p:spPr>
          <a:xfrm>
            <a:off x="4573691" y="2867988"/>
            <a:ext cx="1891200" cy="787200"/>
          </a:xfrm>
          <a:prstGeom prst="roundRect">
            <a:avLst/>
          </a:prstGeom>
          <a:solidFill>
            <a:srgbClr val="FFC000"/>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sp>
        <p:nvSpPr>
          <p:cNvPr id="30" name="圆角矩形 29"/>
          <p:cNvSpPr/>
          <p:nvPr/>
        </p:nvSpPr>
        <p:spPr>
          <a:xfrm>
            <a:off x="4725578" y="3004137"/>
            <a:ext cx="1597503" cy="553908"/>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平面设计</a:t>
            </a:r>
            <a:endParaRPr lang="zh-CN" altLang="en-US" sz="2135" b="1" dirty="0">
              <a:solidFill>
                <a:schemeClr val="tx1"/>
              </a:solidFill>
              <a:latin typeface="+mj-ea"/>
              <a:ea typeface="+mj-ea"/>
            </a:endParaRPr>
          </a:p>
        </p:txBody>
      </p:sp>
      <p:sp>
        <p:nvSpPr>
          <p:cNvPr id="31" name="圆角矩形 30"/>
          <p:cNvSpPr/>
          <p:nvPr/>
        </p:nvSpPr>
        <p:spPr>
          <a:xfrm>
            <a:off x="4573691" y="4483225"/>
            <a:ext cx="1891200" cy="787200"/>
          </a:xfrm>
          <a:prstGeom prst="roundRect">
            <a:avLst/>
          </a:prstGeom>
          <a:solidFill>
            <a:srgbClr val="FF0000"/>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grpSp>
        <p:nvGrpSpPr>
          <p:cNvPr id="32" name="组合 31"/>
          <p:cNvGrpSpPr/>
          <p:nvPr/>
        </p:nvGrpSpPr>
        <p:grpSpPr>
          <a:xfrm rot="5400000">
            <a:off x="3423240" y="1365811"/>
            <a:ext cx="1210909" cy="723947"/>
            <a:chOff x="4257675" y="1419224"/>
            <a:chExt cx="3505200" cy="2290067"/>
          </a:xfrm>
        </p:grpSpPr>
        <p:sp>
          <p:nvSpPr>
            <p:cNvPr id="33" name="任意多边形 32"/>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4" name="任意多边形 33"/>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35" name="组合 34"/>
          <p:cNvGrpSpPr/>
          <p:nvPr/>
        </p:nvGrpSpPr>
        <p:grpSpPr>
          <a:xfrm rot="5400000">
            <a:off x="3503997" y="3009037"/>
            <a:ext cx="1136449" cy="778320"/>
            <a:chOff x="4257675" y="1419224"/>
            <a:chExt cx="3505200" cy="2290067"/>
          </a:xfrm>
        </p:grpSpPr>
        <p:sp>
          <p:nvSpPr>
            <p:cNvPr id="36" name="任意多边形 35"/>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7" name="任意多边形 36"/>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grpSp>
        <p:nvGrpSpPr>
          <p:cNvPr id="38" name="组合 37"/>
          <p:cNvGrpSpPr/>
          <p:nvPr/>
        </p:nvGrpSpPr>
        <p:grpSpPr>
          <a:xfrm rot="5400000">
            <a:off x="3405344" y="4592897"/>
            <a:ext cx="1246701" cy="778320"/>
            <a:chOff x="4257675" y="1419224"/>
            <a:chExt cx="3505200" cy="2290067"/>
          </a:xfrm>
        </p:grpSpPr>
        <p:sp>
          <p:nvSpPr>
            <p:cNvPr id="39" name="任意多边形 38"/>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40" name="任意多边形 39"/>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grpSp>
      <p:sp>
        <p:nvSpPr>
          <p:cNvPr id="41" name="文本框 40"/>
          <p:cNvSpPr txBox="1"/>
          <p:nvPr/>
        </p:nvSpPr>
        <p:spPr>
          <a:xfrm>
            <a:off x="1983531" y="4153912"/>
            <a:ext cx="1630652" cy="1525418"/>
          </a:xfrm>
          <a:prstGeom prst="rect">
            <a:avLst/>
          </a:prstGeom>
          <a:noFill/>
        </p:spPr>
        <p:txBody>
          <a:bodyPr wrap="square" rtlCol="0">
            <a:spAutoFit/>
          </a:bodyPr>
          <a:lstStyle>
            <a:defPPr>
              <a:defRPr lang="zh-CN"/>
            </a:defPPr>
            <a:lvl1pPr algn="r">
              <a:lnSpc>
                <a:spcPct val="150000"/>
              </a:lnSpc>
              <a:defRPr sz="1200" b="1">
                <a:latin typeface="Times New Roman" panose="02020603050405020304" charset="0"/>
                <a:ea typeface="微软雅黑" panose="020B0503020204020204" pitchFamily="34" charset="-122"/>
                <a:cs typeface="Times New Roman" panose="02020603050405020304" charset="0"/>
              </a:defRPr>
            </a:lvl1pPr>
          </a:lstStyle>
          <a:p>
            <a:r>
              <a:rPr lang="en-US" altLang="zh-CN" sz="1600" dirty="0"/>
              <a:t>3DS MAX</a:t>
            </a:r>
            <a:endParaRPr lang="en-US" altLang="zh-CN" sz="1600" dirty="0"/>
          </a:p>
          <a:p>
            <a:r>
              <a:rPr lang="en-US" altLang="zh-CN" sz="1600" dirty="0"/>
              <a:t>Maya</a:t>
            </a:r>
            <a:endParaRPr lang="en-US" altLang="zh-CN" sz="1600" dirty="0"/>
          </a:p>
          <a:p>
            <a:r>
              <a:rPr lang="en-US" altLang="zh-CN" sz="1600" dirty="0" err="1"/>
              <a:t>Mudbox</a:t>
            </a:r>
            <a:endParaRPr lang="en-US" altLang="zh-CN" sz="1600" dirty="0"/>
          </a:p>
          <a:p>
            <a:r>
              <a:rPr lang="en-US" altLang="zh-CN" sz="1600" dirty="0" err="1"/>
              <a:t>Vray</a:t>
            </a:r>
            <a:endParaRPr lang="en-US" altLang="zh-CN" sz="1600" dirty="0"/>
          </a:p>
        </p:txBody>
      </p:sp>
      <p:sp>
        <p:nvSpPr>
          <p:cNvPr id="42" name="文本框 41"/>
          <p:cNvSpPr txBox="1"/>
          <p:nvPr/>
        </p:nvSpPr>
        <p:spPr>
          <a:xfrm>
            <a:off x="9510858" y="1339785"/>
            <a:ext cx="2531041" cy="1525418"/>
          </a:xfrm>
          <a:prstGeom prst="rect">
            <a:avLst/>
          </a:prstGeom>
          <a:noFill/>
        </p:spPr>
        <p:txBody>
          <a:bodyPr wrap="square" rtlCol="0">
            <a:spAutoFit/>
          </a:bodyPr>
          <a:lstStyle>
            <a:defPPr>
              <a:defRPr lang="zh-CN"/>
            </a:defPPr>
            <a:lvl1pPr algn="r">
              <a:lnSpc>
                <a:spcPct val="150000"/>
              </a:lnSpc>
              <a:defRPr sz="1200" b="1">
                <a:latin typeface="Times New Roman" panose="02020603050405020304" charset="0"/>
                <a:ea typeface="微软雅黑" panose="020B0503020204020204" pitchFamily="34" charset="-122"/>
                <a:cs typeface="Times New Roman" panose="02020603050405020304" charset="0"/>
              </a:defRPr>
            </a:lvl1pPr>
          </a:lstStyle>
          <a:p>
            <a:pPr algn="l"/>
            <a:r>
              <a:rPr lang="en-US" altLang="zh-CN" sz="1600" dirty="0"/>
              <a:t>Matte Painting</a:t>
            </a:r>
            <a:endParaRPr lang="en-US" altLang="zh-CN" sz="1600" dirty="0"/>
          </a:p>
          <a:p>
            <a:pPr algn="l"/>
            <a:r>
              <a:rPr lang="en-US" altLang="zh-CN" sz="1600" dirty="0"/>
              <a:t>After Effects</a:t>
            </a:r>
            <a:endParaRPr lang="en-US" altLang="zh-CN" sz="1600" dirty="0"/>
          </a:p>
          <a:p>
            <a:pPr algn="l"/>
            <a:r>
              <a:rPr lang="en-US" altLang="zh-CN" sz="1600" dirty="0"/>
              <a:t>Fusion</a:t>
            </a:r>
            <a:endParaRPr lang="en-US" altLang="zh-CN" sz="1600" dirty="0"/>
          </a:p>
          <a:p>
            <a:pPr algn="l"/>
            <a:r>
              <a:rPr lang="en-US" altLang="zh-CN" sz="1600" dirty="0"/>
              <a:t>Premiere</a:t>
            </a:r>
            <a:endParaRPr lang="zh-CN" altLang="en-US" sz="1600" dirty="0"/>
          </a:p>
        </p:txBody>
      </p:sp>
      <p:sp>
        <p:nvSpPr>
          <p:cNvPr id="43" name="圆角矩形 42"/>
          <p:cNvSpPr/>
          <p:nvPr/>
        </p:nvSpPr>
        <p:spPr>
          <a:xfrm>
            <a:off x="6753887" y="1959912"/>
            <a:ext cx="1891200" cy="787200"/>
          </a:xfrm>
          <a:prstGeom prst="roundRect">
            <a:avLst/>
          </a:prstGeom>
          <a:solidFill>
            <a:schemeClr val="accent3">
              <a:lumMod val="40000"/>
              <a:lumOff val="60000"/>
            </a:schemeClr>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sp>
        <p:nvSpPr>
          <p:cNvPr id="44" name="圆角矩形 43"/>
          <p:cNvSpPr/>
          <p:nvPr/>
        </p:nvSpPr>
        <p:spPr>
          <a:xfrm>
            <a:off x="6921054" y="2076921"/>
            <a:ext cx="1633303" cy="541209"/>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影视</a:t>
            </a:r>
            <a:endParaRPr lang="zh-CN" altLang="en-US" sz="2135" b="1" dirty="0">
              <a:solidFill>
                <a:schemeClr val="tx1"/>
              </a:solidFill>
              <a:latin typeface="+mj-ea"/>
              <a:ea typeface="+mj-ea"/>
            </a:endParaRPr>
          </a:p>
        </p:txBody>
      </p:sp>
      <p:sp>
        <p:nvSpPr>
          <p:cNvPr id="45" name="圆角矩形 44"/>
          <p:cNvSpPr/>
          <p:nvPr/>
        </p:nvSpPr>
        <p:spPr>
          <a:xfrm>
            <a:off x="6753887" y="3674584"/>
            <a:ext cx="1891200" cy="787200"/>
          </a:xfrm>
          <a:prstGeom prst="roundRect">
            <a:avLst/>
          </a:prstGeom>
          <a:solidFill>
            <a:schemeClr val="accent5">
              <a:lumMod val="60000"/>
              <a:lumOff val="40000"/>
            </a:schemeClr>
          </a:solidFill>
          <a:ln w="12700" cap="flat" cmpd="sng" algn="ctr">
            <a:noFill/>
            <a:prstDash val="solid"/>
            <a:miter lim="800000"/>
          </a:ln>
          <a:effectLst/>
        </p:spPr>
        <p:txBody>
          <a:bodyPr rtlCol="0" anchor="ctr"/>
          <a:lstStyle/>
          <a:p>
            <a:pPr algn="ctr"/>
            <a:endParaRPr lang="zh-CN" altLang="en-US" sz="2135">
              <a:solidFill>
                <a:sysClr val="window" lastClr="FFFFFF"/>
              </a:solidFill>
              <a:latin typeface="Calibri" panose="020F0502020204030204"/>
            </a:endParaRPr>
          </a:p>
        </p:txBody>
      </p:sp>
      <p:grpSp>
        <p:nvGrpSpPr>
          <p:cNvPr id="46" name="组合 45"/>
          <p:cNvGrpSpPr/>
          <p:nvPr/>
        </p:nvGrpSpPr>
        <p:grpSpPr>
          <a:xfrm rot="5400000" flipV="1">
            <a:off x="8516102" y="1805829"/>
            <a:ext cx="1158724" cy="723843"/>
            <a:chOff x="4257675" y="1419224"/>
            <a:chExt cx="3505200" cy="2290067"/>
          </a:xfrm>
        </p:grpSpPr>
        <p:sp>
          <p:nvSpPr>
            <p:cNvPr id="47" name="任意多边形 46"/>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sp>
          <p:nvSpPr>
            <p:cNvPr id="48" name="任意多边形 47"/>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grpSp>
      <p:grpSp>
        <p:nvGrpSpPr>
          <p:cNvPr id="49" name="组合 48"/>
          <p:cNvGrpSpPr/>
          <p:nvPr/>
        </p:nvGrpSpPr>
        <p:grpSpPr>
          <a:xfrm rot="5400000" flipV="1">
            <a:off x="8695442" y="3666192"/>
            <a:ext cx="868900" cy="765173"/>
            <a:chOff x="4257675" y="1419224"/>
            <a:chExt cx="3505200" cy="2290067"/>
          </a:xfrm>
        </p:grpSpPr>
        <p:sp>
          <p:nvSpPr>
            <p:cNvPr id="50" name="任意多边形 49"/>
            <p:cNvSpPr/>
            <p:nvPr/>
          </p:nvSpPr>
          <p:spPr>
            <a:xfrm>
              <a:off x="4257675" y="1419224"/>
              <a:ext cx="1752600" cy="2290067"/>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sp>
          <p:nvSpPr>
            <p:cNvPr id="51" name="任意多边形 50"/>
            <p:cNvSpPr/>
            <p:nvPr/>
          </p:nvSpPr>
          <p:spPr>
            <a:xfrm flipH="1">
              <a:off x="6010275" y="1419224"/>
              <a:ext cx="1752600" cy="2238375"/>
            </a:xfrm>
            <a:custGeom>
              <a:avLst/>
              <a:gdLst>
                <a:gd name="connsiteX0" fmla="*/ 1752600 w 1752600"/>
                <a:gd name="connsiteY0" fmla="*/ 0 h 2238375"/>
                <a:gd name="connsiteX1" fmla="*/ 1314450 w 1752600"/>
                <a:gd name="connsiteY1" fmla="*/ 533400 h 2238375"/>
                <a:gd name="connsiteX2" fmla="*/ 466725 w 1752600"/>
                <a:gd name="connsiteY2" fmla="*/ 533400 h 2238375"/>
                <a:gd name="connsiteX3" fmla="*/ 0 w 1752600"/>
                <a:gd name="connsiteY3" fmla="*/ 1000125 h 2238375"/>
                <a:gd name="connsiteX4" fmla="*/ 0 w 1752600"/>
                <a:gd name="connsiteY4" fmla="*/ 2238375 h 2238375"/>
                <a:gd name="connsiteX0-1" fmla="*/ 1752600 w 1752600"/>
                <a:gd name="connsiteY0-2" fmla="*/ 0 h 2238375"/>
                <a:gd name="connsiteX1-3" fmla="*/ 1314450 w 1752600"/>
                <a:gd name="connsiteY1-4" fmla="*/ 533400 h 2238375"/>
                <a:gd name="connsiteX2-5" fmla="*/ 466725 w 1752600"/>
                <a:gd name="connsiteY2-6" fmla="*/ 533400 h 2238375"/>
                <a:gd name="connsiteX3-7" fmla="*/ 0 w 1752600"/>
                <a:gd name="connsiteY3-8" fmla="*/ 1000125 h 2238375"/>
                <a:gd name="connsiteX4-9" fmla="*/ 0 w 1752600"/>
                <a:gd name="connsiteY4-10" fmla="*/ 2238375 h 2238375"/>
                <a:gd name="connsiteX0-11" fmla="*/ 1752600 w 1752600"/>
                <a:gd name="connsiteY0-12" fmla="*/ 0 h 2238375"/>
                <a:gd name="connsiteX1-13" fmla="*/ 1314450 w 1752600"/>
                <a:gd name="connsiteY1-14" fmla="*/ 533400 h 2238375"/>
                <a:gd name="connsiteX2-15" fmla="*/ 466725 w 1752600"/>
                <a:gd name="connsiteY2-16" fmla="*/ 533400 h 2238375"/>
                <a:gd name="connsiteX3-17" fmla="*/ 0 w 1752600"/>
                <a:gd name="connsiteY3-18" fmla="*/ 1000125 h 2238375"/>
                <a:gd name="connsiteX4-19" fmla="*/ 0 w 1752600"/>
                <a:gd name="connsiteY4-20" fmla="*/ 2238375 h 2238375"/>
                <a:gd name="connsiteX0-21" fmla="*/ 1752600 w 1752600"/>
                <a:gd name="connsiteY0-22" fmla="*/ 0 h 2238375"/>
                <a:gd name="connsiteX1-23" fmla="*/ 1314450 w 1752600"/>
                <a:gd name="connsiteY1-24" fmla="*/ 533400 h 2238375"/>
                <a:gd name="connsiteX2-25" fmla="*/ 466725 w 1752600"/>
                <a:gd name="connsiteY2-26" fmla="*/ 533400 h 2238375"/>
                <a:gd name="connsiteX3-27" fmla="*/ 0 w 1752600"/>
                <a:gd name="connsiteY3-28" fmla="*/ 1000125 h 2238375"/>
                <a:gd name="connsiteX4-29" fmla="*/ 0 w 1752600"/>
                <a:gd name="connsiteY4-30" fmla="*/ 2238375 h 2238375"/>
                <a:gd name="connsiteX0-31" fmla="*/ 1752600 w 1752600"/>
                <a:gd name="connsiteY0-32" fmla="*/ 0 h 2238375"/>
                <a:gd name="connsiteX1-33" fmla="*/ 1314450 w 1752600"/>
                <a:gd name="connsiteY1-34" fmla="*/ 533400 h 2238375"/>
                <a:gd name="connsiteX2-35" fmla="*/ 466725 w 1752600"/>
                <a:gd name="connsiteY2-36" fmla="*/ 533400 h 2238375"/>
                <a:gd name="connsiteX3-37" fmla="*/ 0 w 1752600"/>
                <a:gd name="connsiteY3-38" fmla="*/ 1000125 h 2238375"/>
                <a:gd name="connsiteX4-39" fmla="*/ 0 w 1752600"/>
                <a:gd name="connsiteY4-40" fmla="*/ 2238375 h 22383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52600" h="2238375">
                  <a:moveTo>
                    <a:pt x="1752600" y="0"/>
                  </a:moveTo>
                  <a:cubicBezTo>
                    <a:pt x="1749425" y="282575"/>
                    <a:pt x="1612900" y="517525"/>
                    <a:pt x="1314450" y="533400"/>
                  </a:cubicBezTo>
                  <a:lnTo>
                    <a:pt x="466725" y="533400"/>
                  </a:lnTo>
                  <a:cubicBezTo>
                    <a:pt x="292100" y="546100"/>
                    <a:pt x="3175" y="711200"/>
                    <a:pt x="0" y="1000125"/>
                  </a:cubicBezTo>
                  <a:lnTo>
                    <a:pt x="0" y="2238375"/>
                  </a:lnTo>
                </a:path>
              </a:pathLst>
            </a:custGeom>
            <a:noFill/>
            <a:ln w="12700">
              <a:solidFill>
                <a:schemeClr val="tx1">
                  <a:lumMod val="50000"/>
                  <a:lumOff val="50000"/>
                </a:schemeClr>
              </a:solidFill>
              <a:prstDash val="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35">
                <a:solidFill>
                  <a:prstClr val="white"/>
                </a:solidFill>
              </a:endParaRPr>
            </a:p>
          </p:txBody>
        </p:sp>
      </p:grpSp>
      <p:sp>
        <p:nvSpPr>
          <p:cNvPr id="52" name="文本框 51"/>
          <p:cNvSpPr txBox="1"/>
          <p:nvPr/>
        </p:nvSpPr>
        <p:spPr>
          <a:xfrm>
            <a:off x="9487552" y="3469618"/>
            <a:ext cx="2704448" cy="1156086"/>
          </a:xfrm>
          <a:prstGeom prst="rect">
            <a:avLst/>
          </a:prstGeom>
          <a:noFill/>
        </p:spPr>
        <p:txBody>
          <a:bodyPr wrap="square" rtlCol="0">
            <a:spAutoFit/>
          </a:bodyPr>
          <a:lstStyle>
            <a:defPPr>
              <a:defRPr lang="zh-CN"/>
            </a:defPPr>
            <a:lvl1pPr algn="r">
              <a:lnSpc>
                <a:spcPct val="150000"/>
              </a:lnSpc>
              <a:defRPr sz="1200" b="1">
                <a:latin typeface="Times New Roman" panose="02020603050405020304" charset="0"/>
                <a:ea typeface="微软雅黑" panose="020B0503020204020204" pitchFamily="34" charset="-122"/>
                <a:cs typeface="Times New Roman" panose="02020603050405020304" charset="0"/>
              </a:defRPr>
            </a:lvl1pPr>
          </a:lstStyle>
          <a:p>
            <a:pPr algn="l"/>
            <a:r>
              <a:rPr lang="zh-CN" altLang="en-US" sz="1600" dirty="0"/>
              <a:t>尼康单反数码影视技术教程</a:t>
            </a:r>
            <a:endParaRPr lang="en-US" altLang="zh-CN" sz="1600" dirty="0"/>
          </a:p>
          <a:p>
            <a:pPr algn="l"/>
            <a:r>
              <a:rPr lang="zh-CN" altLang="en-US" sz="1600" dirty="0"/>
              <a:t>佳能单反数码影视技术教程</a:t>
            </a:r>
            <a:endParaRPr lang="en-US" altLang="zh-CN" sz="1600" dirty="0"/>
          </a:p>
          <a:p>
            <a:pPr algn="l"/>
            <a:r>
              <a:rPr lang="en-US" altLang="zh-CN" sz="1600" dirty="0"/>
              <a:t>Photoshop</a:t>
            </a:r>
            <a:endParaRPr lang="en-US" altLang="zh-CN" sz="1600" dirty="0"/>
          </a:p>
        </p:txBody>
      </p:sp>
      <p:sp>
        <p:nvSpPr>
          <p:cNvPr id="53" name="圆角矩形 52"/>
          <p:cNvSpPr/>
          <p:nvPr/>
        </p:nvSpPr>
        <p:spPr>
          <a:xfrm>
            <a:off x="989792" y="5944927"/>
            <a:ext cx="10866848" cy="886835"/>
          </a:xfrm>
          <a:prstGeom prst="roundRect">
            <a:avLst>
              <a:gd name="adj" fmla="val 41051"/>
            </a:avLst>
          </a:prstGeom>
          <a:solidFill>
            <a:schemeClr val="bg1"/>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62556" tIns="81277" rIns="162556" bIns="81277" rtlCol="0" anchor="ctr"/>
          <a:lstStyle/>
          <a:p>
            <a:r>
              <a:rPr lang="zh-CN" altLang="en-US" sz="1465" dirty="0">
                <a:solidFill>
                  <a:schemeClr val="tx1"/>
                </a:solidFill>
                <a:latin typeface="宋体" panose="02010600030101010101" pitchFamily="2" charset="-122"/>
                <a:ea typeface="宋体" panose="02010600030101010101" pitchFamily="2" charset="-122"/>
              </a:rPr>
              <a:t>适用人群及专业：影视相关专业、影视后期制作工作人员、美术类专业、广告设计师、服装设计师、印刷人员、测绘工程师、机械工程师、建筑工程师、家具设计师、推销展销人员、出版物发行员、编辑、播音主持、行政人员、广播影视工程师、服装设计师、室内装饰师、造型设计、机械设计、电路设计、建筑设计、包装设计、广告设计、摄影爱好者等相关人员。</a:t>
            </a:r>
            <a:endParaRPr lang="zh-CN" altLang="en-US" sz="1465" dirty="0">
              <a:solidFill>
                <a:schemeClr val="tx1"/>
              </a:solidFill>
              <a:latin typeface="宋体" panose="02010600030101010101" pitchFamily="2" charset="-122"/>
              <a:ea typeface="宋体" panose="02010600030101010101" pitchFamily="2" charset="-122"/>
            </a:endParaRPr>
          </a:p>
        </p:txBody>
      </p:sp>
      <p:sp>
        <p:nvSpPr>
          <p:cNvPr id="62" name="圆角矩形 61"/>
          <p:cNvSpPr/>
          <p:nvPr/>
        </p:nvSpPr>
        <p:spPr>
          <a:xfrm>
            <a:off x="6913925" y="3792458"/>
            <a:ext cx="1633303" cy="541209"/>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摄影</a:t>
            </a:r>
            <a:endParaRPr lang="zh-CN" altLang="en-US" sz="2135" b="1" dirty="0">
              <a:solidFill>
                <a:schemeClr val="tx1"/>
              </a:solidFill>
              <a:latin typeface="+mj-ea"/>
              <a:ea typeface="+mj-ea"/>
            </a:endParaRPr>
          </a:p>
        </p:txBody>
      </p:sp>
      <p:sp>
        <p:nvSpPr>
          <p:cNvPr id="63" name="圆角矩形 62"/>
          <p:cNvSpPr/>
          <p:nvPr/>
        </p:nvSpPr>
        <p:spPr>
          <a:xfrm>
            <a:off x="4721222" y="4601765"/>
            <a:ext cx="1633303" cy="541209"/>
          </a:xfrm>
          <a:prstGeom prst="round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dirty="0">
                <a:solidFill>
                  <a:schemeClr val="tx1"/>
                </a:solidFill>
                <a:latin typeface="+mj-ea"/>
                <a:ea typeface="+mj-ea"/>
              </a:rPr>
              <a:t>三维设计</a:t>
            </a:r>
            <a:endParaRPr lang="zh-CN" altLang="en-US" sz="2135" b="1" dirty="0">
              <a:solidFill>
                <a:schemeClr val="tx1"/>
              </a:solidFill>
              <a:latin typeface="+mj-ea"/>
              <a:ea typeface="+mj-ea"/>
            </a:endParaRPr>
          </a:p>
        </p:txBody>
      </p:sp>
      <p:grpSp>
        <p:nvGrpSpPr>
          <p:cNvPr id="64" name="组合 63"/>
          <p:cNvGrpSpPr/>
          <p:nvPr/>
        </p:nvGrpSpPr>
        <p:grpSpPr>
          <a:xfrm>
            <a:off x="335360" y="1508957"/>
            <a:ext cx="1536000" cy="1536000"/>
            <a:chOff x="1695226" y="3321784"/>
            <a:chExt cx="1250759" cy="1250759"/>
          </a:xfrm>
        </p:grpSpPr>
        <p:sp>
          <p:nvSpPr>
            <p:cNvPr id="65" name="椭圆 64"/>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BC1DC"/>
                </a:solidFill>
                <a:latin typeface="+mj-ea"/>
                <a:ea typeface="+mj-ea"/>
              </a:endParaRPr>
            </a:p>
          </p:txBody>
        </p:sp>
        <p:sp>
          <p:nvSpPr>
            <p:cNvPr id="66" name="椭圆 65"/>
            <p:cNvSpPr/>
            <p:nvPr/>
          </p:nvSpPr>
          <p:spPr>
            <a:xfrm>
              <a:off x="1826937" y="3453495"/>
              <a:ext cx="987336" cy="987336"/>
            </a:xfrm>
            <a:prstGeom prst="ellipse">
              <a:avLst/>
            </a:prstGeom>
            <a:solidFill>
              <a:srgbClr val="E6571E"/>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mj-ea"/>
                  <a:ea typeface="+mj-ea"/>
                </a:rPr>
                <a:t>基础课程</a:t>
              </a:r>
              <a:endParaRPr lang="zh-CN" altLang="en-US" sz="2400" dirty="0">
                <a:solidFill>
                  <a:prstClr val="white"/>
                </a:solidFill>
                <a:latin typeface="+mj-ea"/>
                <a:ea typeface="+mj-ea"/>
              </a:endParaRPr>
            </a:p>
          </p:txBody>
        </p:sp>
      </p:grpSp>
      <p:grpSp>
        <p:nvGrpSpPr>
          <p:cNvPr id="67" name="组合 66"/>
          <p:cNvGrpSpPr/>
          <p:nvPr/>
        </p:nvGrpSpPr>
        <p:grpSpPr>
          <a:xfrm>
            <a:off x="361655" y="3332989"/>
            <a:ext cx="1536000" cy="1536000"/>
            <a:chOff x="1695226" y="3321784"/>
            <a:chExt cx="1250759" cy="1250759"/>
          </a:xfrm>
        </p:grpSpPr>
        <p:sp>
          <p:nvSpPr>
            <p:cNvPr id="68" name="椭圆 67"/>
            <p:cNvSpPr/>
            <p:nvPr/>
          </p:nvSpPr>
          <p:spPr>
            <a:xfrm>
              <a:off x="1695226" y="3321784"/>
              <a:ext cx="1250759" cy="1250759"/>
            </a:xfrm>
            <a:prstGeom prst="ellipse">
              <a:avLst/>
            </a:prstGeom>
            <a:gradFill flip="none" rotWithShape="1">
              <a:gsLst>
                <a:gs pos="100000">
                  <a:srgbClr val="FCFCFC"/>
                </a:gs>
                <a:gs pos="0">
                  <a:schemeClr val="bg1">
                    <a:lumMod val="85000"/>
                  </a:schemeClr>
                </a:gs>
              </a:gsLst>
              <a:lin ang="7200000" scaled="0"/>
              <a:tileRect/>
            </a:gradFill>
            <a:ln w="12700">
              <a:gradFill>
                <a:gsLst>
                  <a:gs pos="89000">
                    <a:schemeClr val="bg1">
                      <a:lumMod val="85000"/>
                    </a:schemeClr>
                  </a:gs>
                  <a:gs pos="0">
                    <a:schemeClr val="bg1"/>
                  </a:gs>
                </a:gsLst>
                <a:lin ang="7200000" scaled="0"/>
              </a:gradFill>
            </a:ln>
            <a:effectLst>
              <a:outerShdw blurRad="127000" dist="381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4BC1DC"/>
                </a:solidFill>
                <a:latin typeface="+mj-ea"/>
                <a:ea typeface="+mj-ea"/>
              </a:endParaRPr>
            </a:p>
          </p:txBody>
        </p:sp>
        <p:sp>
          <p:nvSpPr>
            <p:cNvPr id="69" name="椭圆 68"/>
            <p:cNvSpPr/>
            <p:nvPr/>
          </p:nvSpPr>
          <p:spPr>
            <a:xfrm>
              <a:off x="1826937" y="3453495"/>
              <a:ext cx="987336" cy="987336"/>
            </a:xfrm>
            <a:prstGeom prst="ellipse">
              <a:avLst/>
            </a:prstGeom>
            <a:solidFill>
              <a:srgbClr val="E6571E"/>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mj-ea"/>
                  <a:ea typeface="+mj-ea"/>
                </a:rPr>
                <a:t>案例课程</a:t>
              </a:r>
              <a:endParaRPr lang="zh-CN" altLang="en-US" sz="2400" dirty="0">
                <a:solidFill>
                  <a:prstClr val="white"/>
                </a:solidFill>
                <a:latin typeface="+mj-ea"/>
                <a:ea typeface="+mj-ea"/>
              </a:endParaRPr>
            </a:p>
          </p:txBody>
        </p:sp>
      </p:grpSp>
    </p:spTree>
  </p:cSld>
  <p:clrMapOvr>
    <a:masterClrMapping/>
  </p:clrMapOvr>
  <mc:AlternateContent xmlns:mc="http://schemas.openxmlformats.org/markup-compatibility/2006">
    <mc:Choice xmlns:p14="http://schemas.microsoft.com/office/powerpoint/2010/main" Requires="p14">
      <p:transition spd="slow" p14:dur="1200" advTm="6000">
        <p14:prism/>
      </p:transition>
    </mc:Choice>
    <mc:Fallback>
      <p:transition spd="slow" advTm="600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3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2" presetClass="entr" presetSubtype="4" fill="hold" nodeType="withEffect" p14:presetBounceEnd="40000">
                                      <p:stCondLst>
                                        <p:cond delay="0"/>
                                      </p:stCondLst>
                                      <p:childTnLst>
                                        <p:set>
                                          <p:cBhvr>
                                            <p:cTn id="45" dur="1" fill="hold">
                                              <p:stCondLst>
                                                <p:cond delay="0"/>
                                              </p:stCondLst>
                                            </p:cTn>
                                            <p:tgtEl>
                                              <p:spTgt spid="67"/>
                                            </p:tgtEl>
                                            <p:attrNameLst>
                                              <p:attrName>style.visibility</p:attrName>
                                            </p:attrNameLst>
                                          </p:cBhvr>
                                          <p:to>
                                            <p:strVal val="visible"/>
                                          </p:to>
                                        </p:set>
                                        <p:anim calcmode="lin" valueType="num" p14:bounceEnd="40000">
                                          <p:cBhvr additive="base">
                                            <p:cTn id="46" dur="500" fill="hold"/>
                                            <p:tgtEl>
                                              <p:spTgt spid="67"/>
                                            </p:tgtEl>
                                            <p:attrNameLst>
                                              <p:attrName>ppt_x</p:attrName>
                                            </p:attrNameLst>
                                          </p:cBhvr>
                                          <p:tavLst>
                                            <p:tav tm="0">
                                              <p:val>
                                                <p:strVal val="#ppt_x"/>
                                              </p:val>
                                            </p:tav>
                                            <p:tav tm="100000">
                                              <p:val>
                                                <p:strVal val="#ppt_x"/>
                                              </p:val>
                                            </p:tav>
                                          </p:tavLst>
                                        </p:anim>
                                        <p:anim calcmode="lin" valueType="num" p14:bounceEnd="40000">
                                          <p:cBhvr additive="base">
                                            <p:cTn id="47" dur="500" fill="hold"/>
                                            <p:tgtEl>
                                              <p:spTgt spid="6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14:presetBounceEnd="40000">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14:bounceEnd="40000">
                                          <p:cBhvr additive="base">
                                            <p:cTn id="50" dur="50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51" dur="500" fill="hold"/>
                                            <p:tgtEl>
                                              <p:spTgt spid="64"/>
                                            </p:tgtEl>
                                            <p:attrNameLst>
                                              <p:attrName>ppt_y</p:attrName>
                                            </p:attrNameLst>
                                          </p:cBhvr>
                                          <p:tavLst>
                                            <p:tav tm="0">
                                              <p:val>
                                                <p:strVal val="1+#ppt_h/2"/>
                                              </p:val>
                                            </p:tav>
                                            <p:tav tm="100000">
                                              <p:val>
                                                <p:strVal val="#ppt_y"/>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0"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par>
                                    <p:cTn id="64" presetID="10" presetClass="entr" presetSubtype="0"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animBg="1"/>
          <p:bldP spid="28" grpId="0" animBg="1"/>
          <p:bldP spid="29" grpId="0" animBg="1"/>
          <p:bldP spid="30" grpId="0" animBg="1"/>
          <p:bldP spid="31" grpId="0" animBg="1"/>
          <p:bldP spid="41" grpId="0"/>
          <p:bldP spid="42" grpId="0"/>
          <p:bldP spid="43" grpId="0" animBg="1"/>
          <p:bldP spid="44" grpId="0" animBg="1"/>
          <p:bldP spid="45" grpId="0" animBg="1"/>
          <p:bldP spid="52" grpId="0"/>
          <p:bldP spid="53" grpId="0" animBg="1"/>
          <p:bldP spid="62" grpId="0" animBg="1"/>
          <p:bldP spid="63"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300"/>
                                            <p:tgtEl>
                                              <p:spTgt spid="5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2" presetClass="entr" presetSubtype="4" fill="hold" nodeType="withEffect">
                                      <p:stCondLst>
                                        <p:cond delay="0"/>
                                      </p:stCondLst>
                                      <p:childTnLst>
                                        <p:set>
                                          <p:cBhvr>
                                            <p:cTn id="45" dur="1" fill="hold">
                                              <p:stCondLst>
                                                <p:cond delay="0"/>
                                              </p:stCondLst>
                                            </p:cTn>
                                            <p:tgtEl>
                                              <p:spTgt spid="67"/>
                                            </p:tgtEl>
                                            <p:attrNameLst>
                                              <p:attrName>style.visibility</p:attrName>
                                            </p:attrNameLst>
                                          </p:cBhvr>
                                          <p:to>
                                            <p:strVal val="visible"/>
                                          </p:to>
                                        </p:set>
                                        <p:anim calcmode="lin" valueType="num">
                                          <p:cBhvr additive="base">
                                            <p:cTn id="46" dur="500" fill="hold"/>
                                            <p:tgtEl>
                                              <p:spTgt spid="67"/>
                                            </p:tgtEl>
                                            <p:attrNameLst>
                                              <p:attrName>ppt_x</p:attrName>
                                            </p:attrNameLst>
                                          </p:cBhvr>
                                          <p:tavLst>
                                            <p:tav tm="0">
                                              <p:val>
                                                <p:strVal val="#ppt_x"/>
                                              </p:val>
                                            </p:tav>
                                            <p:tav tm="100000">
                                              <p:val>
                                                <p:strVal val="#ppt_x"/>
                                              </p:val>
                                            </p:tav>
                                          </p:tavLst>
                                        </p:anim>
                                        <p:anim calcmode="lin" valueType="num">
                                          <p:cBhvr additive="base">
                                            <p:cTn id="47" dur="500" fill="hold"/>
                                            <p:tgtEl>
                                              <p:spTgt spid="67"/>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64"/>
                                            </p:tgtEl>
                                            <p:attrNameLst>
                                              <p:attrName>style.visibility</p:attrName>
                                            </p:attrNameLst>
                                          </p:cBhvr>
                                          <p:to>
                                            <p:strVal val="visible"/>
                                          </p:to>
                                        </p:set>
                                        <p:anim calcmode="lin" valueType="num">
                                          <p:cBhvr additive="base">
                                            <p:cTn id="50" dur="500" fill="hold"/>
                                            <p:tgtEl>
                                              <p:spTgt spid="64"/>
                                            </p:tgtEl>
                                            <p:attrNameLst>
                                              <p:attrName>ppt_x</p:attrName>
                                            </p:attrNameLst>
                                          </p:cBhvr>
                                          <p:tavLst>
                                            <p:tav tm="0">
                                              <p:val>
                                                <p:strVal val="#ppt_x"/>
                                              </p:val>
                                            </p:tav>
                                            <p:tav tm="100000">
                                              <p:val>
                                                <p:strVal val="#ppt_x"/>
                                              </p:val>
                                            </p:tav>
                                          </p:tavLst>
                                        </p:anim>
                                        <p:anim calcmode="lin" valueType="num">
                                          <p:cBhvr additive="base">
                                            <p:cTn id="51" dur="500" fill="hold"/>
                                            <p:tgtEl>
                                              <p:spTgt spid="64"/>
                                            </p:tgtEl>
                                            <p:attrNameLst>
                                              <p:attrName>ppt_y</p:attrName>
                                            </p:attrNameLst>
                                          </p:cBhvr>
                                          <p:tavLst>
                                            <p:tav tm="0">
                                              <p:val>
                                                <p:strVal val="1+#ppt_h/2"/>
                                              </p:val>
                                            </p:tav>
                                            <p:tav tm="100000">
                                              <p:val>
                                                <p:strVal val="#ppt_y"/>
                                              </p:val>
                                            </p:tav>
                                          </p:tavLst>
                                        </p:anim>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fade">
                                          <p:cBhvr>
                                            <p:cTn id="60" dur="500"/>
                                            <p:tgtEl>
                                              <p:spTgt spid="45"/>
                                            </p:tgtEl>
                                          </p:cBhvr>
                                        </p:animEffect>
                                      </p:childTnLst>
                                    </p:cTn>
                                  </p:par>
                                  <p:par>
                                    <p:cTn id="61" presetID="10"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animEffect transition="in" filter="fade">
                                          <p:cBhvr>
                                            <p:cTn id="63" dur="500"/>
                                            <p:tgtEl>
                                              <p:spTgt spid="46"/>
                                            </p:tgtEl>
                                          </p:cBhvr>
                                        </p:animEffect>
                                      </p:childTnLst>
                                    </p:cTn>
                                  </p:par>
                                  <p:par>
                                    <p:cTn id="64" presetID="10" presetClass="entr" presetSubtype="0" fill="hold"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animBg="1"/>
          <p:bldP spid="28" grpId="0" animBg="1"/>
          <p:bldP spid="29" grpId="0" animBg="1"/>
          <p:bldP spid="30" grpId="0" animBg="1"/>
          <p:bldP spid="31" grpId="0" animBg="1"/>
          <p:bldP spid="41" grpId="0"/>
          <p:bldP spid="42" grpId="0"/>
          <p:bldP spid="43" grpId="0" animBg="1"/>
          <p:bldP spid="44" grpId="0" animBg="1"/>
          <p:bldP spid="45" grpId="0" animBg="1"/>
          <p:bldP spid="52" grpId="0"/>
          <p:bldP spid="53" grpId="0" animBg="1"/>
          <p:bldP spid="62" grpId="0" animBg="1"/>
          <p:bldP spid="63" grpId="0" animBg="1"/>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1679510" y="548681"/>
            <a:ext cx="8832981" cy="173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4800" b="1" dirty="0">
                <a:latin typeface="+mn-ea"/>
                <a:ea typeface="+mn-ea"/>
              </a:rPr>
              <a:t>如何登录“软件通”</a:t>
            </a:r>
            <a:r>
              <a:rPr lang="zh-CN" altLang="en-US" sz="5865" b="1" dirty="0">
                <a:solidFill>
                  <a:srgbClr val="FF0000"/>
                </a:solidFill>
                <a:latin typeface="+mn-ea"/>
                <a:ea typeface="+mn-ea"/>
              </a:rPr>
              <a:t>免费享受</a:t>
            </a:r>
            <a:r>
              <a:rPr lang="zh-CN" altLang="en-US" sz="4800" b="1" dirty="0">
                <a:latin typeface="+mn-ea"/>
                <a:ea typeface="+mn-ea"/>
              </a:rPr>
              <a:t>上万门视频资源课程</a:t>
            </a:r>
            <a:endParaRPr lang="zh-CN" altLang="en-US" sz="4800" b="1" dirty="0">
              <a:latin typeface="+mn-ea"/>
              <a:ea typeface="+mn-ea"/>
            </a:endParaRPr>
          </a:p>
        </p:txBody>
      </p:sp>
      <p:cxnSp>
        <p:nvCxnSpPr>
          <p:cNvPr id="88" name="直接连接符​​ 14"/>
          <p:cNvCxnSpPr/>
          <p:nvPr/>
        </p:nvCxnSpPr>
        <p:spPr>
          <a:xfrm>
            <a:off x="3254797" y="2468893"/>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3743739" y="2624523"/>
            <a:ext cx="4704523" cy="2196883"/>
          </a:xfrm>
          <a:prstGeom prst="rect">
            <a:avLst/>
          </a:prstGeom>
        </p:spPr>
        <p:txBody>
          <a:bodyPr wrap="square">
            <a:spAutoFit/>
          </a:bodyPr>
          <a:lstStyle/>
          <a:p>
            <a:pPr>
              <a:lnSpc>
                <a:spcPct val="200000"/>
              </a:lnSpc>
            </a:pPr>
            <a:r>
              <a:rPr lang="en-US" altLang="zh-CN" sz="2400" b="1" dirty="0">
                <a:solidFill>
                  <a:schemeClr val="accent6"/>
                </a:solidFill>
                <a:latin typeface="微软雅黑" panose="020B0503020204020204" pitchFamily="34" charset="-122"/>
                <a:ea typeface="微软雅黑" panose="020B0503020204020204" pitchFamily="34" charset="-122"/>
              </a:rPr>
              <a:t>1</a:t>
            </a:r>
            <a:r>
              <a:rPr lang="zh-CN" altLang="en-US" sz="2400" b="1" dirty="0">
                <a:solidFill>
                  <a:schemeClr val="accent6"/>
                </a:solidFill>
                <a:latin typeface="微软雅黑" panose="020B0503020204020204" pitchFamily="34" charset="-122"/>
                <a:ea typeface="微软雅黑" panose="020B0503020204020204" pitchFamily="34" charset="-122"/>
              </a:rPr>
              <a:t>、登录图书馆官方网站</a:t>
            </a:r>
            <a:endParaRPr lang="en-US" altLang="zh-CN" sz="2400" b="1" dirty="0">
              <a:solidFill>
                <a:schemeClr val="accent6"/>
              </a:solidFill>
              <a:latin typeface="微软雅黑" panose="020B0503020204020204" pitchFamily="34" charset="-122"/>
              <a:ea typeface="微软雅黑" panose="020B0503020204020204" pitchFamily="34" charset="-122"/>
            </a:endParaRPr>
          </a:p>
          <a:p>
            <a:pPr>
              <a:lnSpc>
                <a:spcPct val="200000"/>
              </a:lnSpc>
            </a:pPr>
            <a:r>
              <a:rPr lang="en-US" altLang="zh-CN" sz="2400" b="1" dirty="0">
                <a:solidFill>
                  <a:schemeClr val="accent6"/>
                </a:solidFill>
                <a:latin typeface="微软雅黑" panose="020B0503020204020204" pitchFamily="34" charset="-122"/>
                <a:ea typeface="微软雅黑" panose="020B0503020204020204" pitchFamily="34" charset="-122"/>
              </a:rPr>
              <a:t>2</a:t>
            </a:r>
            <a:r>
              <a:rPr lang="zh-CN" altLang="en-US" sz="2400" b="1" dirty="0">
                <a:solidFill>
                  <a:schemeClr val="accent6"/>
                </a:solidFill>
                <a:latin typeface="微软雅黑" panose="020B0503020204020204" pitchFamily="34" charset="-122"/>
                <a:ea typeface="微软雅黑" panose="020B0503020204020204" pitchFamily="34" charset="-122"/>
              </a:rPr>
              <a:t>、数字资源</a:t>
            </a:r>
            <a:r>
              <a:rPr lang="en-US" altLang="zh-CN" sz="2400" b="1" dirty="0">
                <a:solidFill>
                  <a:schemeClr val="accent6"/>
                </a:solidFill>
                <a:latin typeface="微软雅黑" panose="020B0503020204020204" pitchFamily="34" charset="-122"/>
                <a:ea typeface="微软雅黑" panose="020B0503020204020204" pitchFamily="34" charset="-122"/>
              </a:rPr>
              <a:t>/</a:t>
            </a:r>
            <a:r>
              <a:rPr lang="zh-CN" altLang="en-US" sz="2400" b="1" dirty="0">
                <a:solidFill>
                  <a:schemeClr val="accent6"/>
                </a:solidFill>
                <a:latin typeface="微软雅黑" panose="020B0503020204020204" pitchFamily="34" charset="-122"/>
                <a:ea typeface="微软雅黑" panose="020B0503020204020204" pitchFamily="34" charset="-122"/>
              </a:rPr>
              <a:t>电子资源</a:t>
            </a:r>
            <a:endParaRPr lang="en-US" altLang="zh-CN" sz="2400" b="1" dirty="0">
              <a:solidFill>
                <a:schemeClr val="accent6"/>
              </a:solidFill>
              <a:latin typeface="微软雅黑" panose="020B0503020204020204" pitchFamily="34" charset="-122"/>
              <a:ea typeface="微软雅黑" panose="020B0503020204020204" pitchFamily="34" charset="-122"/>
            </a:endParaRPr>
          </a:p>
          <a:p>
            <a:pPr>
              <a:lnSpc>
                <a:spcPct val="200000"/>
              </a:lnSpc>
            </a:pPr>
            <a:r>
              <a:rPr lang="en-US" altLang="zh-CN" sz="2400" b="1" dirty="0">
                <a:solidFill>
                  <a:schemeClr val="accent6"/>
                </a:solidFill>
                <a:latin typeface="微软雅黑" panose="020B0503020204020204" pitchFamily="34" charset="-122"/>
                <a:ea typeface="微软雅黑" panose="020B0503020204020204" pitchFamily="34" charset="-122"/>
              </a:rPr>
              <a:t>3</a:t>
            </a:r>
            <a:r>
              <a:rPr lang="zh-CN" altLang="en-US" sz="2400" b="1" dirty="0">
                <a:solidFill>
                  <a:schemeClr val="accent6"/>
                </a:solidFill>
                <a:latin typeface="微软雅黑" panose="020B0503020204020204" pitchFamily="34" charset="-122"/>
                <a:ea typeface="微软雅黑" panose="020B0503020204020204" pitchFamily="34" charset="-122"/>
              </a:rPr>
              <a:t>、找到软件通点击进入网站学习</a:t>
            </a:r>
            <a:endParaRPr lang="zh-CN" altLang="en-US" sz="2400" b="1" dirty="0">
              <a:solidFill>
                <a:schemeClr val="accent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70874" y="2459504"/>
            <a:ext cx="10850251" cy="1938992"/>
          </a:xfrm>
          <a:prstGeom prst="rect">
            <a:avLst/>
          </a:prstGeom>
          <a:noFill/>
        </p:spPr>
        <p:txBody>
          <a:bodyPr wrap="square" rtlCol="0">
            <a:spAutoFit/>
          </a:bodyPr>
          <a:lstStyle/>
          <a:p>
            <a:pPr algn="ctr"/>
            <a:r>
              <a:rPr lang="zh-CN" altLang="en-US" sz="3600" b="1" u="sng" dirty="0">
                <a:solidFill>
                  <a:srgbClr val="FF0000"/>
                </a:solidFill>
                <a:latin typeface="+mn-ea"/>
              </a:rPr>
              <a:t>务必注意！！！：</a:t>
            </a:r>
            <a:endParaRPr lang="en-US" altLang="zh-CN" sz="3600" b="1" u="sng" dirty="0">
              <a:solidFill>
                <a:srgbClr val="FF0000"/>
              </a:solidFill>
              <a:latin typeface="+mn-ea"/>
            </a:endParaRPr>
          </a:p>
          <a:p>
            <a:pPr algn="ctr"/>
            <a:endParaRPr lang="en-US" altLang="zh-CN" sz="3600" dirty="0">
              <a:solidFill>
                <a:srgbClr val="FF0000"/>
              </a:solidFill>
              <a:latin typeface="+mn-ea"/>
            </a:endParaRPr>
          </a:p>
          <a:p>
            <a:r>
              <a:rPr lang="zh-CN" altLang="en-US" sz="2400" b="1" dirty="0">
                <a:solidFill>
                  <a:srgbClr val="FF0000"/>
                </a:solidFill>
                <a:latin typeface="+mn-ea"/>
              </a:rPr>
              <a:t>第一次</a:t>
            </a:r>
            <a:r>
              <a:rPr lang="zh-CN" altLang="en-US" sz="2400" dirty="0">
                <a:latin typeface="+mn-ea"/>
              </a:rPr>
              <a:t>使用软件通时，在</a:t>
            </a:r>
            <a:r>
              <a:rPr lang="zh-CN" altLang="en-US" sz="2400" b="1" dirty="0">
                <a:solidFill>
                  <a:srgbClr val="FF0000"/>
                </a:solidFill>
                <a:latin typeface="+mn-ea"/>
              </a:rPr>
              <a:t>校园网连接（校园网</a:t>
            </a:r>
            <a:r>
              <a:rPr lang="en-US" altLang="zh-CN" sz="2400" b="1" dirty="0" err="1">
                <a:solidFill>
                  <a:srgbClr val="FF0000"/>
                </a:solidFill>
                <a:latin typeface="+mn-ea"/>
              </a:rPr>
              <a:t>ip</a:t>
            </a:r>
            <a:r>
              <a:rPr lang="zh-CN" altLang="en-US" sz="2400" b="1" dirty="0">
                <a:solidFill>
                  <a:srgbClr val="FF0000"/>
                </a:solidFill>
                <a:latin typeface="+mn-ea"/>
              </a:rPr>
              <a:t>地址）</a:t>
            </a:r>
            <a:r>
              <a:rPr lang="zh-CN" altLang="en-US" sz="2400" dirty="0">
                <a:latin typeface="+mn-ea"/>
              </a:rPr>
              <a:t>状态下注册，今后使用该账号就可以随时随地去学习里面的软件课程。</a:t>
            </a:r>
            <a:endParaRPr lang="zh-CN" altLang="en-US" sz="2400" dirty="0">
              <a:latin typeface="+mn-ea"/>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1"/>
          <p:cNvSpPr txBox="1"/>
          <p:nvPr/>
        </p:nvSpPr>
        <p:spPr>
          <a:xfrm>
            <a:off x="700227" y="1023341"/>
            <a:ext cx="10791546" cy="4811317"/>
          </a:xfrm>
          <a:prstGeom prst="rect">
            <a:avLst/>
          </a:prstGeom>
          <a:noFill/>
          <a:effectLst/>
        </p:spPr>
        <p:txBody>
          <a:bodyPr wrap="square" rtlCol="0">
            <a:spAutoFit/>
          </a:bodyPr>
          <a:lstStyle/>
          <a:p>
            <a:pPr marL="0" lvl="1"/>
            <a:r>
              <a:rPr lang="zh-CN" altLang="en-US" sz="1865" b="1" dirty="0">
                <a:solidFill>
                  <a:srgbClr val="080808"/>
                </a:solidFill>
                <a:latin typeface="+mj-ea"/>
                <a:ea typeface="+mj-ea"/>
              </a:rPr>
              <a:t>有奖提问来咯！</a:t>
            </a:r>
            <a:endParaRPr lang="en-US" altLang="zh-CN" sz="1865" b="1" dirty="0">
              <a:solidFill>
                <a:srgbClr val="080808"/>
              </a:solidFill>
              <a:latin typeface="+mj-ea"/>
              <a:ea typeface="+mj-ea"/>
            </a:endParaRPr>
          </a:p>
          <a:p>
            <a:pPr marL="0" lvl="1"/>
            <a:endParaRPr lang="en-US" altLang="zh-CN" sz="3600" b="1" dirty="0">
              <a:solidFill>
                <a:srgbClr val="E6571E"/>
              </a:solidFill>
              <a:latin typeface="微软雅黑" panose="020B0503020204020204" pitchFamily="34" charset="-122"/>
              <a:ea typeface="微软雅黑" panose="020B0503020204020204" pitchFamily="34" charset="-122"/>
            </a:endParaRPr>
          </a:p>
          <a:p>
            <a:pPr marL="0" lvl="1"/>
            <a:r>
              <a:rPr lang="en-US" altLang="zh-CN" sz="3600" b="1" dirty="0">
                <a:solidFill>
                  <a:srgbClr val="E6571E"/>
                </a:solidFill>
                <a:latin typeface="微软雅黑" panose="020B0503020204020204" pitchFamily="34" charset="-122"/>
                <a:ea typeface="微软雅黑" panose="020B0503020204020204" pitchFamily="34" charset="-122"/>
              </a:rPr>
              <a:t>1.</a:t>
            </a:r>
            <a:r>
              <a:rPr lang="zh-CN" altLang="en-US" sz="3600" b="1" dirty="0">
                <a:solidFill>
                  <a:srgbClr val="E6571E"/>
                </a:solidFill>
                <a:latin typeface="微软雅黑" panose="020B0503020204020204" pitchFamily="34" charset="-122"/>
                <a:ea typeface="微软雅黑" panose="020B0503020204020204" pitchFamily="34" charset="-122"/>
              </a:rPr>
              <a:t>登陆软件通的路径是什么？</a:t>
            </a:r>
            <a:endParaRPr lang="en-US" altLang="zh-CN" sz="3600" b="1" dirty="0">
              <a:solidFill>
                <a:srgbClr val="E6571E"/>
              </a:solidFill>
              <a:latin typeface="微软雅黑" panose="020B0503020204020204" pitchFamily="34" charset="-122"/>
              <a:ea typeface="微软雅黑" panose="020B0503020204020204" pitchFamily="34" charset="-122"/>
            </a:endParaRPr>
          </a:p>
          <a:p>
            <a:pPr marL="0" lvl="1"/>
            <a:endParaRPr lang="en-US" altLang="zh-CN" sz="3600" b="1" dirty="0">
              <a:solidFill>
                <a:srgbClr val="E6571E"/>
              </a:solidFill>
              <a:latin typeface="微软雅黑" panose="020B0503020204020204" pitchFamily="34" charset="-122"/>
              <a:ea typeface="微软雅黑" panose="020B0503020204020204" pitchFamily="34" charset="-122"/>
            </a:endParaRPr>
          </a:p>
          <a:p>
            <a:pPr marL="0" lvl="1"/>
            <a:r>
              <a:rPr lang="en-US" altLang="zh-CN" sz="3600" b="1" dirty="0">
                <a:solidFill>
                  <a:srgbClr val="E6571E"/>
                </a:solidFill>
                <a:latin typeface="微软雅黑" panose="020B0503020204020204" pitchFamily="34" charset="-122"/>
                <a:ea typeface="微软雅黑" panose="020B0503020204020204" pitchFamily="34" charset="-122"/>
              </a:rPr>
              <a:t>2.</a:t>
            </a:r>
            <a:r>
              <a:rPr lang="zh-CN" altLang="en-US" sz="3600" b="1" dirty="0">
                <a:solidFill>
                  <a:srgbClr val="E6571E"/>
                </a:solidFill>
                <a:latin typeface="微软雅黑" panose="020B0503020204020204" pitchFamily="34" charset="-122"/>
                <a:ea typeface="微软雅黑" panose="020B0503020204020204" pitchFamily="34" charset="-122"/>
              </a:rPr>
              <a:t>在注册软件通时，能用数据流量吗？</a:t>
            </a:r>
            <a:endParaRPr lang="en-US" altLang="zh-CN" sz="3600" b="1" dirty="0">
              <a:solidFill>
                <a:srgbClr val="E6571E"/>
              </a:solidFill>
              <a:latin typeface="微软雅黑" panose="020B0503020204020204" pitchFamily="34" charset="-122"/>
              <a:ea typeface="微软雅黑" panose="020B0503020204020204" pitchFamily="34" charset="-122"/>
            </a:endParaRPr>
          </a:p>
          <a:p>
            <a:pPr marL="0" lvl="1"/>
            <a:endParaRPr lang="en-US" altLang="zh-CN" sz="3600" b="1" dirty="0">
              <a:solidFill>
                <a:srgbClr val="E6571E"/>
              </a:solidFill>
              <a:latin typeface="微软雅黑" panose="020B0503020204020204" pitchFamily="34" charset="-122"/>
              <a:ea typeface="微软雅黑" panose="020B0503020204020204" pitchFamily="34" charset="-122"/>
            </a:endParaRPr>
          </a:p>
          <a:p>
            <a:pPr marL="0" lvl="1"/>
            <a:r>
              <a:rPr lang="en-US" altLang="zh-CN" sz="3600" b="1" dirty="0">
                <a:solidFill>
                  <a:srgbClr val="E6571E"/>
                </a:solidFill>
                <a:latin typeface="微软雅黑" panose="020B0503020204020204" pitchFamily="34" charset="-122"/>
                <a:ea typeface="微软雅黑" panose="020B0503020204020204" pitchFamily="34" charset="-122"/>
              </a:rPr>
              <a:t>3.</a:t>
            </a:r>
            <a:r>
              <a:rPr lang="zh-CN" altLang="en-US" sz="3600" b="1" dirty="0">
                <a:solidFill>
                  <a:srgbClr val="E6571E"/>
                </a:solidFill>
                <a:latin typeface="微软雅黑" panose="020B0503020204020204" pitchFamily="34" charset="-122"/>
                <a:ea typeface="微软雅黑" panose="020B0503020204020204" pitchFamily="34" charset="-122"/>
              </a:rPr>
              <a:t>你是什么专业的同学？你最想通过软件通学习哪一个软件？（选</a:t>
            </a:r>
            <a:r>
              <a:rPr lang="en-US" altLang="zh-CN" sz="3600" b="1" dirty="0">
                <a:solidFill>
                  <a:srgbClr val="E6571E"/>
                </a:solidFill>
                <a:latin typeface="微软雅黑" panose="020B0503020204020204" pitchFamily="34" charset="-122"/>
                <a:ea typeface="微软雅黑" panose="020B0503020204020204" pitchFamily="34" charset="-122"/>
              </a:rPr>
              <a:t>3</a:t>
            </a:r>
            <a:r>
              <a:rPr lang="zh-CN" altLang="en-US" sz="3600" b="1" dirty="0">
                <a:solidFill>
                  <a:srgbClr val="E6571E"/>
                </a:solidFill>
                <a:latin typeface="微软雅黑" panose="020B0503020204020204" pitchFamily="34" charset="-122"/>
                <a:ea typeface="微软雅黑" panose="020B0503020204020204" pitchFamily="34" charset="-122"/>
              </a:rPr>
              <a:t>个同学作答）</a:t>
            </a:r>
            <a:endParaRPr lang="en-US" altLang="zh-CN" sz="3600" b="1" dirty="0">
              <a:solidFill>
                <a:srgbClr val="E6571E"/>
              </a:solidFill>
              <a:latin typeface="微软雅黑" panose="020B0503020204020204" pitchFamily="34" charset="-122"/>
              <a:ea typeface="微软雅黑" panose="020B0503020204020204" pitchFamily="34" charset="-122"/>
            </a:endParaRPr>
          </a:p>
          <a:p>
            <a:pPr marL="0" lvl="1"/>
            <a:endParaRPr lang="en-US" altLang="zh-CN" sz="3600" b="1" dirty="0">
              <a:solidFill>
                <a:srgbClr val="E6571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256573"/>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软件通微信公众号</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254796" y="4581129"/>
            <a:ext cx="6432715" cy="1815882"/>
          </a:xfrm>
          <a:prstGeom prst="rect">
            <a:avLst/>
          </a:prstGeom>
        </p:spPr>
        <p:txBody>
          <a:bodyPr wrap="square">
            <a:spAutoFit/>
          </a:bodyPr>
          <a:lstStyle/>
          <a:p>
            <a:r>
              <a:rPr lang="zh-CN" altLang="en-US" sz="1400" dirty="0">
                <a:latin typeface="宋体" panose="02010600030101010101" pitchFamily="2" charset="-122"/>
                <a:ea typeface="宋体" panose="02010600030101010101" pitchFamily="2" charset="-122"/>
              </a:rPr>
              <a:t>公司名称：中新金桥信息技术（北京）有限公司</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联 系 人：罗琰</a:t>
            </a:r>
            <a:endParaRPr lang="en-US" altLang="zh-CN" sz="1400" dirty="0">
              <a:latin typeface="宋体" panose="02010600030101010101" pitchFamily="2" charset="-122"/>
              <a:ea typeface="宋体" panose="02010600030101010101" pitchFamily="2" charset="-122"/>
            </a:endParaRPr>
          </a:p>
          <a:p>
            <a:r>
              <a:rPr lang="zh-TW" altLang="en-US" sz="1400" dirty="0">
                <a:latin typeface="宋体" panose="02010600030101010101" pitchFamily="2" charset="-122"/>
                <a:ea typeface="宋体" panose="02010600030101010101" pitchFamily="2" charset="-122"/>
              </a:rPr>
              <a:t>电    话：</a:t>
            </a:r>
            <a:r>
              <a:rPr lang="en-US" altLang="zh-TW" sz="1400" dirty="0">
                <a:latin typeface="宋体" panose="02010600030101010101" pitchFamily="2" charset="-122"/>
                <a:ea typeface="宋体" panose="02010600030101010101" pitchFamily="2" charset="-122"/>
              </a:rPr>
              <a:t>010-82783021</a:t>
            </a:r>
            <a:endParaRPr lang="en-US" altLang="zh-TW"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手</a:t>
            </a:r>
            <a:r>
              <a:rPr lang="zh-TW" altLang="en-US" sz="1400" dirty="0">
                <a:latin typeface="宋体" panose="02010600030101010101" pitchFamily="2" charset="-122"/>
                <a:ea typeface="宋体" panose="02010600030101010101" pitchFamily="2" charset="-122"/>
              </a:rPr>
              <a:t>    </a:t>
            </a:r>
            <a:r>
              <a:rPr lang="zh-CN" altLang="en-US" sz="1400" dirty="0">
                <a:latin typeface="宋体" panose="02010600030101010101" pitchFamily="2" charset="-122"/>
                <a:ea typeface="宋体" panose="02010600030101010101" pitchFamily="2" charset="-122"/>
              </a:rPr>
              <a:t>机</a:t>
            </a:r>
            <a:r>
              <a:rPr lang="zh-TW" altLang="en-US" sz="1400" dirty="0">
                <a:latin typeface="宋体" panose="02010600030101010101" pitchFamily="2" charset="-122"/>
                <a:ea typeface="宋体" panose="02010600030101010101" pitchFamily="2" charset="-122"/>
              </a:rPr>
              <a:t>：</a:t>
            </a:r>
            <a:r>
              <a:rPr lang="en-US" altLang="zh-TW" sz="1400" dirty="0">
                <a:latin typeface="宋体" panose="02010600030101010101" pitchFamily="2" charset="-122"/>
                <a:ea typeface="宋体" panose="02010600030101010101" pitchFamily="2" charset="-122"/>
              </a:rPr>
              <a:t>177410532617</a:t>
            </a:r>
            <a:endParaRPr lang="en-US" altLang="zh-TW" sz="1400" dirty="0">
              <a:latin typeface="宋体" panose="02010600030101010101" pitchFamily="2" charset="-122"/>
              <a:ea typeface="宋体" panose="02010600030101010101" pitchFamily="2" charset="-122"/>
            </a:endParaRPr>
          </a:p>
          <a:p>
            <a:r>
              <a:rPr lang="zh-TW" altLang="en-US" sz="1400" dirty="0">
                <a:latin typeface="宋体" panose="02010600030101010101" pitchFamily="2" charset="-122"/>
                <a:ea typeface="宋体" panose="02010600030101010101" pitchFamily="2" charset="-122"/>
              </a:rPr>
              <a:t>客服电话：</a:t>
            </a:r>
            <a:r>
              <a:rPr lang="en-US" altLang="zh-TW" sz="1400" dirty="0">
                <a:latin typeface="宋体" panose="02010600030101010101" pitchFamily="2" charset="-122"/>
                <a:ea typeface="宋体" panose="02010600030101010101" pitchFamily="2" charset="-122"/>
              </a:rPr>
              <a:t>010-82783029</a:t>
            </a:r>
            <a:endParaRPr lang="en-US" altLang="zh-TW" sz="1400" dirty="0">
              <a:latin typeface="宋体" panose="02010600030101010101" pitchFamily="2" charset="-122"/>
              <a:ea typeface="宋体" panose="02010600030101010101" pitchFamily="2" charset="-122"/>
            </a:endParaRPr>
          </a:p>
          <a:p>
            <a:r>
              <a:rPr lang="zh-TW" altLang="en-US" sz="1400" dirty="0">
                <a:latin typeface="宋体" panose="02010600030101010101" pitchFamily="2" charset="-122"/>
                <a:ea typeface="宋体" panose="02010600030101010101" pitchFamily="2" charset="-122"/>
              </a:rPr>
              <a:t>公司网址：</a:t>
            </a:r>
            <a:r>
              <a:rPr lang="en-US" altLang="zh-TW" sz="1400" dirty="0">
                <a:latin typeface="宋体" panose="02010600030101010101" pitchFamily="2" charset="-122"/>
                <a:ea typeface="宋体" panose="02010600030101010101" pitchFamily="2" charset="-122"/>
              </a:rPr>
              <a:t>www.zxjq.com.cn</a:t>
            </a:r>
            <a:endParaRPr lang="en-US" altLang="zh-TW" sz="1400" dirty="0">
              <a:latin typeface="宋体" panose="02010600030101010101" pitchFamily="2" charset="-122"/>
              <a:ea typeface="宋体" panose="02010600030101010101" pitchFamily="2" charset="-122"/>
            </a:endParaRPr>
          </a:p>
          <a:p>
            <a:r>
              <a:rPr lang="zh-TW" altLang="en-US" sz="1400" dirty="0">
                <a:latin typeface="宋体" panose="02010600030101010101" pitchFamily="2" charset="-122"/>
                <a:ea typeface="宋体" panose="02010600030101010101" pitchFamily="2" charset="-122"/>
              </a:rPr>
              <a:t>教学网址：</a:t>
            </a:r>
            <a:r>
              <a:rPr lang="en-US" altLang="zh-TW" sz="1400" dirty="0">
                <a:latin typeface="宋体" panose="02010600030101010101" pitchFamily="2" charset="-122"/>
                <a:ea typeface="宋体" panose="02010600030101010101" pitchFamily="2" charset="-122"/>
              </a:rPr>
              <a:t>www.</a:t>
            </a:r>
            <a:r>
              <a:rPr lang="en-US" altLang="zh-CN" sz="1400" dirty="0">
                <a:latin typeface="宋体" panose="02010600030101010101" pitchFamily="2" charset="-122"/>
                <a:ea typeface="宋体" panose="02010600030101010101" pitchFamily="2" charset="-122"/>
              </a:rPr>
              <a:t>rjt.</a:t>
            </a:r>
            <a:r>
              <a:rPr lang="en-US" altLang="zh-TW" sz="1400" dirty="0">
                <a:latin typeface="宋体" panose="02010600030101010101" pitchFamily="2" charset="-122"/>
                <a:ea typeface="宋体" panose="02010600030101010101" pitchFamily="2" charset="-122"/>
              </a:rPr>
              <a:t>softtone.cn</a:t>
            </a:r>
            <a:endParaRPr lang="en-US" altLang="zh-TW" sz="1400" dirty="0">
              <a:latin typeface="宋体" panose="02010600030101010101" pitchFamily="2" charset="-122"/>
              <a:ea typeface="宋体" panose="02010600030101010101" pitchFamily="2" charset="-122"/>
            </a:endParaRPr>
          </a:p>
          <a:p>
            <a:r>
              <a:rPr lang="zh-TW" altLang="en-US" sz="1400" dirty="0">
                <a:latin typeface="宋体" panose="02010600030101010101" pitchFamily="2" charset="-122"/>
                <a:ea typeface="宋体" panose="02010600030101010101" pitchFamily="2" charset="-122"/>
              </a:rPr>
              <a:t>公司地址：北京市海淀区西三旗建材城西路</a:t>
            </a:r>
            <a:r>
              <a:rPr lang="en-US" altLang="zh-TW" sz="1400" dirty="0">
                <a:latin typeface="宋体" panose="02010600030101010101" pitchFamily="2" charset="-122"/>
                <a:ea typeface="宋体" panose="02010600030101010101" pitchFamily="2" charset="-122"/>
              </a:rPr>
              <a:t>31</a:t>
            </a:r>
            <a:r>
              <a:rPr lang="zh-TW" altLang="en-US" sz="1400" dirty="0">
                <a:latin typeface="宋体" panose="02010600030101010101" pitchFamily="2" charset="-122"/>
                <a:ea typeface="宋体" panose="02010600030101010101" pitchFamily="2" charset="-122"/>
              </a:rPr>
              <a:t>号</a:t>
            </a:r>
            <a:r>
              <a:rPr lang="en-US" altLang="zh-TW" sz="1400" dirty="0">
                <a:latin typeface="宋体" panose="02010600030101010101" pitchFamily="2" charset="-122"/>
                <a:ea typeface="宋体" panose="02010600030101010101" pitchFamily="2" charset="-122"/>
              </a:rPr>
              <a:t>B</a:t>
            </a:r>
            <a:r>
              <a:rPr lang="zh-TW" altLang="en-US" sz="1400" dirty="0">
                <a:latin typeface="宋体" panose="02010600030101010101" pitchFamily="2" charset="-122"/>
                <a:ea typeface="宋体" panose="02010600030101010101" pitchFamily="2" charset="-122"/>
              </a:rPr>
              <a:t>座四层西区</a:t>
            </a:r>
            <a:endParaRPr lang="zh-CN" altLang="en-US" sz="1400" dirty="0">
              <a:latin typeface="宋体" panose="02010600030101010101" pitchFamily="2" charset="-122"/>
              <a:ea typeface="宋体" panose="02010600030101010101" pitchFamily="2" charset="-122"/>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57700" y="1027283"/>
            <a:ext cx="3276600" cy="3276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QR 代码&#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64225" y="1994451"/>
            <a:ext cx="4863549" cy="4863549"/>
          </a:xfrm>
          <a:prstGeom prst="rect">
            <a:avLst/>
          </a:prstGeom>
        </p:spPr>
      </p:pic>
      <p:sp>
        <p:nvSpPr>
          <p:cNvPr id="4" name="文本框 3"/>
          <p:cNvSpPr txBox="1"/>
          <p:nvPr/>
        </p:nvSpPr>
        <p:spPr>
          <a:xfrm>
            <a:off x="4494727" y="1175197"/>
            <a:ext cx="3833550" cy="707886"/>
          </a:xfrm>
          <a:prstGeom prst="rect">
            <a:avLst/>
          </a:prstGeom>
          <a:noFill/>
        </p:spPr>
        <p:txBody>
          <a:bodyPr wrap="square" rtlCol="0">
            <a:spAutoFit/>
          </a:bodyPr>
          <a:lstStyle/>
          <a:p>
            <a:r>
              <a:rPr lang="zh-CN" altLang="en-US" sz="4000" b="1" dirty="0">
                <a:solidFill>
                  <a:srgbClr val="EC5622"/>
                </a:solidFill>
              </a:rPr>
              <a:t>在 线 答 题</a:t>
            </a:r>
            <a:endParaRPr lang="zh-CN" altLang="en-US" sz="4000" b="1" dirty="0">
              <a:solidFill>
                <a:srgbClr val="EC5622"/>
              </a:solidFill>
            </a:endParaRPr>
          </a:p>
        </p:txBody>
      </p:sp>
    </p:spTree>
  </p:cSld>
  <p:clrMapOvr>
    <a:masterClrMapping/>
  </p:clrMapOvr>
  <mc:AlternateContent xmlns:mc="http://schemas.openxmlformats.org/markup-compatibility/2006">
    <mc:Choice xmlns:p14="http://schemas.microsoft.com/office/powerpoint/2010/main" Requires="p14">
      <p:transition spd="slow" p14:dur="1200" advTm="10000">
        <p14:prism/>
      </p:transition>
    </mc:Choice>
    <mc:Fallback>
      <p:transition spd="slow" advTm="10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p:cNvSpPr txBox="1"/>
          <p:nvPr/>
        </p:nvSpPr>
        <p:spPr>
          <a:xfrm>
            <a:off x="5135896" y="2276873"/>
            <a:ext cx="2646878" cy="1979901"/>
          </a:xfrm>
          <a:prstGeom prst="rect">
            <a:avLst/>
          </a:prstGeom>
          <a:noFill/>
        </p:spPr>
        <p:txBody>
          <a:bodyPr wrap="none" rtlCol="0">
            <a:spAutoFit/>
          </a:bodyPr>
          <a:lstStyle/>
          <a:p>
            <a:pPr marL="0" lvl="1"/>
            <a:r>
              <a:rPr lang="zh-CN" altLang="en-US" sz="1865" b="1" dirty="0">
                <a:solidFill>
                  <a:srgbClr val="080808"/>
                </a:solidFill>
                <a:latin typeface="微软雅黑" panose="020B0503020204020204" pitchFamily="34" charset="-122"/>
                <a:ea typeface="微软雅黑" panose="020B0503020204020204" pitchFamily="34" charset="-122"/>
              </a:rPr>
              <a:t> </a:t>
            </a:r>
            <a:r>
              <a:rPr lang="zh-CN" altLang="en-US" sz="3735" b="1" dirty="0">
                <a:solidFill>
                  <a:srgbClr val="080808"/>
                </a:solidFill>
                <a:latin typeface="微软雅黑" panose="020B0503020204020204" pitchFamily="34" charset="-122"/>
                <a:ea typeface="微软雅黑" panose="020B0503020204020204" pitchFamily="34" charset="-122"/>
              </a:rPr>
              <a:t>第四部分</a:t>
            </a:r>
            <a:endParaRPr lang="en-US" altLang="zh-CN" sz="3735" b="1" dirty="0">
              <a:solidFill>
                <a:srgbClr val="080808"/>
              </a:solidFill>
              <a:latin typeface="微软雅黑" panose="020B0503020204020204" pitchFamily="34" charset="-122"/>
              <a:ea typeface="微软雅黑" panose="020B0503020204020204" pitchFamily="34" charset="-122"/>
            </a:endParaRPr>
          </a:p>
          <a:p>
            <a:pPr indent="-609600" algn="ctr"/>
            <a:endParaRPr lang="en-US" altLang="zh-CN" sz="3735" b="1" dirty="0">
              <a:solidFill>
                <a:srgbClr val="080808"/>
              </a:solidFill>
              <a:latin typeface="微软雅黑" panose="020B0503020204020204" pitchFamily="34" charset="-122"/>
              <a:ea typeface="微软雅黑" panose="020B0503020204020204" pitchFamily="34" charset="-122"/>
            </a:endParaRPr>
          </a:p>
          <a:p>
            <a:pPr indent="-609600"/>
            <a:r>
              <a:rPr lang="zh-CN" altLang="en-US" sz="4800" b="1" dirty="0">
                <a:solidFill>
                  <a:srgbClr val="E6571E"/>
                </a:solidFill>
                <a:latin typeface="微软雅黑" panose="020B0503020204020204" pitchFamily="34" charset="-122"/>
                <a:ea typeface="微软雅黑" panose="020B0503020204020204" pitchFamily="34" charset="-122"/>
              </a:rPr>
              <a:t>关于我们</a:t>
            </a:r>
            <a:endParaRPr lang="en-US" altLang="zh-CN" sz="4800" b="1" dirty="0">
              <a:solidFill>
                <a:srgbClr val="E6571E"/>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flipV="1">
            <a:off x="4847861" y="2180861"/>
            <a:ext cx="0" cy="2565899"/>
          </a:xfrm>
          <a:prstGeom prst="line">
            <a:avLst/>
          </a:prstGeom>
          <a:ln w="12700">
            <a:solidFill>
              <a:srgbClr val="080808"/>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090528" y="4306307"/>
            <a:ext cx="1203795" cy="328231"/>
          </a:xfrm>
          <a:prstGeom prst="rect">
            <a:avLst/>
          </a:prstGeom>
          <a:noFill/>
        </p:spPr>
        <p:txBody>
          <a:bodyPr wrap="square" lIns="0" tIns="0" rIns="0" bIns="0" rtlCol="0">
            <a:spAutoFit/>
          </a:bodyPr>
          <a:lstStyle/>
          <a:p>
            <a:r>
              <a:rPr lang="en-US" altLang="zh-CN" sz="2135" dirty="0">
                <a:solidFill>
                  <a:srgbClr val="080808"/>
                </a:solidFill>
                <a:latin typeface="微软雅黑" panose="020B0503020204020204" pitchFamily="34" charset="-122"/>
                <a:ea typeface="微软雅黑" panose="020B0503020204020204" pitchFamily="34" charset="-122"/>
              </a:rPr>
              <a:t>PART 04</a:t>
            </a:r>
            <a:endParaRPr lang="zh-CN" altLang="en-US" sz="2135" dirty="0">
              <a:solidFill>
                <a:srgbClr val="080808"/>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2831638" y="2276876"/>
            <a:ext cx="1596233" cy="1596233"/>
            <a:chOff x="304800" y="673100"/>
            <a:chExt cx="4000500" cy="4000500"/>
          </a:xfrm>
          <a:effectLst>
            <a:outerShdw blurRad="444500" dist="254000" dir="8100000" algn="tr" rotWithShape="0">
              <a:prstClr val="black">
                <a:alpha val="50000"/>
              </a:prstClr>
            </a:outerShdw>
          </a:effectLst>
        </p:grpSpPr>
        <p:sp>
          <p:nvSpPr>
            <p:cNvPr id="18" name="同心圆 1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微软雅黑" panose="020B0503020204020204" pitchFamily="34" charset="-122"/>
              </a:endParaRPr>
            </a:p>
          </p:txBody>
        </p:sp>
        <p:sp>
          <p:nvSpPr>
            <p:cNvPr id="19" name="椭圆 18"/>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80808"/>
                </a:solidFill>
                <a:latin typeface="微软雅黑" panose="020B0503020204020204" pitchFamily="34" charset="-122"/>
              </a:endParaRPr>
            </a:p>
          </p:txBody>
        </p:sp>
      </p:grpSp>
      <p:sp>
        <p:nvSpPr>
          <p:cNvPr id="75" name="TextBox 13"/>
          <p:cNvSpPr txBox="1"/>
          <p:nvPr/>
        </p:nvSpPr>
        <p:spPr>
          <a:xfrm>
            <a:off x="3125784" y="2562029"/>
            <a:ext cx="1203795" cy="1025987"/>
          </a:xfrm>
          <a:prstGeom prst="rect">
            <a:avLst/>
          </a:prstGeom>
          <a:noFill/>
        </p:spPr>
        <p:txBody>
          <a:bodyPr wrap="square" lIns="0" tIns="0" rIns="0" bIns="0" rtlCol="0">
            <a:spAutoFit/>
          </a:bodyPr>
          <a:lstStyle/>
          <a:p>
            <a:r>
              <a:rPr lang="en-US" altLang="zh-CN" sz="6665" b="1" dirty="0">
                <a:solidFill>
                  <a:srgbClr val="E6571E"/>
                </a:solidFill>
                <a:latin typeface="微软雅黑" panose="020B0503020204020204" pitchFamily="34" charset="-122"/>
                <a:ea typeface="微软雅黑" panose="020B0503020204020204" pitchFamily="34" charset="-122"/>
              </a:rPr>
              <a:t>04</a:t>
            </a:r>
            <a:endParaRPr lang="zh-CN" altLang="en-US" sz="6665" b="1" dirty="0">
              <a:solidFill>
                <a:srgbClr val="E6571E"/>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2"/>
          </p:nvPr>
        </p:nvSpPr>
        <p:spPr/>
        <p:txBody>
          <a:bodyPr/>
          <a:lstStyle/>
          <a:p>
            <a:fld id="{7543FE73-A404-45C1-B77A-6DB3BD9EA95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00" advTm="4000">
        <p14:prism/>
      </p:transition>
    </mc:Choice>
    <mc:Fallback>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wipe(left)">
                                      <p:cBhvr>
                                        <p:cTn id="15" dur="500"/>
                                        <p:tgtEl>
                                          <p:spTgt spid="75"/>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right)">
                                      <p:cBhvr>
                                        <p:cTn id="20" dur="500"/>
                                        <p:tgtEl>
                                          <p:spTgt spid="12"/>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anim calcmode="lin" valueType="num">
                                      <p:cBhvr>
                                        <p:cTn id="25" dur="500" fill="hold"/>
                                        <p:tgtEl>
                                          <p:spTgt spid="14"/>
                                        </p:tgtEl>
                                        <p:attrNameLst>
                                          <p:attrName>ppt_x</p:attrName>
                                        </p:attrNameLst>
                                      </p:cBhvr>
                                      <p:tavLst>
                                        <p:tav tm="0">
                                          <p:val>
                                            <p:strVal val="#ppt_x"/>
                                          </p:val>
                                        </p:tav>
                                        <p:tav tm="100000">
                                          <p:val>
                                            <p:strVal val="#ppt_x"/>
                                          </p:val>
                                        </p:tav>
                                      </p:tavLst>
                                    </p:anim>
                                    <p:anim calcmode="lin" valueType="num">
                                      <p:cBhvr>
                                        <p:cTn id="2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75"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256573"/>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部分合作单位</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pic>
        <p:nvPicPr>
          <p:cNvPr id="29" name="图片 28" descr="屏幕剪辑"/>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91478" y="1124744"/>
            <a:ext cx="9697077" cy="55465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íṣlîďè"/>
          <p:cNvCxnSpPr/>
          <p:nvPr/>
        </p:nvCxnSpPr>
        <p:spPr>
          <a:xfrm>
            <a:off x="601371" y="850508"/>
            <a:ext cx="14885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28614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认识界面</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grpSp>
        <p:nvGrpSpPr>
          <p:cNvPr id="20" name="组合 19"/>
          <p:cNvGrpSpPr/>
          <p:nvPr/>
        </p:nvGrpSpPr>
        <p:grpSpPr>
          <a:xfrm>
            <a:off x="2401616" y="722970"/>
            <a:ext cx="6882512" cy="4462880"/>
            <a:chOff x="267701" y="0"/>
            <a:chExt cx="10576193" cy="6858000"/>
          </a:xfrm>
        </p:grpSpPr>
        <p:pic>
          <p:nvPicPr>
            <p:cNvPr id="17" name="图片 16"/>
            <p:cNvPicPr>
              <a:picLocks noChangeAspect="1"/>
            </p:cNvPicPr>
            <p:nvPr/>
          </p:nvPicPr>
          <p:blipFill>
            <a:blip r:embed="rId1"/>
            <a:stretch>
              <a:fillRect/>
            </a:stretch>
          </p:blipFill>
          <p:spPr>
            <a:xfrm>
              <a:off x="267701" y="0"/>
              <a:ext cx="10576193" cy="6858000"/>
            </a:xfrm>
            <a:prstGeom prst="rect">
              <a:avLst/>
            </a:prstGeom>
          </p:spPr>
        </p:pic>
        <p:sp>
          <p:nvSpPr>
            <p:cNvPr id="5" name="矩形 4"/>
            <p:cNvSpPr/>
            <p:nvPr/>
          </p:nvSpPr>
          <p:spPr>
            <a:xfrm>
              <a:off x="414143" y="320450"/>
              <a:ext cx="4532761" cy="30902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037576" y="330003"/>
              <a:ext cx="2741198" cy="30902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5067204" y="330003"/>
              <a:ext cx="2813137" cy="30902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14142" y="3523808"/>
              <a:ext cx="10364631" cy="30902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1680151" y="717380"/>
              <a:ext cx="2842451" cy="723699"/>
            </a:xfrm>
            <a:prstGeom prst="rect">
              <a:avLst/>
            </a:prstGeom>
            <a:noFill/>
          </p:spPr>
          <p:txBody>
            <a:bodyPr wrap="square" rtlCol="0">
              <a:spAutoFit/>
            </a:bodyPr>
            <a:lstStyle/>
            <a:p>
              <a:r>
                <a:rPr lang="zh-CN" altLang="en-US" sz="2400" b="1" dirty="0">
                  <a:solidFill>
                    <a:srgbClr val="FF0000"/>
                  </a:solidFill>
                </a:rPr>
                <a:t>工具选择区</a:t>
              </a:r>
              <a:endParaRPr lang="zh-CN" altLang="en-US" sz="2400" b="1" dirty="0">
                <a:solidFill>
                  <a:srgbClr val="FF0000"/>
                </a:solidFill>
              </a:endParaRPr>
            </a:p>
          </p:txBody>
        </p:sp>
        <p:sp>
          <p:nvSpPr>
            <p:cNvPr id="13" name="文本框 12"/>
            <p:cNvSpPr txBox="1"/>
            <p:nvPr/>
          </p:nvSpPr>
          <p:spPr>
            <a:xfrm>
              <a:off x="5949503" y="417122"/>
              <a:ext cx="1756879" cy="461665"/>
            </a:xfrm>
            <a:prstGeom prst="rect">
              <a:avLst/>
            </a:prstGeom>
            <a:noFill/>
          </p:spPr>
          <p:txBody>
            <a:bodyPr wrap="square" rtlCol="0">
              <a:spAutoFit/>
            </a:bodyPr>
            <a:lstStyle/>
            <a:p>
              <a:r>
                <a:rPr lang="zh-CN" altLang="en-US" sz="2400" b="1" dirty="0">
                  <a:solidFill>
                    <a:srgbClr val="FF0000"/>
                  </a:solidFill>
                </a:rPr>
                <a:t>播放器</a:t>
              </a:r>
              <a:endParaRPr lang="zh-CN" altLang="en-US" sz="2400" b="1" dirty="0">
                <a:solidFill>
                  <a:srgbClr val="FF0000"/>
                </a:solidFill>
              </a:endParaRPr>
            </a:p>
          </p:txBody>
        </p:sp>
        <p:sp>
          <p:nvSpPr>
            <p:cNvPr id="15" name="文本框 14"/>
            <p:cNvSpPr txBox="1"/>
            <p:nvPr/>
          </p:nvSpPr>
          <p:spPr>
            <a:xfrm>
              <a:off x="8440341" y="1257872"/>
              <a:ext cx="2134781" cy="461665"/>
            </a:xfrm>
            <a:prstGeom prst="rect">
              <a:avLst/>
            </a:prstGeom>
            <a:noFill/>
          </p:spPr>
          <p:txBody>
            <a:bodyPr wrap="square" rtlCol="0">
              <a:spAutoFit/>
            </a:bodyPr>
            <a:lstStyle/>
            <a:p>
              <a:r>
                <a:rPr lang="zh-CN" altLang="en-US" sz="2400" b="1" dirty="0">
                  <a:solidFill>
                    <a:srgbClr val="FF0000"/>
                  </a:solidFill>
                </a:rPr>
                <a:t>参数调节区</a:t>
              </a:r>
              <a:endParaRPr lang="zh-CN" altLang="en-US" sz="2400" b="1" dirty="0">
                <a:solidFill>
                  <a:srgbClr val="FF0000"/>
                </a:solidFill>
              </a:endParaRPr>
            </a:p>
          </p:txBody>
        </p:sp>
        <p:sp>
          <p:nvSpPr>
            <p:cNvPr id="18" name="文本框 17"/>
            <p:cNvSpPr txBox="1"/>
            <p:nvPr/>
          </p:nvSpPr>
          <p:spPr>
            <a:xfrm>
              <a:off x="572443" y="3824067"/>
              <a:ext cx="1829083" cy="598518"/>
            </a:xfrm>
            <a:prstGeom prst="rect">
              <a:avLst/>
            </a:prstGeom>
            <a:noFill/>
          </p:spPr>
          <p:txBody>
            <a:bodyPr wrap="square" rtlCol="0">
              <a:spAutoFit/>
            </a:bodyPr>
            <a:lstStyle/>
            <a:p>
              <a:r>
                <a:rPr lang="zh-CN" altLang="en-US" sz="2400" b="1" dirty="0">
                  <a:solidFill>
                    <a:srgbClr val="FF0000"/>
                  </a:solidFill>
                </a:rPr>
                <a:t>时间线</a:t>
              </a:r>
              <a:endParaRPr lang="zh-CN" altLang="en-US" sz="2400" b="1" dirty="0">
                <a:solidFill>
                  <a:srgbClr val="FF0000"/>
                </a:solidFill>
              </a:endParaRPr>
            </a:p>
          </p:txBody>
        </p:sp>
      </p:grpSp>
      <p:sp>
        <p:nvSpPr>
          <p:cNvPr id="22" name="文本框 21"/>
          <p:cNvSpPr txBox="1"/>
          <p:nvPr/>
        </p:nvSpPr>
        <p:spPr>
          <a:xfrm>
            <a:off x="1501080" y="5167562"/>
            <a:ext cx="9361992" cy="1526187"/>
          </a:xfrm>
          <a:prstGeom prst="rect">
            <a:avLst/>
          </a:prstGeom>
          <a:noFill/>
        </p:spPr>
        <p:txBody>
          <a:bodyPr wrap="square">
            <a:spAutoFit/>
          </a:bodyPr>
          <a:lstStyle/>
          <a:p>
            <a:pPr marL="0">
              <a:lnSpc>
                <a:spcPct val="150000"/>
              </a:lnSpc>
              <a:spcBef>
                <a:spcPts val="0"/>
              </a:spcBef>
              <a:spcAft>
                <a:spcPts val="0"/>
              </a:spcAft>
            </a:pPr>
            <a:r>
              <a:rPr lang="zh-CN" altLang="en-US" sz="1600" b="1" dirty="0">
                <a:latin typeface="微软雅黑" panose="020B0503020204020204" pitchFamily="34" charset="-122"/>
                <a:ea typeface="微软雅黑" panose="020B0503020204020204" pitchFamily="34" charset="-122"/>
              </a:rPr>
              <a:t>工具选择区</a:t>
            </a:r>
            <a:r>
              <a:rPr lang="zh-CN" altLang="en-US" sz="1600" dirty="0">
                <a:latin typeface="微软雅黑" panose="020B0503020204020204" pitchFamily="34" charset="-122"/>
                <a:ea typeface="微软雅黑" panose="020B0503020204020204" pitchFamily="34" charset="-122"/>
              </a:rPr>
              <a:t>：主要是你导入的视频和照片，以及剪映自身随提供的素材</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在素材库中</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0">
              <a:lnSpc>
                <a:spcPct val="150000"/>
              </a:lnSpc>
              <a:spcBef>
                <a:spcPts val="0"/>
              </a:spcBef>
              <a:spcAft>
                <a:spcPts val="0"/>
              </a:spcAft>
            </a:pPr>
            <a:r>
              <a:rPr lang="zh-CN" altLang="en-US" sz="1600" b="1" dirty="0">
                <a:latin typeface="微软雅黑" panose="020B0503020204020204" pitchFamily="34" charset="-122"/>
                <a:ea typeface="微软雅黑" panose="020B0503020204020204" pitchFamily="34" charset="-122"/>
              </a:rPr>
              <a:t>播放器：</a:t>
            </a:r>
            <a:r>
              <a:rPr lang="zh-CN" altLang="en-US" sz="1600" dirty="0">
                <a:latin typeface="微软雅黑" panose="020B0503020204020204" pitchFamily="34" charset="-122"/>
                <a:ea typeface="微软雅黑" panose="020B0503020204020204" pitchFamily="34" charset="-122"/>
              </a:rPr>
              <a:t>剪辑效果预览，画面可以放大和缩小，便于观察视频效果。</a:t>
            </a:r>
            <a:endParaRPr lang="en-US" altLang="zh-CN" sz="1600" dirty="0">
              <a:latin typeface="微软雅黑" panose="020B0503020204020204" pitchFamily="34" charset="-122"/>
              <a:ea typeface="微软雅黑" panose="020B0503020204020204" pitchFamily="34" charset="-122"/>
            </a:endParaRPr>
          </a:p>
          <a:p>
            <a:pPr marL="0">
              <a:lnSpc>
                <a:spcPct val="150000"/>
              </a:lnSpc>
              <a:spcBef>
                <a:spcPts val="0"/>
              </a:spcBef>
              <a:spcAft>
                <a:spcPts val="0"/>
              </a:spcAft>
            </a:pPr>
            <a:r>
              <a:rPr lang="zh-CN" altLang="en-US" sz="1600" b="1" dirty="0">
                <a:latin typeface="微软雅黑" panose="020B0503020204020204" pitchFamily="34" charset="-122"/>
                <a:ea typeface="微软雅黑" panose="020B0503020204020204" pitchFamily="34" charset="-122"/>
              </a:rPr>
              <a:t>参数调节区</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主要是对你导入的素材进行处理，包括画面、声音、速度的调整。</a:t>
            </a:r>
            <a:endParaRPr lang="en-US" altLang="zh-CN" sz="1600" dirty="0">
              <a:latin typeface="微软雅黑" panose="020B0503020204020204" pitchFamily="34" charset="-122"/>
              <a:ea typeface="微软雅黑" panose="020B0503020204020204" pitchFamily="34" charset="-122"/>
            </a:endParaRPr>
          </a:p>
          <a:p>
            <a:pPr marL="0">
              <a:lnSpc>
                <a:spcPct val="150000"/>
              </a:lnSpc>
              <a:spcBef>
                <a:spcPts val="0"/>
              </a:spcBef>
              <a:spcAft>
                <a:spcPts val="0"/>
              </a:spcAft>
            </a:pPr>
            <a:r>
              <a:rPr lang="zh-CN" altLang="en-US" sz="1600" b="1" dirty="0">
                <a:latin typeface="微软雅黑" panose="020B0503020204020204" pitchFamily="34" charset="-122"/>
                <a:ea typeface="微软雅黑" panose="020B0503020204020204" pitchFamily="34" charset="-122"/>
              </a:rPr>
              <a:t>时间线</a:t>
            </a:r>
            <a:r>
              <a:rPr lang="zh-CN" altLang="en-US" sz="1600" dirty="0">
                <a:latin typeface="微软雅黑" panose="020B0503020204020204" pitchFamily="34" charset="-122"/>
                <a:ea typeface="微软雅黑" panose="020B0503020204020204" pitchFamily="34" charset="-122"/>
              </a:rPr>
              <a:t>：又称工作区或者轨道栏，剪映支持多轨道剪辑，可以把导入的素材拖拽到上面进行剪辑处理。</a:t>
            </a:r>
            <a:endParaRPr lang="zh-CN" altLang="en-US" sz="1600" dirty="0">
              <a:latin typeface="微软雅黑" panose="020B0503020204020204" pitchFamily="34" charset="-122"/>
              <a:ea typeface="微软雅黑" panose="020B0503020204020204" pitchFamily="34" charset="-122"/>
            </a:endParaRPr>
          </a:p>
        </p:txBody>
      </p:sp>
    </p:spTree>
    <p:custDataLst>
      <p:tags r:id="rId2"/>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256573"/>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公司资质</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pic>
        <p:nvPicPr>
          <p:cNvPr id="6" name="Picture 3"/>
          <p:cNvPicPr>
            <a:picLocks noChangeAspect="1" noChangeArrowheads="1"/>
          </p:cNvPicPr>
          <p:nvPr/>
        </p:nvPicPr>
        <p:blipFill>
          <a:blip r:embed="rId1" cstate="print"/>
          <a:srcRect/>
          <a:stretch>
            <a:fillRect/>
          </a:stretch>
        </p:blipFill>
        <p:spPr bwMode="auto">
          <a:xfrm>
            <a:off x="8107616" y="1220755"/>
            <a:ext cx="1732800" cy="2179245"/>
          </a:xfrm>
          <a:prstGeom prst="rect">
            <a:avLst/>
          </a:prstGeom>
          <a:noFill/>
          <a:ln w="9525">
            <a:noFill/>
            <a:miter lim="800000"/>
            <a:headEnd/>
            <a:tailEnd/>
          </a:ln>
          <a:effectLst/>
        </p:spPr>
      </p:pic>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8879" y="1152172"/>
            <a:ext cx="1697661" cy="2400000"/>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434" y="1085960"/>
            <a:ext cx="1616055" cy="2284632"/>
          </a:xfrm>
          <a:prstGeom prst="rect">
            <a:avLst/>
          </a:prstGeom>
        </p:spPr>
      </p:pic>
      <p:pic>
        <p:nvPicPr>
          <p:cNvPr id="19" name="图片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2096" y="1087627"/>
            <a:ext cx="1697661" cy="2400000"/>
          </a:xfrm>
          <a:prstGeom prst="rect">
            <a:avLst/>
          </a:prstGeom>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0366" y="1126189"/>
            <a:ext cx="1697661" cy="2400000"/>
          </a:xfrm>
          <a:prstGeom prst="rect">
            <a:avLst/>
          </a:prstGeom>
        </p:spPr>
      </p:pic>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1886" y="3597432"/>
            <a:ext cx="1697661" cy="2400000"/>
          </a:xfrm>
          <a:prstGeom prst="rect">
            <a:avLst/>
          </a:prstGeom>
        </p:spPr>
      </p:pic>
      <p:pic>
        <p:nvPicPr>
          <p:cNvPr id="22" name="图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57594" y="3581667"/>
            <a:ext cx="1697661" cy="2400000"/>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3302" y="3552172"/>
            <a:ext cx="1697661" cy="2400000"/>
          </a:xfrm>
          <a:prstGeom prst="rect">
            <a:avLst/>
          </a:prstGeom>
        </p:spPr>
      </p:pic>
      <p:pic>
        <p:nvPicPr>
          <p:cNvPr id="24" name="图片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99456" y="3552172"/>
            <a:ext cx="1697661" cy="2400000"/>
          </a:xfrm>
          <a:prstGeom prst="rect">
            <a:avLst/>
          </a:prstGeom>
        </p:spPr>
      </p:pic>
      <p:pic>
        <p:nvPicPr>
          <p:cNvPr id="25" name="图片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8635" y="1126189"/>
            <a:ext cx="1730519" cy="2400000"/>
          </a:xfrm>
          <a:prstGeom prst="rect">
            <a:avLst/>
          </a:prstGeom>
        </p:spPr>
      </p:pic>
      <p:pic>
        <p:nvPicPr>
          <p:cNvPr id="30" name="Picture 2"/>
          <p:cNvPicPr>
            <a:picLocks noChangeAspect="1" noChangeArrowheads="1"/>
          </p:cNvPicPr>
          <p:nvPr/>
        </p:nvPicPr>
        <p:blipFill>
          <a:blip r:embed="rId11" cstate="print"/>
          <a:srcRect/>
          <a:stretch>
            <a:fillRect/>
          </a:stretch>
        </p:blipFill>
        <p:spPr bwMode="auto">
          <a:xfrm>
            <a:off x="8322349" y="3610514"/>
            <a:ext cx="3513483" cy="2218753"/>
          </a:xfrm>
          <a:prstGeom prst="rect">
            <a:avLst/>
          </a:prstGeom>
          <a:noFill/>
          <a:ln w="9525">
            <a:solidFill>
              <a:srgbClr val="0070C0"/>
            </a:solidFill>
            <a:miter lim="800000"/>
            <a:headEnd/>
            <a:tailEnd/>
          </a:ln>
          <a:effectLst/>
        </p:spPr>
      </p:pic>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 name="Text Box 18"/>
          <p:cNvSpPr txBox="1">
            <a:spLocks noChangeArrowheads="1"/>
          </p:cNvSpPr>
          <p:nvPr/>
        </p:nvSpPr>
        <p:spPr bwMode="gray">
          <a:xfrm>
            <a:off x="3839750" y="256573"/>
            <a:ext cx="4512501"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eaLnBrk="0" hangingPunct="0">
              <a:defRPr sz="2000">
                <a:solidFill>
                  <a:srgbClr val="333333"/>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665" dirty="0"/>
              <a:t>关于我们</a:t>
            </a:r>
            <a:endParaRPr lang="zh-CN" altLang="en-US" sz="2665" dirty="0"/>
          </a:p>
        </p:txBody>
      </p:sp>
      <p:cxnSp>
        <p:nvCxnSpPr>
          <p:cNvPr id="88" name="直接连接符​​ 14"/>
          <p:cNvCxnSpPr/>
          <p:nvPr/>
        </p:nvCxnSpPr>
        <p:spPr>
          <a:xfrm>
            <a:off x="3254797" y="812329"/>
            <a:ext cx="5682409" cy="0"/>
          </a:xfrm>
          <a:prstGeom prst="line">
            <a:avLst/>
          </a:prstGeom>
          <a:ln w="9525">
            <a:solidFill>
              <a:srgbClr val="333333"/>
            </a:solidFill>
            <a:prstDash val="solid"/>
          </a:ln>
        </p:spPr>
        <p:style>
          <a:lnRef idx="1">
            <a:schemeClr val="accent1"/>
          </a:lnRef>
          <a:fillRef idx="0">
            <a:schemeClr val="accent1"/>
          </a:fillRef>
          <a:effectRef idx="0">
            <a:schemeClr val="accent1"/>
          </a:effectRef>
          <a:fontRef idx="minor">
            <a:schemeClr val="tx1"/>
          </a:fontRef>
        </p:style>
      </p:cxnSp>
      <p:sp>
        <p:nvSpPr>
          <p:cNvPr id="34" name="内容占位符 2"/>
          <p:cNvSpPr txBox="1"/>
          <p:nvPr/>
        </p:nvSpPr>
        <p:spPr>
          <a:xfrm>
            <a:off x="2424115" y="906428"/>
            <a:ext cx="8029575" cy="1982051"/>
          </a:xfrm>
          <a:prstGeom prst="rect">
            <a:avLst/>
          </a:prstGeom>
        </p:spPr>
        <p:txBody>
          <a:bodyPr/>
          <a:lstStyle>
            <a:lvl1pPr marL="457200" indent="-457200" algn="l" rtl="0" fontAlgn="base">
              <a:spcBef>
                <a:spcPct val="20000"/>
              </a:spcBef>
              <a:spcAft>
                <a:spcPct val="0"/>
              </a:spcAft>
              <a:buFont typeface="Arial" panose="020B0604020202020204" pitchFamily="34" charset="0"/>
              <a:buChar char="•"/>
              <a:defRPr sz="4300" kern="1200">
                <a:solidFill>
                  <a:schemeClr val="tx1"/>
                </a:solidFill>
                <a:latin typeface="+mn-lt"/>
                <a:ea typeface="微软雅黑" panose="020B0503020204020204" pitchFamily="34" charset="-122"/>
                <a:cs typeface="+mn-cs"/>
              </a:defRPr>
            </a:lvl1pPr>
            <a:lvl2pPr marL="990600" indent="-381000" algn="l" rtl="0" fontAlgn="base">
              <a:spcBef>
                <a:spcPct val="20000"/>
              </a:spcBef>
              <a:spcAft>
                <a:spcPct val="0"/>
              </a:spcAft>
              <a:buFont typeface="Arial" panose="020B0604020202020204" pitchFamily="34" charset="0"/>
              <a:buChar char="–"/>
              <a:defRPr sz="3700" kern="1200">
                <a:solidFill>
                  <a:schemeClr val="tx1"/>
                </a:solidFill>
                <a:latin typeface="+mn-lt"/>
                <a:ea typeface="微软雅黑" panose="020B0503020204020204" pitchFamily="34" charset="-122"/>
                <a:cs typeface="+mn-cs"/>
              </a:defRPr>
            </a:lvl2pPr>
            <a:lvl3pPr marL="1524000" indent="-304800" algn="l" rtl="0" fontAlgn="base">
              <a:spcBef>
                <a:spcPct val="20000"/>
              </a:spcBef>
              <a:spcAft>
                <a:spcPct val="0"/>
              </a:spcAft>
              <a:buFont typeface="Arial" panose="020B0604020202020204" pitchFamily="34" charset="0"/>
              <a:buChar char="•"/>
              <a:defRPr sz="3200" kern="1200">
                <a:solidFill>
                  <a:schemeClr val="tx1"/>
                </a:solidFill>
                <a:latin typeface="+mn-lt"/>
                <a:ea typeface="微软雅黑" panose="020B0503020204020204" pitchFamily="34" charset="-122"/>
                <a:cs typeface="+mn-cs"/>
              </a:defRPr>
            </a:lvl3pPr>
            <a:lvl4pPr marL="2133600"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4pPr>
            <a:lvl5pPr marL="2743200" indent="-304800" algn="l" rtl="0" fontAlgn="base">
              <a:spcBef>
                <a:spcPct val="20000"/>
              </a:spcBef>
              <a:spcAft>
                <a:spcPct val="0"/>
              </a:spcAft>
              <a:buFont typeface="Arial" panose="020B0604020202020204" pitchFamily="34" charset="0"/>
              <a:buChar char="»"/>
              <a:defRPr sz="2700" kern="1200">
                <a:solidFill>
                  <a:schemeClr val="tx1"/>
                </a:solidFill>
                <a:latin typeface="+mn-lt"/>
                <a:ea typeface="微软雅黑" panose="020B0503020204020204" pitchFamily="34" charset="-122"/>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zh-CN" altLang="en-US" sz="1800" dirty="0">
                <a:solidFill>
                  <a:srgbClr val="595959"/>
                </a:solidFill>
                <a:cs typeface="微软雅黑" panose="020B0503020204020204" pitchFamily="34" charset="-122"/>
              </a:rPr>
              <a:t>　　</a:t>
            </a:r>
            <a:r>
              <a:rPr lang="zh-CN" altLang="en-US" sz="1465" dirty="0">
                <a:latin typeface="宋体" panose="02010600030101010101" pitchFamily="2" charset="-122"/>
                <a:ea typeface="宋体" panose="02010600030101010101" pitchFamily="2" charset="-122"/>
              </a:rPr>
              <a:t>中新金桥是北京市认证的高新技术企业及双软企业</a:t>
            </a:r>
            <a:r>
              <a:rPr lang="en-US" altLang="zh-CN" sz="1465" dirty="0">
                <a:latin typeface="宋体" panose="02010600030101010101" pitchFamily="2" charset="-122"/>
                <a:ea typeface="宋体" panose="02010600030101010101" pitchFamily="2" charset="-122"/>
              </a:rPr>
              <a:t>,</a:t>
            </a:r>
            <a:r>
              <a:rPr lang="zh-CN" altLang="en-US" sz="1465" dirty="0">
                <a:latin typeface="宋体" panose="02010600030101010101" pitchFamily="2" charset="-122"/>
                <a:ea typeface="宋体" panose="02010600030101010101" pitchFamily="2" charset="-122"/>
              </a:rPr>
              <a:t>通过了 </a:t>
            </a:r>
            <a:r>
              <a:rPr lang="en-US" altLang="zh-CN" sz="1465" dirty="0">
                <a:latin typeface="宋体" panose="02010600030101010101" pitchFamily="2" charset="-122"/>
                <a:ea typeface="宋体" panose="02010600030101010101" pitchFamily="2" charset="-122"/>
              </a:rPr>
              <a:t>ISO9001</a:t>
            </a:r>
            <a:r>
              <a:rPr lang="zh-CN" altLang="en-US" sz="1465" dirty="0">
                <a:latin typeface="宋体" panose="02010600030101010101" pitchFamily="2" charset="-122"/>
                <a:ea typeface="宋体" panose="02010600030101010101" pitchFamily="2" charset="-122"/>
              </a:rPr>
              <a:t>质量体系认证。</a:t>
            </a:r>
            <a:r>
              <a:rPr lang="zh-CN" altLang="zh-CN" sz="1465" dirty="0">
                <a:latin typeface="宋体" panose="02010600030101010101" pitchFamily="2" charset="-122"/>
                <a:ea typeface="宋体" panose="02010600030101010101" pitchFamily="2" charset="-122"/>
              </a:rPr>
              <a:t>中新金桥致力于成为国内一流的数字内容产品及技术服务解决方案提供商。公司拥有一批行业资深专家及技术人员，在国内同类企业行列中占据着领军地位。</a:t>
            </a:r>
            <a:endParaRPr lang="zh-CN" altLang="zh-CN" sz="1465" dirty="0">
              <a:latin typeface="宋体" panose="02010600030101010101" pitchFamily="2" charset="-122"/>
              <a:ea typeface="宋体" panose="02010600030101010101" pitchFamily="2" charset="-122"/>
            </a:endParaRPr>
          </a:p>
          <a:p>
            <a:pPr marL="0" indent="0">
              <a:lnSpc>
                <a:spcPct val="150000"/>
              </a:lnSpc>
              <a:buNone/>
            </a:pPr>
            <a:r>
              <a:rPr lang="zh-CN" altLang="en-US" sz="1465" dirty="0">
                <a:latin typeface="宋体" panose="02010600030101010101" pitchFamily="2" charset="-122"/>
                <a:ea typeface="宋体" panose="02010600030101010101" pitchFamily="2" charset="-122"/>
              </a:rPr>
              <a:t>　　中新金桥将继续发扬与近千家客户多年的合作优势，引入全新的理念和技术，为广大客户提供更多优质的产品和更全面的服务。</a:t>
            </a:r>
            <a:endParaRPr lang="zh-CN" altLang="en-US" sz="1465" dirty="0">
              <a:latin typeface="宋体" panose="02010600030101010101" pitchFamily="2" charset="-122"/>
              <a:ea typeface="宋体" panose="02010600030101010101" pitchFamily="2" charset="-122"/>
            </a:endParaRPr>
          </a:p>
          <a:p>
            <a:pPr marL="0" indent="0">
              <a:buNone/>
            </a:pPr>
            <a:endParaRPr kumimoji="1" lang="zh-CN" altLang="en-US" sz="1800" dirty="0"/>
          </a:p>
        </p:txBody>
      </p:sp>
      <p:sp>
        <p:nvSpPr>
          <p:cNvPr id="35" name="矩形 34"/>
          <p:cNvSpPr/>
          <p:nvPr/>
        </p:nvSpPr>
        <p:spPr>
          <a:xfrm>
            <a:off x="2424112" y="2806779"/>
            <a:ext cx="9266757" cy="2512611"/>
          </a:xfrm>
          <a:prstGeom prst="rect">
            <a:avLst/>
          </a:prstGeom>
        </p:spPr>
        <p:txBody>
          <a:bodyPr wrap="square">
            <a:spAutoFit/>
          </a:bodyPr>
          <a:lstStyle/>
          <a:p>
            <a:pPr>
              <a:lnSpc>
                <a:spcPct val="150000"/>
              </a:lnSpc>
            </a:pPr>
            <a:r>
              <a:rPr lang="zh-CN" altLang="en-US" sz="2400" b="1" dirty="0">
                <a:solidFill>
                  <a:srgbClr val="EA5404"/>
                </a:solidFill>
                <a:latin typeface="+mj-ea"/>
                <a:ea typeface="+mj-ea"/>
              </a:rPr>
              <a:t>出版行业</a:t>
            </a:r>
            <a:endParaRPr lang="en-US" altLang="zh-CN" sz="2400" b="1" dirty="0">
              <a:solidFill>
                <a:srgbClr val="EA5404"/>
              </a:solidFill>
              <a:latin typeface="+mj-ea"/>
              <a:ea typeface="+mj-ea"/>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参与“国家数字复合出版工程”、“中华字库工程”、“中国共产党思想理论资源数据库工程”等国家工程</a:t>
            </a:r>
            <a:endParaRPr lang="en-US" altLang="zh-CN" sz="1465" dirty="0">
              <a:latin typeface="宋体" panose="02010600030101010101" pitchFamily="2" charset="-122"/>
              <a:ea typeface="宋体" panose="02010600030101010101" pitchFamily="2" charset="-122"/>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承担行业多项标准起草，如：数字内容资源加工和数据处理（</a:t>
            </a:r>
            <a:r>
              <a:rPr lang="en-US" altLang="zh-CN" sz="1465" dirty="0">
                <a:latin typeface="宋体" panose="02010600030101010101" pitchFamily="2" charset="-122"/>
                <a:ea typeface="宋体" panose="02010600030101010101" pitchFamily="2" charset="-122"/>
              </a:rPr>
              <a:t>10</a:t>
            </a:r>
            <a:r>
              <a:rPr lang="zh-CN" altLang="en-US" sz="1465" dirty="0">
                <a:latin typeface="宋体" panose="02010600030101010101" pitchFamily="2" charset="-122"/>
                <a:ea typeface="宋体" panose="02010600030101010101" pitchFamily="2" charset="-122"/>
              </a:rPr>
              <a:t>项），音视频数字化加工标准（</a:t>
            </a:r>
            <a:r>
              <a:rPr lang="en-US" altLang="zh-CN" sz="1465" dirty="0">
                <a:latin typeface="宋体" panose="02010600030101010101" pitchFamily="2" charset="-122"/>
                <a:ea typeface="宋体" panose="02010600030101010101" pitchFamily="2" charset="-122"/>
              </a:rPr>
              <a:t>2</a:t>
            </a:r>
            <a:r>
              <a:rPr lang="zh-CN" altLang="en-US" sz="1465" dirty="0">
                <a:latin typeface="宋体" panose="02010600030101010101" pitchFamily="2" charset="-122"/>
                <a:ea typeface="宋体" panose="02010600030101010101" pitchFamily="2" charset="-122"/>
              </a:rPr>
              <a:t>项）</a:t>
            </a:r>
            <a:endParaRPr lang="en-US" altLang="zh-CN" sz="1465" dirty="0">
              <a:latin typeface="宋体" panose="02010600030101010101" pitchFamily="2" charset="-122"/>
              <a:ea typeface="宋体" panose="02010600030101010101" pitchFamily="2" charset="-122"/>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新闻出版行业“专业数字内容资源知识服务试点工作技术支持单位”</a:t>
            </a:r>
            <a:endParaRPr lang="en-US" altLang="zh-CN" sz="1465" dirty="0">
              <a:latin typeface="宋体" panose="02010600030101010101" pitchFamily="2" charset="-122"/>
              <a:ea typeface="宋体" panose="02010600030101010101" pitchFamily="2" charset="-122"/>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承接超过</a:t>
            </a:r>
            <a:r>
              <a:rPr lang="en-US" altLang="zh-CN" sz="1465" dirty="0">
                <a:latin typeface="宋体" panose="02010600030101010101" pitchFamily="2" charset="-122"/>
                <a:ea typeface="宋体" panose="02010600030101010101" pitchFamily="2" charset="-122"/>
              </a:rPr>
              <a:t>70%</a:t>
            </a:r>
            <a:r>
              <a:rPr lang="zh-CN" altLang="en-US" sz="1465" dirty="0">
                <a:latin typeface="宋体" panose="02010600030101010101" pitchFamily="2" charset="-122"/>
                <a:ea typeface="宋体" panose="02010600030101010101" pitchFamily="2" charset="-122"/>
              </a:rPr>
              <a:t>的专业出版社数字内容资源建设</a:t>
            </a:r>
            <a:endParaRPr lang="en-US" altLang="zh-CN" sz="1465" dirty="0">
              <a:latin typeface="宋体" panose="02010600030101010101" pitchFamily="2" charset="-122"/>
              <a:ea typeface="宋体" panose="02010600030101010101" pitchFamily="2" charset="-122"/>
            </a:endParaRPr>
          </a:p>
          <a:p>
            <a:pPr>
              <a:lnSpc>
                <a:spcPct val="150000"/>
              </a:lnSpc>
              <a:spcBef>
                <a:spcPct val="20000"/>
              </a:spcBef>
            </a:pPr>
            <a:r>
              <a:rPr lang="zh-CN" altLang="en-US" sz="1465" dirty="0">
                <a:latin typeface="宋体" panose="02010600030101010101" pitchFamily="2" charset="-122"/>
                <a:ea typeface="宋体" panose="02010600030101010101" pitchFamily="2" charset="-122"/>
              </a:rPr>
              <a:t>国家新闻出版广电总局中央文化企业数字化转型推荐技术单位</a:t>
            </a:r>
            <a:endParaRPr lang="en-US" altLang="zh-CN" sz="1465" dirty="0">
              <a:latin typeface="宋体" panose="02010600030101010101" pitchFamily="2" charset="-122"/>
              <a:ea typeface="宋体" panose="02010600030101010101" pitchFamily="2" charset="-122"/>
            </a:endParaRPr>
          </a:p>
        </p:txBody>
      </p:sp>
      <p:sp>
        <p:nvSpPr>
          <p:cNvPr id="36" name="矩形 35"/>
          <p:cNvSpPr/>
          <p:nvPr/>
        </p:nvSpPr>
        <p:spPr>
          <a:xfrm>
            <a:off x="2377141" y="5253204"/>
            <a:ext cx="6264175" cy="1270861"/>
          </a:xfrm>
          <a:prstGeom prst="rect">
            <a:avLst/>
          </a:prstGeom>
        </p:spPr>
        <p:txBody>
          <a:bodyPr wrap="square">
            <a:spAutoFit/>
          </a:bodyPr>
          <a:lstStyle/>
          <a:p>
            <a:pPr>
              <a:lnSpc>
                <a:spcPct val="150000"/>
              </a:lnSpc>
            </a:pPr>
            <a:r>
              <a:rPr lang="zh-CN" altLang="en-US" sz="2400" b="1" dirty="0">
                <a:solidFill>
                  <a:srgbClr val="EA5404"/>
                </a:solidFill>
                <a:latin typeface="+mj-ea"/>
                <a:ea typeface="+mj-ea"/>
              </a:rPr>
              <a:t>教育行业</a:t>
            </a:r>
            <a:endParaRPr lang="en-US" altLang="zh-CN" sz="2400" b="1" dirty="0">
              <a:solidFill>
                <a:srgbClr val="EA5404"/>
              </a:solidFill>
              <a:latin typeface="+mj-ea"/>
              <a:ea typeface="+mj-ea"/>
            </a:endParaRPr>
          </a:p>
          <a:p>
            <a:pPr>
              <a:lnSpc>
                <a:spcPct val="150000"/>
              </a:lnSpc>
            </a:pPr>
            <a:r>
              <a:rPr lang="zh-CN" altLang="en-US" sz="1465" dirty="0">
                <a:latin typeface="宋体" panose="02010600030101010101" pitchFamily="2" charset="-122"/>
                <a:ea typeface="宋体" panose="02010600030101010101" pitchFamily="2" charset="-122"/>
              </a:rPr>
              <a:t>国内唯一一家集计算机教学微课程与教学管理为一体的公司</a:t>
            </a:r>
            <a:endParaRPr lang="en-US" altLang="zh-CN" sz="1465" dirty="0">
              <a:latin typeface="宋体" panose="02010600030101010101" pitchFamily="2" charset="-122"/>
              <a:ea typeface="宋体" panose="02010600030101010101" pitchFamily="2" charset="-122"/>
            </a:endParaRPr>
          </a:p>
          <a:p>
            <a:pPr>
              <a:lnSpc>
                <a:spcPct val="150000"/>
              </a:lnSpc>
            </a:pPr>
            <a:r>
              <a:rPr lang="zh-CN" altLang="en-US" sz="1465" dirty="0">
                <a:latin typeface="宋体" panose="02010600030101010101" pitchFamily="2" charset="-122"/>
                <a:ea typeface="宋体" panose="02010600030101010101" pitchFamily="2" charset="-122"/>
              </a:rPr>
              <a:t>计算机辅助教学系统全国超过</a:t>
            </a:r>
            <a:r>
              <a:rPr lang="en-US" altLang="zh-CN" sz="1465" dirty="0">
                <a:latin typeface="宋体" panose="02010600030101010101" pitchFamily="2" charset="-122"/>
                <a:ea typeface="宋体" panose="02010600030101010101" pitchFamily="2" charset="-122"/>
              </a:rPr>
              <a:t>1000</a:t>
            </a:r>
            <a:r>
              <a:rPr lang="zh-CN" altLang="en-US" sz="1465" dirty="0">
                <a:latin typeface="宋体" panose="02010600030101010101" pitchFamily="2" charset="-122"/>
                <a:ea typeface="宋体" panose="02010600030101010101" pitchFamily="2" charset="-122"/>
              </a:rPr>
              <a:t>家教育类使用单位</a:t>
            </a:r>
            <a:endParaRPr lang="en-US" altLang="zh-CN" sz="1465" dirty="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200" advTm="5000">
        <p14:prism/>
      </p:transition>
    </mc:Choice>
    <mc:Fallback>
      <p:transition spd="slow" advTm="5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ïṩḷïḑé"/>
        <p:cNvGrpSpPr/>
        <p:nvPr/>
      </p:nvGrpSpPr>
      <p:grpSpPr>
        <a:xfrm>
          <a:off x="0" y="0"/>
          <a:ext cx="0" cy="0"/>
          <a:chOff x="0" y="0"/>
          <a:chExt cx="0" cy="0"/>
        </a:xfrm>
      </p:grpSpPr>
      <p:grpSp>
        <p:nvGrpSpPr>
          <p:cNvPr id="5" name="íṥliḋê"/>
          <p:cNvGrpSpPr/>
          <p:nvPr/>
        </p:nvGrpSpPr>
        <p:grpSpPr>
          <a:xfrm flipH="1">
            <a:off x="0" y="0"/>
            <a:ext cx="12289920" cy="7184452"/>
            <a:chOff x="-42961" y="-53304"/>
            <a:chExt cx="12289920" cy="7184452"/>
          </a:xfrm>
        </p:grpSpPr>
        <p:sp>
          <p:nvSpPr>
            <p:cNvPr id="39" name="îṡlíḍé"/>
            <p:cNvSpPr/>
            <p:nvPr/>
          </p:nvSpPr>
          <p:spPr>
            <a:xfrm flipH="1">
              <a:off x="-42961" y="-53304"/>
              <a:ext cx="12289920" cy="6912768"/>
            </a:xfrm>
            <a:custGeom>
              <a:avLst/>
              <a:gdLst>
                <a:gd name="connsiteX0" fmla="*/ 12289920 w 12289920"/>
                <a:gd name="connsiteY0" fmla="*/ 0 h 6912768"/>
                <a:gd name="connsiteX1" fmla="*/ 0 w 12289920"/>
                <a:gd name="connsiteY1" fmla="*/ 0 h 6912768"/>
                <a:gd name="connsiteX2" fmla="*/ 0 w 12289920"/>
                <a:gd name="connsiteY2" fmla="*/ 6912768 h 6912768"/>
                <a:gd name="connsiteX3" fmla="*/ 1784104 w 12289920"/>
                <a:gd name="connsiteY3" fmla="*/ 6912768 h 6912768"/>
                <a:gd name="connsiteX4" fmla="*/ 1805593 w 12289920"/>
                <a:gd name="connsiteY4" fmla="*/ 6891125 h 6912768"/>
                <a:gd name="connsiteX5" fmla="*/ 2790055 w 12289920"/>
                <a:gd name="connsiteY5" fmla="*/ 6332184 h 6912768"/>
                <a:gd name="connsiteX6" fmla="*/ 6379922 w 12289920"/>
                <a:gd name="connsiteY6" fmla="*/ 6350246 h 6912768"/>
                <a:gd name="connsiteX7" fmla="*/ 9632815 w 12289920"/>
                <a:gd name="connsiteY7" fmla="*/ 4914864 h 6912768"/>
                <a:gd name="connsiteX8" fmla="*/ 11354935 w 12289920"/>
                <a:gd name="connsiteY8" fmla="*/ 4564344 h 6912768"/>
                <a:gd name="connsiteX9" fmla="*/ 12097766 w 12289920"/>
                <a:gd name="connsiteY9" fmla="*/ 4763059 h 6912768"/>
                <a:gd name="connsiteX10" fmla="*/ 12289920 w 12289920"/>
                <a:gd name="connsiteY10" fmla="*/ 4840949 h 6912768"/>
                <a:gd name="connsiteX11" fmla="*/ 12289920 w 12289920"/>
                <a:gd name="connsiteY11" fmla="*/ 0 h 6912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89920" h="6912768">
                  <a:moveTo>
                    <a:pt x="12289920" y="0"/>
                  </a:moveTo>
                  <a:lnTo>
                    <a:pt x="0" y="0"/>
                  </a:lnTo>
                  <a:lnTo>
                    <a:pt x="0" y="6912768"/>
                  </a:lnTo>
                  <a:lnTo>
                    <a:pt x="1784104" y="6912768"/>
                  </a:lnTo>
                  <a:lnTo>
                    <a:pt x="1805593" y="6891125"/>
                  </a:lnTo>
                  <a:cubicBezTo>
                    <a:pt x="2056559" y="6650719"/>
                    <a:pt x="2346119" y="6437359"/>
                    <a:pt x="2790055" y="6332184"/>
                  </a:cubicBezTo>
                  <a:cubicBezTo>
                    <a:pt x="3677926" y="6121834"/>
                    <a:pt x="5503622" y="6555986"/>
                    <a:pt x="6379922" y="6350246"/>
                  </a:cubicBezTo>
                  <a:cubicBezTo>
                    <a:pt x="7127811" y="6068212"/>
                    <a:pt x="8590286" y="4709594"/>
                    <a:pt x="9632815" y="4914864"/>
                  </a:cubicBezTo>
                  <a:cubicBezTo>
                    <a:pt x="10675344" y="5120134"/>
                    <a:pt x="10570075" y="4564344"/>
                    <a:pt x="11354935" y="4564344"/>
                  </a:cubicBezTo>
                  <a:cubicBezTo>
                    <a:pt x="11551150" y="4564344"/>
                    <a:pt x="11811500" y="4650228"/>
                    <a:pt x="12097766" y="4763059"/>
                  </a:cubicBezTo>
                  <a:lnTo>
                    <a:pt x="12289920" y="4840949"/>
                  </a:lnTo>
                  <a:lnTo>
                    <a:pt x="12289920" y="0"/>
                  </a:ln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sng" strike="noStrike" kern="1200" cap="none" spc="0" normalizeH="0" baseline="0" noProof="0" dirty="0">
                <a:ln>
                  <a:noFill/>
                </a:ln>
                <a:solidFill>
                  <a:prstClr val="white"/>
                </a:solidFill>
                <a:effectLst/>
                <a:uLnTx/>
                <a:uFillTx/>
                <a:latin typeface="Impact" panose="020B0806030902050204"/>
                <a:ea typeface="微软雅黑" panose="020B0503020204020204" pitchFamily="34" charset="-122"/>
                <a:cs typeface="+mn-cs"/>
              </a:endParaRPr>
            </a:p>
          </p:txBody>
        </p:sp>
        <p:sp>
          <p:nvSpPr>
            <p:cNvPr id="25" name="iśḷïďê"/>
            <p:cNvSpPr/>
            <p:nvPr/>
          </p:nvSpPr>
          <p:spPr>
            <a:xfrm>
              <a:off x="3729095" y="273148"/>
              <a:ext cx="8462907" cy="4798087"/>
            </a:xfrm>
            <a:custGeom>
              <a:avLst/>
              <a:gdLst>
                <a:gd name="connsiteX0" fmla="*/ 2602865 w 8462907"/>
                <a:gd name="connsiteY0" fmla="*/ 4777978 h 4798087"/>
                <a:gd name="connsiteX1" fmla="*/ 2603867 w 8462907"/>
                <a:gd name="connsiteY1" fmla="*/ 4780012 h 4798087"/>
                <a:gd name="connsiteX2" fmla="*/ 2606603 w 8462907"/>
                <a:gd name="connsiteY2" fmla="*/ 4786415 h 4798087"/>
                <a:gd name="connsiteX3" fmla="*/ 4987356 w 8462907"/>
                <a:gd name="connsiteY3" fmla="*/ 2778621 h 4798087"/>
                <a:gd name="connsiteX4" fmla="*/ 4852070 w 8462907"/>
                <a:gd name="connsiteY4" fmla="*/ 2965939 h 4798087"/>
                <a:gd name="connsiteX5" fmla="*/ 4987356 w 8462907"/>
                <a:gd name="connsiteY5" fmla="*/ 3210493 h 4798087"/>
                <a:gd name="connsiteX6" fmla="*/ 5148658 w 8462907"/>
                <a:gd name="connsiteY6" fmla="*/ 3283339 h 4798087"/>
                <a:gd name="connsiteX7" fmla="*/ 5328170 w 8462907"/>
                <a:gd name="connsiteY7" fmla="*/ 3046591 h 4798087"/>
                <a:gd name="connsiteX8" fmla="*/ 3227578 w 8462907"/>
                <a:gd name="connsiteY8" fmla="*/ 632 h 4798087"/>
                <a:gd name="connsiteX9" fmla="*/ 7066069 w 8462907"/>
                <a:gd name="connsiteY9" fmla="*/ 1118771 h 4798087"/>
                <a:gd name="connsiteX10" fmla="*/ 8380225 w 8462907"/>
                <a:gd name="connsiteY10" fmla="*/ 1406578 h 4798087"/>
                <a:gd name="connsiteX11" fmla="*/ 8462907 w 8462907"/>
                <a:gd name="connsiteY11" fmla="*/ 1441979 h 4798087"/>
                <a:gd name="connsiteX12" fmla="*/ 8462907 w 8462907"/>
                <a:gd name="connsiteY12" fmla="*/ 4143341 h 4798087"/>
                <a:gd name="connsiteX13" fmla="*/ 8169445 w 8462907"/>
                <a:gd name="connsiteY13" fmla="*/ 4130341 h 4798087"/>
                <a:gd name="connsiteX14" fmla="*/ 6228339 w 8462907"/>
                <a:gd name="connsiteY14" fmla="*/ 3957167 h 4798087"/>
                <a:gd name="connsiteX15" fmla="*/ 3855639 w 8462907"/>
                <a:gd name="connsiteY15" fmla="*/ 3585130 h 4798087"/>
                <a:gd name="connsiteX16" fmla="*/ 3850435 w 8462907"/>
                <a:gd name="connsiteY16" fmla="*/ 2900899 h 4798087"/>
                <a:gd name="connsiteX17" fmla="*/ 4347351 w 8462907"/>
                <a:gd name="connsiteY17" fmla="*/ 2723987 h 4798087"/>
                <a:gd name="connsiteX18" fmla="*/ 4813044 w 8462907"/>
                <a:gd name="connsiteY18" fmla="*/ 2950329 h 4798087"/>
                <a:gd name="connsiteX19" fmla="*/ 4943127 w 8462907"/>
                <a:gd name="connsiteY19" fmla="*/ 2747401 h 4798087"/>
                <a:gd name="connsiteX20" fmla="*/ 4935323 w 8462907"/>
                <a:gd name="connsiteY20" fmla="*/ 2742197 h 4798087"/>
                <a:gd name="connsiteX21" fmla="*/ 4362961 w 8462907"/>
                <a:gd name="connsiteY21" fmla="*/ 2271301 h 4798087"/>
                <a:gd name="connsiteX22" fmla="*/ 4313528 w 8462907"/>
                <a:gd name="connsiteY22" fmla="*/ 2286911 h 4798087"/>
                <a:gd name="connsiteX23" fmla="*/ 3587671 w 8462907"/>
                <a:gd name="connsiteY23" fmla="*/ 2463823 h 4798087"/>
                <a:gd name="connsiteX24" fmla="*/ 3332709 w 8462907"/>
                <a:gd name="connsiteY24" fmla="*/ 2515856 h 4798087"/>
                <a:gd name="connsiteX25" fmla="*/ 3244253 w 8462907"/>
                <a:gd name="connsiteY25" fmla="*/ 2315528 h 4798087"/>
                <a:gd name="connsiteX26" fmla="*/ 3473198 w 8462907"/>
                <a:gd name="connsiteY26" fmla="*/ 2258291 h 4798087"/>
                <a:gd name="connsiteX27" fmla="*/ 3470595 w 8462907"/>
                <a:gd name="connsiteY27" fmla="*/ 2198455 h 4798087"/>
                <a:gd name="connsiteX28" fmla="*/ 3205227 w 8462907"/>
                <a:gd name="connsiteY28" fmla="*/ 2232275 h 4798087"/>
                <a:gd name="connsiteX29" fmla="*/ 3176611 w 8462907"/>
                <a:gd name="connsiteY29" fmla="*/ 2169835 h 4798087"/>
                <a:gd name="connsiteX30" fmla="*/ 3546042 w 8462907"/>
                <a:gd name="connsiteY30" fmla="*/ 2125609 h 4798087"/>
                <a:gd name="connsiteX31" fmla="*/ 3546042 w 8462907"/>
                <a:gd name="connsiteY31" fmla="*/ 2039753 h 4798087"/>
                <a:gd name="connsiteX32" fmla="*/ 3132381 w 8462907"/>
                <a:gd name="connsiteY32" fmla="*/ 2063169 h 4798087"/>
                <a:gd name="connsiteX33" fmla="*/ 3101162 w 8462907"/>
                <a:gd name="connsiteY33" fmla="*/ 1992924 h 4798087"/>
                <a:gd name="connsiteX34" fmla="*/ 3564254 w 8462907"/>
                <a:gd name="connsiteY34" fmla="*/ 1964307 h 4798087"/>
                <a:gd name="connsiteX35" fmla="*/ 3569458 w 8462907"/>
                <a:gd name="connsiteY35" fmla="*/ 1873248 h 4798087"/>
                <a:gd name="connsiteX36" fmla="*/ 2523596 w 8462907"/>
                <a:gd name="connsiteY36" fmla="*/ 1868045 h 4798087"/>
                <a:gd name="connsiteX37" fmla="*/ 2502783 w 8462907"/>
                <a:gd name="connsiteY37" fmla="*/ 2560082 h 4798087"/>
                <a:gd name="connsiteX38" fmla="*/ 2906040 w 8462907"/>
                <a:gd name="connsiteY38" fmla="*/ 2557482 h 4798087"/>
                <a:gd name="connsiteX39" fmla="*/ 2960673 w 8462907"/>
                <a:gd name="connsiteY39" fmla="*/ 2682361 h 4798087"/>
                <a:gd name="connsiteX40" fmla="*/ 2589614 w 8462907"/>
                <a:gd name="connsiteY40" fmla="*/ 4748067 h 4798087"/>
                <a:gd name="connsiteX41" fmla="*/ 2602865 w 8462907"/>
                <a:gd name="connsiteY41" fmla="*/ 4777978 h 4798087"/>
                <a:gd name="connsiteX42" fmla="*/ 2593581 w 8462907"/>
                <a:gd name="connsiteY42" fmla="*/ 4759139 h 4798087"/>
                <a:gd name="connsiteX43" fmla="*/ 0 w 8462907"/>
                <a:gd name="connsiteY43" fmla="*/ 640068 h 4798087"/>
                <a:gd name="connsiteX44" fmla="*/ 3227578 w 8462907"/>
                <a:gd name="connsiteY44" fmla="*/ 632 h 4798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62907" h="4798087">
                  <a:moveTo>
                    <a:pt x="2602865" y="4777978"/>
                  </a:moveTo>
                  <a:lnTo>
                    <a:pt x="2603867" y="4780012"/>
                  </a:lnTo>
                  <a:cubicBezTo>
                    <a:pt x="2614723" y="4802404"/>
                    <a:pt x="2614445" y="4803344"/>
                    <a:pt x="2606603" y="4786415"/>
                  </a:cubicBezTo>
                  <a:close/>
                  <a:moveTo>
                    <a:pt x="4987356" y="2778621"/>
                  </a:moveTo>
                  <a:lnTo>
                    <a:pt x="4852070" y="2965939"/>
                  </a:lnTo>
                  <a:lnTo>
                    <a:pt x="4987356" y="3210493"/>
                  </a:lnTo>
                  <a:lnTo>
                    <a:pt x="5148658" y="3283339"/>
                  </a:lnTo>
                  <a:lnTo>
                    <a:pt x="5328170" y="3046591"/>
                  </a:lnTo>
                  <a:close/>
                  <a:moveTo>
                    <a:pt x="3227578" y="632"/>
                  </a:moveTo>
                  <a:cubicBezTo>
                    <a:pt x="5447680" y="-22099"/>
                    <a:pt x="7552659" y="572425"/>
                    <a:pt x="7066069" y="1118771"/>
                  </a:cubicBezTo>
                  <a:cubicBezTo>
                    <a:pt x="7490137" y="1151292"/>
                    <a:pt x="7990954" y="1252756"/>
                    <a:pt x="8380225" y="1406578"/>
                  </a:cubicBezTo>
                  <a:lnTo>
                    <a:pt x="8462907" y="1441979"/>
                  </a:lnTo>
                  <a:lnTo>
                    <a:pt x="8462907" y="4143341"/>
                  </a:lnTo>
                  <a:lnTo>
                    <a:pt x="8169445" y="4130341"/>
                  </a:lnTo>
                  <a:cubicBezTo>
                    <a:pt x="7476825" y="4091477"/>
                    <a:pt x="6796311" y="4000420"/>
                    <a:pt x="6228339" y="3957167"/>
                  </a:cubicBezTo>
                  <a:cubicBezTo>
                    <a:pt x="6740865" y="3197487"/>
                    <a:pt x="4326535" y="3418625"/>
                    <a:pt x="3855639" y="3585130"/>
                  </a:cubicBezTo>
                  <a:lnTo>
                    <a:pt x="3850435" y="2900899"/>
                  </a:lnTo>
                  <a:lnTo>
                    <a:pt x="4347351" y="2723987"/>
                  </a:lnTo>
                  <a:lnTo>
                    <a:pt x="4813044" y="2950329"/>
                  </a:lnTo>
                  <a:lnTo>
                    <a:pt x="4943127" y="2747401"/>
                  </a:lnTo>
                  <a:lnTo>
                    <a:pt x="4935323" y="2742197"/>
                  </a:lnTo>
                  <a:lnTo>
                    <a:pt x="4362961" y="2271301"/>
                  </a:lnTo>
                  <a:lnTo>
                    <a:pt x="4313528" y="2286911"/>
                  </a:lnTo>
                  <a:lnTo>
                    <a:pt x="3587671" y="2463823"/>
                  </a:lnTo>
                  <a:lnTo>
                    <a:pt x="3332709" y="2515856"/>
                  </a:lnTo>
                  <a:lnTo>
                    <a:pt x="3244253" y="2315528"/>
                  </a:lnTo>
                  <a:lnTo>
                    <a:pt x="3473198" y="2258291"/>
                  </a:lnTo>
                  <a:lnTo>
                    <a:pt x="3470595" y="2198455"/>
                  </a:lnTo>
                  <a:lnTo>
                    <a:pt x="3205227" y="2232275"/>
                  </a:lnTo>
                  <a:lnTo>
                    <a:pt x="3176611" y="2169835"/>
                  </a:lnTo>
                  <a:lnTo>
                    <a:pt x="3546042" y="2125609"/>
                  </a:lnTo>
                  <a:lnTo>
                    <a:pt x="3546042" y="2039753"/>
                  </a:lnTo>
                  <a:lnTo>
                    <a:pt x="3132381" y="2063169"/>
                  </a:lnTo>
                  <a:lnTo>
                    <a:pt x="3101162" y="1992924"/>
                  </a:lnTo>
                  <a:lnTo>
                    <a:pt x="3564254" y="1964307"/>
                  </a:lnTo>
                  <a:lnTo>
                    <a:pt x="3569458" y="1873248"/>
                  </a:lnTo>
                  <a:lnTo>
                    <a:pt x="2523596" y="1868045"/>
                  </a:lnTo>
                  <a:lnTo>
                    <a:pt x="2502783" y="2560082"/>
                  </a:lnTo>
                  <a:lnTo>
                    <a:pt x="2906040" y="2557482"/>
                  </a:lnTo>
                  <a:lnTo>
                    <a:pt x="2960673" y="2682361"/>
                  </a:lnTo>
                  <a:cubicBezTo>
                    <a:pt x="1987658" y="3176674"/>
                    <a:pt x="2473515" y="4476846"/>
                    <a:pt x="2589614" y="4748067"/>
                  </a:cubicBezTo>
                  <a:lnTo>
                    <a:pt x="2602865" y="4777978"/>
                  </a:lnTo>
                  <a:lnTo>
                    <a:pt x="2593581" y="4759139"/>
                  </a:lnTo>
                  <a:cubicBezTo>
                    <a:pt x="2489540" y="4550746"/>
                    <a:pt x="1915666" y="3469357"/>
                    <a:pt x="0" y="640068"/>
                  </a:cubicBezTo>
                  <a:cubicBezTo>
                    <a:pt x="870169" y="193805"/>
                    <a:pt x="2064667" y="12538"/>
                    <a:pt x="3227578" y="632"/>
                  </a:cubicBezTo>
                  <a:close/>
                </a:path>
              </a:pathLst>
            </a:custGeom>
            <a:solidFill>
              <a:schemeClr val="bg1">
                <a:alpha val="20000"/>
              </a:schemeClr>
            </a:solidFill>
            <a:ln w="9525"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800" b="0" i="0" u="none" strike="noStrike" kern="1200" cap="none" spc="0" normalizeH="0" baseline="0" noProof="0" dirty="0">
                  <a:ln>
                    <a:noFill/>
                  </a:ln>
                  <a:solidFill>
                    <a:prstClr val="white"/>
                  </a:solidFill>
                  <a:effectLst/>
                  <a:uLnTx/>
                  <a:uFillTx/>
                  <a:latin typeface="Impact" panose="020B0806030902050204"/>
                  <a:ea typeface="微软雅黑" panose="020B0503020204020204" pitchFamily="34" charset="-122"/>
                  <a:cs typeface="+mn-cs"/>
                </a:rPr>
                <a:t>谢谢！</a:t>
              </a:r>
              <a:endParaRPr kumimoji="0" lang="zh-CN" altLang="en-US" sz="8800" b="0" i="0" u="none" strike="noStrike" kern="1200" cap="none" spc="0" normalizeH="0" baseline="0" noProof="0" dirty="0">
                <a:ln>
                  <a:noFill/>
                </a:ln>
                <a:solidFill>
                  <a:prstClr val="white"/>
                </a:solidFill>
                <a:effectLst/>
                <a:uLnTx/>
                <a:uFillTx/>
                <a:latin typeface="Impact" panose="020B0806030902050204"/>
                <a:ea typeface="微软雅黑" panose="020B0503020204020204" pitchFamily="34" charset="-122"/>
                <a:cs typeface="+mn-cs"/>
              </a:endParaRPr>
            </a:p>
          </p:txBody>
        </p:sp>
        <p:sp>
          <p:nvSpPr>
            <p:cNvPr id="79" name="íSļïďe"/>
            <p:cNvSpPr/>
            <p:nvPr/>
          </p:nvSpPr>
          <p:spPr>
            <a:xfrm>
              <a:off x="5794799" y="3192256"/>
              <a:ext cx="4196453" cy="3938892"/>
            </a:xfrm>
            <a:custGeom>
              <a:avLst/>
              <a:gdLst>
                <a:gd name="connsiteX0" fmla="*/ 342900 w 1536382"/>
                <a:gd name="connsiteY0" fmla="*/ 289560 h 1442085"/>
                <a:gd name="connsiteX1" fmla="*/ 133350 w 1536382"/>
                <a:gd name="connsiteY1" fmla="*/ 374333 h 1442085"/>
                <a:gd name="connsiteX2" fmla="*/ 105728 w 1536382"/>
                <a:gd name="connsiteY2" fmla="*/ 316230 h 1442085"/>
                <a:gd name="connsiteX3" fmla="*/ 0 w 1536382"/>
                <a:gd name="connsiteY3" fmla="*/ 340995 h 1442085"/>
                <a:gd name="connsiteX4" fmla="*/ 0 w 1536382"/>
                <a:gd name="connsiteY4" fmla="*/ 405765 h 1442085"/>
                <a:gd name="connsiteX5" fmla="*/ 67628 w 1536382"/>
                <a:gd name="connsiteY5" fmla="*/ 495300 h 1442085"/>
                <a:gd name="connsiteX6" fmla="*/ 149543 w 1536382"/>
                <a:gd name="connsiteY6" fmla="*/ 493395 h 1442085"/>
                <a:gd name="connsiteX7" fmla="*/ 148590 w 1536382"/>
                <a:gd name="connsiteY7" fmla="*/ 450533 h 1442085"/>
                <a:gd name="connsiteX8" fmla="*/ 422910 w 1536382"/>
                <a:gd name="connsiteY8" fmla="*/ 397192 h 1442085"/>
                <a:gd name="connsiteX9" fmla="*/ 518160 w 1536382"/>
                <a:gd name="connsiteY9" fmla="*/ 491490 h 1442085"/>
                <a:gd name="connsiteX10" fmla="*/ 192405 w 1536382"/>
                <a:gd name="connsiteY10" fmla="*/ 741998 h 1442085"/>
                <a:gd name="connsiteX11" fmla="*/ 165735 w 1536382"/>
                <a:gd name="connsiteY11" fmla="*/ 817245 h 1442085"/>
                <a:gd name="connsiteX12" fmla="*/ 260033 w 1536382"/>
                <a:gd name="connsiteY12" fmla="*/ 1442085 h 1442085"/>
                <a:gd name="connsiteX13" fmla="*/ 361950 w 1536382"/>
                <a:gd name="connsiteY13" fmla="*/ 1238250 h 1442085"/>
                <a:gd name="connsiteX14" fmla="*/ 343853 w 1536382"/>
                <a:gd name="connsiteY14" fmla="*/ 839153 h 1442085"/>
                <a:gd name="connsiteX15" fmla="*/ 709613 w 1536382"/>
                <a:gd name="connsiteY15" fmla="*/ 663893 h 1442085"/>
                <a:gd name="connsiteX16" fmla="*/ 944880 w 1536382"/>
                <a:gd name="connsiteY16" fmla="*/ 839153 h 1442085"/>
                <a:gd name="connsiteX17" fmla="*/ 1021080 w 1536382"/>
                <a:gd name="connsiteY17" fmla="*/ 862013 h 1442085"/>
                <a:gd name="connsiteX18" fmla="*/ 1536383 w 1536382"/>
                <a:gd name="connsiteY18" fmla="*/ 786765 h 1442085"/>
                <a:gd name="connsiteX19" fmla="*/ 1485900 w 1536382"/>
                <a:gd name="connsiteY19" fmla="*/ 775335 h 1442085"/>
                <a:gd name="connsiteX20" fmla="*/ 1412558 w 1536382"/>
                <a:gd name="connsiteY20" fmla="*/ 704850 h 1442085"/>
                <a:gd name="connsiteX21" fmla="*/ 1062038 w 1536382"/>
                <a:gd name="connsiteY21" fmla="*/ 701993 h 1442085"/>
                <a:gd name="connsiteX22" fmla="*/ 812483 w 1536382"/>
                <a:gd name="connsiteY22" fmla="*/ 455295 h 1442085"/>
                <a:gd name="connsiteX23" fmla="*/ 669608 w 1536382"/>
                <a:gd name="connsiteY23" fmla="*/ 268605 h 1442085"/>
                <a:gd name="connsiteX24" fmla="*/ 244793 w 1536382"/>
                <a:gd name="connsiteY24" fmla="*/ 0 h 1442085"/>
                <a:gd name="connsiteX25" fmla="*/ 231458 w 1536382"/>
                <a:gd name="connsiteY25" fmla="*/ 129540 h 1442085"/>
                <a:gd name="connsiteX26" fmla="*/ 342900 w 1536382"/>
                <a:gd name="connsiteY26" fmla="*/ 289560 h 144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36382" h="1442085">
                  <a:moveTo>
                    <a:pt x="342900" y="289560"/>
                  </a:moveTo>
                  <a:lnTo>
                    <a:pt x="133350" y="374333"/>
                  </a:lnTo>
                  <a:lnTo>
                    <a:pt x="105728" y="316230"/>
                  </a:lnTo>
                  <a:lnTo>
                    <a:pt x="0" y="340995"/>
                  </a:lnTo>
                  <a:lnTo>
                    <a:pt x="0" y="405765"/>
                  </a:lnTo>
                  <a:lnTo>
                    <a:pt x="67628" y="495300"/>
                  </a:lnTo>
                  <a:lnTo>
                    <a:pt x="149543" y="493395"/>
                  </a:lnTo>
                  <a:lnTo>
                    <a:pt x="148590" y="450533"/>
                  </a:lnTo>
                  <a:lnTo>
                    <a:pt x="422910" y="397192"/>
                  </a:lnTo>
                  <a:lnTo>
                    <a:pt x="518160" y="491490"/>
                  </a:lnTo>
                  <a:cubicBezTo>
                    <a:pt x="409575" y="575310"/>
                    <a:pt x="300990" y="658178"/>
                    <a:pt x="192405" y="741998"/>
                  </a:cubicBezTo>
                  <a:cubicBezTo>
                    <a:pt x="166688" y="762953"/>
                    <a:pt x="163830" y="788670"/>
                    <a:pt x="165735" y="817245"/>
                  </a:cubicBezTo>
                  <a:lnTo>
                    <a:pt x="260033" y="1442085"/>
                  </a:lnTo>
                  <a:lnTo>
                    <a:pt x="361950" y="1238250"/>
                  </a:lnTo>
                  <a:lnTo>
                    <a:pt x="343853" y="839153"/>
                  </a:lnTo>
                  <a:cubicBezTo>
                    <a:pt x="492443" y="793433"/>
                    <a:pt x="580072" y="771525"/>
                    <a:pt x="709613" y="663893"/>
                  </a:cubicBezTo>
                  <a:cubicBezTo>
                    <a:pt x="787718" y="721995"/>
                    <a:pt x="866775" y="780098"/>
                    <a:pt x="944880" y="839153"/>
                  </a:cubicBezTo>
                  <a:cubicBezTo>
                    <a:pt x="970597" y="860108"/>
                    <a:pt x="995363" y="866775"/>
                    <a:pt x="1021080" y="862013"/>
                  </a:cubicBezTo>
                  <a:lnTo>
                    <a:pt x="1536383" y="786765"/>
                  </a:lnTo>
                  <a:lnTo>
                    <a:pt x="1485900" y="775335"/>
                  </a:lnTo>
                  <a:lnTo>
                    <a:pt x="1412558" y="704850"/>
                  </a:lnTo>
                  <a:lnTo>
                    <a:pt x="1062038" y="701993"/>
                  </a:lnTo>
                  <a:lnTo>
                    <a:pt x="812483" y="455295"/>
                  </a:lnTo>
                  <a:cubicBezTo>
                    <a:pt x="801053" y="343853"/>
                    <a:pt x="741997" y="300038"/>
                    <a:pt x="669608" y="268605"/>
                  </a:cubicBezTo>
                  <a:cubicBezTo>
                    <a:pt x="527685" y="206692"/>
                    <a:pt x="199072" y="224790"/>
                    <a:pt x="244793" y="0"/>
                  </a:cubicBezTo>
                  <a:cubicBezTo>
                    <a:pt x="224790" y="40005"/>
                    <a:pt x="219075" y="83820"/>
                    <a:pt x="231458" y="129540"/>
                  </a:cubicBezTo>
                  <a:cubicBezTo>
                    <a:pt x="249555" y="184785"/>
                    <a:pt x="308610" y="240983"/>
                    <a:pt x="342900" y="289560"/>
                  </a:cubicBezTo>
                  <a:close/>
                </a:path>
              </a:pathLst>
            </a:custGeom>
            <a:solidFill>
              <a:schemeClr val="bg1">
                <a:alpha val="2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Impact" panose="020B0806030902050204"/>
                <a:ea typeface="微软雅黑" panose="020B0503020204020204" pitchFamily="34" charset="-122"/>
                <a:cs typeface="+mn-cs"/>
              </a:endParaRPr>
            </a:p>
          </p:txBody>
        </p:sp>
      </p:gr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îsḻîḑé"/>
        <p:cNvGrpSpPr/>
        <p:nvPr/>
      </p:nvGrpSpPr>
      <p:grpSpPr>
        <a:xfrm>
          <a:off x="0" y="0"/>
          <a:ext cx="0" cy="0"/>
          <a:chOff x="0" y="0"/>
          <a:chExt cx="0" cy="0"/>
        </a:xfrm>
      </p:grpSpPr>
      <p:sp>
        <p:nvSpPr>
          <p:cNvPr id="21" name="íṥļiḑê"/>
          <p:cNvSpPr/>
          <p:nvPr/>
        </p:nvSpPr>
        <p:spPr>
          <a:xfrm>
            <a:off x="8597576" y="1"/>
            <a:ext cx="3594426" cy="5494249"/>
          </a:xfrm>
          <a:custGeom>
            <a:avLst/>
            <a:gdLst>
              <a:gd name="connsiteX0" fmla="*/ 1564480 w 3594426"/>
              <a:gd name="connsiteY0" fmla="*/ 0 h 5494249"/>
              <a:gd name="connsiteX1" fmla="*/ 3420574 w 3594426"/>
              <a:gd name="connsiteY1" fmla="*/ 0 h 5494249"/>
              <a:gd name="connsiteX2" fmla="*/ 3594426 w 3594426"/>
              <a:gd name="connsiteY2" fmla="*/ 3322 h 5494249"/>
              <a:gd name="connsiteX3" fmla="*/ 3594426 w 3594426"/>
              <a:gd name="connsiteY3" fmla="*/ 5494249 h 5494249"/>
              <a:gd name="connsiteX4" fmla="*/ 3451754 w 3594426"/>
              <a:gd name="connsiteY4" fmla="*/ 5476711 h 5494249"/>
              <a:gd name="connsiteX5" fmla="*/ 2102171 w 3594426"/>
              <a:gd name="connsiteY5" fmla="*/ 5176084 h 5494249"/>
              <a:gd name="connsiteX6" fmla="*/ 1150606 w 3594426"/>
              <a:gd name="connsiteY6" fmla="*/ 3161744 h 5494249"/>
              <a:gd name="connsiteX7" fmla="*/ 20311 w 3594426"/>
              <a:gd name="connsiteY7" fmla="*/ 1584481 h 5494249"/>
              <a:gd name="connsiteX8" fmla="*/ 1517994 w 3594426"/>
              <a:gd name="connsiteY8" fmla="*/ 20131 h 5494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4426" h="5494249">
                <a:moveTo>
                  <a:pt x="1564480" y="0"/>
                </a:moveTo>
                <a:lnTo>
                  <a:pt x="3420574" y="0"/>
                </a:lnTo>
                <a:lnTo>
                  <a:pt x="3594426" y="3322"/>
                </a:lnTo>
                <a:lnTo>
                  <a:pt x="3594426" y="5494249"/>
                </a:lnTo>
                <a:lnTo>
                  <a:pt x="3451754" y="5476711"/>
                </a:lnTo>
                <a:cubicBezTo>
                  <a:pt x="2887867" y="5425829"/>
                  <a:pt x="2466643" y="5478239"/>
                  <a:pt x="2102171" y="5176084"/>
                </a:cubicBezTo>
                <a:cubicBezTo>
                  <a:pt x="1616209" y="4773211"/>
                  <a:pt x="1297491" y="3983088"/>
                  <a:pt x="1150606" y="3161744"/>
                </a:cubicBezTo>
                <a:cubicBezTo>
                  <a:pt x="1003722" y="2340399"/>
                  <a:pt x="209377" y="2256375"/>
                  <a:pt x="20311" y="1584481"/>
                </a:cubicBezTo>
                <a:cubicBezTo>
                  <a:pt x="-156939" y="954581"/>
                  <a:pt x="866273" y="314236"/>
                  <a:pt x="1517994" y="20131"/>
                </a:cubicBezTo>
                <a:close/>
              </a:path>
            </a:pathLst>
          </a:custGeom>
          <a:gradFill flip="none" rotWithShape="1">
            <a:gsLst>
              <a:gs pos="0">
                <a:srgbClr val="F4A10C"/>
              </a:gs>
              <a:gs pos="100000">
                <a:srgbClr val="EA4726"/>
              </a:gs>
            </a:gsLst>
            <a:lin ang="0" scaled="1"/>
            <a:tileRect/>
          </a:gradFill>
          <a:ln>
            <a:noFill/>
          </a:ln>
          <a:effectLst>
            <a:outerShdw blurRad="50800" dist="38100" dir="8100000" algn="tr" rotWithShape="0">
              <a:srgbClr val="EE674C">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u="sng"/>
          </a:p>
        </p:txBody>
      </p:sp>
      <p:sp>
        <p:nvSpPr>
          <p:cNvPr id="14" name="îṥlïdé"/>
          <p:cNvSpPr/>
          <p:nvPr/>
        </p:nvSpPr>
        <p:spPr>
          <a:xfrm rot="2076435">
            <a:off x="9329870" y="-28294"/>
            <a:ext cx="1726908" cy="2572332"/>
          </a:xfrm>
          <a:prstGeom prst="ellipse">
            <a:avLst/>
          </a:prstGeom>
          <a:gradFill flip="none" rotWithShape="1">
            <a:gsLst>
              <a:gs pos="0">
                <a:srgbClr val="F4A10C">
                  <a:alpha val="0"/>
                </a:srgbClr>
              </a:gs>
              <a:gs pos="100000">
                <a:srgbClr val="EA4726">
                  <a:alpha val="6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íṣlîďè"/>
          <p:cNvCxnSpPr/>
          <p:nvPr/>
        </p:nvCxnSpPr>
        <p:spPr>
          <a:xfrm>
            <a:off x="647091" y="1015100"/>
            <a:ext cx="27116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认识界面</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11" name="文本框 10"/>
          <p:cNvSpPr txBox="1"/>
          <p:nvPr/>
        </p:nvSpPr>
        <p:spPr>
          <a:xfrm>
            <a:off x="574567" y="5658424"/>
            <a:ext cx="11514651" cy="1023614"/>
          </a:xfrm>
          <a:prstGeom prst="rect">
            <a:avLst/>
          </a:prstGeom>
          <a:noFill/>
        </p:spPr>
        <p:txBody>
          <a:bodyPr wrap="square">
            <a:spAutoFit/>
          </a:bodyPr>
          <a:lstStyle/>
          <a:p>
            <a:pPr>
              <a:lnSpc>
                <a:spcPct val="150000"/>
              </a:lnSpc>
            </a:pPr>
            <a:r>
              <a:rPr lang="en-US" altLang="zh-CN" sz="1400" b="1" dirty="0">
                <a:solidFill>
                  <a:schemeClr val="tx1">
                    <a:lumMod val="50000"/>
                    <a:lumOff val="50000"/>
                  </a:schemeClr>
                </a:solidFill>
              </a:rPr>
              <a:t>1</a:t>
            </a:r>
            <a:r>
              <a:rPr lang="zh-CN" altLang="en-US" sz="1400" b="1" dirty="0">
                <a:solidFill>
                  <a:schemeClr val="tx1">
                    <a:lumMod val="50000"/>
                    <a:lumOff val="50000"/>
                  </a:schemeClr>
                </a:solidFill>
              </a:rPr>
              <a:t>号区域部分：这个区域主要是进行音视频素材之间的切换，以及添加文本、贴纸和转场效果的选区，单击每一个选项就会切换到对应的操作区。</a:t>
            </a:r>
            <a:endParaRPr lang="zh-CN" altLang="en-US" sz="1400" dirty="0">
              <a:solidFill>
                <a:schemeClr val="tx1">
                  <a:lumMod val="50000"/>
                  <a:lumOff val="50000"/>
                </a:schemeClr>
              </a:solidFill>
            </a:endParaRPr>
          </a:p>
          <a:p>
            <a:pPr>
              <a:lnSpc>
                <a:spcPct val="150000"/>
              </a:lnSpc>
            </a:pPr>
            <a:r>
              <a:rPr lang="en-US" altLang="zh-CN" sz="1400" b="1" dirty="0">
                <a:solidFill>
                  <a:schemeClr val="tx1">
                    <a:lumMod val="50000"/>
                    <a:lumOff val="50000"/>
                  </a:schemeClr>
                </a:solidFill>
              </a:rPr>
              <a:t>2</a:t>
            </a:r>
            <a:r>
              <a:rPr lang="zh-CN" altLang="en-US" sz="1400" b="1" dirty="0">
                <a:solidFill>
                  <a:schemeClr val="tx1">
                    <a:lumMod val="50000"/>
                    <a:lumOff val="50000"/>
                  </a:schemeClr>
                </a:solidFill>
              </a:rPr>
              <a:t>号区域部分：这个区域可以对</a:t>
            </a:r>
            <a:r>
              <a:rPr lang="en-US" altLang="zh-CN" sz="1400" b="1" dirty="0">
                <a:solidFill>
                  <a:schemeClr val="tx1">
                    <a:lumMod val="50000"/>
                    <a:lumOff val="50000"/>
                  </a:schemeClr>
                </a:solidFill>
              </a:rPr>
              <a:t>1</a:t>
            </a:r>
            <a:r>
              <a:rPr lang="zh-CN" altLang="en-US" sz="1400" b="1" dirty="0">
                <a:solidFill>
                  <a:schemeClr val="tx1">
                    <a:lumMod val="50000"/>
                    <a:lumOff val="50000"/>
                  </a:schemeClr>
                </a:solidFill>
              </a:rPr>
              <a:t>号区域中所选择的效果进行</a:t>
            </a:r>
            <a:r>
              <a:rPr lang="zh-CN" altLang="en-US" sz="1400" b="1" dirty="0">
                <a:solidFill>
                  <a:schemeClr val="accent1"/>
                </a:solidFill>
              </a:rPr>
              <a:t>参数调整</a:t>
            </a:r>
            <a:r>
              <a:rPr lang="zh-CN" altLang="en-US" sz="1400" b="1" dirty="0">
                <a:solidFill>
                  <a:schemeClr val="tx1">
                    <a:lumMod val="50000"/>
                    <a:lumOff val="50000"/>
                  </a:schemeClr>
                </a:solidFill>
              </a:rPr>
              <a:t>，获得更好的视频效果。</a:t>
            </a:r>
            <a:endParaRPr lang="en-US" altLang="zh-CN" sz="1400" b="1" dirty="0">
              <a:solidFill>
                <a:schemeClr val="tx1">
                  <a:lumMod val="50000"/>
                  <a:lumOff val="50000"/>
                </a:schemeClr>
              </a:solidFill>
            </a:endParaRPr>
          </a:p>
          <a:p>
            <a:pPr>
              <a:lnSpc>
                <a:spcPct val="150000"/>
              </a:lnSpc>
            </a:pPr>
            <a:r>
              <a:rPr lang="en-US" altLang="zh-CN" sz="1400" b="1" dirty="0">
                <a:solidFill>
                  <a:schemeClr val="tx1">
                    <a:lumMod val="50000"/>
                    <a:lumOff val="50000"/>
                  </a:schemeClr>
                </a:solidFill>
              </a:rPr>
              <a:t>3</a:t>
            </a:r>
            <a:r>
              <a:rPr lang="zh-CN" altLang="en-US" sz="1400" b="1" dirty="0">
                <a:solidFill>
                  <a:schemeClr val="tx1">
                    <a:lumMod val="50000"/>
                    <a:lumOff val="50000"/>
                  </a:schemeClr>
                </a:solidFill>
              </a:rPr>
              <a:t>号区域部分：这个区域可以实现对当前选中素材进行剪切、删除、定格、镜像等操作。</a:t>
            </a:r>
            <a:endParaRPr lang="zh-CN" altLang="en-US" sz="1400" dirty="0">
              <a:solidFill>
                <a:schemeClr val="tx1">
                  <a:lumMod val="50000"/>
                  <a:lumOff val="50000"/>
                </a:schemeClr>
              </a:solidFill>
            </a:endParaRPr>
          </a:p>
        </p:txBody>
      </p:sp>
      <p:pic>
        <p:nvPicPr>
          <p:cNvPr id="4" name="图片 3"/>
          <p:cNvPicPr>
            <a:picLocks noChangeAspect="1"/>
          </p:cNvPicPr>
          <p:nvPr/>
        </p:nvPicPr>
        <p:blipFill>
          <a:blip r:embed="rId1"/>
          <a:stretch>
            <a:fillRect/>
          </a:stretch>
        </p:blipFill>
        <p:spPr>
          <a:xfrm>
            <a:off x="647091" y="1154330"/>
            <a:ext cx="8539439" cy="4287603"/>
          </a:xfrm>
          <a:prstGeom prst="rect">
            <a:avLst/>
          </a:prstGeom>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íṣlîďè"/>
          <p:cNvCxnSpPr/>
          <p:nvPr/>
        </p:nvCxnSpPr>
        <p:spPr>
          <a:xfrm>
            <a:off x="647091" y="1015100"/>
            <a:ext cx="14885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14727" y="377581"/>
            <a:ext cx="1620957"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开始剪辑</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pic>
        <p:nvPicPr>
          <p:cNvPr id="1026" name="Picture 2" descr="preview"/>
          <p:cNvPicPr>
            <a:picLocks noChangeAspect="1" noChangeArrowheads="1"/>
          </p:cNvPicPr>
          <p:nvPr/>
        </p:nvPicPr>
        <p:blipFill rotWithShape="1">
          <a:blip r:embed="rId1">
            <a:extLst>
              <a:ext uri="{28A0092B-C50C-407E-A947-70E740481C1C}">
                <a14:useLocalDpi xmlns:a14="http://schemas.microsoft.com/office/drawing/2010/main" val="0"/>
              </a:ext>
            </a:extLst>
          </a:blip>
          <a:srcRect b="10077"/>
          <a:stretch>
            <a:fillRect/>
          </a:stretch>
        </p:blipFill>
        <p:spPr bwMode="auto">
          <a:xfrm>
            <a:off x="514727" y="1129401"/>
            <a:ext cx="6117110" cy="3506394"/>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647091" y="4951586"/>
            <a:ext cx="11207961" cy="1200329"/>
          </a:xfrm>
          <a:prstGeom prst="rect">
            <a:avLst/>
          </a:prstGeom>
          <a:noFill/>
        </p:spPr>
        <p:txBody>
          <a:bodyPr wrap="square">
            <a:spAutoFit/>
          </a:bodyPr>
          <a:lstStyle/>
          <a:p>
            <a:r>
              <a:rPr lang="zh-CN" altLang="en-US" b="1" i="0" dirty="0">
                <a:solidFill>
                  <a:srgbClr val="ED5F25"/>
                </a:solidFill>
                <a:effectLst/>
                <a:latin typeface="-apple-system"/>
              </a:rPr>
              <a:t>导入素材：</a:t>
            </a:r>
            <a:r>
              <a:rPr lang="zh-CN" altLang="en-US" b="1" dirty="0">
                <a:solidFill>
                  <a:schemeClr val="tx1">
                    <a:lumMod val="50000"/>
                    <a:lumOff val="50000"/>
                  </a:schemeClr>
                </a:solidFill>
                <a:latin typeface="-apple-system"/>
              </a:rPr>
              <a:t>单击导入素材或者直接将素材拖入到“导入素材”区域即可导入原始文件。</a:t>
            </a:r>
            <a:endParaRPr lang="en-US" altLang="zh-CN" b="1" dirty="0">
              <a:solidFill>
                <a:schemeClr val="tx1">
                  <a:lumMod val="50000"/>
                  <a:lumOff val="50000"/>
                </a:schemeClr>
              </a:solidFill>
              <a:latin typeface="-apple-system"/>
            </a:endParaRPr>
          </a:p>
          <a:p>
            <a:endParaRPr lang="en-US" altLang="zh-CN" b="1" dirty="0">
              <a:solidFill>
                <a:srgbClr val="ED5F25"/>
              </a:solidFill>
              <a:latin typeface="-apple-system"/>
            </a:endParaRPr>
          </a:p>
          <a:p>
            <a:pPr algn="l"/>
            <a:r>
              <a:rPr lang="zh-CN" altLang="en-US" b="1" dirty="0">
                <a:solidFill>
                  <a:srgbClr val="ED5F25"/>
                </a:solidFill>
                <a:latin typeface="-apple-system"/>
              </a:rPr>
              <a:t>将素材拖入时间轴：</a:t>
            </a:r>
            <a:r>
              <a:rPr lang="zh-CN" altLang="en-US" b="1" dirty="0">
                <a:solidFill>
                  <a:schemeClr val="tx1">
                    <a:lumMod val="50000"/>
                    <a:lumOff val="50000"/>
                  </a:schemeClr>
                </a:solidFill>
                <a:latin typeface="-apple-system"/>
              </a:rPr>
              <a:t>素材导入之后，拖拽视频素材至下方时间轴就可以</a:t>
            </a:r>
            <a:r>
              <a:rPr lang="zh-CN" altLang="en-US" b="1" i="0" dirty="0">
                <a:solidFill>
                  <a:schemeClr val="tx1">
                    <a:lumMod val="50000"/>
                    <a:lumOff val="50000"/>
                  </a:schemeClr>
                </a:solidFill>
                <a:effectLst/>
                <a:latin typeface="-apple-system"/>
              </a:rPr>
              <a:t>开始编辑素材了。</a:t>
            </a:r>
            <a:endParaRPr lang="zh-CN" altLang="en-US" b="0" i="0" dirty="0">
              <a:solidFill>
                <a:schemeClr val="tx1">
                  <a:lumMod val="50000"/>
                  <a:lumOff val="50000"/>
                </a:schemeClr>
              </a:solidFill>
              <a:effectLst/>
              <a:latin typeface="-apple-system"/>
            </a:endParaRPr>
          </a:p>
          <a:p>
            <a:endParaRPr lang="zh-CN" altLang="en-US" dirty="0">
              <a:solidFill>
                <a:srgbClr val="ED5F25"/>
              </a:solidFill>
            </a:endParaRPr>
          </a:p>
        </p:txBody>
      </p:sp>
      <p:pic>
        <p:nvPicPr>
          <p:cNvPr id="9" name="图片 8"/>
          <p:cNvPicPr>
            <a:picLocks noChangeAspect="1"/>
          </p:cNvPicPr>
          <p:nvPr/>
        </p:nvPicPr>
        <p:blipFill>
          <a:blip r:embed="rId2"/>
          <a:stretch>
            <a:fillRect/>
          </a:stretch>
        </p:blipFill>
        <p:spPr>
          <a:xfrm>
            <a:off x="4061659" y="1129401"/>
            <a:ext cx="7793393" cy="3506394"/>
          </a:xfrm>
          <a:prstGeom prst="rect">
            <a:avLst/>
          </a:prstGeom>
        </p:spPr>
      </p:pic>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íṣlîďè"/>
          <p:cNvCxnSpPr/>
          <p:nvPr/>
        </p:nvCxnSpPr>
        <p:spPr>
          <a:xfrm>
            <a:off x="583293" y="1015100"/>
            <a:ext cx="119331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514727" y="377581"/>
            <a:ext cx="1261884" cy="523220"/>
          </a:xfrm>
          <a:prstGeom prst="rect">
            <a:avLst/>
          </a:prstGeom>
          <a:noFill/>
        </p:spPr>
        <p:txBody>
          <a:bodyPr wrap="none" rtlCol="0">
            <a:spAutoFit/>
          </a:bodyPr>
          <a:lstStyle/>
          <a:p>
            <a:r>
              <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rPr>
              <a:t>剪辑区</a:t>
            </a:r>
            <a:endParaRPr lang="zh-CN" altLang="en-US" sz="2800" b="1" dirty="0">
              <a:solidFill>
                <a:srgbClr val="EC5622"/>
              </a:solidFill>
              <a:effectLst>
                <a:outerShdw blurRad="50800" dist="38100" dir="2700000" algn="tl" rotWithShape="0">
                  <a:prstClr val="black">
                    <a:alpha val="40000"/>
                  </a:prstClr>
                </a:outerShdw>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163877" y="4421921"/>
            <a:ext cx="11893444" cy="1121461"/>
          </a:xfrm>
          <a:prstGeom prst="rect">
            <a:avLst/>
          </a:prstGeom>
          <a:noFill/>
        </p:spPr>
        <p:txBody>
          <a:bodyPr wrap="square" rtlCol="0">
            <a:spAutoFit/>
          </a:bodyPr>
          <a:lstStyle/>
          <a:p>
            <a:pPr algn="l">
              <a:lnSpc>
                <a:spcPct val="200000"/>
              </a:lnSpc>
            </a:pPr>
            <a:r>
              <a:rPr lang="zh-CN" altLang="en-US" b="1" i="0" dirty="0">
                <a:solidFill>
                  <a:srgbClr val="121212"/>
                </a:solidFill>
                <a:effectLst/>
                <a:latin typeface="-apple-system"/>
              </a:rPr>
              <a:t>向后一步操作、向前一步操作、分割、删除、定格、倒放、镜像、旋转、裁剪、录音、打开自动吸附、关闭联动、关闭预览轴、时间轴</a:t>
            </a:r>
            <a:r>
              <a:rPr lang="zh-CN" altLang="en-US" b="1" i="0" u="none" strike="noStrike" dirty="0">
                <a:solidFill>
                  <a:srgbClr val="0066FF"/>
                </a:solidFill>
                <a:effectLst/>
                <a:latin typeface="-apple-system"/>
                <a:hlinkClick r:id="rId1"/>
              </a:rPr>
              <a:t>相对长度</a:t>
            </a:r>
            <a:r>
              <a:rPr lang="zh-CN" altLang="en-US" b="1" i="0" dirty="0">
                <a:solidFill>
                  <a:srgbClr val="121212"/>
                </a:solidFill>
                <a:effectLst/>
                <a:latin typeface="-apple-system"/>
              </a:rPr>
              <a:t>。</a:t>
            </a:r>
            <a:endParaRPr lang="zh-CN" altLang="en-US" b="0" i="0" dirty="0">
              <a:solidFill>
                <a:srgbClr val="121212"/>
              </a:solidFill>
              <a:effectLst/>
              <a:latin typeface="-apple-system"/>
            </a:endParaRPr>
          </a:p>
        </p:txBody>
      </p:sp>
      <p:pic>
        <p:nvPicPr>
          <p:cNvPr id="10" name="图片 9"/>
          <p:cNvPicPr>
            <a:picLocks noChangeAspect="1"/>
          </p:cNvPicPr>
          <p:nvPr/>
        </p:nvPicPr>
        <p:blipFill>
          <a:blip r:embed="rId2"/>
          <a:stretch>
            <a:fillRect/>
          </a:stretch>
        </p:blipFill>
        <p:spPr>
          <a:xfrm>
            <a:off x="74428" y="1540244"/>
            <a:ext cx="12192000" cy="2565400"/>
          </a:xfrm>
          <a:prstGeom prst="rect">
            <a:avLst/>
          </a:prstGeom>
        </p:spPr>
      </p:pic>
    </p:spTree>
  </p:cSld>
  <p:clrMapOvr>
    <a:masterClrMapping/>
  </p:clrMapOvr>
</p:sld>
</file>

<file path=ppt/tags/tag1.xml><?xml version="1.0" encoding="utf-8"?>
<p:tagLst xmlns:p="http://schemas.openxmlformats.org/presentationml/2006/main">
  <p:tag name="PA" val="v4.1.3"/>
</p:tagLst>
</file>

<file path=ppt/tags/tag10.xml><?xml version="1.0" encoding="utf-8"?>
<p:tagLst xmlns:p="http://schemas.openxmlformats.org/presentationml/2006/main">
  <p:tag name="ISLIDE.TEMPLATE" val="https://www.islide.cc;"/>
</p:tagLst>
</file>

<file path=ppt/tags/tag11.xml><?xml version="1.0" encoding="utf-8"?>
<p:tagLst xmlns:p="http://schemas.openxmlformats.org/presentationml/2006/main">
  <p:tag name="ISLIDE.PICTURE" val="#683810;"/>
</p:tagLst>
</file>

<file path=ppt/tags/tag12.xml><?xml version="1.0" encoding="utf-8"?>
<p:tagLst xmlns:p="http://schemas.openxmlformats.org/presentationml/2006/main">
  <p:tag name="ISLIDE.TEMPLATE" val="https://www.islide.cc;"/>
</p:tagLst>
</file>

<file path=ppt/tags/tag13.xml><?xml version="1.0" encoding="utf-8"?>
<p:tagLst xmlns:p="http://schemas.openxmlformats.org/presentationml/2006/main">
  <p:tag name="ISLIDE.TEMPLATE" val="https://www.islide.cc;"/>
</p:tagLst>
</file>

<file path=ppt/tags/tag14.xml><?xml version="1.0" encoding="utf-8"?>
<p:tagLst xmlns:p="http://schemas.openxmlformats.org/presentationml/2006/main">
  <p:tag name="ISLIDE.TEMPLATE" val="https://www.islide.cc;"/>
</p:tagLst>
</file>

<file path=ppt/tags/tag15.xml><?xml version="1.0" encoding="utf-8"?>
<p:tagLst xmlns:p="http://schemas.openxmlformats.org/presentationml/2006/main">
  <p:tag name="ISLIDE.TEMPLATE" val="https://www.islide.cc;"/>
</p:tagLst>
</file>

<file path=ppt/tags/tag16.xml><?xml version="1.0" encoding="utf-8"?>
<p:tagLst xmlns:p="http://schemas.openxmlformats.org/presentationml/2006/main">
  <p:tag name="ISLIDE.TEMPLATE" val="https://www.islide.cc;"/>
  <p:tag name="ISLIDE.PICTURE" val="#747108;"/>
</p:tagLst>
</file>

<file path=ppt/tags/tag17.xml><?xml version="1.0" encoding="utf-8"?>
<p:tagLst xmlns:p="http://schemas.openxmlformats.org/presentationml/2006/main">
  <p:tag name="ISLIDE.TEMPLATE" val="https://www.islide.cc;"/>
</p:tagLst>
</file>

<file path=ppt/tags/tag18.xml><?xml version="1.0" encoding="utf-8"?>
<p:tagLst xmlns:p="http://schemas.openxmlformats.org/presentationml/2006/main">
  <p:tag name="ISLIDE.TEMPLATE" val="https://www.islide.cc;"/>
</p:tagLst>
</file>

<file path=ppt/tags/tag19.xml><?xml version="1.0" encoding="utf-8"?>
<p:tagLst xmlns:p="http://schemas.openxmlformats.org/presentationml/2006/main">
  <p:tag name="ISLIDE.TEMPLATE" val="https://www.islide.cc;"/>
</p:tagLst>
</file>

<file path=ppt/tags/tag2.xml><?xml version="1.0" encoding="utf-8"?>
<p:tagLst xmlns:p="http://schemas.openxmlformats.org/presentationml/2006/main">
  <p:tag name="PA" val="v4.1.3"/>
</p:tagLst>
</file>

<file path=ppt/tags/tag20.xml><?xml version="1.0" encoding="utf-8"?>
<p:tagLst xmlns:p="http://schemas.openxmlformats.org/presentationml/2006/main">
  <p:tag name="ISLIDE.TEMPLATE" val="https://www.islide.cc;"/>
</p:tagLst>
</file>

<file path=ppt/tags/tag21.xml><?xml version="1.0" encoding="utf-8"?>
<p:tagLst xmlns:p="http://schemas.openxmlformats.org/presentationml/2006/main">
  <p:tag name="ISLIDE.TEMPLATE" val="https://www.islide.cc;"/>
</p:tagLst>
</file>

<file path=ppt/tags/tag22.xml><?xml version="1.0" encoding="utf-8"?>
<p:tagLst xmlns:p="http://schemas.openxmlformats.org/presentationml/2006/main">
  <p:tag name="ISLIDE.TEMPLATE" val="https://www.islide.cc;"/>
</p:tagLst>
</file>

<file path=ppt/tags/tag23.xml><?xml version="1.0" encoding="utf-8"?>
<p:tagLst xmlns:p="http://schemas.openxmlformats.org/presentationml/2006/main">
  <p:tag name="ISLIDE.TEMPLATE" val="https://www.islide.cc;"/>
</p:tagLst>
</file>

<file path=ppt/tags/tag24.xml><?xml version="1.0" encoding="utf-8"?>
<p:tagLst xmlns:p="http://schemas.openxmlformats.org/presentationml/2006/main">
  <p:tag name="ISLIDE.TEMPLATE" val="https://www.islide.cc;"/>
</p:tagLst>
</file>

<file path=ppt/tags/tag25.xml><?xml version="1.0" encoding="utf-8"?>
<p:tagLst xmlns:p="http://schemas.openxmlformats.org/presentationml/2006/main">
  <p:tag name="ISLIDE.TEMPLATE" val="https://www.islide.cc;"/>
</p:tagLst>
</file>

<file path=ppt/tags/tag26.xml><?xml version="1.0" encoding="utf-8"?>
<p:tagLst xmlns:p="http://schemas.openxmlformats.org/presentationml/2006/main">
  <p:tag name="ISLIDE.VECTOR" val="#294856;#257203;"/>
  <p:tag name="ISLIDE.TEMPLATE" val="https://www.islide.cc;"/>
</p:tagLst>
</file>

<file path=ppt/tags/tag27.xml><?xml version="1.0" encoding="utf-8"?>
<p:tagLst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 name="ISLIDE.TEMPLATE" val="#472248"/>
</p:tagLst>
</file>

<file path=ppt/tags/tag3.xml><?xml version="1.0" encoding="utf-8"?>
<p:tagLst xmlns:p="http://schemas.openxmlformats.org/presentationml/2006/main">
  <p:tag name="PA" val="v4.1.3"/>
</p:tagLst>
</file>

<file path=ppt/tags/tag4.xml><?xml version="1.0" encoding="utf-8"?>
<p:tagLst xmlns:p="http://schemas.openxmlformats.org/presentationml/2006/main">
  <p:tag name="ISLIDE.VECTOR" val="#294856;#257203;"/>
  <p:tag name="ISLIDE.TEMPLATE" val="https://www.islide.cc;"/>
</p:tagLst>
</file>

<file path=ppt/tags/tag5.xml><?xml version="1.0" encoding="utf-8"?>
<p:tagLst xmlns:p="http://schemas.openxmlformats.org/presentationml/2006/main">
  <p:tag name="ISLIDE.TEMPLATE" val="https://www.islide.cc;"/>
</p:tagLst>
</file>

<file path=ppt/tags/tag6.xml><?xml version="1.0" encoding="utf-8"?>
<p:tagLst xmlns:p="http://schemas.openxmlformats.org/presentationml/2006/main">
  <p:tag name="ISLIDE.TEMPLATE" val="https://www.islide.cc;"/>
</p:tagLst>
</file>

<file path=ppt/tags/tag7.xml><?xml version="1.0" encoding="utf-8"?>
<p:tagLst xmlns:p="http://schemas.openxmlformats.org/presentationml/2006/main">
  <p:tag name="ISLIDE.TEMPLATE" val="https://www.islide.cc;"/>
</p:tagLst>
</file>

<file path=ppt/tags/tag8.xml><?xml version="1.0" encoding="utf-8"?>
<p:tagLst xmlns:p="http://schemas.openxmlformats.org/presentationml/2006/main">
  <p:tag name="ISLIDE.TEMPLATE" val="https://www.islide.cc;"/>
</p:tagLst>
</file>

<file path=ppt/tags/tag9.xml><?xml version="1.0" encoding="utf-8"?>
<p:tagLst xmlns:p="http://schemas.openxmlformats.org/presentationml/2006/main">
  <p:tag name="ISLIDE.TEMPLATE" val="https://www.islide.cc;"/>
</p:tagLst>
</file>

<file path=ppt/theme/theme1.xml><?xml version="1.0" encoding="utf-8"?>
<a:theme xmlns:a="http://schemas.openxmlformats.org/drawingml/2006/main" name="Office 主题​​">
  <a:themeElements>
    <a:clrScheme name="麦田">
      <a:dk1>
        <a:srgbClr val="000000"/>
      </a:dk1>
      <a:lt1>
        <a:srgbClr val="FFFFFF"/>
      </a:lt1>
      <a:dk2>
        <a:srgbClr val="44546A"/>
      </a:dk2>
      <a:lt2>
        <a:srgbClr val="E7E6E6"/>
      </a:lt2>
      <a:accent1>
        <a:srgbClr val="E06321"/>
      </a:accent1>
      <a:accent2>
        <a:srgbClr val="D92430"/>
      </a:accent2>
      <a:accent3>
        <a:srgbClr val="F4A308"/>
      </a:accent3>
      <a:accent4>
        <a:srgbClr val="85909F"/>
      </a:accent4>
      <a:accent5>
        <a:srgbClr val="C3C3C3"/>
      </a:accent5>
      <a:accent6>
        <a:srgbClr val="CFBA58"/>
      </a:accent6>
      <a:hlink>
        <a:srgbClr val="E06321"/>
      </a:hlink>
      <a:folHlink>
        <a:srgbClr val="9499A0"/>
      </a:folHlink>
    </a:clrScheme>
    <a:fontScheme name="自定义 3">
      <a:majorFont>
        <a:latin typeface="Times New Roman"/>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麦田公寓02">
      <a:dk1>
        <a:sysClr val="windowText" lastClr="000000"/>
      </a:dk1>
      <a:lt1>
        <a:sysClr val="window" lastClr="FFFFFF"/>
      </a:lt1>
      <a:dk2>
        <a:srgbClr val="44546A"/>
      </a:dk2>
      <a:lt2>
        <a:srgbClr val="E7E6E6"/>
      </a:lt2>
      <a:accent1>
        <a:srgbClr val="F08300"/>
      </a:accent1>
      <a:accent2>
        <a:srgbClr val="F5A300"/>
      </a:accent2>
      <a:accent3>
        <a:srgbClr val="595757"/>
      </a:accent3>
      <a:accent4>
        <a:srgbClr val="E70C10"/>
      </a:accent4>
      <a:accent5>
        <a:srgbClr val="FFFFFF"/>
      </a:accent5>
      <a:accent6>
        <a:srgbClr val="FFFFFF"/>
      </a:accent6>
      <a:hlink>
        <a:srgbClr val="FFFFFF"/>
      </a:hlink>
      <a:folHlink>
        <a:srgbClr val="FFFFFF"/>
      </a:folHlink>
    </a:clrScheme>
    <a:fontScheme name="雅黑">
      <a:majorFont>
        <a:latin typeface="Impact"/>
        <a:ea typeface="微软雅黑"/>
        <a:cs typeface=""/>
      </a:majorFont>
      <a:minorFont>
        <a:latin typeface="Impact"/>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Template>
  <TotalTime>0</TotalTime>
  <Words>6225</Words>
  <Application>WPS 演示</Application>
  <PresentationFormat>宽屏</PresentationFormat>
  <Paragraphs>484</Paragraphs>
  <Slides>62</Slides>
  <Notes>33</Notes>
  <HiddenSlides>4</HiddenSlides>
  <MMClips>3</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62</vt:i4>
      </vt:variant>
    </vt:vector>
  </HeadingPairs>
  <TitlesOfParts>
    <vt:vector size="82" baseType="lpstr">
      <vt:lpstr>Arial</vt:lpstr>
      <vt:lpstr>宋体</vt:lpstr>
      <vt:lpstr>Wingdings</vt:lpstr>
      <vt:lpstr>等线</vt:lpstr>
      <vt:lpstr>微软雅黑</vt:lpstr>
      <vt:lpstr>-apple-system</vt:lpstr>
      <vt:lpstr>Segoe Print</vt:lpstr>
      <vt:lpstr>Calibri</vt:lpstr>
      <vt:lpstr>Times New Roman</vt:lpstr>
      <vt:lpstr>Arial Unicode MS</vt:lpstr>
      <vt:lpstr>-apple-system-font</vt:lpstr>
      <vt:lpstr>Century Gothic</vt:lpstr>
      <vt:lpstr>DIN-BoldItalic</vt:lpstr>
      <vt:lpstr>Calibri</vt:lpstr>
      <vt:lpstr>Segoe UI</vt:lpstr>
      <vt:lpstr>Lato Regular</vt:lpstr>
      <vt:lpstr>Gill Sans</vt:lpstr>
      <vt:lpstr>Impact</vt:lpstr>
      <vt:lpstr>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vivi</dc:creator>
  <cp:lastModifiedBy>杨丽</cp:lastModifiedBy>
  <cp:revision>74</cp:revision>
  <cp:lastPrinted>2020-08-30T16:00:00Z</cp:lastPrinted>
  <dcterms:created xsi:type="dcterms:W3CDTF">2020-08-30T16:00:00Z</dcterms:created>
  <dcterms:modified xsi:type="dcterms:W3CDTF">2024-05-09T07:00:47Z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EMPLATE">
    <vt:lpwstr>0471f12f-b502-4731-8781-5c7abf8a0a9c</vt:lpwstr>
  </property>
  <property fmtid="{D5CDD505-2E9C-101B-9397-08002B2CF9AE}" pid="3" name="ICV">
    <vt:lpwstr>D969CF69F9A7487A9F387CBB8B0858BB_13</vt:lpwstr>
  </property>
  <property fmtid="{D5CDD505-2E9C-101B-9397-08002B2CF9AE}" pid="4" name="KSOProductBuildVer">
    <vt:lpwstr>2052-12.1.0.16729</vt:lpwstr>
  </property>
</Properties>
</file>