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  <p:sldMasterId id="2147483668" r:id="rId4"/>
  </p:sldMasterIdLst>
  <p:notesMasterIdLst>
    <p:notesMasterId r:id="rId37"/>
  </p:notesMasterIdLst>
  <p:handoutMasterIdLst>
    <p:handoutMasterId r:id="rId38"/>
  </p:handoutMasterIdLst>
  <p:sldIdLst>
    <p:sldId id="342" r:id="rId5"/>
    <p:sldId id="346" r:id="rId6"/>
    <p:sldId id="345" r:id="rId7"/>
    <p:sldId id="352" r:id="rId8"/>
    <p:sldId id="348" r:id="rId9"/>
    <p:sldId id="349" r:id="rId10"/>
    <p:sldId id="350" r:id="rId11"/>
    <p:sldId id="354" r:id="rId12"/>
    <p:sldId id="351" r:id="rId13"/>
    <p:sldId id="293" r:id="rId14"/>
    <p:sldId id="257" r:id="rId15"/>
    <p:sldId id="323" r:id="rId16"/>
    <p:sldId id="258" r:id="rId17"/>
    <p:sldId id="272" r:id="rId18"/>
    <p:sldId id="259" r:id="rId19"/>
    <p:sldId id="260" r:id="rId20"/>
    <p:sldId id="261" r:id="rId21"/>
    <p:sldId id="263" r:id="rId22"/>
    <p:sldId id="322" r:id="rId23"/>
    <p:sldId id="271" r:id="rId24"/>
    <p:sldId id="273" r:id="rId25"/>
    <p:sldId id="274" r:id="rId26"/>
    <p:sldId id="276" r:id="rId27"/>
    <p:sldId id="321" r:id="rId28"/>
    <p:sldId id="275" r:id="rId29"/>
    <p:sldId id="382" r:id="rId30"/>
    <p:sldId id="319" r:id="rId31"/>
    <p:sldId id="277" r:id="rId32"/>
    <p:sldId id="281" r:id="rId33"/>
    <p:sldId id="282" r:id="rId34"/>
    <p:sldId id="353" r:id="rId35"/>
    <p:sldId id="294" r:id="rId36"/>
  </p:sldIdLst>
  <p:sldSz cx="12192000" cy="6858000"/>
  <p:notesSz cx="6858000" cy="9144000"/>
  <p:custDataLst>
    <p:tags r:id="rId42"/>
  </p:custDataLst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8FC"/>
    <a:srgbClr val="8FC42D"/>
    <a:srgbClr val="269DD3"/>
    <a:srgbClr val="CEE7F3"/>
    <a:srgbClr val="FFFFFF"/>
    <a:srgbClr val="F6FAFD"/>
    <a:srgbClr val="F1F9FC"/>
    <a:srgbClr val="ECECEC"/>
    <a:srgbClr val="F5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7"/>
    <p:restoredTop sz="96405"/>
  </p:normalViewPr>
  <p:slideViewPr>
    <p:cSldViewPr snapToGrid="0">
      <p:cViewPr varScale="1">
        <p:scale>
          <a:sx n="131" d="100"/>
          <a:sy n="131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2" Type="http://schemas.openxmlformats.org/officeDocument/2006/relationships/tags" Target="tags/tag3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D2786-E366-7847-8EA8-3C93E05EAAB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E311F-EDCA-C64E-B45B-8526CC02F803}" type="slidenum">
              <a:rPr kumimoji="1" lang="zh-HK" altLang="en-US" smtClean="0"/>
            </a:fld>
            <a:endParaRPr kumimoji="1"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D0A-0349-0A48-84A4-4A6D0E360F01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62EF-4012-A040-8A64-CF1711C4AE09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D0A-0349-0A48-84A4-4A6D0E360F01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62EF-4012-A040-8A64-CF1711C4AE09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D0A-0349-0A48-84A4-4A6D0E360F01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62EF-4012-A040-8A64-CF1711C4AE09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955" y="1131860"/>
            <a:ext cx="12034106" cy="5744657"/>
            <a:chOff x="1" y="1131750"/>
            <a:chExt cx="12034106" cy="574465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578986"/>
              <a:ext cx="1499616" cy="27153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2119" y="1261872"/>
              <a:ext cx="7141988" cy="45759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6000" y="6050844"/>
              <a:ext cx="2827657" cy="8255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944576">
              <a:off x="1799467" y="1183996"/>
              <a:ext cx="679200" cy="57470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0400" y="1887794"/>
            <a:ext cx="6035368" cy="232537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altLang="zh-CN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99747" y="4516850"/>
            <a:ext cx="3144684" cy="5087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add subtitle</a:t>
            </a:r>
            <a:endParaRPr lang="en-US"/>
          </a:p>
        </p:txBody>
      </p:sp>
      <p:sp>
        <p:nvSpPr>
          <p:cNvPr id="8" name="Text Placeholder 4294967294"/>
          <p:cNvSpPr>
            <a:spLocks noGrp="1"/>
          </p:cNvSpPr>
          <p:nvPr>
            <p:ph type="body" sz="quarter" idx="13" hasCustomPrompt="1"/>
          </p:nvPr>
        </p:nvSpPr>
        <p:spPr>
          <a:xfrm>
            <a:off x="7001013" y="5859780"/>
            <a:ext cx="4517887" cy="274320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/>
              <a:t>Presenter name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8" y="5859780"/>
            <a:ext cx="4517887" cy="274320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</p:cSld>
  <p:clrMapOvr>
    <a:masterClrMapping/>
  </p:clrMapOvr>
  <p:transition/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altLang="zh-CN"/>
              <a:t>Click to add text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592-9C3F-48AB-9A3F-F2A64B129A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matchingName="Agenda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400" y="1500187"/>
            <a:ext cx="2836562" cy="915667"/>
          </a:xfrm>
        </p:spPr>
        <p:txBody>
          <a:bodyPr anchor="t">
            <a:normAutofit/>
          </a:bodyPr>
          <a:lstStyle>
            <a:lvl1pPr algn="r">
              <a:defRPr sz="2400"/>
            </a:lvl1pPr>
          </a:lstStyle>
          <a:p>
            <a:r>
              <a:rPr lang="en-US"/>
              <a:t>Agenda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 hasCustomPrompt="1"/>
          </p:nvPr>
        </p:nvSpPr>
        <p:spPr>
          <a:xfrm>
            <a:off x="3745078" y="1500188"/>
            <a:ext cx="7773821" cy="4633912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altLang="zh-CN"/>
              <a:t>Click to add text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592-9C3F-48AB-9A3F-F2A64B129A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621019" y="1500188"/>
            <a:ext cx="0" cy="4633913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Freeform: Shape 8"/>
          <p:cNvSpPr>
            <a:spLocks noChangeAspect="1"/>
          </p:cNvSpPr>
          <p:nvPr/>
        </p:nvSpPr>
        <p:spPr bwMode="auto">
          <a:xfrm>
            <a:off x="2626456" y="5219207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flipH="1">
            <a:off x="157893" y="1131750"/>
            <a:ext cx="12034106" cy="5744657"/>
            <a:chOff x="1" y="1131750"/>
            <a:chExt cx="12034106" cy="57446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578986"/>
              <a:ext cx="1499616" cy="27153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892119" y="1261872"/>
              <a:ext cx="7141988" cy="45759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6000" y="6050844"/>
              <a:ext cx="2827657" cy="82556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944576">
              <a:off x="1799467" y="1183996"/>
              <a:ext cx="679200" cy="57470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95557" y="3537858"/>
            <a:ext cx="4623343" cy="987399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901907" y="4525257"/>
            <a:ext cx="4623343" cy="51925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add text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592-9C3F-48AB-9A3F-F2A64B129A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/>
              <a:t>Click to add title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592-9C3F-48AB-9A3F-F2A64B129A6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592-9C3F-48AB-9A3F-F2A64B129A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matchingName="Closing">
  <p:cSld name="Closing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128091"/>
            <a:ext cx="12113053" cy="5744657"/>
            <a:chOff x="1" y="1131750"/>
            <a:chExt cx="12034106" cy="5744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578986"/>
              <a:ext cx="1499616" cy="27153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2119" y="1261872"/>
              <a:ext cx="7141988" cy="45759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6000" y="6050844"/>
              <a:ext cx="2827657" cy="8255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944576">
              <a:off x="1799467" y="1183996"/>
              <a:ext cx="679200" cy="57470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400" y="2404809"/>
            <a:ext cx="5194710" cy="1976300"/>
          </a:xfrm>
        </p:spPr>
        <p:txBody>
          <a:bodyPr anchor="ctr">
            <a:noAutofit/>
          </a:bodyPr>
          <a:lstStyle>
            <a:lvl1pPr>
              <a:defRPr sz="6000"/>
            </a:lvl1pPr>
          </a:lstStyle>
          <a:p>
            <a:r>
              <a:rPr lang="en-US" altLang="zh-CN"/>
              <a:t>Click to add title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5570220"/>
            <a:ext cx="4517887" cy="27432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lang="en-US"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/>
              <a:t>Presenter name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5844540"/>
            <a:ext cx="4517887" cy="27432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lang="en-US" sz="12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</p:cSld>
  <p:clrMapOvr>
    <a:masterClrMapping/>
  </p:clrMapOvr>
  <p:transition/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matchingName="Title Slid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601107" y="1130301"/>
            <a:ext cx="8977087" cy="2641600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54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1601107" y="4006667"/>
            <a:ext cx="8977087" cy="80366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CN" altLang="en-US"/>
              <a:t>Click to add subtitle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1601107" y="5161877"/>
            <a:ext cx="8977087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zh-CN" altLang="en-US"/>
              <a:t>Presenter name</a:t>
            </a:r>
            <a:endParaRPr 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601107" y="5518251"/>
            <a:ext cx="8977087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endParaRPr lang="en-US"/>
          </a:p>
        </p:txBody>
      </p:sp>
      <p:cxnSp>
        <p:nvCxnSpPr>
          <p:cNvPr id="2" name="直接连接符 1"/>
          <p:cNvCxnSpPr/>
          <p:nvPr/>
        </p:nvCxnSpPr>
        <p:spPr>
          <a:xfrm>
            <a:off x="5771236" y="4597052"/>
            <a:ext cx="636827" cy="0"/>
          </a:xfrm>
          <a:prstGeom prst="line">
            <a:avLst/>
          </a:prstGeom>
          <a:ln w="508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D0A-0349-0A48-84A4-4A6D0E360F01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62EF-4012-A040-8A64-CF1711C4AE09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/>
              <a:t>Click to add title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/>
              <a:t>Click to add text</a:t>
            </a:r>
            <a:endParaRPr lang="en-US"/>
          </a:p>
          <a:p>
            <a:pPr lvl="1"/>
            <a:r>
              <a:rPr lang="zh-CN" altLang="en-US"/>
              <a:t>Second level</a:t>
            </a:r>
            <a:endParaRPr lang="en-US"/>
          </a:p>
          <a:p>
            <a:pPr lvl="2"/>
            <a:r>
              <a:rPr lang="zh-CN" altLang="en-US"/>
              <a:t>Third level</a:t>
            </a:r>
            <a:endParaRPr lang="en-US"/>
          </a:p>
          <a:p>
            <a:pPr lvl="3"/>
            <a:r>
              <a:rPr lang="zh-CN" altLang="en-US"/>
              <a:t>Fourth level</a:t>
            </a:r>
            <a:endParaRPr lang="en-US"/>
          </a:p>
          <a:p>
            <a:pPr lvl="4"/>
            <a:r>
              <a:rPr lang="zh-CN" alt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matchingName="Agenda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5832" y="0"/>
            <a:ext cx="12207832" cy="6858002"/>
            <a:chOff x="-15832" y="0"/>
            <a:chExt cx="12207832" cy="6858002"/>
          </a:xfrm>
        </p:grpSpPr>
        <p:sp>
          <p:nvSpPr>
            <p:cNvPr id="27" name="任意多边形 26"/>
            <p:cNvSpPr/>
            <p:nvPr/>
          </p:nvSpPr>
          <p:spPr>
            <a:xfrm>
              <a:off x="5820229" y="6235702"/>
              <a:ext cx="6371771" cy="622300"/>
            </a:xfrm>
            <a:custGeom>
              <a:avLst/>
              <a:gdLst>
                <a:gd name="connsiteX0" fmla="*/ 1587141 w 4597768"/>
                <a:gd name="connsiteY0" fmla="*/ 197 h 724749"/>
                <a:gd name="connsiteX1" fmla="*/ 2500579 w 4597768"/>
                <a:gd name="connsiteY1" fmla="*/ 150299 h 724749"/>
                <a:gd name="connsiteX2" fmla="*/ 4480314 w 4597768"/>
                <a:gd name="connsiteY2" fmla="*/ 282622 h 724749"/>
                <a:gd name="connsiteX3" fmla="*/ 4597768 w 4597768"/>
                <a:gd name="connsiteY3" fmla="*/ 241241 h 724749"/>
                <a:gd name="connsiteX4" fmla="*/ 4597768 w 4597768"/>
                <a:gd name="connsiteY4" fmla="*/ 724749 h 724749"/>
                <a:gd name="connsiteX5" fmla="*/ 0 w 4597768"/>
                <a:gd name="connsiteY5" fmla="*/ 724749 h 724749"/>
                <a:gd name="connsiteX6" fmla="*/ 2096 w 4597768"/>
                <a:gd name="connsiteY6" fmla="*/ 721436 h 724749"/>
                <a:gd name="connsiteX7" fmla="*/ 1587141 w 4597768"/>
                <a:gd name="connsiteY7" fmla="*/ 197 h 72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7768" h="724749">
                  <a:moveTo>
                    <a:pt x="1587141" y="197"/>
                  </a:moveTo>
                  <a:cubicBezTo>
                    <a:pt x="1852766" y="3460"/>
                    <a:pt x="2243100" y="47472"/>
                    <a:pt x="2500579" y="150299"/>
                  </a:cubicBezTo>
                  <a:cubicBezTo>
                    <a:pt x="2758058" y="253126"/>
                    <a:pt x="3367780" y="635900"/>
                    <a:pt x="4480314" y="282622"/>
                  </a:cubicBezTo>
                  <a:lnTo>
                    <a:pt x="4597768" y="241241"/>
                  </a:lnTo>
                  <a:lnTo>
                    <a:pt x="4597768" y="724749"/>
                  </a:lnTo>
                  <a:lnTo>
                    <a:pt x="0" y="724749"/>
                  </a:lnTo>
                  <a:lnTo>
                    <a:pt x="2096" y="721436"/>
                  </a:lnTo>
                  <a:cubicBezTo>
                    <a:pt x="66321" y="623464"/>
                    <a:pt x="524645" y="-12852"/>
                    <a:pt x="1587141" y="19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3000000" scaled="0"/>
            </a:gradFill>
            <a:ln w="2193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8432473" y="5994400"/>
              <a:ext cx="3759527" cy="863600"/>
            </a:xfrm>
            <a:custGeom>
              <a:avLst/>
              <a:gdLst>
                <a:gd name="connsiteX0" fmla="*/ 2494723 w 3759527"/>
                <a:gd name="connsiteY0" fmla="*/ 235 h 863600"/>
                <a:gd name="connsiteX1" fmla="*/ 3536474 w 3759527"/>
                <a:gd name="connsiteY1" fmla="*/ 99921 h 863600"/>
                <a:gd name="connsiteX2" fmla="*/ 3759527 w 3759527"/>
                <a:gd name="connsiteY2" fmla="*/ 144740 h 863600"/>
                <a:gd name="connsiteX3" fmla="*/ 3759527 w 3759527"/>
                <a:gd name="connsiteY3" fmla="*/ 863600 h 863600"/>
                <a:gd name="connsiteX4" fmla="*/ 0 w 3759527"/>
                <a:gd name="connsiteY4" fmla="*/ 863600 h 863600"/>
                <a:gd name="connsiteX5" fmla="*/ 3292 w 3759527"/>
                <a:gd name="connsiteY5" fmla="*/ 859655 h 863600"/>
                <a:gd name="connsiteX6" fmla="*/ 2494723 w 3759527"/>
                <a:gd name="connsiteY6" fmla="*/ 235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9527" h="863600">
                  <a:moveTo>
                    <a:pt x="2494723" y="235"/>
                  </a:moveTo>
                  <a:cubicBezTo>
                    <a:pt x="2807862" y="3151"/>
                    <a:pt x="3154387" y="33270"/>
                    <a:pt x="3536474" y="99921"/>
                  </a:cubicBezTo>
                  <a:lnTo>
                    <a:pt x="3759527" y="144740"/>
                  </a:lnTo>
                  <a:lnTo>
                    <a:pt x="3759527" y="863600"/>
                  </a:lnTo>
                  <a:lnTo>
                    <a:pt x="0" y="863600"/>
                  </a:lnTo>
                  <a:lnTo>
                    <a:pt x="3292" y="859655"/>
                  </a:lnTo>
                  <a:cubicBezTo>
                    <a:pt x="104243" y="742913"/>
                    <a:pt x="824653" y="-15315"/>
                    <a:pt x="2494723" y="23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3000000" scaled="0"/>
            </a:gradFill>
            <a:ln w="2193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-15832" y="0"/>
              <a:ext cx="3657600" cy="2194693"/>
              <a:chOff x="-24145" y="0"/>
              <a:chExt cx="5752317" cy="3451600"/>
            </a:xfrm>
          </p:grpSpPr>
          <p:sp>
            <p:nvSpPr>
              <p:cNvPr id="23" name="任意多边形 22"/>
              <p:cNvSpPr/>
              <p:nvPr/>
            </p:nvSpPr>
            <p:spPr>
              <a:xfrm>
                <a:off x="-24145" y="0"/>
                <a:ext cx="5752317" cy="3451600"/>
              </a:xfrm>
              <a:custGeom>
                <a:avLst/>
                <a:gdLst>
                  <a:gd name="connsiteX0" fmla="*/ -1303 w 5752317"/>
                  <a:gd name="connsiteY0" fmla="*/ 3451055 h 3451600"/>
                  <a:gd name="connsiteX1" fmla="*/ 483413 w 5752317"/>
                  <a:gd name="connsiteY1" fmla="*/ 1749932 h 3451600"/>
                  <a:gd name="connsiteX2" fmla="*/ 2142534 w 5752317"/>
                  <a:gd name="connsiteY2" fmla="*/ 1092374 h 3451600"/>
                  <a:gd name="connsiteX3" fmla="*/ 4763943 w 5752317"/>
                  <a:gd name="connsiteY3" fmla="*/ 615849 h 3451600"/>
                  <a:gd name="connsiteX4" fmla="*/ 5751014 w 5752317"/>
                  <a:gd name="connsiteY4" fmla="*/ -545 h 3451600"/>
                  <a:gd name="connsiteX5" fmla="*/ 38600 w 5752317"/>
                  <a:gd name="connsiteY5" fmla="*/ -545 h 345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2317" h="3451600">
                    <a:moveTo>
                      <a:pt x="-1303" y="3451055"/>
                    </a:moveTo>
                    <a:cubicBezTo>
                      <a:pt x="-1303" y="3451055"/>
                      <a:pt x="523735" y="3278423"/>
                      <a:pt x="483413" y="1749932"/>
                    </a:cubicBezTo>
                    <a:cubicBezTo>
                      <a:pt x="485723" y="1569109"/>
                      <a:pt x="697208" y="821245"/>
                      <a:pt x="2142534" y="1092374"/>
                    </a:cubicBezTo>
                    <a:cubicBezTo>
                      <a:pt x="2940592" y="1273198"/>
                      <a:pt x="3728567" y="1486994"/>
                      <a:pt x="4763943" y="615849"/>
                    </a:cubicBezTo>
                    <a:cubicBezTo>
                      <a:pt x="4910953" y="488371"/>
                      <a:pt x="5751014" y="-545"/>
                      <a:pt x="5751014" y="-545"/>
                    </a:cubicBezTo>
                    <a:lnTo>
                      <a:pt x="38600" y="-545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209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 24"/>
              <p:cNvSpPr/>
              <p:nvPr/>
            </p:nvSpPr>
            <p:spPr>
              <a:xfrm>
                <a:off x="-1" y="0"/>
                <a:ext cx="4000500" cy="967956"/>
              </a:xfrm>
              <a:custGeom>
                <a:avLst/>
                <a:gdLst>
                  <a:gd name="connsiteX0" fmla="*/ 0 w 5103446"/>
                  <a:gd name="connsiteY0" fmla="*/ 0 h 1234824"/>
                  <a:gd name="connsiteX1" fmla="*/ 5103446 w 5103446"/>
                  <a:gd name="connsiteY1" fmla="*/ 0 h 1234824"/>
                  <a:gd name="connsiteX2" fmla="*/ 5022213 w 5103446"/>
                  <a:gd name="connsiteY2" fmla="*/ 136874 h 1234824"/>
                  <a:gd name="connsiteX3" fmla="*/ 2029636 w 5103446"/>
                  <a:gd name="connsiteY3" fmla="*/ 965577 h 1234824"/>
                  <a:gd name="connsiteX4" fmla="*/ 59488 w 5103446"/>
                  <a:gd name="connsiteY4" fmla="*/ 1203275 h 1234824"/>
                  <a:gd name="connsiteX5" fmla="*/ 0 w 5103446"/>
                  <a:gd name="connsiteY5" fmla="*/ 1234824 h 123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03446" h="1234824">
                    <a:moveTo>
                      <a:pt x="0" y="0"/>
                    </a:moveTo>
                    <a:lnTo>
                      <a:pt x="5103446" y="0"/>
                    </a:lnTo>
                    <a:lnTo>
                      <a:pt x="5022213" y="136874"/>
                    </a:lnTo>
                    <a:cubicBezTo>
                      <a:pt x="4515804" y="889860"/>
                      <a:pt x="3412365" y="1156937"/>
                      <a:pt x="2029636" y="965577"/>
                    </a:cubicBezTo>
                    <a:cubicBezTo>
                      <a:pt x="1015636" y="825248"/>
                      <a:pt x="366300" y="1049447"/>
                      <a:pt x="59488" y="1203275"/>
                    </a:cubicBezTo>
                    <a:lnTo>
                      <a:pt x="0" y="123482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lvl="0"/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446233"/>
            <a:ext cx="1911688" cy="1296056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2942677" y="1446234"/>
            <a:ext cx="8588921" cy="4186204"/>
          </a:xfrm>
        </p:spPr>
        <p:txBody>
          <a:bodyPr numCol="2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zh-CN" altLang="en-US"/>
              <a:t>Click to add text</a:t>
            </a:r>
            <a:endParaRPr lang="en-US"/>
          </a:p>
          <a:p>
            <a:pPr lvl="1"/>
            <a:r>
              <a:rPr lang="zh-CN" altLang="en-US"/>
              <a:t>Second level</a:t>
            </a:r>
            <a:endParaRPr lang="en-US"/>
          </a:p>
          <a:p>
            <a:pPr lvl="2"/>
            <a:r>
              <a:rPr lang="zh-CN" altLang="en-US"/>
              <a:t>Third level</a:t>
            </a:r>
            <a:endParaRPr lang="en-US"/>
          </a:p>
          <a:p>
            <a:pPr lvl="3"/>
            <a:r>
              <a:rPr lang="zh-CN" altLang="en-US"/>
              <a:t>Fourth level</a:t>
            </a:r>
            <a:endParaRPr lang="en-US"/>
          </a:p>
          <a:p>
            <a:pPr lvl="4"/>
            <a:r>
              <a:rPr lang="zh-CN" alt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2757383" y="1446233"/>
            <a:ext cx="0" cy="4186204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tx2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任意多边形 9"/>
          <p:cNvSpPr>
            <a:spLocks noChangeAspect="1"/>
          </p:cNvSpPr>
          <p:nvPr/>
        </p:nvSpPr>
        <p:spPr bwMode="auto">
          <a:xfrm>
            <a:off x="1611070" y="4588223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tx2">
              <a:alpha val="1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matchingName="Section Header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883428" y="2151610"/>
            <a:ext cx="8412445" cy="148437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400"/>
            </a:lvl1pPr>
          </a:lstStyle>
          <a:p>
            <a:pPr lvl="0"/>
            <a:r>
              <a:rPr lang="zh-CN" alt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1883428" y="3647835"/>
            <a:ext cx="8412445" cy="11822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20000"/>
              </a:lnSpc>
              <a:buFont typeface="+mj-lt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CN" alt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iSlide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matchingName="Closing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570407" y="1089025"/>
            <a:ext cx="9038486" cy="2919304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72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Click to add title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1570407" y="5223343"/>
            <a:ext cx="9038486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zh-CN" altLang="en-US"/>
              <a:t>Presenter name</a:t>
            </a:r>
            <a:endParaRPr 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570407" y="5579717"/>
            <a:ext cx="9038486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D0A-0349-0A48-84A4-4A6D0E360F01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62EF-4012-A040-8A64-CF1711C4AE09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D0A-0349-0A48-84A4-4A6D0E360F01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62EF-4012-A040-8A64-CF1711C4AE09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D0A-0349-0A48-84A4-4A6D0E360F01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62EF-4012-A040-8A64-CF1711C4AE09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D0A-0349-0A48-84A4-4A6D0E360F01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62EF-4012-A040-8A64-CF1711C4AE09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D0A-0349-0A48-84A4-4A6D0E360F01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62EF-4012-A040-8A64-CF1711C4AE09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D0A-0349-0A48-84A4-4A6D0E360F01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62EF-4012-A040-8A64-CF1711C4AE09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D0A-0349-0A48-84A4-4A6D0E360F01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62EF-4012-A040-8A64-CF1711C4AE09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50D0A-0349-0A48-84A4-4A6D0E360F01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A62EF-4012-A040-8A64-CF1711C4AE09}" type="slidenum">
              <a:rPr kumimoji="1" lang="zh-HK" altLang="en-US" smtClean="0"/>
            </a:fld>
            <a:endParaRPr kumimoji="1"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add text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5592-9C3F-48AB-9A3F-F2A64B129A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75073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8168" y="6409690"/>
            <a:ext cx="375073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/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142299" y="516931"/>
            <a:ext cx="11763951" cy="5949309"/>
            <a:chOff x="142299" y="516931"/>
            <a:chExt cx="11763951" cy="5949309"/>
          </a:xfrm>
        </p:grpSpPr>
        <p:grpSp>
          <p:nvGrpSpPr>
            <p:cNvPr id="15" name="组合 14"/>
            <p:cNvGrpSpPr/>
            <p:nvPr/>
          </p:nvGrpSpPr>
          <p:grpSpPr>
            <a:xfrm>
              <a:off x="10773460" y="516931"/>
              <a:ext cx="1132790" cy="1010998"/>
              <a:chOff x="10712570" y="-3478690"/>
              <a:chExt cx="1021191" cy="911398"/>
            </a:xfrm>
          </p:grpSpPr>
          <p:sp>
            <p:nvSpPr>
              <p:cNvPr id="16" name="任意多边形 15"/>
              <p:cNvSpPr/>
              <p:nvPr/>
            </p:nvSpPr>
            <p:spPr>
              <a:xfrm>
                <a:off x="10712570" y="-3478690"/>
                <a:ext cx="1021191" cy="911398"/>
              </a:xfrm>
              <a:custGeom>
                <a:avLst/>
                <a:gdLst>
                  <a:gd name="connsiteX0" fmla="*/ 760800 w 1021191"/>
                  <a:gd name="connsiteY0" fmla="*/ 907639 h 911398"/>
                  <a:gd name="connsiteX1" fmla="*/ 743846 w 1021191"/>
                  <a:gd name="connsiteY1" fmla="*/ 909448 h 911398"/>
                  <a:gd name="connsiteX2" fmla="*/ 583255 w 1021191"/>
                  <a:gd name="connsiteY2" fmla="*/ 822199 h 911398"/>
                  <a:gd name="connsiteX3" fmla="*/ 283598 w 1021191"/>
                  <a:gd name="connsiteY3" fmla="*/ 659322 h 911398"/>
                  <a:gd name="connsiteX4" fmla="*/ 10706 w 1021191"/>
                  <a:gd name="connsiteY4" fmla="*/ 430531 h 911398"/>
                  <a:gd name="connsiteX5" fmla="*/ 8992 w 1021191"/>
                  <a:gd name="connsiteY5" fmla="*/ 417292 h 911398"/>
                  <a:gd name="connsiteX6" fmla="*/ 1563 w 1021191"/>
                  <a:gd name="connsiteY6" fmla="*/ 417863 h 911398"/>
                  <a:gd name="connsiteX7" fmla="*/ 1181 w 1021191"/>
                  <a:gd name="connsiteY7" fmla="*/ 414625 h 911398"/>
                  <a:gd name="connsiteX8" fmla="*/ 12707 w 1021191"/>
                  <a:gd name="connsiteY8" fmla="*/ 412243 h 911398"/>
                  <a:gd name="connsiteX9" fmla="*/ 364370 w 1021191"/>
                  <a:gd name="connsiteY9" fmla="*/ 2764 h 911398"/>
                  <a:gd name="connsiteX10" fmla="*/ 366846 w 1021191"/>
                  <a:gd name="connsiteY10" fmla="*/ 859 h 911398"/>
                  <a:gd name="connsiteX11" fmla="*/ 372847 w 1021191"/>
                  <a:gd name="connsiteY11" fmla="*/ 1144 h 911398"/>
                  <a:gd name="connsiteX12" fmla="*/ 375133 w 1021191"/>
                  <a:gd name="connsiteY12" fmla="*/ 3335 h 911398"/>
                  <a:gd name="connsiteX13" fmla="*/ 711080 w 1021191"/>
                  <a:gd name="connsiteY13" fmla="*/ 228697 h 911398"/>
                  <a:gd name="connsiteX14" fmla="*/ 989400 w 1021191"/>
                  <a:gd name="connsiteY14" fmla="*/ 419673 h 911398"/>
                  <a:gd name="connsiteX15" fmla="*/ 1007784 w 1021191"/>
                  <a:gd name="connsiteY15" fmla="*/ 452915 h 911398"/>
                  <a:gd name="connsiteX16" fmla="*/ 1015308 w 1021191"/>
                  <a:gd name="connsiteY16" fmla="*/ 478918 h 911398"/>
                  <a:gd name="connsiteX17" fmla="*/ 976922 w 1021191"/>
                  <a:gd name="connsiteY17" fmla="*/ 601124 h 911398"/>
                  <a:gd name="connsiteX18" fmla="*/ 760800 w 1021191"/>
                  <a:gd name="connsiteY18" fmla="*/ 907639 h 911398"/>
                  <a:gd name="connsiteX19" fmla="*/ 737464 w 1021191"/>
                  <a:gd name="connsiteY19" fmla="*/ 874111 h 911398"/>
                  <a:gd name="connsiteX20" fmla="*/ 741941 w 1021191"/>
                  <a:gd name="connsiteY20" fmla="*/ 874777 h 911398"/>
                  <a:gd name="connsiteX21" fmla="*/ 666217 w 1021191"/>
                  <a:gd name="connsiteY21" fmla="*/ 492539 h 911398"/>
                  <a:gd name="connsiteX22" fmla="*/ 633642 w 1021191"/>
                  <a:gd name="connsiteY22" fmla="*/ 495206 h 911398"/>
                  <a:gd name="connsiteX23" fmla="*/ 511817 w 1021191"/>
                  <a:gd name="connsiteY23" fmla="*/ 450915 h 911398"/>
                  <a:gd name="connsiteX24" fmla="*/ 488195 w 1021191"/>
                  <a:gd name="connsiteY24" fmla="*/ 413482 h 911398"/>
                  <a:gd name="connsiteX25" fmla="*/ 40615 w 1021191"/>
                  <a:gd name="connsiteY25" fmla="*/ 415291 h 911398"/>
                  <a:gd name="connsiteX26" fmla="*/ 50902 w 1021191"/>
                  <a:gd name="connsiteY26" fmla="*/ 441390 h 911398"/>
                  <a:gd name="connsiteX27" fmla="*/ 135008 w 1021191"/>
                  <a:gd name="connsiteY27" fmla="*/ 519209 h 911398"/>
                  <a:gd name="connsiteX28" fmla="*/ 623545 w 1021191"/>
                  <a:gd name="connsiteY28" fmla="*/ 807150 h 911398"/>
                  <a:gd name="connsiteX29" fmla="*/ 629641 w 1021191"/>
                  <a:gd name="connsiteY29" fmla="*/ 814389 h 911398"/>
                  <a:gd name="connsiteX30" fmla="*/ 737464 w 1021191"/>
                  <a:gd name="connsiteY30" fmla="*/ 874111 h 911398"/>
                  <a:gd name="connsiteX31" fmla="*/ 773945 w 1021191"/>
                  <a:gd name="connsiteY31" fmla="*/ 851155 h 911398"/>
                  <a:gd name="connsiteX32" fmla="*/ 879958 w 1021191"/>
                  <a:gd name="connsiteY32" fmla="*/ 694374 h 911398"/>
                  <a:gd name="connsiteX33" fmla="*/ 987210 w 1021191"/>
                  <a:gd name="connsiteY33" fmla="*/ 481014 h 911398"/>
                  <a:gd name="connsiteX34" fmla="*/ 678219 w 1021191"/>
                  <a:gd name="connsiteY34" fmla="*/ 491491 h 911398"/>
                  <a:gd name="connsiteX35" fmla="*/ 773945 w 1021191"/>
                  <a:gd name="connsiteY35" fmla="*/ 851155 h 911398"/>
                  <a:gd name="connsiteX36" fmla="*/ 977971 w 1021191"/>
                  <a:gd name="connsiteY36" fmla="*/ 452439 h 911398"/>
                  <a:gd name="connsiteX37" fmla="*/ 957682 w 1021191"/>
                  <a:gd name="connsiteY37" fmla="*/ 423292 h 911398"/>
                  <a:gd name="connsiteX38" fmla="*/ 369418 w 1021191"/>
                  <a:gd name="connsiteY38" fmla="*/ 16670 h 911398"/>
                  <a:gd name="connsiteX39" fmla="*/ 360179 w 1021191"/>
                  <a:gd name="connsiteY39" fmla="*/ 30005 h 911398"/>
                  <a:gd name="connsiteX40" fmla="*/ 380562 w 1021191"/>
                  <a:gd name="connsiteY40" fmla="*/ 108015 h 911398"/>
                  <a:gd name="connsiteX41" fmla="*/ 427520 w 1021191"/>
                  <a:gd name="connsiteY41" fmla="*/ 224601 h 911398"/>
                  <a:gd name="connsiteX42" fmla="*/ 521056 w 1021191"/>
                  <a:gd name="connsiteY42" fmla="*/ 416815 h 911398"/>
                  <a:gd name="connsiteX43" fmla="*/ 694697 w 1021191"/>
                  <a:gd name="connsiteY43" fmla="*/ 460821 h 911398"/>
                  <a:gd name="connsiteX44" fmla="*/ 977971 w 1021191"/>
                  <a:gd name="connsiteY44" fmla="*/ 452439 h 911398"/>
                  <a:gd name="connsiteX45" fmla="*/ 49569 w 1021191"/>
                  <a:gd name="connsiteY45" fmla="*/ 404719 h 911398"/>
                  <a:gd name="connsiteX46" fmla="*/ 474765 w 1021191"/>
                  <a:gd name="connsiteY46" fmla="*/ 389955 h 911398"/>
                  <a:gd name="connsiteX47" fmla="*/ 393231 w 1021191"/>
                  <a:gd name="connsiteY47" fmla="*/ 205170 h 911398"/>
                  <a:gd name="connsiteX48" fmla="*/ 348558 w 1021191"/>
                  <a:gd name="connsiteY48" fmla="*/ 46769 h 911398"/>
                  <a:gd name="connsiteX49" fmla="*/ 130531 w 1021191"/>
                  <a:gd name="connsiteY49" fmla="*/ 312612 h 911398"/>
                  <a:gd name="connsiteX50" fmla="*/ 56045 w 1021191"/>
                  <a:gd name="connsiteY50" fmla="*/ 397289 h 911398"/>
                  <a:gd name="connsiteX51" fmla="*/ 49569 w 1021191"/>
                  <a:gd name="connsiteY51" fmla="*/ 404719 h 911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021190" h="911398">
                    <a:moveTo>
                      <a:pt x="760800" y="907639"/>
                    </a:moveTo>
                    <a:cubicBezTo>
                      <a:pt x="756704" y="912401"/>
                      <a:pt x="748989" y="912211"/>
                      <a:pt x="743846" y="909448"/>
                    </a:cubicBezTo>
                    <a:cubicBezTo>
                      <a:pt x="690029" y="880588"/>
                      <a:pt x="637642" y="849631"/>
                      <a:pt x="583255" y="822199"/>
                    </a:cubicBezTo>
                    <a:cubicBezTo>
                      <a:pt x="477337" y="791529"/>
                      <a:pt x="371513" y="717996"/>
                      <a:pt x="283598" y="659322"/>
                    </a:cubicBezTo>
                    <a:cubicBezTo>
                      <a:pt x="186062" y="593980"/>
                      <a:pt x="85192" y="522543"/>
                      <a:pt x="10706" y="430531"/>
                    </a:cubicBezTo>
                    <a:cubicBezTo>
                      <a:pt x="7373" y="426340"/>
                      <a:pt x="6801" y="421578"/>
                      <a:pt x="8992" y="417292"/>
                    </a:cubicBezTo>
                    <a:cubicBezTo>
                      <a:pt x="6516" y="417387"/>
                      <a:pt x="4039" y="417577"/>
                      <a:pt x="1563" y="417863"/>
                    </a:cubicBezTo>
                    <a:cubicBezTo>
                      <a:pt x="-247" y="417958"/>
                      <a:pt x="-628" y="414910"/>
                      <a:pt x="1181" y="414625"/>
                    </a:cubicBezTo>
                    <a:cubicBezTo>
                      <a:pt x="4992" y="413767"/>
                      <a:pt x="8802" y="413005"/>
                      <a:pt x="12707" y="412243"/>
                    </a:cubicBezTo>
                    <a:cubicBezTo>
                      <a:pt x="131103" y="276607"/>
                      <a:pt x="253404" y="144972"/>
                      <a:pt x="364370" y="2764"/>
                    </a:cubicBezTo>
                    <a:cubicBezTo>
                      <a:pt x="365132" y="1906"/>
                      <a:pt x="366085" y="1335"/>
                      <a:pt x="366846" y="859"/>
                    </a:cubicBezTo>
                    <a:cubicBezTo>
                      <a:pt x="368751" y="-284"/>
                      <a:pt x="371037" y="-380"/>
                      <a:pt x="372847" y="1144"/>
                    </a:cubicBezTo>
                    <a:cubicBezTo>
                      <a:pt x="373800" y="1621"/>
                      <a:pt x="374561" y="2383"/>
                      <a:pt x="375133" y="3335"/>
                    </a:cubicBezTo>
                    <a:cubicBezTo>
                      <a:pt x="464859" y="111444"/>
                      <a:pt x="587255" y="168403"/>
                      <a:pt x="711080" y="228697"/>
                    </a:cubicBezTo>
                    <a:cubicBezTo>
                      <a:pt x="808425" y="276131"/>
                      <a:pt x="924630" y="328328"/>
                      <a:pt x="989400" y="419673"/>
                    </a:cubicBezTo>
                    <a:cubicBezTo>
                      <a:pt x="997401" y="430912"/>
                      <a:pt x="1003307" y="441961"/>
                      <a:pt x="1007784" y="452915"/>
                    </a:cubicBezTo>
                    <a:cubicBezTo>
                      <a:pt x="1022833" y="453106"/>
                      <a:pt x="1025024" y="472156"/>
                      <a:pt x="1015308" y="478918"/>
                    </a:cubicBezTo>
                    <a:cubicBezTo>
                      <a:pt x="1022166" y="520066"/>
                      <a:pt x="1006069" y="559690"/>
                      <a:pt x="976922" y="601124"/>
                    </a:cubicBezTo>
                    <a:cubicBezTo>
                      <a:pt x="904723" y="703613"/>
                      <a:pt x="841573" y="811341"/>
                      <a:pt x="760800" y="907639"/>
                    </a:cubicBezTo>
                    <a:close/>
                    <a:moveTo>
                      <a:pt x="737464" y="874111"/>
                    </a:moveTo>
                    <a:cubicBezTo>
                      <a:pt x="738797" y="874777"/>
                      <a:pt x="740322" y="874968"/>
                      <a:pt x="741941" y="874777"/>
                    </a:cubicBezTo>
                    <a:cubicBezTo>
                      <a:pt x="788994" y="741332"/>
                      <a:pt x="667837" y="625413"/>
                      <a:pt x="666217" y="492539"/>
                    </a:cubicBezTo>
                    <a:cubicBezTo>
                      <a:pt x="655359" y="493492"/>
                      <a:pt x="644405" y="494158"/>
                      <a:pt x="633642" y="495206"/>
                    </a:cubicBezTo>
                    <a:cubicBezTo>
                      <a:pt x="583064" y="500254"/>
                      <a:pt x="542392" y="495301"/>
                      <a:pt x="511817" y="450915"/>
                    </a:cubicBezTo>
                    <a:cubicBezTo>
                      <a:pt x="503530" y="439009"/>
                      <a:pt x="495720" y="426340"/>
                      <a:pt x="488195" y="413482"/>
                    </a:cubicBezTo>
                    <a:cubicBezTo>
                      <a:pt x="337986" y="396051"/>
                      <a:pt x="190538" y="405481"/>
                      <a:pt x="40615" y="415291"/>
                    </a:cubicBezTo>
                    <a:cubicBezTo>
                      <a:pt x="35662" y="423007"/>
                      <a:pt x="38044" y="427960"/>
                      <a:pt x="50902" y="441390"/>
                    </a:cubicBezTo>
                    <a:cubicBezTo>
                      <a:pt x="77287" y="469108"/>
                      <a:pt x="105385" y="495016"/>
                      <a:pt x="135008" y="519209"/>
                    </a:cubicBezTo>
                    <a:cubicBezTo>
                      <a:pt x="284645" y="641415"/>
                      <a:pt x="448380" y="729235"/>
                      <a:pt x="623545" y="807150"/>
                    </a:cubicBezTo>
                    <a:cubicBezTo>
                      <a:pt x="627260" y="808864"/>
                      <a:pt x="629070" y="811531"/>
                      <a:pt x="629641" y="814389"/>
                    </a:cubicBezTo>
                    <a:cubicBezTo>
                      <a:pt x="665836" y="833915"/>
                      <a:pt x="701174" y="854489"/>
                      <a:pt x="737464" y="874111"/>
                    </a:cubicBezTo>
                    <a:close/>
                    <a:moveTo>
                      <a:pt x="773945" y="851155"/>
                    </a:moveTo>
                    <a:cubicBezTo>
                      <a:pt x="814331" y="806293"/>
                      <a:pt x="869481" y="712376"/>
                      <a:pt x="879958" y="694374"/>
                    </a:cubicBezTo>
                    <a:cubicBezTo>
                      <a:pt x="917677" y="629223"/>
                      <a:pt x="999020" y="555880"/>
                      <a:pt x="987210" y="481014"/>
                    </a:cubicBezTo>
                    <a:cubicBezTo>
                      <a:pt x="883959" y="479776"/>
                      <a:pt x="781088" y="483109"/>
                      <a:pt x="678219" y="491491"/>
                    </a:cubicBezTo>
                    <a:cubicBezTo>
                      <a:pt x="695554" y="615031"/>
                      <a:pt x="797281" y="725616"/>
                      <a:pt x="773945" y="851155"/>
                    </a:cubicBezTo>
                    <a:close/>
                    <a:moveTo>
                      <a:pt x="977971" y="452439"/>
                    </a:moveTo>
                    <a:cubicBezTo>
                      <a:pt x="973113" y="442723"/>
                      <a:pt x="966540" y="432913"/>
                      <a:pt x="957682" y="423292"/>
                    </a:cubicBezTo>
                    <a:cubicBezTo>
                      <a:pt x="796233" y="245461"/>
                      <a:pt x="498482" y="227077"/>
                      <a:pt x="369418" y="16670"/>
                    </a:cubicBezTo>
                    <a:cubicBezTo>
                      <a:pt x="366370" y="21147"/>
                      <a:pt x="363227" y="25528"/>
                      <a:pt x="360179" y="30005"/>
                    </a:cubicBezTo>
                    <a:cubicBezTo>
                      <a:pt x="370847" y="53722"/>
                      <a:pt x="371990" y="82964"/>
                      <a:pt x="380562" y="108015"/>
                    </a:cubicBezTo>
                    <a:cubicBezTo>
                      <a:pt x="393993" y="147734"/>
                      <a:pt x="410376" y="186406"/>
                      <a:pt x="427520" y="224601"/>
                    </a:cubicBezTo>
                    <a:cubicBezTo>
                      <a:pt x="456382" y="288609"/>
                      <a:pt x="483337" y="357379"/>
                      <a:pt x="521056" y="416815"/>
                    </a:cubicBezTo>
                    <a:cubicBezTo>
                      <a:pt x="565824" y="487586"/>
                      <a:pt x="620878" y="468631"/>
                      <a:pt x="694697" y="460821"/>
                    </a:cubicBezTo>
                    <a:cubicBezTo>
                      <a:pt x="787947" y="450724"/>
                      <a:pt x="883959" y="451105"/>
                      <a:pt x="977971" y="452439"/>
                    </a:cubicBezTo>
                    <a:close/>
                    <a:moveTo>
                      <a:pt x="49569" y="404719"/>
                    </a:moveTo>
                    <a:cubicBezTo>
                      <a:pt x="189491" y="378049"/>
                      <a:pt x="333128" y="375477"/>
                      <a:pt x="474765" y="389955"/>
                    </a:cubicBezTo>
                    <a:cubicBezTo>
                      <a:pt x="442856" y="330614"/>
                      <a:pt x="417234" y="265654"/>
                      <a:pt x="393231" y="205170"/>
                    </a:cubicBezTo>
                    <a:cubicBezTo>
                      <a:pt x="378562" y="168213"/>
                      <a:pt x="339986" y="94585"/>
                      <a:pt x="348558" y="46769"/>
                    </a:cubicBezTo>
                    <a:cubicBezTo>
                      <a:pt x="282264" y="140209"/>
                      <a:pt x="206064" y="226792"/>
                      <a:pt x="130531" y="312612"/>
                    </a:cubicBezTo>
                    <a:cubicBezTo>
                      <a:pt x="105671" y="340806"/>
                      <a:pt x="80620" y="368905"/>
                      <a:pt x="56045" y="397289"/>
                    </a:cubicBezTo>
                    <a:cubicBezTo>
                      <a:pt x="53664" y="400051"/>
                      <a:pt x="51569" y="402433"/>
                      <a:pt x="49569" y="4047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10750976" y="-3074833"/>
                <a:ext cx="714383" cy="470943"/>
              </a:xfrm>
              <a:custGeom>
                <a:avLst/>
                <a:gdLst>
                  <a:gd name="connsiteX0" fmla="*/ 703534 w 714383"/>
                  <a:gd name="connsiteY0" fmla="*/ 470921 h 470943"/>
                  <a:gd name="connsiteX1" fmla="*/ 699058 w 714383"/>
                  <a:gd name="connsiteY1" fmla="*/ 470254 h 470943"/>
                  <a:gd name="connsiteX2" fmla="*/ 591425 w 714383"/>
                  <a:gd name="connsiteY2" fmla="*/ 410627 h 470943"/>
                  <a:gd name="connsiteX3" fmla="*/ 585329 w 714383"/>
                  <a:gd name="connsiteY3" fmla="*/ 403388 h 470943"/>
                  <a:gd name="connsiteX4" fmla="*/ 96792 w 714383"/>
                  <a:gd name="connsiteY4" fmla="*/ 115448 h 470943"/>
                  <a:gd name="connsiteX5" fmla="*/ 12686 w 714383"/>
                  <a:gd name="connsiteY5" fmla="*/ 37628 h 470943"/>
                  <a:gd name="connsiteX6" fmla="*/ 2399 w 714383"/>
                  <a:gd name="connsiteY6" fmla="*/ 11530 h 470943"/>
                  <a:gd name="connsiteX7" fmla="*/ 449979 w 714383"/>
                  <a:gd name="connsiteY7" fmla="*/ 9720 h 470943"/>
                  <a:gd name="connsiteX8" fmla="*/ 473601 w 714383"/>
                  <a:gd name="connsiteY8" fmla="*/ 47153 h 470943"/>
                  <a:gd name="connsiteX9" fmla="*/ 595426 w 714383"/>
                  <a:gd name="connsiteY9" fmla="*/ 91445 h 470943"/>
                  <a:gd name="connsiteX10" fmla="*/ 628001 w 714383"/>
                  <a:gd name="connsiteY10" fmla="*/ 88778 h 470943"/>
                  <a:gd name="connsiteX11" fmla="*/ 703534 w 714383"/>
                  <a:gd name="connsiteY11" fmla="*/ 470921 h 47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4383" h="470943">
                    <a:moveTo>
                      <a:pt x="703534" y="470921"/>
                    </a:moveTo>
                    <a:cubicBezTo>
                      <a:pt x="701915" y="471016"/>
                      <a:pt x="700391" y="470825"/>
                      <a:pt x="699058" y="470254"/>
                    </a:cubicBezTo>
                    <a:cubicBezTo>
                      <a:pt x="662862" y="450632"/>
                      <a:pt x="627525" y="430058"/>
                      <a:pt x="591425" y="410627"/>
                    </a:cubicBezTo>
                    <a:cubicBezTo>
                      <a:pt x="590853" y="407675"/>
                      <a:pt x="588949" y="405008"/>
                      <a:pt x="585329" y="403388"/>
                    </a:cubicBezTo>
                    <a:cubicBezTo>
                      <a:pt x="410165" y="325474"/>
                      <a:pt x="246334" y="237558"/>
                      <a:pt x="96792" y="115448"/>
                    </a:cubicBezTo>
                    <a:cubicBezTo>
                      <a:pt x="67169" y="91254"/>
                      <a:pt x="39070" y="65251"/>
                      <a:pt x="12686" y="37628"/>
                    </a:cubicBezTo>
                    <a:cubicBezTo>
                      <a:pt x="-173" y="24198"/>
                      <a:pt x="-2554" y="19150"/>
                      <a:pt x="2399" y="11530"/>
                    </a:cubicBezTo>
                    <a:cubicBezTo>
                      <a:pt x="152323" y="1719"/>
                      <a:pt x="299675" y="-7711"/>
                      <a:pt x="449979" y="9720"/>
                    </a:cubicBezTo>
                    <a:cubicBezTo>
                      <a:pt x="457503" y="22579"/>
                      <a:pt x="465219" y="35247"/>
                      <a:pt x="473601" y="47153"/>
                    </a:cubicBezTo>
                    <a:cubicBezTo>
                      <a:pt x="504176" y="91540"/>
                      <a:pt x="544944" y="96493"/>
                      <a:pt x="595426" y="91445"/>
                    </a:cubicBezTo>
                    <a:cubicBezTo>
                      <a:pt x="606189" y="90397"/>
                      <a:pt x="617143" y="89730"/>
                      <a:pt x="628001" y="88778"/>
                    </a:cubicBezTo>
                    <a:cubicBezTo>
                      <a:pt x="629430" y="221556"/>
                      <a:pt x="750588" y="337475"/>
                      <a:pt x="703534" y="4709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>
                <a:off x="11390788" y="-2997831"/>
                <a:ext cx="310151" cy="370391"/>
              </a:xfrm>
              <a:custGeom>
                <a:avLst/>
                <a:gdLst>
                  <a:gd name="connsiteX0" fmla="*/ 201739 w 310151"/>
                  <a:gd name="connsiteY0" fmla="*/ 213610 h 370391"/>
                  <a:gd name="connsiteX1" fmla="*/ 95726 w 310151"/>
                  <a:gd name="connsiteY1" fmla="*/ 370392 h 370391"/>
                  <a:gd name="connsiteX2" fmla="*/ 0 w 310151"/>
                  <a:gd name="connsiteY2" fmla="*/ 10728 h 370391"/>
                  <a:gd name="connsiteX3" fmla="*/ 308991 w 310151"/>
                  <a:gd name="connsiteY3" fmla="*/ 250 h 370391"/>
                  <a:gd name="connsiteX4" fmla="*/ 201739 w 310151"/>
                  <a:gd name="connsiteY4" fmla="*/ 213610 h 37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151" h="370391">
                    <a:moveTo>
                      <a:pt x="201739" y="213610"/>
                    </a:moveTo>
                    <a:cubicBezTo>
                      <a:pt x="191262" y="231613"/>
                      <a:pt x="136113" y="325434"/>
                      <a:pt x="95726" y="370392"/>
                    </a:cubicBezTo>
                    <a:cubicBezTo>
                      <a:pt x="118967" y="244852"/>
                      <a:pt x="17240" y="134172"/>
                      <a:pt x="0" y="10728"/>
                    </a:cubicBezTo>
                    <a:cubicBezTo>
                      <a:pt x="102870" y="2346"/>
                      <a:pt x="205740" y="-988"/>
                      <a:pt x="308991" y="250"/>
                    </a:cubicBezTo>
                    <a:cubicBezTo>
                      <a:pt x="320802" y="75117"/>
                      <a:pt x="239459" y="148364"/>
                      <a:pt x="201739" y="2136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>
                <a:off x="11072844" y="-3462115"/>
                <a:ext cx="617696" cy="452425"/>
              </a:xfrm>
              <a:custGeom>
                <a:avLst/>
                <a:gdLst>
                  <a:gd name="connsiteX0" fmla="*/ 597408 w 617696"/>
                  <a:gd name="connsiteY0" fmla="*/ 406718 h 452425"/>
                  <a:gd name="connsiteX1" fmla="*/ 617697 w 617696"/>
                  <a:gd name="connsiteY1" fmla="*/ 435864 h 452425"/>
                  <a:gd name="connsiteX2" fmla="*/ 334518 w 617696"/>
                  <a:gd name="connsiteY2" fmla="*/ 444151 h 452425"/>
                  <a:gd name="connsiteX3" fmla="*/ 160877 w 617696"/>
                  <a:gd name="connsiteY3" fmla="*/ 400145 h 452425"/>
                  <a:gd name="connsiteX4" fmla="*/ 67342 w 617696"/>
                  <a:gd name="connsiteY4" fmla="*/ 207931 h 452425"/>
                  <a:gd name="connsiteX5" fmla="*/ 20384 w 617696"/>
                  <a:gd name="connsiteY5" fmla="*/ 91345 h 452425"/>
                  <a:gd name="connsiteX6" fmla="*/ 0 w 617696"/>
                  <a:gd name="connsiteY6" fmla="*/ 13335 h 452425"/>
                  <a:gd name="connsiteX7" fmla="*/ 9240 w 617696"/>
                  <a:gd name="connsiteY7" fmla="*/ 0 h 452425"/>
                  <a:gd name="connsiteX8" fmla="*/ 597408 w 617696"/>
                  <a:gd name="connsiteY8" fmla="*/ 406718 h 4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696" h="452425">
                    <a:moveTo>
                      <a:pt x="597408" y="406718"/>
                    </a:moveTo>
                    <a:cubicBezTo>
                      <a:pt x="606267" y="416338"/>
                      <a:pt x="612934" y="426149"/>
                      <a:pt x="617697" y="435864"/>
                    </a:cubicBezTo>
                    <a:cubicBezTo>
                      <a:pt x="523685" y="434435"/>
                      <a:pt x="427673" y="434150"/>
                      <a:pt x="334518" y="444151"/>
                    </a:cubicBezTo>
                    <a:cubicBezTo>
                      <a:pt x="260699" y="451961"/>
                      <a:pt x="205645" y="470916"/>
                      <a:pt x="160877" y="400145"/>
                    </a:cubicBezTo>
                    <a:cubicBezTo>
                      <a:pt x="123158" y="340805"/>
                      <a:pt x="96203" y="272034"/>
                      <a:pt x="67342" y="207931"/>
                    </a:cubicBezTo>
                    <a:cubicBezTo>
                      <a:pt x="50102" y="169736"/>
                      <a:pt x="33814" y="131064"/>
                      <a:pt x="20384" y="91345"/>
                    </a:cubicBezTo>
                    <a:cubicBezTo>
                      <a:pt x="11811" y="66294"/>
                      <a:pt x="10573" y="37052"/>
                      <a:pt x="0" y="13335"/>
                    </a:cubicBezTo>
                    <a:cubicBezTo>
                      <a:pt x="3048" y="8858"/>
                      <a:pt x="6191" y="4477"/>
                      <a:pt x="9240" y="0"/>
                    </a:cubicBezTo>
                    <a:cubicBezTo>
                      <a:pt x="138208" y="210503"/>
                      <a:pt x="435959" y="228886"/>
                      <a:pt x="597408" y="4067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 19"/>
              <p:cNvSpPr/>
              <p:nvPr/>
            </p:nvSpPr>
            <p:spPr>
              <a:xfrm>
                <a:off x="10762138" y="-3431921"/>
                <a:ext cx="425196" cy="357854"/>
              </a:xfrm>
              <a:custGeom>
                <a:avLst/>
                <a:gdLst>
                  <a:gd name="connsiteX0" fmla="*/ 425196 w 425196"/>
                  <a:gd name="connsiteY0" fmla="*/ 343091 h 357854"/>
                  <a:gd name="connsiteX1" fmla="*/ 0 w 425196"/>
                  <a:gd name="connsiteY1" fmla="*/ 357854 h 357854"/>
                  <a:gd name="connsiteX2" fmla="*/ 6382 w 425196"/>
                  <a:gd name="connsiteY2" fmla="*/ 350520 h 357854"/>
                  <a:gd name="connsiteX3" fmla="*/ 80867 w 425196"/>
                  <a:gd name="connsiteY3" fmla="*/ 265843 h 357854"/>
                  <a:gd name="connsiteX4" fmla="*/ 298895 w 425196"/>
                  <a:gd name="connsiteY4" fmla="*/ 0 h 357854"/>
                  <a:gd name="connsiteX5" fmla="*/ 343567 w 425196"/>
                  <a:gd name="connsiteY5" fmla="*/ 158401 h 357854"/>
                  <a:gd name="connsiteX6" fmla="*/ 425196 w 425196"/>
                  <a:gd name="connsiteY6" fmla="*/ 343091 h 35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5195" h="357854">
                    <a:moveTo>
                      <a:pt x="425196" y="343091"/>
                    </a:moveTo>
                    <a:cubicBezTo>
                      <a:pt x="283559" y="328708"/>
                      <a:pt x="139922" y="331184"/>
                      <a:pt x="0" y="357854"/>
                    </a:cubicBezTo>
                    <a:cubicBezTo>
                      <a:pt x="2000" y="355568"/>
                      <a:pt x="4096" y="353282"/>
                      <a:pt x="6382" y="350520"/>
                    </a:cubicBezTo>
                    <a:cubicBezTo>
                      <a:pt x="31052" y="322040"/>
                      <a:pt x="56007" y="293942"/>
                      <a:pt x="80867" y="265843"/>
                    </a:cubicBezTo>
                    <a:cubicBezTo>
                      <a:pt x="156400" y="180023"/>
                      <a:pt x="232600" y="93440"/>
                      <a:pt x="298895" y="0"/>
                    </a:cubicBezTo>
                    <a:cubicBezTo>
                      <a:pt x="290322" y="47816"/>
                      <a:pt x="328899" y="121444"/>
                      <a:pt x="343567" y="158401"/>
                    </a:cubicBezTo>
                    <a:cubicBezTo>
                      <a:pt x="367760" y="218885"/>
                      <a:pt x="393288" y="283750"/>
                      <a:pt x="425196" y="3430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 rot="958837">
              <a:off x="507061" y="4133758"/>
              <a:ext cx="714358" cy="789518"/>
              <a:chOff x="3186924" y="-2962344"/>
              <a:chExt cx="938361" cy="1037089"/>
            </a:xfrm>
          </p:grpSpPr>
          <p:sp>
            <p:nvSpPr>
              <p:cNvPr id="22" name="任意多边形 21"/>
              <p:cNvSpPr/>
              <p:nvPr/>
            </p:nvSpPr>
            <p:spPr>
              <a:xfrm>
                <a:off x="3186924" y="-2915475"/>
                <a:ext cx="938361" cy="990220"/>
              </a:xfrm>
              <a:custGeom>
                <a:avLst/>
                <a:gdLst>
                  <a:gd name="connsiteX0" fmla="*/ 843230 w 938361"/>
                  <a:gd name="connsiteY0" fmla="*/ 886587 h 990220"/>
                  <a:gd name="connsiteX1" fmla="*/ 829229 w 938361"/>
                  <a:gd name="connsiteY1" fmla="*/ 894398 h 990220"/>
                  <a:gd name="connsiteX2" fmla="*/ 753695 w 938361"/>
                  <a:gd name="connsiteY2" fmla="*/ 888873 h 990220"/>
                  <a:gd name="connsiteX3" fmla="*/ 735884 w 938361"/>
                  <a:gd name="connsiteY3" fmla="*/ 961739 h 990220"/>
                  <a:gd name="connsiteX4" fmla="*/ 734836 w 938361"/>
                  <a:gd name="connsiteY4" fmla="*/ 984980 h 990220"/>
                  <a:gd name="connsiteX5" fmla="*/ 406223 w 938361"/>
                  <a:gd name="connsiteY5" fmla="*/ 973455 h 990220"/>
                  <a:gd name="connsiteX6" fmla="*/ 235059 w 938361"/>
                  <a:gd name="connsiteY6" fmla="*/ 982885 h 990220"/>
                  <a:gd name="connsiteX7" fmla="*/ 33701 w 938361"/>
                  <a:gd name="connsiteY7" fmla="*/ 955262 h 990220"/>
                  <a:gd name="connsiteX8" fmla="*/ 21032 w 938361"/>
                  <a:gd name="connsiteY8" fmla="*/ 947833 h 990220"/>
                  <a:gd name="connsiteX9" fmla="*/ 29414 w 938361"/>
                  <a:gd name="connsiteY9" fmla="*/ 566452 h 990220"/>
                  <a:gd name="connsiteX10" fmla="*/ 85040 w 938361"/>
                  <a:gd name="connsiteY10" fmla="*/ 60198 h 990220"/>
                  <a:gd name="connsiteX11" fmla="*/ 94470 w 938361"/>
                  <a:gd name="connsiteY11" fmla="*/ 60293 h 990220"/>
                  <a:gd name="connsiteX12" fmla="*/ 94470 w 938361"/>
                  <a:gd name="connsiteY12" fmla="*/ 63627 h 990220"/>
                  <a:gd name="connsiteX13" fmla="*/ 101138 w 938361"/>
                  <a:gd name="connsiteY13" fmla="*/ 57912 h 990220"/>
                  <a:gd name="connsiteX14" fmla="*/ 162764 w 938361"/>
                  <a:gd name="connsiteY14" fmla="*/ 62103 h 990220"/>
                  <a:gd name="connsiteX15" fmla="*/ 164193 w 938361"/>
                  <a:gd name="connsiteY15" fmla="*/ 57245 h 990220"/>
                  <a:gd name="connsiteX16" fmla="*/ 185529 w 938361"/>
                  <a:gd name="connsiteY16" fmla="*/ 47625 h 990220"/>
                  <a:gd name="connsiteX17" fmla="*/ 195149 w 938361"/>
                  <a:gd name="connsiteY17" fmla="*/ 53721 h 990220"/>
                  <a:gd name="connsiteX18" fmla="*/ 178004 w 938361"/>
                  <a:gd name="connsiteY18" fmla="*/ 61531 h 990220"/>
                  <a:gd name="connsiteX19" fmla="*/ 325642 w 938361"/>
                  <a:gd name="connsiteY19" fmla="*/ 42291 h 990220"/>
                  <a:gd name="connsiteX20" fmla="*/ 490329 w 938361"/>
                  <a:gd name="connsiteY20" fmla="*/ 37814 h 990220"/>
                  <a:gd name="connsiteX21" fmla="*/ 819037 w 938361"/>
                  <a:gd name="connsiteY21" fmla="*/ 74105 h 990220"/>
                  <a:gd name="connsiteX22" fmla="*/ 823990 w 938361"/>
                  <a:gd name="connsiteY22" fmla="*/ 86678 h 990220"/>
                  <a:gd name="connsiteX23" fmla="*/ 787604 w 938361"/>
                  <a:gd name="connsiteY23" fmla="*/ 561975 h 990220"/>
                  <a:gd name="connsiteX24" fmla="*/ 765125 w 938361"/>
                  <a:gd name="connsiteY24" fmla="*/ 778193 h 990220"/>
                  <a:gd name="connsiteX25" fmla="*/ 757410 w 938361"/>
                  <a:gd name="connsiteY25" fmla="*/ 865727 h 990220"/>
                  <a:gd name="connsiteX26" fmla="*/ 824085 w 938361"/>
                  <a:gd name="connsiteY26" fmla="*/ 870204 h 990220"/>
                  <a:gd name="connsiteX27" fmla="*/ 879235 w 938361"/>
                  <a:gd name="connsiteY27" fmla="*/ 366236 h 990220"/>
                  <a:gd name="connsiteX28" fmla="*/ 874853 w 938361"/>
                  <a:gd name="connsiteY28" fmla="*/ 11240 h 990220"/>
                  <a:gd name="connsiteX29" fmla="*/ 881807 w 938361"/>
                  <a:gd name="connsiteY29" fmla="*/ 0 h 990220"/>
                  <a:gd name="connsiteX30" fmla="*/ 909524 w 938361"/>
                  <a:gd name="connsiteY30" fmla="*/ 329756 h 990220"/>
                  <a:gd name="connsiteX31" fmla="*/ 843230 w 938361"/>
                  <a:gd name="connsiteY31" fmla="*/ 886587 h 990220"/>
                  <a:gd name="connsiteX32" fmla="*/ 712833 w 938361"/>
                  <a:gd name="connsiteY32" fmla="*/ 962787 h 990220"/>
                  <a:gd name="connsiteX33" fmla="*/ 730740 w 938361"/>
                  <a:gd name="connsiteY33" fmla="*/ 887825 h 990220"/>
                  <a:gd name="connsiteX34" fmla="*/ 733883 w 938361"/>
                  <a:gd name="connsiteY34" fmla="*/ 867061 h 990220"/>
                  <a:gd name="connsiteX35" fmla="*/ 744266 w 938361"/>
                  <a:gd name="connsiteY35" fmla="*/ 741617 h 990220"/>
                  <a:gd name="connsiteX36" fmla="*/ 768650 w 938361"/>
                  <a:gd name="connsiteY36" fmla="*/ 523875 h 990220"/>
                  <a:gd name="connsiteX37" fmla="*/ 799415 w 938361"/>
                  <a:gd name="connsiteY37" fmla="*/ 99251 h 990220"/>
                  <a:gd name="connsiteX38" fmla="*/ 446133 w 938361"/>
                  <a:gd name="connsiteY38" fmla="*/ 60484 h 990220"/>
                  <a:gd name="connsiteX39" fmla="*/ 246870 w 938361"/>
                  <a:gd name="connsiteY39" fmla="*/ 73628 h 990220"/>
                  <a:gd name="connsiteX40" fmla="*/ 98280 w 938361"/>
                  <a:gd name="connsiteY40" fmla="*/ 68104 h 990220"/>
                  <a:gd name="connsiteX41" fmla="*/ 94565 w 938361"/>
                  <a:gd name="connsiteY41" fmla="*/ 63722 h 990220"/>
                  <a:gd name="connsiteX42" fmla="*/ 49036 w 938361"/>
                  <a:gd name="connsiteY42" fmla="*/ 566547 h 990220"/>
                  <a:gd name="connsiteX43" fmla="*/ 38463 w 938361"/>
                  <a:gd name="connsiteY43" fmla="*/ 934117 h 990220"/>
                  <a:gd name="connsiteX44" fmla="*/ 188006 w 938361"/>
                  <a:gd name="connsiteY44" fmla="*/ 951167 h 990220"/>
                  <a:gd name="connsiteX45" fmla="*/ 372124 w 938361"/>
                  <a:gd name="connsiteY45" fmla="*/ 953072 h 990220"/>
                  <a:gd name="connsiteX46" fmla="*/ 712833 w 938361"/>
                  <a:gd name="connsiteY46" fmla="*/ 962787 h 99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938361" h="990220">
                    <a:moveTo>
                      <a:pt x="843230" y="886587"/>
                    </a:moveTo>
                    <a:cubicBezTo>
                      <a:pt x="841516" y="892873"/>
                      <a:pt x="835134" y="895636"/>
                      <a:pt x="829229" y="894398"/>
                    </a:cubicBezTo>
                    <a:cubicBezTo>
                      <a:pt x="803511" y="888873"/>
                      <a:pt x="779127" y="888302"/>
                      <a:pt x="753695" y="888873"/>
                    </a:cubicBezTo>
                    <a:cubicBezTo>
                      <a:pt x="749504" y="913543"/>
                      <a:pt x="743980" y="937831"/>
                      <a:pt x="735884" y="961739"/>
                    </a:cubicBezTo>
                    <a:cubicBezTo>
                      <a:pt x="745790" y="966121"/>
                      <a:pt x="747980" y="982694"/>
                      <a:pt x="734836" y="984980"/>
                    </a:cubicBezTo>
                    <a:cubicBezTo>
                      <a:pt x="623870" y="1004126"/>
                      <a:pt x="515951" y="963930"/>
                      <a:pt x="406223" y="973455"/>
                    </a:cubicBezTo>
                    <a:cubicBezTo>
                      <a:pt x="350312" y="978408"/>
                      <a:pt x="291257" y="992124"/>
                      <a:pt x="235059" y="982885"/>
                    </a:cubicBezTo>
                    <a:cubicBezTo>
                      <a:pt x="168098" y="971836"/>
                      <a:pt x="102376" y="945737"/>
                      <a:pt x="33701" y="955262"/>
                    </a:cubicBezTo>
                    <a:cubicBezTo>
                      <a:pt x="27605" y="956119"/>
                      <a:pt x="23128" y="953548"/>
                      <a:pt x="21032" y="947833"/>
                    </a:cubicBezTo>
                    <a:cubicBezTo>
                      <a:pt x="-22878" y="828294"/>
                      <a:pt x="13031" y="688181"/>
                      <a:pt x="29414" y="566452"/>
                    </a:cubicBezTo>
                    <a:cubicBezTo>
                      <a:pt x="51893" y="399193"/>
                      <a:pt x="78278" y="228981"/>
                      <a:pt x="85040" y="60198"/>
                    </a:cubicBezTo>
                    <a:cubicBezTo>
                      <a:pt x="85326" y="54197"/>
                      <a:pt x="94280" y="54197"/>
                      <a:pt x="94470" y="60293"/>
                    </a:cubicBezTo>
                    <a:cubicBezTo>
                      <a:pt x="94470" y="61341"/>
                      <a:pt x="94470" y="62484"/>
                      <a:pt x="94470" y="63627"/>
                    </a:cubicBezTo>
                    <a:cubicBezTo>
                      <a:pt x="94375" y="60484"/>
                      <a:pt x="97042" y="57245"/>
                      <a:pt x="101138" y="57912"/>
                    </a:cubicBezTo>
                    <a:cubicBezTo>
                      <a:pt x="121712" y="61531"/>
                      <a:pt x="142190" y="62484"/>
                      <a:pt x="162764" y="62103"/>
                    </a:cubicBezTo>
                    <a:cubicBezTo>
                      <a:pt x="161526" y="60579"/>
                      <a:pt x="161717" y="57722"/>
                      <a:pt x="164193" y="57245"/>
                    </a:cubicBezTo>
                    <a:cubicBezTo>
                      <a:pt x="173147" y="55531"/>
                      <a:pt x="180005" y="52102"/>
                      <a:pt x="185529" y="47625"/>
                    </a:cubicBezTo>
                    <a:lnTo>
                      <a:pt x="195149" y="53721"/>
                    </a:lnTo>
                    <a:cubicBezTo>
                      <a:pt x="190292" y="57245"/>
                      <a:pt x="184577" y="59912"/>
                      <a:pt x="178004" y="61531"/>
                    </a:cubicBezTo>
                    <a:cubicBezTo>
                      <a:pt x="227344" y="58674"/>
                      <a:pt x="276588" y="48292"/>
                      <a:pt x="325642" y="42291"/>
                    </a:cubicBezTo>
                    <a:cubicBezTo>
                      <a:pt x="379839" y="35719"/>
                      <a:pt x="435751" y="38957"/>
                      <a:pt x="490329" y="37814"/>
                    </a:cubicBezTo>
                    <a:cubicBezTo>
                      <a:pt x="598343" y="35528"/>
                      <a:pt x="718167" y="28289"/>
                      <a:pt x="819037" y="74105"/>
                    </a:cubicBezTo>
                    <a:cubicBezTo>
                      <a:pt x="823895" y="76200"/>
                      <a:pt x="824657" y="82201"/>
                      <a:pt x="823990" y="86678"/>
                    </a:cubicBezTo>
                    <a:cubicBezTo>
                      <a:pt x="799987" y="244221"/>
                      <a:pt x="807035" y="404146"/>
                      <a:pt x="787604" y="561975"/>
                    </a:cubicBezTo>
                    <a:cubicBezTo>
                      <a:pt x="778746" y="634365"/>
                      <a:pt x="769507" y="705422"/>
                      <a:pt x="765125" y="778193"/>
                    </a:cubicBezTo>
                    <a:cubicBezTo>
                      <a:pt x="763411" y="807530"/>
                      <a:pt x="761220" y="836867"/>
                      <a:pt x="757410" y="865727"/>
                    </a:cubicBezTo>
                    <a:cubicBezTo>
                      <a:pt x="779889" y="865442"/>
                      <a:pt x="801797" y="866299"/>
                      <a:pt x="824085" y="870204"/>
                    </a:cubicBezTo>
                    <a:cubicBezTo>
                      <a:pt x="865614" y="704945"/>
                      <a:pt x="841325" y="531971"/>
                      <a:pt x="879235" y="366236"/>
                    </a:cubicBezTo>
                    <a:cubicBezTo>
                      <a:pt x="903143" y="261842"/>
                      <a:pt x="956292" y="102299"/>
                      <a:pt x="874853" y="11240"/>
                    </a:cubicBezTo>
                    <a:lnTo>
                      <a:pt x="881807" y="0"/>
                    </a:lnTo>
                    <a:cubicBezTo>
                      <a:pt x="973913" y="72676"/>
                      <a:pt x="930765" y="233839"/>
                      <a:pt x="909524" y="329756"/>
                    </a:cubicBezTo>
                    <a:cubicBezTo>
                      <a:pt x="868376" y="513397"/>
                      <a:pt x="891808" y="704755"/>
                      <a:pt x="843230" y="886587"/>
                    </a:cubicBezTo>
                    <a:close/>
                    <a:moveTo>
                      <a:pt x="712833" y="962787"/>
                    </a:moveTo>
                    <a:cubicBezTo>
                      <a:pt x="720929" y="938022"/>
                      <a:pt x="726549" y="913067"/>
                      <a:pt x="730740" y="887825"/>
                    </a:cubicBezTo>
                    <a:cubicBezTo>
                      <a:pt x="723692" y="883158"/>
                      <a:pt x="724835" y="870109"/>
                      <a:pt x="733883" y="867061"/>
                    </a:cubicBezTo>
                    <a:cubicBezTo>
                      <a:pt x="739503" y="825627"/>
                      <a:pt x="741789" y="783717"/>
                      <a:pt x="744266" y="741617"/>
                    </a:cubicBezTo>
                    <a:cubicBezTo>
                      <a:pt x="748552" y="668369"/>
                      <a:pt x="762268" y="596837"/>
                      <a:pt x="768650" y="523875"/>
                    </a:cubicBezTo>
                    <a:cubicBezTo>
                      <a:pt x="781032" y="382619"/>
                      <a:pt x="777794" y="239649"/>
                      <a:pt x="799415" y="99251"/>
                    </a:cubicBezTo>
                    <a:cubicBezTo>
                      <a:pt x="807321" y="48482"/>
                      <a:pt x="481947" y="60007"/>
                      <a:pt x="446133" y="60484"/>
                    </a:cubicBezTo>
                    <a:cubicBezTo>
                      <a:pt x="378506" y="61531"/>
                      <a:pt x="314117" y="64103"/>
                      <a:pt x="246870" y="73628"/>
                    </a:cubicBezTo>
                    <a:cubicBezTo>
                      <a:pt x="196673" y="80677"/>
                      <a:pt x="147048" y="83249"/>
                      <a:pt x="98280" y="68104"/>
                    </a:cubicBezTo>
                    <a:cubicBezTo>
                      <a:pt x="95804" y="67342"/>
                      <a:pt x="94661" y="65627"/>
                      <a:pt x="94565" y="63722"/>
                    </a:cubicBezTo>
                    <a:cubicBezTo>
                      <a:pt x="98280" y="229838"/>
                      <a:pt x="71324" y="402145"/>
                      <a:pt x="49036" y="566547"/>
                    </a:cubicBezTo>
                    <a:cubicBezTo>
                      <a:pt x="33320" y="682847"/>
                      <a:pt x="-113" y="819150"/>
                      <a:pt x="38463" y="934117"/>
                    </a:cubicBezTo>
                    <a:cubicBezTo>
                      <a:pt x="89803" y="929069"/>
                      <a:pt x="137333" y="940213"/>
                      <a:pt x="188006" y="951167"/>
                    </a:cubicBezTo>
                    <a:cubicBezTo>
                      <a:pt x="251728" y="964692"/>
                      <a:pt x="308211" y="960120"/>
                      <a:pt x="372124" y="953072"/>
                    </a:cubicBezTo>
                    <a:cubicBezTo>
                      <a:pt x="485757" y="940498"/>
                      <a:pt x="598724" y="975646"/>
                      <a:pt x="712833" y="9627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3364738" y="-2940343"/>
                <a:ext cx="740437" cy="895072"/>
              </a:xfrm>
              <a:custGeom>
                <a:avLst/>
                <a:gdLst>
                  <a:gd name="connsiteX0" fmla="*/ 701231 w 740437"/>
                  <a:gd name="connsiteY0" fmla="*/ 391104 h 895072"/>
                  <a:gd name="connsiteX1" fmla="*/ 646081 w 740437"/>
                  <a:gd name="connsiteY1" fmla="*/ 895072 h 895072"/>
                  <a:gd name="connsiteX2" fmla="*/ 579406 w 740437"/>
                  <a:gd name="connsiteY2" fmla="*/ 890596 h 895072"/>
                  <a:gd name="connsiteX3" fmla="*/ 587121 w 740437"/>
                  <a:gd name="connsiteY3" fmla="*/ 803061 h 895072"/>
                  <a:gd name="connsiteX4" fmla="*/ 609600 w 740437"/>
                  <a:gd name="connsiteY4" fmla="*/ 586843 h 895072"/>
                  <a:gd name="connsiteX5" fmla="*/ 645986 w 740437"/>
                  <a:gd name="connsiteY5" fmla="*/ 111546 h 895072"/>
                  <a:gd name="connsiteX6" fmla="*/ 641033 w 740437"/>
                  <a:gd name="connsiteY6" fmla="*/ 98973 h 895072"/>
                  <a:gd name="connsiteX7" fmla="*/ 312325 w 740437"/>
                  <a:gd name="connsiteY7" fmla="*/ 62682 h 895072"/>
                  <a:gd name="connsiteX8" fmla="*/ 147637 w 740437"/>
                  <a:gd name="connsiteY8" fmla="*/ 67159 h 895072"/>
                  <a:gd name="connsiteX9" fmla="*/ 0 w 740437"/>
                  <a:gd name="connsiteY9" fmla="*/ 86400 h 895072"/>
                  <a:gd name="connsiteX10" fmla="*/ 17145 w 740437"/>
                  <a:gd name="connsiteY10" fmla="*/ 78589 h 895072"/>
                  <a:gd name="connsiteX11" fmla="*/ 48578 w 740437"/>
                  <a:gd name="connsiteY11" fmla="*/ 29250 h 895072"/>
                  <a:gd name="connsiteX12" fmla="*/ 120682 w 740437"/>
                  <a:gd name="connsiteY12" fmla="*/ 2294 h 895072"/>
                  <a:gd name="connsiteX13" fmla="*/ 241268 w 740437"/>
                  <a:gd name="connsiteY13" fmla="*/ 8 h 895072"/>
                  <a:gd name="connsiteX14" fmla="*/ 687229 w 740437"/>
                  <a:gd name="connsiteY14" fmla="*/ 38584 h 895072"/>
                  <a:gd name="connsiteX15" fmla="*/ 696754 w 740437"/>
                  <a:gd name="connsiteY15" fmla="*/ 36108 h 895072"/>
                  <a:gd name="connsiteX16" fmla="*/ 701231 w 740437"/>
                  <a:gd name="connsiteY16" fmla="*/ 391104 h 895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0437" h="895072">
                    <a:moveTo>
                      <a:pt x="701231" y="391104"/>
                    </a:moveTo>
                    <a:cubicBezTo>
                      <a:pt x="663321" y="556744"/>
                      <a:pt x="687610" y="729813"/>
                      <a:pt x="646081" y="895072"/>
                    </a:cubicBezTo>
                    <a:cubicBezTo>
                      <a:pt x="623792" y="891167"/>
                      <a:pt x="601885" y="890310"/>
                      <a:pt x="579406" y="890596"/>
                    </a:cubicBezTo>
                    <a:cubicBezTo>
                      <a:pt x="583216" y="861735"/>
                      <a:pt x="585407" y="832398"/>
                      <a:pt x="587121" y="803061"/>
                    </a:cubicBezTo>
                    <a:cubicBezTo>
                      <a:pt x="591502" y="730290"/>
                      <a:pt x="600647" y="659233"/>
                      <a:pt x="609600" y="586843"/>
                    </a:cubicBezTo>
                    <a:cubicBezTo>
                      <a:pt x="629126" y="429014"/>
                      <a:pt x="621983" y="269089"/>
                      <a:pt x="645986" y="111546"/>
                    </a:cubicBezTo>
                    <a:cubicBezTo>
                      <a:pt x="646748" y="107069"/>
                      <a:pt x="645986" y="101163"/>
                      <a:pt x="641033" y="98973"/>
                    </a:cubicBezTo>
                    <a:cubicBezTo>
                      <a:pt x="540163" y="53062"/>
                      <a:pt x="420338" y="60301"/>
                      <a:pt x="312325" y="62682"/>
                    </a:cubicBezTo>
                    <a:cubicBezTo>
                      <a:pt x="257842" y="63825"/>
                      <a:pt x="201835" y="60587"/>
                      <a:pt x="147637" y="67159"/>
                    </a:cubicBezTo>
                    <a:cubicBezTo>
                      <a:pt x="98584" y="73160"/>
                      <a:pt x="49340" y="83637"/>
                      <a:pt x="0" y="86400"/>
                    </a:cubicBezTo>
                    <a:cubicBezTo>
                      <a:pt x="6572" y="84876"/>
                      <a:pt x="12287" y="82113"/>
                      <a:pt x="17145" y="78589"/>
                    </a:cubicBezTo>
                    <a:cubicBezTo>
                      <a:pt x="31814" y="67731"/>
                      <a:pt x="39910" y="49157"/>
                      <a:pt x="48578" y="29250"/>
                    </a:cubicBezTo>
                    <a:cubicBezTo>
                      <a:pt x="62389" y="-2469"/>
                      <a:pt x="89154" y="3723"/>
                      <a:pt x="120682" y="2294"/>
                    </a:cubicBezTo>
                    <a:cubicBezTo>
                      <a:pt x="160877" y="675"/>
                      <a:pt x="200978" y="-87"/>
                      <a:pt x="241268" y="8"/>
                    </a:cubicBezTo>
                    <a:cubicBezTo>
                      <a:pt x="390430" y="198"/>
                      <a:pt x="540258" y="13533"/>
                      <a:pt x="687229" y="38584"/>
                    </a:cubicBezTo>
                    <a:cubicBezTo>
                      <a:pt x="691039" y="39251"/>
                      <a:pt x="694277" y="38108"/>
                      <a:pt x="696754" y="36108"/>
                    </a:cubicBezTo>
                    <a:cubicBezTo>
                      <a:pt x="778288" y="127167"/>
                      <a:pt x="725138" y="286710"/>
                      <a:pt x="701231" y="3911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3207390" y="-2856364"/>
                <a:ext cx="778995" cy="906554"/>
              </a:xfrm>
              <a:custGeom>
                <a:avLst/>
                <a:gdLst>
                  <a:gd name="connsiteX0" fmla="*/ 710274 w 778995"/>
                  <a:gd name="connsiteY0" fmla="*/ 828715 h 906554"/>
                  <a:gd name="connsiteX1" fmla="*/ 692367 w 778995"/>
                  <a:gd name="connsiteY1" fmla="*/ 903676 h 906554"/>
                  <a:gd name="connsiteX2" fmla="*/ 351562 w 778995"/>
                  <a:gd name="connsiteY2" fmla="*/ 894056 h 906554"/>
                  <a:gd name="connsiteX3" fmla="*/ 167444 w 778995"/>
                  <a:gd name="connsiteY3" fmla="*/ 892151 h 906554"/>
                  <a:gd name="connsiteX4" fmla="*/ 17902 w 778995"/>
                  <a:gd name="connsiteY4" fmla="*/ 875101 h 906554"/>
                  <a:gd name="connsiteX5" fmla="*/ 28474 w 778995"/>
                  <a:gd name="connsiteY5" fmla="*/ 507532 h 906554"/>
                  <a:gd name="connsiteX6" fmla="*/ 74004 w 778995"/>
                  <a:gd name="connsiteY6" fmla="*/ 4707 h 906554"/>
                  <a:gd name="connsiteX7" fmla="*/ 77719 w 778995"/>
                  <a:gd name="connsiteY7" fmla="*/ 9088 h 906554"/>
                  <a:gd name="connsiteX8" fmla="*/ 226309 w 778995"/>
                  <a:gd name="connsiteY8" fmla="*/ 14613 h 906554"/>
                  <a:gd name="connsiteX9" fmla="*/ 425572 w 778995"/>
                  <a:gd name="connsiteY9" fmla="*/ 1468 h 906554"/>
                  <a:gd name="connsiteX10" fmla="*/ 778854 w 778995"/>
                  <a:gd name="connsiteY10" fmla="*/ 40235 h 906554"/>
                  <a:gd name="connsiteX11" fmla="*/ 748088 w 778995"/>
                  <a:gd name="connsiteY11" fmla="*/ 464860 h 906554"/>
                  <a:gd name="connsiteX12" fmla="*/ 723704 w 778995"/>
                  <a:gd name="connsiteY12" fmla="*/ 682601 h 906554"/>
                  <a:gd name="connsiteX13" fmla="*/ 713322 w 778995"/>
                  <a:gd name="connsiteY13" fmla="*/ 808045 h 906554"/>
                  <a:gd name="connsiteX14" fmla="*/ 710274 w 778995"/>
                  <a:gd name="connsiteY14" fmla="*/ 828715 h 906554"/>
                  <a:gd name="connsiteX15" fmla="*/ 738468 w 778995"/>
                  <a:gd name="connsiteY15" fmla="*/ 157488 h 906554"/>
                  <a:gd name="connsiteX16" fmla="*/ 738658 w 778995"/>
                  <a:gd name="connsiteY16" fmla="*/ 138533 h 906554"/>
                  <a:gd name="connsiteX17" fmla="*/ 683318 w 778995"/>
                  <a:gd name="connsiteY17" fmla="*/ 139009 h 906554"/>
                  <a:gd name="connsiteX18" fmla="*/ 681318 w 778995"/>
                  <a:gd name="connsiteY18" fmla="*/ 139200 h 906554"/>
                  <a:gd name="connsiteX19" fmla="*/ 676936 w 778995"/>
                  <a:gd name="connsiteY19" fmla="*/ 75763 h 906554"/>
                  <a:gd name="connsiteX20" fmla="*/ 664268 w 778995"/>
                  <a:gd name="connsiteY20" fmla="*/ 75573 h 906554"/>
                  <a:gd name="connsiteX21" fmla="*/ 662744 w 778995"/>
                  <a:gd name="connsiteY21" fmla="*/ 140819 h 906554"/>
                  <a:gd name="connsiteX22" fmla="*/ 620167 w 778995"/>
                  <a:gd name="connsiteY22" fmla="*/ 139581 h 906554"/>
                  <a:gd name="connsiteX23" fmla="*/ 616167 w 778995"/>
                  <a:gd name="connsiteY23" fmla="*/ 153678 h 906554"/>
                  <a:gd name="connsiteX24" fmla="*/ 661696 w 778995"/>
                  <a:gd name="connsiteY24" fmla="*/ 162060 h 906554"/>
                  <a:gd name="connsiteX25" fmla="*/ 655981 w 778995"/>
                  <a:gd name="connsiteY25" fmla="*/ 200350 h 906554"/>
                  <a:gd name="connsiteX26" fmla="*/ 677032 w 778995"/>
                  <a:gd name="connsiteY26" fmla="*/ 206351 h 906554"/>
                  <a:gd name="connsiteX27" fmla="*/ 681985 w 778995"/>
                  <a:gd name="connsiteY27" fmla="*/ 162250 h 906554"/>
                  <a:gd name="connsiteX28" fmla="*/ 738468 w 778995"/>
                  <a:gd name="connsiteY28" fmla="*/ 157488 h 906554"/>
                  <a:gd name="connsiteX29" fmla="*/ 583496 w 778995"/>
                  <a:gd name="connsiteY29" fmla="*/ 608592 h 906554"/>
                  <a:gd name="connsiteX30" fmla="*/ 588830 w 778995"/>
                  <a:gd name="connsiteY30" fmla="*/ 589732 h 906554"/>
                  <a:gd name="connsiteX31" fmla="*/ 359373 w 778995"/>
                  <a:gd name="connsiteY31" fmla="*/ 572873 h 906554"/>
                  <a:gd name="connsiteX32" fmla="*/ 132868 w 778995"/>
                  <a:gd name="connsiteY32" fmla="*/ 564110 h 906554"/>
                  <a:gd name="connsiteX33" fmla="*/ 133630 w 778995"/>
                  <a:gd name="connsiteY33" fmla="*/ 570016 h 906554"/>
                  <a:gd name="connsiteX34" fmla="*/ 342799 w 778995"/>
                  <a:gd name="connsiteY34" fmla="*/ 593257 h 906554"/>
                  <a:gd name="connsiteX35" fmla="*/ 583496 w 778995"/>
                  <a:gd name="connsiteY35" fmla="*/ 608592 h 906554"/>
                  <a:gd name="connsiteX36" fmla="*/ 494056 w 778995"/>
                  <a:gd name="connsiteY36" fmla="*/ 743942 h 906554"/>
                  <a:gd name="connsiteX37" fmla="*/ 494152 w 778995"/>
                  <a:gd name="connsiteY37" fmla="*/ 724035 h 906554"/>
                  <a:gd name="connsiteX38" fmla="*/ 148299 w 778995"/>
                  <a:gd name="connsiteY38" fmla="*/ 695936 h 906554"/>
                  <a:gd name="connsiteX39" fmla="*/ 149347 w 778995"/>
                  <a:gd name="connsiteY39" fmla="*/ 704985 h 906554"/>
                  <a:gd name="connsiteX40" fmla="*/ 494056 w 778995"/>
                  <a:gd name="connsiteY40" fmla="*/ 743942 h 906554"/>
                  <a:gd name="connsiteX41" fmla="*/ 571018 w 778995"/>
                  <a:gd name="connsiteY41" fmla="*/ 406852 h 906554"/>
                  <a:gd name="connsiteX42" fmla="*/ 565780 w 778995"/>
                  <a:gd name="connsiteY42" fmla="*/ 393613 h 906554"/>
                  <a:gd name="connsiteX43" fmla="*/ 322892 w 778995"/>
                  <a:gd name="connsiteY43" fmla="*/ 380849 h 906554"/>
                  <a:gd name="connsiteX44" fmla="*/ 131535 w 778995"/>
                  <a:gd name="connsiteY44" fmla="*/ 381706 h 906554"/>
                  <a:gd name="connsiteX45" fmla="*/ 132583 w 778995"/>
                  <a:gd name="connsiteY45" fmla="*/ 386278 h 906554"/>
                  <a:gd name="connsiteX46" fmla="*/ 374518 w 778995"/>
                  <a:gd name="connsiteY46" fmla="*/ 411329 h 906554"/>
                  <a:gd name="connsiteX47" fmla="*/ 571018 w 778995"/>
                  <a:gd name="connsiteY47" fmla="*/ 406852 h 906554"/>
                  <a:gd name="connsiteX48" fmla="*/ 441669 w 778995"/>
                  <a:gd name="connsiteY48" fmla="*/ 812903 h 906554"/>
                  <a:gd name="connsiteX49" fmla="*/ 445955 w 778995"/>
                  <a:gd name="connsiteY49" fmla="*/ 798044 h 906554"/>
                  <a:gd name="connsiteX50" fmla="*/ 133916 w 778995"/>
                  <a:gd name="connsiteY50" fmla="*/ 757468 h 906554"/>
                  <a:gd name="connsiteX51" fmla="*/ 131059 w 778995"/>
                  <a:gd name="connsiteY51" fmla="*/ 762230 h 906554"/>
                  <a:gd name="connsiteX52" fmla="*/ 268790 w 778995"/>
                  <a:gd name="connsiteY52" fmla="*/ 799568 h 906554"/>
                  <a:gd name="connsiteX53" fmla="*/ 441669 w 778995"/>
                  <a:gd name="connsiteY53" fmla="*/ 812903 h 906554"/>
                  <a:gd name="connsiteX54" fmla="*/ 580639 w 778995"/>
                  <a:gd name="connsiteY54" fmla="*/ 278360 h 906554"/>
                  <a:gd name="connsiteX55" fmla="*/ 589211 w 778995"/>
                  <a:gd name="connsiteY55" fmla="*/ 184539 h 906554"/>
                  <a:gd name="connsiteX56" fmla="*/ 560065 w 778995"/>
                  <a:gd name="connsiteY56" fmla="*/ 78907 h 906554"/>
                  <a:gd name="connsiteX57" fmla="*/ 540634 w 778995"/>
                  <a:gd name="connsiteY57" fmla="*/ 78526 h 906554"/>
                  <a:gd name="connsiteX58" fmla="*/ 519298 w 778995"/>
                  <a:gd name="connsiteY58" fmla="*/ 115387 h 906554"/>
                  <a:gd name="connsiteX59" fmla="*/ 515869 w 778995"/>
                  <a:gd name="connsiteY59" fmla="*/ 117578 h 906554"/>
                  <a:gd name="connsiteX60" fmla="*/ 509963 w 778995"/>
                  <a:gd name="connsiteY60" fmla="*/ 133009 h 906554"/>
                  <a:gd name="connsiteX61" fmla="*/ 455575 w 778995"/>
                  <a:gd name="connsiteY61" fmla="*/ 272169 h 906554"/>
                  <a:gd name="connsiteX62" fmla="*/ 472244 w 778995"/>
                  <a:gd name="connsiteY62" fmla="*/ 276931 h 906554"/>
                  <a:gd name="connsiteX63" fmla="*/ 492532 w 778995"/>
                  <a:gd name="connsiteY63" fmla="*/ 219115 h 906554"/>
                  <a:gd name="connsiteX64" fmla="*/ 562446 w 778995"/>
                  <a:gd name="connsiteY64" fmla="*/ 221496 h 906554"/>
                  <a:gd name="connsiteX65" fmla="*/ 561112 w 778995"/>
                  <a:gd name="connsiteY65" fmla="*/ 272836 h 906554"/>
                  <a:gd name="connsiteX66" fmla="*/ 580639 w 778995"/>
                  <a:gd name="connsiteY66" fmla="*/ 278360 h 906554"/>
                  <a:gd name="connsiteX67" fmla="*/ 498343 w 778995"/>
                  <a:gd name="connsiteY67" fmla="*/ 504769 h 906554"/>
                  <a:gd name="connsiteX68" fmla="*/ 496723 w 778995"/>
                  <a:gd name="connsiteY68" fmla="*/ 492101 h 906554"/>
                  <a:gd name="connsiteX69" fmla="*/ 293079 w 778995"/>
                  <a:gd name="connsiteY69" fmla="*/ 477528 h 906554"/>
                  <a:gd name="connsiteX70" fmla="*/ 128582 w 778995"/>
                  <a:gd name="connsiteY70" fmla="*/ 465717 h 906554"/>
                  <a:gd name="connsiteX71" fmla="*/ 129344 w 778995"/>
                  <a:gd name="connsiteY71" fmla="*/ 472670 h 906554"/>
                  <a:gd name="connsiteX72" fmla="*/ 336037 w 778995"/>
                  <a:gd name="connsiteY72" fmla="*/ 507151 h 906554"/>
                  <a:gd name="connsiteX73" fmla="*/ 498343 w 778995"/>
                  <a:gd name="connsiteY73" fmla="*/ 504769 h 90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778995" h="906554">
                    <a:moveTo>
                      <a:pt x="710274" y="828715"/>
                    </a:moveTo>
                    <a:cubicBezTo>
                      <a:pt x="706083" y="853956"/>
                      <a:pt x="700463" y="878911"/>
                      <a:pt x="692367" y="903676"/>
                    </a:cubicBezTo>
                    <a:cubicBezTo>
                      <a:pt x="578257" y="916535"/>
                      <a:pt x="465386" y="881388"/>
                      <a:pt x="351562" y="894056"/>
                    </a:cubicBezTo>
                    <a:cubicBezTo>
                      <a:pt x="287745" y="901105"/>
                      <a:pt x="231166" y="905581"/>
                      <a:pt x="167444" y="892151"/>
                    </a:cubicBezTo>
                    <a:cubicBezTo>
                      <a:pt x="116771" y="881293"/>
                      <a:pt x="69241" y="870148"/>
                      <a:pt x="17902" y="875101"/>
                    </a:cubicBezTo>
                    <a:cubicBezTo>
                      <a:pt x="-20675" y="760135"/>
                      <a:pt x="12758" y="623832"/>
                      <a:pt x="28474" y="507532"/>
                    </a:cubicBezTo>
                    <a:cubicBezTo>
                      <a:pt x="50763" y="343130"/>
                      <a:pt x="77719" y="170823"/>
                      <a:pt x="74004" y="4707"/>
                    </a:cubicBezTo>
                    <a:cubicBezTo>
                      <a:pt x="74099" y="6612"/>
                      <a:pt x="75242" y="8326"/>
                      <a:pt x="77719" y="9088"/>
                    </a:cubicBezTo>
                    <a:cubicBezTo>
                      <a:pt x="126582" y="24138"/>
                      <a:pt x="176112" y="21661"/>
                      <a:pt x="226309" y="14613"/>
                    </a:cubicBezTo>
                    <a:cubicBezTo>
                      <a:pt x="293555" y="5088"/>
                      <a:pt x="357944" y="2516"/>
                      <a:pt x="425572" y="1468"/>
                    </a:cubicBezTo>
                    <a:cubicBezTo>
                      <a:pt x="461481" y="992"/>
                      <a:pt x="786760" y="-10628"/>
                      <a:pt x="778854" y="40235"/>
                    </a:cubicBezTo>
                    <a:cubicBezTo>
                      <a:pt x="757232" y="180634"/>
                      <a:pt x="760471" y="323604"/>
                      <a:pt x="748088" y="464860"/>
                    </a:cubicBezTo>
                    <a:cubicBezTo>
                      <a:pt x="741706" y="537821"/>
                      <a:pt x="727990" y="609354"/>
                      <a:pt x="723704" y="682601"/>
                    </a:cubicBezTo>
                    <a:cubicBezTo>
                      <a:pt x="721228" y="724702"/>
                      <a:pt x="718942" y="766612"/>
                      <a:pt x="713322" y="808045"/>
                    </a:cubicBezTo>
                    <a:cubicBezTo>
                      <a:pt x="704368" y="811093"/>
                      <a:pt x="703225" y="824047"/>
                      <a:pt x="710274" y="828715"/>
                    </a:cubicBezTo>
                    <a:close/>
                    <a:moveTo>
                      <a:pt x="738468" y="157488"/>
                    </a:moveTo>
                    <a:cubicBezTo>
                      <a:pt x="747802" y="154059"/>
                      <a:pt x="747993" y="142248"/>
                      <a:pt x="738658" y="138533"/>
                    </a:cubicBezTo>
                    <a:cubicBezTo>
                      <a:pt x="721418" y="131770"/>
                      <a:pt x="701320" y="137009"/>
                      <a:pt x="683318" y="139009"/>
                    </a:cubicBezTo>
                    <a:cubicBezTo>
                      <a:pt x="682651" y="139009"/>
                      <a:pt x="681985" y="139200"/>
                      <a:pt x="681318" y="139200"/>
                    </a:cubicBezTo>
                    <a:cubicBezTo>
                      <a:pt x="680175" y="118054"/>
                      <a:pt x="677698" y="96814"/>
                      <a:pt x="676936" y="75763"/>
                    </a:cubicBezTo>
                    <a:cubicBezTo>
                      <a:pt x="676555" y="67572"/>
                      <a:pt x="664935" y="67477"/>
                      <a:pt x="664268" y="75573"/>
                    </a:cubicBezTo>
                    <a:cubicBezTo>
                      <a:pt x="662744" y="97385"/>
                      <a:pt x="663316" y="119102"/>
                      <a:pt x="662744" y="140819"/>
                    </a:cubicBezTo>
                    <a:cubicBezTo>
                      <a:pt x="648552" y="141676"/>
                      <a:pt x="634169" y="141962"/>
                      <a:pt x="620167" y="139581"/>
                    </a:cubicBezTo>
                    <a:cubicBezTo>
                      <a:pt x="610928" y="138057"/>
                      <a:pt x="607023" y="150535"/>
                      <a:pt x="616167" y="153678"/>
                    </a:cubicBezTo>
                    <a:cubicBezTo>
                      <a:pt x="631597" y="158917"/>
                      <a:pt x="646171" y="161298"/>
                      <a:pt x="661696" y="162060"/>
                    </a:cubicBezTo>
                    <a:cubicBezTo>
                      <a:pt x="660744" y="174919"/>
                      <a:pt x="659125" y="187587"/>
                      <a:pt x="655981" y="200350"/>
                    </a:cubicBezTo>
                    <a:cubicBezTo>
                      <a:pt x="652552" y="214066"/>
                      <a:pt x="673793" y="220162"/>
                      <a:pt x="677032" y="206351"/>
                    </a:cubicBezTo>
                    <a:cubicBezTo>
                      <a:pt x="680651" y="191683"/>
                      <a:pt x="681794" y="177014"/>
                      <a:pt x="681985" y="162250"/>
                    </a:cubicBezTo>
                    <a:cubicBezTo>
                      <a:pt x="700463" y="162346"/>
                      <a:pt x="721799" y="163298"/>
                      <a:pt x="738468" y="157488"/>
                    </a:cubicBezTo>
                    <a:close/>
                    <a:moveTo>
                      <a:pt x="583496" y="608592"/>
                    </a:moveTo>
                    <a:cubicBezTo>
                      <a:pt x="595783" y="610687"/>
                      <a:pt x="601117" y="593828"/>
                      <a:pt x="588830" y="589732"/>
                    </a:cubicBezTo>
                    <a:cubicBezTo>
                      <a:pt x="516821" y="565158"/>
                      <a:pt x="434239" y="574302"/>
                      <a:pt x="359373" y="572873"/>
                    </a:cubicBezTo>
                    <a:cubicBezTo>
                      <a:pt x="280125" y="571349"/>
                      <a:pt x="212212" y="549632"/>
                      <a:pt x="132868" y="564110"/>
                    </a:cubicBezTo>
                    <a:cubicBezTo>
                      <a:pt x="129535" y="564777"/>
                      <a:pt x="130297" y="570016"/>
                      <a:pt x="133630" y="570016"/>
                    </a:cubicBezTo>
                    <a:cubicBezTo>
                      <a:pt x="205449" y="568777"/>
                      <a:pt x="271838" y="589161"/>
                      <a:pt x="342799" y="593257"/>
                    </a:cubicBezTo>
                    <a:cubicBezTo>
                      <a:pt x="424048" y="597924"/>
                      <a:pt x="502915" y="594781"/>
                      <a:pt x="583496" y="608592"/>
                    </a:cubicBezTo>
                    <a:close/>
                    <a:moveTo>
                      <a:pt x="494056" y="743942"/>
                    </a:moveTo>
                    <a:cubicBezTo>
                      <a:pt x="507201" y="743180"/>
                      <a:pt x="506820" y="725559"/>
                      <a:pt x="494152" y="724035"/>
                    </a:cubicBezTo>
                    <a:cubicBezTo>
                      <a:pt x="383662" y="709843"/>
                      <a:pt x="259265" y="669171"/>
                      <a:pt x="148299" y="695936"/>
                    </a:cubicBezTo>
                    <a:cubicBezTo>
                      <a:pt x="143251" y="697079"/>
                      <a:pt x="144108" y="705366"/>
                      <a:pt x="149347" y="704985"/>
                    </a:cubicBezTo>
                    <a:cubicBezTo>
                      <a:pt x="266980" y="696031"/>
                      <a:pt x="377947" y="751276"/>
                      <a:pt x="494056" y="743942"/>
                    </a:cubicBezTo>
                    <a:close/>
                    <a:moveTo>
                      <a:pt x="571018" y="406852"/>
                    </a:moveTo>
                    <a:cubicBezTo>
                      <a:pt x="578162" y="402566"/>
                      <a:pt x="573685" y="392089"/>
                      <a:pt x="565780" y="393613"/>
                    </a:cubicBezTo>
                    <a:cubicBezTo>
                      <a:pt x="479102" y="411043"/>
                      <a:pt x="408522" y="399423"/>
                      <a:pt x="322892" y="380849"/>
                    </a:cubicBezTo>
                    <a:cubicBezTo>
                      <a:pt x="258789" y="367038"/>
                      <a:pt x="194209" y="357322"/>
                      <a:pt x="131535" y="381706"/>
                    </a:cubicBezTo>
                    <a:cubicBezTo>
                      <a:pt x="128773" y="382849"/>
                      <a:pt x="129725" y="387040"/>
                      <a:pt x="132583" y="386278"/>
                    </a:cubicBezTo>
                    <a:cubicBezTo>
                      <a:pt x="213259" y="365228"/>
                      <a:pt x="295936" y="393517"/>
                      <a:pt x="374518" y="411329"/>
                    </a:cubicBezTo>
                    <a:cubicBezTo>
                      <a:pt x="435573" y="425331"/>
                      <a:pt x="513964" y="441238"/>
                      <a:pt x="571018" y="406852"/>
                    </a:cubicBezTo>
                    <a:close/>
                    <a:moveTo>
                      <a:pt x="441669" y="812903"/>
                    </a:moveTo>
                    <a:cubicBezTo>
                      <a:pt x="449860" y="814046"/>
                      <a:pt x="452337" y="801759"/>
                      <a:pt x="445955" y="798044"/>
                    </a:cubicBezTo>
                    <a:cubicBezTo>
                      <a:pt x="354420" y="743466"/>
                      <a:pt x="231357" y="805569"/>
                      <a:pt x="133916" y="757468"/>
                    </a:cubicBezTo>
                    <a:cubicBezTo>
                      <a:pt x="130773" y="755944"/>
                      <a:pt x="128106" y="760230"/>
                      <a:pt x="131059" y="762230"/>
                    </a:cubicBezTo>
                    <a:cubicBezTo>
                      <a:pt x="173731" y="790138"/>
                      <a:pt x="218498" y="797568"/>
                      <a:pt x="268790" y="799568"/>
                    </a:cubicBezTo>
                    <a:cubicBezTo>
                      <a:pt x="327845" y="802045"/>
                      <a:pt x="382900" y="805093"/>
                      <a:pt x="441669" y="812903"/>
                    </a:cubicBezTo>
                    <a:close/>
                    <a:moveTo>
                      <a:pt x="580639" y="278360"/>
                    </a:moveTo>
                    <a:cubicBezTo>
                      <a:pt x="595307" y="252547"/>
                      <a:pt x="590830" y="212733"/>
                      <a:pt x="589211" y="184539"/>
                    </a:cubicBezTo>
                    <a:cubicBezTo>
                      <a:pt x="587211" y="148915"/>
                      <a:pt x="581305" y="108434"/>
                      <a:pt x="560065" y="78907"/>
                    </a:cubicBezTo>
                    <a:cubicBezTo>
                      <a:pt x="555207" y="72239"/>
                      <a:pt x="545396" y="70810"/>
                      <a:pt x="540634" y="78526"/>
                    </a:cubicBezTo>
                    <a:cubicBezTo>
                      <a:pt x="533109" y="90622"/>
                      <a:pt x="526060" y="103005"/>
                      <a:pt x="519298" y="115387"/>
                    </a:cubicBezTo>
                    <a:cubicBezTo>
                      <a:pt x="517964" y="115292"/>
                      <a:pt x="516535" y="115768"/>
                      <a:pt x="515869" y="117578"/>
                    </a:cubicBezTo>
                    <a:cubicBezTo>
                      <a:pt x="513964" y="122722"/>
                      <a:pt x="511963" y="127865"/>
                      <a:pt x="509963" y="133009"/>
                    </a:cubicBezTo>
                    <a:cubicBezTo>
                      <a:pt x="487294" y="177300"/>
                      <a:pt x="469101" y="223401"/>
                      <a:pt x="455575" y="272169"/>
                    </a:cubicBezTo>
                    <a:cubicBezTo>
                      <a:pt x="452527" y="283027"/>
                      <a:pt x="469768" y="287790"/>
                      <a:pt x="472244" y="276931"/>
                    </a:cubicBezTo>
                    <a:cubicBezTo>
                      <a:pt x="478435" y="257405"/>
                      <a:pt x="485103" y="238165"/>
                      <a:pt x="492532" y="219115"/>
                    </a:cubicBezTo>
                    <a:cubicBezTo>
                      <a:pt x="515678" y="220448"/>
                      <a:pt x="539205" y="222067"/>
                      <a:pt x="562446" y="221496"/>
                    </a:cubicBezTo>
                    <a:cubicBezTo>
                      <a:pt x="561589" y="238546"/>
                      <a:pt x="560636" y="255786"/>
                      <a:pt x="561112" y="272836"/>
                    </a:cubicBezTo>
                    <a:cubicBezTo>
                      <a:pt x="561398" y="282932"/>
                      <a:pt x="575209" y="287695"/>
                      <a:pt x="580639" y="278360"/>
                    </a:cubicBezTo>
                    <a:close/>
                    <a:moveTo>
                      <a:pt x="498343" y="504769"/>
                    </a:moveTo>
                    <a:cubicBezTo>
                      <a:pt x="504534" y="502293"/>
                      <a:pt x="504629" y="491339"/>
                      <a:pt x="496723" y="492101"/>
                    </a:cubicBezTo>
                    <a:cubicBezTo>
                      <a:pt x="426810" y="498292"/>
                      <a:pt x="361945" y="491149"/>
                      <a:pt x="293079" y="477528"/>
                    </a:cubicBezTo>
                    <a:cubicBezTo>
                      <a:pt x="238977" y="466765"/>
                      <a:pt x="183637" y="455716"/>
                      <a:pt x="128582" y="465717"/>
                    </a:cubicBezTo>
                    <a:cubicBezTo>
                      <a:pt x="124391" y="466479"/>
                      <a:pt x="125629" y="472384"/>
                      <a:pt x="129344" y="472670"/>
                    </a:cubicBezTo>
                    <a:cubicBezTo>
                      <a:pt x="199448" y="479052"/>
                      <a:pt x="267171" y="493816"/>
                      <a:pt x="336037" y="507151"/>
                    </a:cubicBezTo>
                    <a:cubicBezTo>
                      <a:pt x="389567" y="517438"/>
                      <a:pt x="446336" y="524677"/>
                      <a:pt x="498343" y="5047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 24"/>
              <p:cNvSpPr/>
              <p:nvPr/>
            </p:nvSpPr>
            <p:spPr>
              <a:xfrm>
                <a:off x="3372357" y="-2962344"/>
                <a:ext cx="696182" cy="100685"/>
              </a:xfrm>
              <a:custGeom>
                <a:avLst/>
                <a:gdLst>
                  <a:gd name="connsiteX0" fmla="*/ 696182 w 696182"/>
                  <a:gd name="connsiteY0" fmla="*/ 46964 h 100685"/>
                  <a:gd name="connsiteX1" fmla="*/ 689229 w 696182"/>
                  <a:gd name="connsiteY1" fmla="*/ 58204 h 100685"/>
                  <a:gd name="connsiteX2" fmla="*/ 679704 w 696182"/>
                  <a:gd name="connsiteY2" fmla="*/ 60680 h 100685"/>
                  <a:gd name="connsiteX3" fmla="*/ 233743 w 696182"/>
                  <a:gd name="connsiteY3" fmla="*/ 22104 h 100685"/>
                  <a:gd name="connsiteX4" fmla="*/ 113157 w 696182"/>
                  <a:gd name="connsiteY4" fmla="*/ 24390 h 100685"/>
                  <a:gd name="connsiteX5" fmla="*/ 41053 w 696182"/>
                  <a:gd name="connsiteY5" fmla="*/ 51346 h 100685"/>
                  <a:gd name="connsiteX6" fmla="*/ 9620 w 696182"/>
                  <a:gd name="connsiteY6" fmla="*/ 100685 h 100685"/>
                  <a:gd name="connsiteX7" fmla="*/ 0 w 696182"/>
                  <a:gd name="connsiteY7" fmla="*/ 94589 h 100685"/>
                  <a:gd name="connsiteX8" fmla="*/ 63722 w 696182"/>
                  <a:gd name="connsiteY8" fmla="*/ 8293 h 100685"/>
                  <a:gd name="connsiteX9" fmla="*/ 269177 w 696182"/>
                  <a:gd name="connsiteY9" fmla="*/ 197 h 100685"/>
                  <a:gd name="connsiteX10" fmla="*/ 685991 w 696182"/>
                  <a:gd name="connsiteY10" fmla="*/ 38678 h 100685"/>
                  <a:gd name="connsiteX11" fmla="*/ 693801 w 696182"/>
                  <a:gd name="connsiteY11" fmla="*/ 45821 h 100685"/>
                  <a:gd name="connsiteX12" fmla="*/ 696182 w 696182"/>
                  <a:gd name="connsiteY12" fmla="*/ 46964 h 10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6182" h="100685">
                    <a:moveTo>
                      <a:pt x="696182" y="46964"/>
                    </a:moveTo>
                    <a:lnTo>
                      <a:pt x="689229" y="58204"/>
                    </a:lnTo>
                    <a:cubicBezTo>
                      <a:pt x="686753" y="60204"/>
                      <a:pt x="683514" y="61347"/>
                      <a:pt x="679704" y="60680"/>
                    </a:cubicBezTo>
                    <a:cubicBezTo>
                      <a:pt x="532733" y="35630"/>
                      <a:pt x="382905" y="22295"/>
                      <a:pt x="233743" y="22104"/>
                    </a:cubicBezTo>
                    <a:cubicBezTo>
                      <a:pt x="193548" y="22009"/>
                      <a:pt x="153353" y="22771"/>
                      <a:pt x="113157" y="24390"/>
                    </a:cubicBezTo>
                    <a:cubicBezTo>
                      <a:pt x="81629" y="25819"/>
                      <a:pt x="54959" y="19628"/>
                      <a:pt x="41053" y="51346"/>
                    </a:cubicBezTo>
                    <a:cubicBezTo>
                      <a:pt x="32385" y="71253"/>
                      <a:pt x="24289" y="89827"/>
                      <a:pt x="9620" y="100685"/>
                    </a:cubicBezTo>
                    <a:lnTo>
                      <a:pt x="0" y="94589"/>
                    </a:lnTo>
                    <a:cubicBezTo>
                      <a:pt x="29528" y="70110"/>
                      <a:pt x="17621" y="12674"/>
                      <a:pt x="63722" y="8293"/>
                    </a:cubicBezTo>
                    <a:cubicBezTo>
                      <a:pt x="132017" y="1721"/>
                      <a:pt x="200501" y="-756"/>
                      <a:pt x="269177" y="197"/>
                    </a:cubicBezTo>
                    <a:cubicBezTo>
                      <a:pt x="408908" y="2292"/>
                      <a:pt x="548259" y="15246"/>
                      <a:pt x="685991" y="38678"/>
                    </a:cubicBezTo>
                    <a:cubicBezTo>
                      <a:pt x="690658" y="39440"/>
                      <a:pt x="693039" y="42392"/>
                      <a:pt x="693801" y="45821"/>
                    </a:cubicBezTo>
                    <a:cubicBezTo>
                      <a:pt x="694658" y="46012"/>
                      <a:pt x="695420" y="46298"/>
                      <a:pt x="696182" y="469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 25"/>
              <p:cNvSpPr/>
              <p:nvPr/>
            </p:nvSpPr>
            <p:spPr>
              <a:xfrm>
                <a:off x="3818490" y="-2786805"/>
                <a:ext cx="134428" cy="144596"/>
              </a:xfrm>
              <a:custGeom>
                <a:avLst/>
                <a:gdLst>
                  <a:gd name="connsiteX0" fmla="*/ 127558 w 134428"/>
                  <a:gd name="connsiteY0" fmla="*/ 68973 h 144596"/>
                  <a:gd name="connsiteX1" fmla="*/ 127368 w 134428"/>
                  <a:gd name="connsiteY1" fmla="*/ 87928 h 144596"/>
                  <a:gd name="connsiteX2" fmla="*/ 70980 w 134428"/>
                  <a:gd name="connsiteY2" fmla="*/ 92691 h 144596"/>
                  <a:gd name="connsiteX3" fmla="*/ 66027 w 134428"/>
                  <a:gd name="connsiteY3" fmla="*/ 136791 h 144596"/>
                  <a:gd name="connsiteX4" fmla="*/ 44976 w 134428"/>
                  <a:gd name="connsiteY4" fmla="*/ 130791 h 144596"/>
                  <a:gd name="connsiteX5" fmla="*/ 50691 w 134428"/>
                  <a:gd name="connsiteY5" fmla="*/ 92500 h 144596"/>
                  <a:gd name="connsiteX6" fmla="*/ 5162 w 134428"/>
                  <a:gd name="connsiteY6" fmla="*/ 84118 h 144596"/>
                  <a:gd name="connsiteX7" fmla="*/ 9162 w 134428"/>
                  <a:gd name="connsiteY7" fmla="*/ 70021 h 144596"/>
                  <a:gd name="connsiteX8" fmla="*/ 51739 w 134428"/>
                  <a:gd name="connsiteY8" fmla="*/ 71259 h 144596"/>
                  <a:gd name="connsiteX9" fmla="*/ 53263 w 134428"/>
                  <a:gd name="connsiteY9" fmla="*/ 6013 h 144596"/>
                  <a:gd name="connsiteX10" fmla="*/ 65932 w 134428"/>
                  <a:gd name="connsiteY10" fmla="*/ 6204 h 144596"/>
                  <a:gd name="connsiteX11" fmla="*/ 70313 w 134428"/>
                  <a:gd name="connsiteY11" fmla="*/ 69640 h 144596"/>
                  <a:gd name="connsiteX12" fmla="*/ 72313 w 134428"/>
                  <a:gd name="connsiteY12" fmla="*/ 69450 h 144596"/>
                  <a:gd name="connsiteX13" fmla="*/ 127558 w 134428"/>
                  <a:gd name="connsiteY13" fmla="*/ 68973 h 14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28" h="144596">
                    <a:moveTo>
                      <a:pt x="127558" y="68973"/>
                    </a:moveTo>
                    <a:cubicBezTo>
                      <a:pt x="136797" y="72688"/>
                      <a:pt x="136702" y="84404"/>
                      <a:pt x="127368" y="87928"/>
                    </a:cubicBezTo>
                    <a:cubicBezTo>
                      <a:pt x="110699" y="93834"/>
                      <a:pt x="89363" y="92786"/>
                      <a:pt x="70980" y="92691"/>
                    </a:cubicBezTo>
                    <a:cubicBezTo>
                      <a:pt x="70884" y="107454"/>
                      <a:pt x="69646" y="122123"/>
                      <a:pt x="66027" y="136791"/>
                    </a:cubicBezTo>
                    <a:cubicBezTo>
                      <a:pt x="62788" y="150603"/>
                      <a:pt x="41452" y="144507"/>
                      <a:pt x="44976" y="130791"/>
                    </a:cubicBezTo>
                    <a:cubicBezTo>
                      <a:pt x="48215" y="118027"/>
                      <a:pt x="49739" y="105359"/>
                      <a:pt x="50691" y="92500"/>
                    </a:cubicBezTo>
                    <a:cubicBezTo>
                      <a:pt x="35261" y="91738"/>
                      <a:pt x="20688" y="89452"/>
                      <a:pt x="5162" y="84118"/>
                    </a:cubicBezTo>
                    <a:cubicBezTo>
                      <a:pt x="-3887" y="80975"/>
                      <a:pt x="-77" y="68497"/>
                      <a:pt x="9162" y="70021"/>
                    </a:cubicBezTo>
                    <a:cubicBezTo>
                      <a:pt x="23164" y="72402"/>
                      <a:pt x="37547" y="72212"/>
                      <a:pt x="51739" y="71259"/>
                    </a:cubicBezTo>
                    <a:cubicBezTo>
                      <a:pt x="52311" y="49542"/>
                      <a:pt x="51739" y="27825"/>
                      <a:pt x="53263" y="6013"/>
                    </a:cubicBezTo>
                    <a:cubicBezTo>
                      <a:pt x="53835" y="-2083"/>
                      <a:pt x="65550" y="-1988"/>
                      <a:pt x="65932" y="6204"/>
                    </a:cubicBezTo>
                    <a:cubicBezTo>
                      <a:pt x="66693" y="27254"/>
                      <a:pt x="69170" y="48495"/>
                      <a:pt x="70313" y="69640"/>
                    </a:cubicBezTo>
                    <a:cubicBezTo>
                      <a:pt x="70980" y="69640"/>
                      <a:pt x="71646" y="69450"/>
                      <a:pt x="72313" y="69450"/>
                    </a:cubicBezTo>
                    <a:cubicBezTo>
                      <a:pt x="90220" y="67449"/>
                      <a:pt x="110413" y="62211"/>
                      <a:pt x="127558" y="689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3338202" y="-2297303"/>
                <a:ext cx="464988" cy="49614"/>
              </a:xfrm>
              <a:custGeom>
                <a:avLst/>
                <a:gdLst>
                  <a:gd name="connsiteX0" fmla="*/ 458018 w 464988"/>
                  <a:gd name="connsiteY0" fmla="*/ 30576 h 49614"/>
                  <a:gd name="connsiteX1" fmla="*/ 452684 w 464988"/>
                  <a:gd name="connsiteY1" fmla="*/ 49435 h 49614"/>
                  <a:gd name="connsiteX2" fmla="*/ 212083 w 464988"/>
                  <a:gd name="connsiteY2" fmla="*/ 34100 h 49614"/>
                  <a:gd name="connsiteX3" fmla="*/ 2914 w 464988"/>
                  <a:gd name="connsiteY3" fmla="*/ 10859 h 49614"/>
                  <a:gd name="connsiteX4" fmla="*/ 2152 w 464988"/>
                  <a:gd name="connsiteY4" fmla="*/ 4953 h 49614"/>
                  <a:gd name="connsiteX5" fmla="*/ 228656 w 464988"/>
                  <a:gd name="connsiteY5" fmla="*/ 13716 h 49614"/>
                  <a:gd name="connsiteX6" fmla="*/ 458018 w 464988"/>
                  <a:gd name="connsiteY6" fmla="*/ 30576 h 4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4988" h="49614">
                    <a:moveTo>
                      <a:pt x="458018" y="30576"/>
                    </a:moveTo>
                    <a:cubicBezTo>
                      <a:pt x="470305" y="34671"/>
                      <a:pt x="464971" y="51531"/>
                      <a:pt x="452684" y="49435"/>
                    </a:cubicBezTo>
                    <a:cubicBezTo>
                      <a:pt x="372103" y="35624"/>
                      <a:pt x="293236" y="38862"/>
                      <a:pt x="212083" y="34100"/>
                    </a:cubicBezTo>
                    <a:cubicBezTo>
                      <a:pt x="141121" y="30004"/>
                      <a:pt x="74732" y="9621"/>
                      <a:pt x="2914" y="10859"/>
                    </a:cubicBezTo>
                    <a:cubicBezTo>
                      <a:pt x="-420" y="10859"/>
                      <a:pt x="-1182" y="5620"/>
                      <a:pt x="2152" y="4953"/>
                    </a:cubicBezTo>
                    <a:cubicBezTo>
                      <a:pt x="81495" y="-9525"/>
                      <a:pt x="149408" y="12192"/>
                      <a:pt x="228656" y="13716"/>
                    </a:cubicBezTo>
                    <a:cubicBezTo>
                      <a:pt x="303427" y="15145"/>
                      <a:pt x="386009" y="6001"/>
                      <a:pt x="458018" y="305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>
                <a:off x="3352417" y="-2169431"/>
                <a:ext cx="358756" cy="57586"/>
              </a:xfrm>
              <a:custGeom>
                <a:avLst/>
                <a:gdLst>
                  <a:gd name="connsiteX0" fmla="*/ 349124 w 358756"/>
                  <a:gd name="connsiteY0" fmla="*/ 37006 h 57586"/>
                  <a:gd name="connsiteX1" fmla="*/ 349029 w 358756"/>
                  <a:gd name="connsiteY1" fmla="*/ 56913 h 57586"/>
                  <a:gd name="connsiteX2" fmla="*/ 4414 w 358756"/>
                  <a:gd name="connsiteY2" fmla="*/ 17861 h 57586"/>
                  <a:gd name="connsiteX3" fmla="*/ 3367 w 358756"/>
                  <a:gd name="connsiteY3" fmla="*/ 8812 h 57586"/>
                  <a:gd name="connsiteX4" fmla="*/ 349124 w 358756"/>
                  <a:gd name="connsiteY4" fmla="*/ 37006 h 57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756" h="57586">
                    <a:moveTo>
                      <a:pt x="349124" y="37006"/>
                    </a:moveTo>
                    <a:cubicBezTo>
                      <a:pt x="361792" y="38530"/>
                      <a:pt x="362173" y="56151"/>
                      <a:pt x="349029" y="56913"/>
                    </a:cubicBezTo>
                    <a:cubicBezTo>
                      <a:pt x="232919" y="64248"/>
                      <a:pt x="121953" y="9003"/>
                      <a:pt x="4414" y="17861"/>
                    </a:cubicBezTo>
                    <a:cubicBezTo>
                      <a:pt x="-824" y="18337"/>
                      <a:pt x="-1682" y="9955"/>
                      <a:pt x="3367" y="8812"/>
                    </a:cubicBezTo>
                    <a:cubicBezTo>
                      <a:pt x="114238" y="-17763"/>
                      <a:pt x="238634" y="22909"/>
                      <a:pt x="349124" y="370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 28"/>
              <p:cNvSpPr/>
              <p:nvPr/>
            </p:nvSpPr>
            <p:spPr>
              <a:xfrm>
                <a:off x="3337247" y="-2489502"/>
                <a:ext cx="444670" cy="60664"/>
              </a:xfrm>
              <a:custGeom>
                <a:avLst/>
                <a:gdLst>
                  <a:gd name="connsiteX0" fmla="*/ 435827 w 444670"/>
                  <a:gd name="connsiteY0" fmla="*/ 26750 h 60664"/>
                  <a:gd name="connsiteX1" fmla="*/ 441066 w 444670"/>
                  <a:gd name="connsiteY1" fmla="*/ 39990 h 60664"/>
                  <a:gd name="connsiteX2" fmla="*/ 244661 w 444670"/>
                  <a:gd name="connsiteY2" fmla="*/ 44562 h 60664"/>
                  <a:gd name="connsiteX3" fmla="*/ 2726 w 444670"/>
                  <a:gd name="connsiteY3" fmla="*/ 19511 h 60664"/>
                  <a:gd name="connsiteX4" fmla="*/ 1678 w 444670"/>
                  <a:gd name="connsiteY4" fmla="*/ 14939 h 60664"/>
                  <a:gd name="connsiteX5" fmla="*/ 193035 w 444670"/>
                  <a:gd name="connsiteY5" fmla="*/ 14082 h 60664"/>
                  <a:gd name="connsiteX6" fmla="*/ 435827 w 444670"/>
                  <a:gd name="connsiteY6" fmla="*/ 26750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0" h="60664">
                    <a:moveTo>
                      <a:pt x="435827" y="26750"/>
                    </a:moveTo>
                    <a:cubicBezTo>
                      <a:pt x="443828" y="25131"/>
                      <a:pt x="448210" y="35608"/>
                      <a:pt x="441066" y="39990"/>
                    </a:cubicBezTo>
                    <a:cubicBezTo>
                      <a:pt x="384011" y="74470"/>
                      <a:pt x="305716" y="58468"/>
                      <a:pt x="244661" y="44562"/>
                    </a:cubicBezTo>
                    <a:cubicBezTo>
                      <a:pt x="166079" y="26750"/>
                      <a:pt x="83402" y="-1539"/>
                      <a:pt x="2726" y="19511"/>
                    </a:cubicBezTo>
                    <a:cubicBezTo>
                      <a:pt x="-227" y="20273"/>
                      <a:pt x="-1084" y="16082"/>
                      <a:pt x="1678" y="14939"/>
                    </a:cubicBezTo>
                    <a:cubicBezTo>
                      <a:pt x="64352" y="-9445"/>
                      <a:pt x="128837" y="270"/>
                      <a:pt x="193035" y="14082"/>
                    </a:cubicBezTo>
                    <a:cubicBezTo>
                      <a:pt x="278570" y="32560"/>
                      <a:pt x="349245" y="44181"/>
                      <a:pt x="435827" y="267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>
                <a:off x="3337074" y="-2099218"/>
                <a:ext cx="319828" cy="55831"/>
              </a:xfrm>
              <a:custGeom>
                <a:avLst/>
                <a:gdLst>
                  <a:gd name="connsiteX0" fmla="*/ 316176 w 319828"/>
                  <a:gd name="connsiteY0" fmla="*/ 40898 h 55831"/>
                  <a:gd name="connsiteX1" fmla="*/ 311890 w 319828"/>
                  <a:gd name="connsiteY1" fmla="*/ 55757 h 55831"/>
                  <a:gd name="connsiteX2" fmla="*/ 139011 w 319828"/>
                  <a:gd name="connsiteY2" fmla="*/ 42422 h 55831"/>
                  <a:gd name="connsiteX3" fmla="*/ 1279 w 319828"/>
                  <a:gd name="connsiteY3" fmla="*/ 5084 h 55831"/>
                  <a:gd name="connsiteX4" fmla="*/ 4137 w 319828"/>
                  <a:gd name="connsiteY4" fmla="*/ 321 h 55831"/>
                  <a:gd name="connsiteX5" fmla="*/ 316176 w 319828"/>
                  <a:gd name="connsiteY5" fmla="*/ 40898 h 55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828" h="55830">
                    <a:moveTo>
                      <a:pt x="316176" y="40898"/>
                    </a:moveTo>
                    <a:cubicBezTo>
                      <a:pt x="322653" y="44708"/>
                      <a:pt x="320081" y="56900"/>
                      <a:pt x="311890" y="55757"/>
                    </a:cubicBezTo>
                    <a:cubicBezTo>
                      <a:pt x="253120" y="47946"/>
                      <a:pt x="198066" y="44803"/>
                      <a:pt x="139011" y="42422"/>
                    </a:cubicBezTo>
                    <a:cubicBezTo>
                      <a:pt x="88719" y="40326"/>
                      <a:pt x="44047" y="32992"/>
                      <a:pt x="1279" y="5084"/>
                    </a:cubicBezTo>
                    <a:cubicBezTo>
                      <a:pt x="-1673" y="3083"/>
                      <a:pt x="994" y="-1203"/>
                      <a:pt x="4137" y="321"/>
                    </a:cubicBezTo>
                    <a:cubicBezTo>
                      <a:pt x="101578" y="48422"/>
                      <a:pt x="224736" y="-13681"/>
                      <a:pt x="316176" y="408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 30"/>
              <p:cNvSpPr/>
              <p:nvPr/>
            </p:nvSpPr>
            <p:spPr>
              <a:xfrm>
                <a:off x="3662605" y="-2783063"/>
                <a:ext cx="135824" cy="210050"/>
              </a:xfrm>
              <a:custGeom>
                <a:avLst/>
                <a:gdLst>
                  <a:gd name="connsiteX0" fmla="*/ 133900 w 135824"/>
                  <a:gd name="connsiteY0" fmla="*/ 111238 h 210050"/>
                  <a:gd name="connsiteX1" fmla="*/ 125328 w 135824"/>
                  <a:gd name="connsiteY1" fmla="*/ 205059 h 210050"/>
                  <a:gd name="connsiteX2" fmla="*/ 105897 w 135824"/>
                  <a:gd name="connsiteY2" fmla="*/ 199534 h 210050"/>
                  <a:gd name="connsiteX3" fmla="*/ 107230 w 135824"/>
                  <a:gd name="connsiteY3" fmla="*/ 148194 h 210050"/>
                  <a:gd name="connsiteX4" fmla="*/ 37317 w 135824"/>
                  <a:gd name="connsiteY4" fmla="*/ 145813 h 210050"/>
                  <a:gd name="connsiteX5" fmla="*/ 17029 w 135824"/>
                  <a:gd name="connsiteY5" fmla="*/ 203630 h 210050"/>
                  <a:gd name="connsiteX6" fmla="*/ 360 w 135824"/>
                  <a:gd name="connsiteY6" fmla="*/ 198868 h 210050"/>
                  <a:gd name="connsiteX7" fmla="*/ 54748 w 135824"/>
                  <a:gd name="connsiteY7" fmla="*/ 59707 h 210050"/>
                  <a:gd name="connsiteX8" fmla="*/ 60653 w 135824"/>
                  <a:gd name="connsiteY8" fmla="*/ 44277 h 210050"/>
                  <a:gd name="connsiteX9" fmla="*/ 64082 w 135824"/>
                  <a:gd name="connsiteY9" fmla="*/ 42086 h 210050"/>
                  <a:gd name="connsiteX10" fmla="*/ 85418 w 135824"/>
                  <a:gd name="connsiteY10" fmla="*/ 5224 h 210050"/>
                  <a:gd name="connsiteX11" fmla="*/ 104849 w 135824"/>
                  <a:gd name="connsiteY11" fmla="*/ 5605 h 210050"/>
                  <a:gd name="connsiteX12" fmla="*/ 133900 w 135824"/>
                  <a:gd name="connsiteY12" fmla="*/ 111238 h 210050"/>
                  <a:gd name="connsiteX13" fmla="*/ 108183 w 135824"/>
                  <a:gd name="connsiteY13" fmla="*/ 127525 h 210050"/>
                  <a:gd name="connsiteX14" fmla="*/ 93895 w 135824"/>
                  <a:gd name="connsiteY14" fmla="*/ 32847 h 210050"/>
                  <a:gd name="connsiteX15" fmla="*/ 41127 w 135824"/>
                  <a:gd name="connsiteY15" fmla="*/ 135812 h 210050"/>
                  <a:gd name="connsiteX16" fmla="*/ 108183 w 135824"/>
                  <a:gd name="connsiteY16" fmla="*/ 127525 h 21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5824" h="210050">
                    <a:moveTo>
                      <a:pt x="133900" y="111238"/>
                    </a:moveTo>
                    <a:cubicBezTo>
                      <a:pt x="135520" y="139527"/>
                      <a:pt x="139996" y="179341"/>
                      <a:pt x="125328" y="205059"/>
                    </a:cubicBezTo>
                    <a:cubicBezTo>
                      <a:pt x="119994" y="214393"/>
                      <a:pt x="106087" y="209536"/>
                      <a:pt x="105897" y="199534"/>
                    </a:cubicBezTo>
                    <a:cubicBezTo>
                      <a:pt x="105421" y="182389"/>
                      <a:pt x="106373" y="165244"/>
                      <a:pt x="107230" y="148194"/>
                    </a:cubicBezTo>
                    <a:cubicBezTo>
                      <a:pt x="83989" y="148766"/>
                      <a:pt x="60367" y="147147"/>
                      <a:pt x="37317" y="145813"/>
                    </a:cubicBezTo>
                    <a:cubicBezTo>
                      <a:pt x="29887" y="164863"/>
                      <a:pt x="23220" y="184104"/>
                      <a:pt x="17029" y="203630"/>
                    </a:cubicBezTo>
                    <a:cubicBezTo>
                      <a:pt x="14552" y="214489"/>
                      <a:pt x="-2688" y="209726"/>
                      <a:pt x="360" y="198868"/>
                    </a:cubicBezTo>
                    <a:cubicBezTo>
                      <a:pt x="13981" y="150004"/>
                      <a:pt x="32078" y="103998"/>
                      <a:pt x="54748" y="59707"/>
                    </a:cubicBezTo>
                    <a:cubicBezTo>
                      <a:pt x="56748" y="54564"/>
                      <a:pt x="58748" y="49420"/>
                      <a:pt x="60653" y="44277"/>
                    </a:cubicBezTo>
                    <a:cubicBezTo>
                      <a:pt x="61225" y="42562"/>
                      <a:pt x="62653" y="42086"/>
                      <a:pt x="64082" y="42086"/>
                    </a:cubicBezTo>
                    <a:cubicBezTo>
                      <a:pt x="70845" y="29704"/>
                      <a:pt x="77893" y="17321"/>
                      <a:pt x="85418" y="5224"/>
                    </a:cubicBezTo>
                    <a:cubicBezTo>
                      <a:pt x="90181" y="-2491"/>
                      <a:pt x="99991" y="-1062"/>
                      <a:pt x="104849" y="5605"/>
                    </a:cubicBezTo>
                    <a:cubicBezTo>
                      <a:pt x="126090" y="35133"/>
                      <a:pt x="131996" y="75519"/>
                      <a:pt x="133900" y="111238"/>
                    </a:cubicBezTo>
                    <a:close/>
                    <a:moveTo>
                      <a:pt x="108183" y="127525"/>
                    </a:moveTo>
                    <a:cubicBezTo>
                      <a:pt x="109231" y="95236"/>
                      <a:pt x="107897" y="63327"/>
                      <a:pt x="93895" y="32847"/>
                    </a:cubicBezTo>
                    <a:cubicBezTo>
                      <a:pt x="72750" y="65232"/>
                      <a:pt x="55605" y="99998"/>
                      <a:pt x="41127" y="135812"/>
                    </a:cubicBezTo>
                    <a:cubicBezTo>
                      <a:pt x="63320" y="132478"/>
                      <a:pt x="85799" y="128859"/>
                      <a:pt x="108183" y="1275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 31"/>
              <p:cNvSpPr/>
              <p:nvPr/>
            </p:nvSpPr>
            <p:spPr>
              <a:xfrm>
                <a:off x="3333311" y="-2394662"/>
                <a:ext cx="376914" cy="55610"/>
              </a:xfrm>
              <a:custGeom>
                <a:avLst/>
                <a:gdLst>
                  <a:gd name="connsiteX0" fmla="*/ 370803 w 376914"/>
                  <a:gd name="connsiteY0" fmla="*/ 30399 h 55610"/>
                  <a:gd name="connsiteX1" fmla="*/ 372422 w 376914"/>
                  <a:gd name="connsiteY1" fmla="*/ 43067 h 55610"/>
                  <a:gd name="connsiteX2" fmla="*/ 210116 w 376914"/>
                  <a:gd name="connsiteY2" fmla="*/ 45353 h 55610"/>
                  <a:gd name="connsiteX3" fmla="*/ 3423 w 376914"/>
                  <a:gd name="connsiteY3" fmla="*/ 10872 h 55610"/>
                  <a:gd name="connsiteX4" fmla="*/ 2661 w 376914"/>
                  <a:gd name="connsiteY4" fmla="*/ 3919 h 55610"/>
                  <a:gd name="connsiteX5" fmla="*/ 167158 w 376914"/>
                  <a:gd name="connsiteY5" fmla="*/ 15730 h 55610"/>
                  <a:gd name="connsiteX6" fmla="*/ 370803 w 376914"/>
                  <a:gd name="connsiteY6" fmla="*/ 30399 h 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6914" h="55609">
                    <a:moveTo>
                      <a:pt x="370803" y="30399"/>
                    </a:moveTo>
                    <a:cubicBezTo>
                      <a:pt x="378708" y="29637"/>
                      <a:pt x="378613" y="40686"/>
                      <a:pt x="372422" y="43067"/>
                    </a:cubicBezTo>
                    <a:cubicBezTo>
                      <a:pt x="320415" y="62974"/>
                      <a:pt x="263646" y="55640"/>
                      <a:pt x="210116" y="45353"/>
                    </a:cubicBezTo>
                    <a:cubicBezTo>
                      <a:pt x="141250" y="32113"/>
                      <a:pt x="73527" y="17349"/>
                      <a:pt x="3423" y="10872"/>
                    </a:cubicBezTo>
                    <a:cubicBezTo>
                      <a:pt x="-387" y="10587"/>
                      <a:pt x="-1530" y="4586"/>
                      <a:pt x="2661" y="3919"/>
                    </a:cubicBezTo>
                    <a:cubicBezTo>
                      <a:pt x="57811" y="-6082"/>
                      <a:pt x="113056" y="4967"/>
                      <a:pt x="167158" y="15730"/>
                    </a:cubicBezTo>
                    <a:cubicBezTo>
                      <a:pt x="236024" y="29351"/>
                      <a:pt x="300889" y="36590"/>
                      <a:pt x="370803" y="303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 32"/>
              <p:cNvSpPr/>
              <p:nvPr/>
            </p:nvSpPr>
            <p:spPr>
              <a:xfrm>
                <a:off x="3703732" y="-2750216"/>
                <a:ext cx="67334" cy="102965"/>
              </a:xfrm>
              <a:custGeom>
                <a:avLst/>
                <a:gdLst>
                  <a:gd name="connsiteX0" fmla="*/ 52769 w 67334"/>
                  <a:gd name="connsiteY0" fmla="*/ 0 h 102965"/>
                  <a:gd name="connsiteX1" fmla="*/ 67056 w 67334"/>
                  <a:gd name="connsiteY1" fmla="*/ 94678 h 102965"/>
                  <a:gd name="connsiteX2" fmla="*/ 0 w 67334"/>
                  <a:gd name="connsiteY2" fmla="*/ 102965 h 102965"/>
                  <a:gd name="connsiteX3" fmla="*/ 52769 w 67334"/>
                  <a:gd name="connsiteY3" fmla="*/ 0 h 102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34" h="102965">
                    <a:moveTo>
                      <a:pt x="52769" y="0"/>
                    </a:moveTo>
                    <a:cubicBezTo>
                      <a:pt x="66770" y="30480"/>
                      <a:pt x="68104" y="62293"/>
                      <a:pt x="67056" y="94678"/>
                    </a:cubicBezTo>
                    <a:cubicBezTo>
                      <a:pt x="44672" y="96012"/>
                      <a:pt x="22193" y="99631"/>
                      <a:pt x="0" y="102965"/>
                    </a:cubicBezTo>
                    <a:cubicBezTo>
                      <a:pt x="14478" y="67151"/>
                      <a:pt x="31623" y="32385"/>
                      <a:pt x="5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142299" y="5158140"/>
              <a:ext cx="1365386" cy="1308100"/>
              <a:chOff x="10350277" y="-2184878"/>
              <a:chExt cx="1059190" cy="1014751"/>
            </a:xfrm>
          </p:grpSpPr>
          <p:sp>
            <p:nvSpPr>
              <p:cNvPr id="35" name="任意多边形 34"/>
              <p:cNvSpPr/>
              <p:nvPr/>
            </p:nvSpPr>
            <p:spPr>
              <a:xfrm>
                <a:off x="11278548" y="-1824211"/>
                <a:ext cx="130919" cy="28856"/>
              </a:xfrm>
              <a:custGeom>
                <a:avLst/>
                <a:gdLst>
                  <a:gd name="connsiteX0" fmla="*/ 122813 w 130919"/>
                  <a:gd name="connsiteY0" fmla="*/ 205 h 28856"/>
                  <a:gd name="connsiteX1" fmla="*/ 126242 w 130919"/>
                  <a:gd name="connsiteY1" fmla="*/ 12969 h 28856"/>
                  <a:gd name="connsiteX2" fmla="*/ 1464 w 130919"/>
                  <a:gd name="connsiteY2" fmla="*/ 20779 h 28856"/>
                  <a:gd name="connsiteX3" fmla="*/ 3655 w 130919"/>
                  <a:gd name="connsiteY3" fmla="*/ 15541 h 28856"/>
                  <a:gd name="connsiteX4" fmla="*/ 122813 w 130919"/>
                  <a:gd name="connsiteY4" fmla="*/ 205 h 2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19" h="28855">
                    <a:moveTo>
                      <a:pt x="122813" y="205"/>
                    </a:moveTo>
                    <a:cubicBezTo>
                      <a:pt x="131100" y="-1700"/>
                      <a:pt x="134338" y="10207"/>
                      <a:pt x="126242" y="12969"/>
                    </a:cubicBezTo>
                    <a:cubicBezTo>
                      <a:pt x="90809" y="24494"/>
                      <a:pt x="36898" y="37734"/>
                      <a:pt x="1464" y="20779"/>
                    </a:cubicBezTo>
                    <a:cubicBezTo>
                      <a:pt x="-1584" y="19351"/>
                      <a:pt x="607" y="14779"/>
                      <a:pt x="3655" y="15541"/>
                    </a:cubicBezTo>
                    <a:cubicBezTo>
                      <a:pt x="42041" y="25256"/>
                      <a:pt x="85570" y="8778"/>
                      <a:pt x="122813" y="2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11250288" y="-1593762"/>
                <a:ext cx="97138" cy="54319"/>
              </a:xfrm>
              <a:custGeom>
                <a:avLst/>
                <a:gdLst>
                  <a:gd name="connsiteX0" fmla="*/ 95257 w 97138"/>
                  <a:gd name="connsiteY0" fmla="*/ 41410 h 54319"/>
                  <a:gd name="connsiteX1" fmla="*/ 84684 w 97138"/>
                  <a:gd name="connsiteY1" fmla="*/ 52078 h 54319"/>
                  <a:gd name="connsiteX2" fmla="*/ 1817 w 97138"/>
                  <a:gd name="connsiteY2" fmla="*/ 6834 h 54319"/>
                  <a:gd name="connsiteX3" fmla="*/ 5531 w 97138"/>
                  <a:gd name="connsiteY3" fmla="*/ 357 h 54319"/>
                  <a:gd name="connsiteX4" fmla="*/ 95257 w 97138"/>
                  <a:gd name="connsiteY4" fmla="*/ 41410 h 5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138" h="54319">
                    <a:moveTo>
                      <a:pt x="95257" y="41410"/>
                    </a:moveTo>
                    <a:cubicBezTo>
                      <a:pt x="101162" y="48839"/>
                      <a:pt x="91923" y="58840"/>
                      <a:pt x="84684" y="52078"/>
                    </a:cubicBezTo>
                    <a:cubicBezTo>
                      <a:pt x="61157" y="29599"/>
                      <a:pt x="28392" y="24550"/>
                      <a:pt x="1817" y="6834"/>
                    </a:cubicBezTo>
                    <a:cubicBezTo>
                      <a:pt x="-2279" y="4072"/>
                      <a:pt x="1245" y="-1453"/>
                      <a:pt x="5531" y="357"/>
                    </a:cubicBezTo>
                    <a:cubicBezTo>
                      <a:pt x="34678" y="12835"/>
                      <a:pt x="74397" y="15025"/>
                      <a:pt x="95257" y="414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11142000" y="-2093783"/>
                <a:ext cx="101460" cy="94532"/>
              </a:xfrm>
              <a:custGeom>
                <a:avLst/>
                <a:gdLst>
                  <a:gd name="connsiteX0" fmla="*/ 96293 w 101460"/>
                  <a:gd name="connsiteY0" fmla="*/ 29 h 94532"/>
                  <a:gd name="connsiteX1" fmla="*/ 99056 w 101460"/>
                  <a:gd name="connsiteY1" fmla="*/ 10221 h 94532"/>
                  <a:gd name="connsiteX2" fmla="*/ 45525 w 101460"/>
                  <a:gd name="connsiteY2" fmla="*/ 67466 h 94532"/>
                  <a:gd name="connsiteX3" fmla="*/ 1614 w 101460"/>
                  <a:gd name="connsiteY3" fmla="*/ 94041 h 94532"/>
                  <a:gd name="connsiteX4" fmla="*/ 2186 w 101460"/>
                  <a:gd name="connsiteY4" fmla="*/ 89565 h 94532"/>
                  <a:gd name="connsiteX5" fmla="*/ 53907 w 101460"/>
                  <a:gd name="connsiteY5" fmla="*/ 35272 h 94532"/>
                  <a:gd name="connsiteX6" fmla="*/ 96293 w 101460"/>
                  <a:gd name="connsiteY6" fmla="*/ 29 h 9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460" h="94532">
                    <a:moveTo>
                      <a:pt x="96293" y="29"/>
                    </a:moveTo>
                    <a:cubicBezTo>
                      <a:pt x="102294" y="-542"/>
                      <a:pt x="102865" y="7364"/>
                      <a:pt x="99056" y="10221"/>
                    </a:cubicBezTo>
                    <a:cubicBezTo>
                      <a:pt x="77243" y="26414"/>
                      <a:pt x="62575" y="46511"/>
                      <a:pt x="45525" y="67466"/>
                    </a:cubicBezTo>
                    <a:cubicBezTo>
                      <a:pt x="34762" y="80516"/>
                      <a:pt x="20474" y="97661"/>
                      <a:pt x="1614" y="94041"/>
                    </a:cubicBezTo>
                    <a:cubicBezTo>
                      <a:pt x="-1052" y="93565"/>
                      <a:pt x="-100" y="89755"/>
                      <a:pt x="2186" y="89565"/>
                    </a:cubicBezTo>
                    <a:cubicBezTo>
                      <a:pt x="25427" y="87564"/>
                      <a:pt x="41715" y="51750"/>
                      <a:pt x="53907" y="35272"/>
                    </a:cubicBezTo>
                    <a:cubicBezTo>
                      <a:pt x="64480" y="20794"/>
                      <a:pt x="77148" y="2030"/>
                      <a:pt x="96293" y="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>
                <a:off x="10558980" y="-2036292"/>
                <a:ext cx="618368" cy="866164"/>
              </a:xfrm>
              <a:custGeom>
                <a:avLst/>
                <a:gdLst>
                  <a:gd name="connsiteX0" fmla="*/ 211636 w 618368"/>
                  <a:gd name="connsiteY0" fmla="*/ 764737 h 866164"/>
                  <a:gd name="connsiteX1" fmla="*/ 235257 w 618368"/>
                  <a:gd name="connsiteY1" fmla="*/ 767213 h 866164"/>
                  <a:gd name="connsiteX2" fmla="*/ 313458 w 618368"/>
                  <a:gd name="connsiteY2" fmla="*/ 772357 h 866164"/>
                  <a:gd name="connsiteX3" fmla="*/ 449094 w 618368"/>
                  <a:gd name="connsiteY3" fmla="*/ 724446 h 866164"/>
                  <a:gd name="connsiteX4" fmla="*/ 247830 w 618368"/>
                  <a:gd name="connsiteY4" fmla="*/ 748163 h 866164"/>
                  <a:gd name="connsiteX5" fmla="*/ 217256 w 618368"/>
                  <a:gd name="connsiteY5" fmla="*/ 741496 h 866164"/>
                  <a:gd name="connsiteX6" fmla="*/ 211636 w 618368"/>
                  <a:gd name="connsiteY6" fmla="*/ 764737 h 866164"/>
                  <a:gd name="connsiteX7" fmla="*/ 603399 w 618368"/>
                  <a:gd name="connsiteY7" fmla="*/ 151612 h 866164"/>
                  <a:gd name="connsiteX8" fmla="*/ 587682 w 618368"/>
                  <a:gd name="connsiteY8" fmla="*/ 389833 h 866164"/>
                  <a:gd name="connsiteX9" fmla="*/ 514626 w 618368"/>
                  <a:gd name="connsiteY9" fmla="*/ 525278 h 866164"/>
                  <a:gd name="connsiteX10" fmla="*/ 477288 w 618368"/>
                  <a:gd name="connsiteY10" fmla="*/ 599954 h 866164"/>
                  <a:gd name="connsiteX11" fmla="*/ 476145 w 618368"/>
                  <a:gd name="connsiteY11" fmla="*/ 689394 h 866164"/>
                  <a:gd name="connsiteX12" fmla="*/ 473859 w 618368"/>
                  <a:gd name="connsiteY12" fmla="*/ 695490 h 866164"/>
                  <a:gd name="connsiteX13" fmla="*/ 466049 w 618368"/>
                  <a:gd name="connsiteY13" fmla="*/ 715969 h 866164"/>
                  <a:gd name="connsiteX14" fmla="*/ 467096 w 618368"/>
                  <a:gd name="connsiteY14" fmla="*/ 748354 h 866164"/>
                  <a:gd name="connsiteX15" fmla="*/ 459095 w 618368"/>
                  <a:gd name="connsiteY15" fmla="*/ 795312 h 866164"/>
                  <a:gd name="connsiteX16" fmla="*/ 331270 w 618368"/>
                  <a:gd name="connsiteY16" fmla="*/ 863606 h 866164"/>
                  <a:gd name="connsiteX17" fmla="*/ 209826 w 618368"/>
                  <a:gd name="connsiteY17" fmla="*/ 810933 h 866164"/>
                  <a:gd name="connsiteX18" fmla="*/ 210302 w 618368"/>
                  <a:gd name="connsiteY18" fmla="*/ 809885 h 866164"/>
                  <a:gd name="connsiteX19" fmla="*/ 206682 w 618368"/>
                  <a:gd name="connsiteY19" fmla="*/ 778262 h 866164"/>
                  <a:gd name="connsiteX20" fmla="*/ 201634 w 618368"/>
                  <a:gd name="connsiteY20" fmla="*/ 771690 h 866164"/>
                  <a:gd name="connsiteX21" fmla="*/ 205730 w 618368"/>
                  <a:gd name="connsiteY21" fmla="*/ 732923 h 866164"/>
                  <a:gd name="connsiteX22" fmla="*/ 197824 w 618368"/>
                  <a:gd name="connsiteY22" fmla="*/ 703205 h 866164"/>
                  <a:gd name="connsiteX23" fmla="*/ 197729 w 618368"/>
                  <a:gd name="connsiteY23" fmla="*/ 691204 h 866164"/>
                  <a:gd name="connsiteX24" fmla="*/ 197348 w 618368"/>
                  <a:gd name="connsiteY24" fmla="*/ 688346 h 866164"/>
                  <a:gd name="connsiteX25" fmla="*/ 141627 w 618368"/>
                  <a:gd name="connsiteY25" fmla="*/ 567188 h 866164"/>
                  <a:gd name="connsiteX26" fmla="*/ 55331 w 618368"/>
                  <a:gd name="connsiteY26" fmla="*/ 478701 h 866164"/>
                  <a:gd name="connsiteX27" fmla="*/ 3609 w 618368"/>
                  <a:gd name="connsiteY27" fmla="*/ 247624 h 866164"/>
                  <a:gd name="connsiteX28" fmla="*/ 266690 w 618368"/>
                  <a:gd name="connsiteY28" fmla="*/ 5308 h 866164"/>
                  <a:gd name="connsiteX29" fmla="*/ 603399 w 618368"/>
                  <a:gd name="connsiteY29" fmla="*/ 151612 h 866164"/>
                  <a:gd name="connsiteX30" fmla="*/ 541582 w 618368"/>
                  <a:gd name="connsiteY30" fmla="*/ 444887 h 866164"/>
                  <a:gd name="connsiteX31" fmla="*/ 594731 w 618368"/>
                  <a:gd name="connsiteY31" fmla="*/ 185616 h 866164"/>
                  <a:gd name="connsiteX32" fmla="*/ 236591 w 618368"/>
                  <a:gd name="connsiteY32" fmla="*/ 28168 h 866164"/>
                  <a:gd name="connsiteX33" fmla="*/ 19802 w 618368"/>
                  <a:gd name="connsiteY33" fmla="*/ 339826 h 866164"/>
                  <a:gd name="connsiteX34" fmla="*/ 79905 w 618368"/>
                  <a:gd name="connsiteY34" fmla="*/ 484511 h 866164"/>
                  <a:gd name="connsiteX35" fmla="*/ 156391 w 618368"/>
                  <a:gd name="connsiteY35" fmla="*/ 563378 h 866164"/>
                  <a:gd name="connsiteX36" fmla="*/ 205349 w 618368"/>
                  <a:gd name="connsiteY36" fmla="*/ 687870 h 866164"/>
                  <a:gd name="connsiteX37" fmla="*/ 307933 w 618368"/>
                  <a:gd name="connsiteY37" fmla="*/ 682155 h 866164"/>
                  <a:gd name="connsiteX38" fmla="*/ 311267 w 618368"/>
                  <a:gd name="connsiteY38" fmla="*/ 681964 h 866164"/>
                  <a:gd name="connsiteX39" fmla="*/ 342033 w 618368"/>
                  <a:gd name="connsiteY39" fmla="*/ 680154 h 866164"/>
                  <a:gd name="connsiteX40" fmla="*/ 393849 w 618368"/>
                  <a:gd name="connsiteY40" fmla="*/ 673392 h 866164"/>
                  <a:gd name="connsiteX41" fmla="*/ 393849 w 618368"/>
                  <a:gd name="connsiteY41" fmla="*/ 673201 h 866164"/>
                  <a:gd name="connsiteX42" fmla="*/ 399945 w 618368"/>
                  <a:gd name="connsiteY42" fmla="*/ 672630 h 866164"/>
                  <a:gd name="connsiteX43" fmla="*/ 435282 w 618368"/>
                  <a:gd name="connsiteY43" fmla="*/ 670820 h 866164"/>
                  <a:gd name="connsiteX44" fmla="*/ 458333 w 618368"/>
                  <a:gd name="connsiteY44" fmla="*/ 678345 h 866164"/>
                  <a:gd name="connsiteX45" fmla="*/ 468620 w 618368"/>
                  <a:gd name="connsiteY45" fmla="*/ 570236 h 866164"/>
                  <a:gd name="connsiteX46" fmla="*/ 541582 w 618368"/>
                  <a:gd name="connsiteY46" fmla="*/ 444887 h 866164"/>
                  <a:gd name="connsiteX47" fmla="*/ 335270 w 618368"/>
                  <a:gd name="connsiteY47" fmla="*/ 811790 h 866164"/>
                  <a:gd name="connsiteX48" fmla="*/ 455381 w 618368"/>
                  <a:gd name="connsiteY48" fmla="*/ 764451 h 866164"/>
                  <a:gd name="connsiteX49" fmla="*/ 213541 w 618368"/>
                  <a:gd name="connsiteY49" fmla="*/ 779405 h 866164"/>
                  <a:gd name="connsiteX50" fmla="*/ 335270 w 618368"/>
                  <a:gd name="connsiteY50" fmla="*/ 811790 h 866164"/>
                  <a:gd name="connsiteX51" fmla="*/ 449189 w 618368"/>
                  <a:gd name="connsiteY51" fmla="*/ 704920 h 866164"/>
                  <a:gd name="connsiteX52" fmla="*/ 415089 w 618368"/>
                  <a:gd name="connsiteY52" fmla="*/ 689013 h 866164"/>
                  <a:gd name="connsiteX53" fmla="*/ 384324 w 618368"/>
                  <a:gd name="connsiteY53" fmla="*/ 693394 h 866164"/>
                  <a:gd name="connsiteX54" fmla="*/ 342033 w 618368"/>
                  <a:gd name="connsiteY54" fmla="*/ 698633 h 866164"/>
                  <a:gd name="connsiteX55" fmla="*/ 206397 w 618368"/>
                  <a:gd name="connsiteY55" fmla="*/ 706539 h 866164"/>
                  <a:gd name="connsiteX56" fmla="*/ 237925 w 618368"/>
                  <a:gd name="connsiteY56" fmla="*/ 731780 h 866164"/>
                  <a:gd name="connsiteX57" fmla="*/ 303075 w 618368"/>
                  <a:gd name="connsiteY57" fmla="*/ 732161 h 866164"/>
                  <a:gd name="connsiteX58" fmla="*/ 384609 w 618368"/>
                  <a:gd name="connsiteY58" fmla="*/ 721588 h 866164"/>
                  <a:gd name="connsiteX59" fmla="*/ 449189 w 618368"/>
                  <a:gd name="connsiteY59" fmla="*/ 704920 h 866164"/>
                  <a:gd name="connsiteX60" fmla="*/ 331174 w 618368"/>
                  <a:gd name="connsiteY60" fmla="*/ 850938 h 866164"/>
                  <a:gd name="connsiteX61" fmla="*/ 443379 w 618368"/>
                  <a:gd name="connsiteY61" fmla="*/ 805313 h 866164"/>
                  <a:gd name="connsiteX62" fmla="*/ 328126 w 618368"/>
                  <a:gd name="connsiteY62" fmla="*/ 827983 h 866164"/>
                  <a:gd name="connsiteX63" fmla="*/ 226399 w 618368"/>
                  <a:gd name="connsiteY63" fmla="*/ 819982 h 866164"/>
                  <a:gd name="connsiteX64" fmla="*/ 216112 w 618368"/>
                  <a:gd name="connsiteY64" fmla="*/ 814648 h 866164"/>
                  <a:gd name="connsiteX65" fmla="*/ 281168 w 618368"/>
                  <a:gd name="connsiteY65" fmla="*/ 852176 h 866164"/>
                  <a:gd name="connsiteX66" fmla="*/ 331174 w 618368"/>
                  <a:gd name="connsiteY66" fmla="*/ 850938 h 86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18368" h="866164">
                    <a:moveTo>
                      <a:pt x="211636" y="764737"/>
                    </a:moveTo>
                    <a:cubicBezTo>
                      <a:pt x="219541" y="765594"/>
                      <a:pt x="227447" y="766356"/>
                      <a:pt x="235257" y="767213"/>
                    </a:cubicBezTo>
                    <a:cubicBezTo>
                      <a:pt x="261261" y="769690"/>
                      <a:pt x="287264" y="771785"/>
                      <a:pt x="313458" y="772357"/>
                    </a:cubicBezTo>
                    <a:cubicBezTo>
                      <a:pt x="350796" y="773214"/>
                      <a:pt x="453952" y="779500"/>
                      <a:pt x="449094" y="724446"/>
                    </a:cubicBezTo>
                    <a:cubicBezTo>
                      <a:pt x="390992" y="748354"/>
                      <a:pt x="307933" y="755974"/>
                      <a:pt x="247830" y="748163"/>
                    </a:cubicBezTo>
                    <a:cubicBezTo>
                      <a:pt x="234877" y="746544"/>
                      <a:pt x="224875" y="744734"/>
                      <a:pt x="217256" y="741496"/>
                    </a:cubicBezTo>
                    <a:cubicBezTo>
                      <a:pt x="218493" y="752354"/>
                      <a:pt x="217827" y="764737"/>
                      <a:pt x="211636" y="764737"/>
                    </a:cubicBezTo>
                    <a:close/>
                    <a:moveTo>
                      <a:pt x="603399" y="151612"/>
                    </a:moveTo>
                    <a:cubicBezTo>
                      <a:pt x="629878" y="229241"/>
                      <a:pt x="619115" y="315157"/>
                      <a:pt x="587682" y="389833"/>
                    </a:cubicBezTo>
                    <a:cubicBezTo>
                      <a:pt x="567680" y="437267"/>
                      <a:pt x="542820" y="482130"/>
                      <a:pt x="514626" y="525278"/>
                    </a:cubicBezTo>
                    <a:cubicBezTo>
                      <a:pt x="499671" y="548233"/>
                      <a:pt x="483289" y="572903"/>
                      <a:pt x="477288" y="599954"/>
                    </a:cubicBezTo>
                    <a:cubicBezTo>
                      <a:pt x="470620" y="630529"/>
                      <a:pt x="475097" y="658819"/>
                      <a:pt x="476145" y="689394"/>
                    </a:cubicBezTo>
                    <a:cubicBezTo>
                      <a:pt x="476240" y="692061"/>
                      <a:pt x="475288" y="694061"/>
                      <a:pt x="473859" y="695490"/>
                    </a:cubicBezTo>
                    <a:cubicBezTo>
                      <a:pt x="476335" y="702348"/>
                      <a:pt x="474525" y="709682"/>
                      <a:pt x="466049" y="715969"/>
                    </a:cubicBezTo>
                    <a:cubicBezTo>
                      <a:pt x="470334" y="728732"/>
                      <a:pt x="470334" y="739400"/>
                      <a:pt x="467096" y="748354"/>
                    </a:cubicBezTo>
                    <a:cubicBezTo>
                      <a:pt x="477478" y="768928"/>
                      <a:pt x="472239" y="784072"/>
                      <a:pt x="459095" y="795312"/>
                    </a:cubicBezTo>
                    <a:cubicBezTo>
                      <a:pt x="458143" y="854938"/>
                      <a:pt x="376799" y="861987"/>
                      <a:pt x="331270" y="863606"/>
                    </a:cubicBezTo>
                    <a:cubicBezTo>
                      <a:pt x="282882" y="865225"/>
                      <a:pt x="205159" y="880656"/>
                      <a:pt x="209826" y="810933"/>
                    </a:cubicBezTo>
                    <a:cubicBezTo>
                      <a:pt x="209921" y="810552"/>
                      <a:pt x="210112" y="810361"/>
                      <a:pt x="210302" y="809885"/>
                    </a:cubicBezTo>
                    <a:cubicBezTo>
                      <a:pt x="200396" y="800646"/>
                      <a:pt x="197348" y="788644"/>
                      <a:pt x="206682" y="778262"/>
                    </a:cubicBezTo>
                    <a:cubicBezTo>
                      <a:pt x="203825" y="777309"/>
                      <a:pt x="201348" y="775119"/>
                      <a:pt x="201634" y="771690"/>
                    </a:cubicBezTo>
                    <a:cubicBezTo>
                      <a:pt x="202301" y="764070"/>
                      <a:pt x="205825" y="741591"/>
                      <a:pt x="205730" y="732923"/>
                    </a:cubicBezTo>
                    <a:cubicBezTo>
                      <a:pt x="200587" y="726541"/>
                      <a:pt x="198110" y="717302"/>
                      <a:pt x="197824" y="703205"/>
                    </a:cubicBezTo>
                    <a:cubicBezTo>
                      <a:pt x="195252" y="699871"/>
                      <a:pt x="195252" y="694728"/>
                      <a:pt x="197729" y="691204"/>
                    </a:cubicBezTo>
                    <a:cubicBezTo>
                      <a:pt x="197253" y="690346"/>
                      <a:pt x="196872" y="689489"/>
                      <a:pt x="197348" y="688346"/>
                    </a:cubicBezTo>
                    <a:cubicBezTo>
                      <a:pt x="211921" y="648722"/>
                      <a:pt x="165249" y="595001"/>
                      <a:pt x="141627" y="567188"/>
                    </a:cubicBezTo>
                    <a:cubicBezTo>
                      <a:pt x="114862" y="535755"/>
                      <a:pt x="81334" y="510991"/>
                      <a:pt x="55331" y="478701"/>
                    </a:cubicBezTo>
                    <a:cubicBezTo>
                      <a:pt x="7134" y="418979"/>
                      <a:pt x="-7725" y="321824"/>
                      <a:pt x="3609" y="247624"/>
                    </a:cubicBezTo>
                    <a:cubicBezTo>
                      <a:pt x="23802" y="115322"/>
                      <a:pt x="138769" y="25787"/>
                      <a:pt x="266690" y="5308"/>
                    </a:cubicBezTo>
                    <a:cubicBezTo>
                      <a:pt x="389086" y="-14409"/>
                      <a:pt x="557679" y="17881"/>
                      <a:pt x="603399" y="151612"/>
                    </a:cubicBezTo>
                    <a:close/>
                    <a:moveTo>
                      <a:pt x="541582" y="444887"/>
                    </a:moveTo>
                    <a:cubicBezTo>
                      <a:pt x="582539" y="367354"/>
                      <a:pt x="615972" y="274390"/>
                      <a:pt x="594731" y="185616"/>
                    </a:cubicBezTo>
                    <a:cubicBezTo>
                      <a:pt x="557774" y="31502"/>
                      <a:pt x="372227" y="-9360"/>
                      <a:pt x="236591" y="28168"/>
                    </a:cubicBezTo>
                    <a:cubicBezTo>
                      <a:pt x="90383" y="68554"/>
                      <a:pt x="-296" y="186093"/>
                      <a:pt x="19802" y="339826"/>
                    </a:cubicBezTo>
                    <a:cubicBezTo>
                      <a:pt x="26756" y="392690"/>
                      <a:pt x="42852" y="444601"/>
                      <a:pt x="79905" y="484511"/>
                    </a:cubicBezTo>
                    <a:cubicBezTo>
                      <a:pt x="104860" y="511371"/>
                      <a:pt x="133816" y="534327"/>
                      <a:pt x="156391" y="563378"/>
                    </a:cubicBezTo>
                    <a:cubicBezTo>
                      <a:pt x="180299" y="593953"/>
                      <a:pt x="221732" y="645769"/>
                      <a:pt x="205349" y="687870"/>
                    </a:cubicBezTo>
                    <a:cubicBezTo>
                      <a:pt x="239639" y="687584"/>
                      <a:pt x="273739" y="684631"/>
                      <a:pt x="307933" y="682155"/>
                    </a:cubicBezTo>
                    <a:lnTo>
                      <a:pt x="311267" y="681964"/>
                    </a:lnTo>
                    <a:cubicBezTo>
                      <a:pt x="321554" y="681298"/>
                      <a:pt x="331746" y="680536"/>
                      <a:pt x="342033" y="680154"/>
                    </a:cubicBezTo>
                    <a:cubicBezTo>
                      <a:pt x="359559" y="679202"/>
                      <a:pt x="376609" y="675868"/>
                      <a:pt x="393849" y="673392"/>
                    </a:cubicBezTo>
                    <a:cubicBezTo>
                      <a:pt x="393849" y="673296"/>
                      <a:pt x="393849" y="673296"/>
                      <a:pt x="393849" y="673201"/>
                    </a:cubicBezTo>
                    <a:lnTo>
                      <a:pt x="399945" y="672630"/>
                    </a:lnTo>
                    <a:cubicBezTo>
                      <a:pt x="411565" y="671106"/>
                      <a:pt x="423281" y="670058"/>
                      <a:pt x="435282" y="670820"/>
                    </a:cubicBezTo>
                    <a:cubicBezTo>
                      <a:pt x="442998" y="671201"/>
                      <a:pt x="451284" y="674058"/>
                      <a:pt x="458333" y="678345"/>
                    </a:cubicBezTo>
                    <a:cubicBezTo>
                      <a:pt x="455857" y="640816"/>
                      <a:pt x="452046" y="606336"/>
                      <a:pt x="468620" y="570236"/>
                    </a:cubicBezTo>
                    <a:cubicBezTo>
                      <a:pt x="488527" y="525945"/>
                      <a:pt x="518912" y="487559"/>
                      <a:pt x="541582" y="444887"/>
                    </a:cubicBezTo>
                    <a:close/>
                    <a:moveTo>
                      <a:pt x="335270" y="811790"/>
                    </a:moveTo>
                    <a:cubicBezTo>
                      <a:pt x="357368" y="809695"/>
                      <a:pt x="461286" y="802265"/>
                      <a:pt x="455381" y="764451"/>
                    </a:cubicBezTo>
                    <a:cubicBezTo>
                      <a:pt x="408613" y="804741"/>
                      <a:pt x="258118" y="784834"/>
                      <a:pt x="213541" y="779405"/>
                    </a:cubicBezTo>
                    <a:cubicBezTo>
                      <a:pt x="194491" y="824077"/>
                      <a:pt x="313649" y="813886"/>
                      <a:pt x="335270" y="811790"/>
                    </a:cubicBezTo>
                    <a:close/>
                    <a:moveTo>
                      <a:pt x="449189" y="704920"/>
                    </a:moveTo>
                    <a:cubicBezTo>
                      <a:pt x="464810" y="694252"/>
                      <a:pt x="417757" y="688727"/>
                      <a:pt x="415089" y="689013"/>
                    </a:cubicBezTo>
                    <a:cubicBezTo>
                      <a:pt x="404708" y="690061"/>
                      <a:pt x="394516" y="691489"/>
                      <a:pt x="384324" y="693394"/>
                    </a:cubicBezTo>
                    <a:cubicBezTo>
                      <a:pt x="370132" y="695680"/>
                      <a:pt x="356320" y="697585"/>
                      <a:pt x="342033" y="698633"/>
                    </a:cubicBezTo>
                    <a:cubicBezTo>
                      <a:pt x="296789" y="702443"/>
                      <a:pt x="251736" y="706062"/>
                      <a:pt x="206397" y="706539"/>
                    </a:cubicBezTo>
                    <a:cubicBezTo>
                      <a:pt x="210683" y="722160"/>
                      <a:pt x="216684" y="730637"/>
                      <a:pt x="237925" y="731780"/>
                    </a:cubicBezTo>
                    <a:cubicBezTo>
                      <a:pt x="259641" y="733113"/>
                      <a:pt x="281359" y="733780"/>
                      <a:pt x="303075" y="732161"/>
                    </a:cubicBezTo>
                    <a:cubicBezTo>
                      <a:pt x="330507" y="730161"/>
                      <a:pt x="357844" y="727303"/>
                      <a:pt x="384609" y="721588"/>
                    </a:cubicBezTo>
                    <a:cubicBezTo>
                      <a:pt x="403374" y="717683"/>
                      <a:pt x="432901" y="715873"/>
                      <a:pt x="449189" y="704920"/>
                    </a:cubicBezTo>
                    <a:close/>
                    <a:moveTo>
                      <a:pt x="331174" y="850938"/>
                    </a:moveTo>
                    <a:cubicBezTo>
                      <a:pt x="365369" y="848937"/>
                      <a:pt x="432996" y="845604"/>
                      <a:pt x="443379" y="805313"/>
                    </a:cubicBezTo>
                    <a:cubicBezTo>
                      <a:pt x="408136" y="822649"/>
                      <a:pt x="350796" y="826458"/>
                      <a:pt x="328126" y="827983"/>
                    </a:cubicBezTo>
                    <a:cubicBezTo>
                      <a:pt x="293550" y="830459"/>
                      <a:pt x="259165" y="833126"/>
                      <a:pt x="226399" y="819982"/>
                    </a:cubicBezTo>
                    <a:cubicBezTo>
                      <a:pt x="222684" y="818458"/>
                      <a:pt x="219160" y="816648"/>
                      <a:pt x="216112" y="814648"/>
                    </a:cubicBezTo>
                    <a:cubicBezTo>
                      <a:pt x="223637" y="851890"/>
                      <a:pt x="246592" y="852652"/>
                      <a:pt x="281168" y="852176"/>
                    </a:cubicBezTo>
                    <a:cubicBezTo>
                      <a:pt x="297932" y="851795"/>
                      <a:pt x="314505" y="851986"/>
                      <a:pt x="331174" y="8509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10575814" y="-2021242"/>
                <a:ext cx="584483" cy="672630"/>
              </a:xfrm>
              <a:custGeom>
                <a:avLst/>
                <a:gdLst>
                  <a:gd name="connsiteX0" fmla="*/ 577897 w 584483"/>
                  <a:gd name="connsiteY0" fmla="*/ 170567 h 672630"/>
                  <a:gd name="connsiteX1" fmla="*/ 524747 w 584483"/>
                  <a:gd name="connsiteY1" fmla="*/ 429838 h 672630"/>
                  <a:gd name="connsiteX2" fmla="*/ 451690 w 584483"/>
                  <a:gd name="connsiteY2" fmla="*/ 554901 h 672630"/>
                  <a:gd name="connsiteX3" fmla="*/ 441404 w 584483"/>
                  <a:gd name="connsiteY3" fmla="*/ 663010 h 672630"/>
                  <a:gd name="connsiteX4" fmla="*/ 418353 w 584483"/>
                  <a:gd name="connsiteY4" fmla="*/ 655485 h 672630"/>
                  <a:gd name="connsiteX5" fmla="*/ 383015 w 584483"/>
                  <a:gd name="connsiteY5" fmla="*/ 657295 h 672630"/>
                  <a:gd name="connsiteX6" fmla="*/ 389112 w 584483"/>
                  <a:gd name="connsiteY6" fmla="*/ 458222 h 672630"/>
                  <a:gd name="connsiteX7" fmla="*/ 398350 w 584483"/>
                  <a:gd name="connsiteY7" fmla="*/ 339255 h 672630"/>
                  <a:gd name="connsiteX8" fmla="*/ 362441 w 584483"/>
                  <a:gd name="connsiteY8" fmla="*/ 271818 h 672630"/>
                  <a:gd name="connsiteX9" fmla="*/ 327865 w 584483"/>
                  <a:gd name="connsiteY9" fmla="*/ 292011 h 672630"/>
                  <a:gd name="connsiteX10" fmla="*/ 321484 w 584483"/>
                  <a:gd name="connsiteY10" fmla="*/ 277152 h 672630"/>
                  <a:gd name="connsiteX11" fmla="*/ 310816 w 584483"/>
                  <a:gd name="connsiteY11" fmla="*/ 272866 h 672630"/>
                  <a:gd name="connsiteX12" fmla="*/ 301672 w 584483"/>
                  <a:gd name="connsiteY12" fmla="*/ 277057 h 672630"/>
                  <a:gd name="connsiteX13" fmla="*/ 275573 w 584483"/>
                  <a:gd name="connsiteY13" fmla="*/ 265055 h 672630"/>
                  <a:gd name="connsiteX14" fmla="*/ 260143 w 584483"/>
                  <a:gd name="connsiteY14" fmla="*/ 274390 h 672630"/>
                  <a:gd name="connsiteX15" fmla="*/ 251189 w 584483"/>
                  <a:gd name="connsiteY15" fmla="*/ 267056 h 672630"/>
                  <a:gd name="connsiteX16" fmla="*/ 212518 w 584483"/>
                  <a:gd name="connsiteY16" fmla="*/ 359162 h 672630"/>
                  <a:gd name="connsiteX17" fmla="*/ 210803 w 584483"/>
                  <a:gd name="connsiteY17" fmla="*/ 366592 h 672630"/>
                  <a:gd name="connsiteX18" fmla="*/ 212042 w 584483"/>
                  <a:gd name="connsiteY18" fmla="*/ 372211 h 672630"/>
                  <a:gd name="connsiteX19" fmla="*/ 211184 w 584483"/>
                  <a:gd name="connsiteY19" fmla="*/ 382784 h 672630"/>
                  <a:gd name="connsiteX20" fmla="*/ 215375 w 584483"/>
                  <a:gd name="connsiteY20" fmla="*/ 388023 h 672630"/>
                  <a:gd name="connsiteX21" fmla="*/ 290909 w 584483"/>
                  <a:gd name="connsiteY21" fmla="*/ 666915 h 672630"/>
                  <a:gd name="connsiteX22" fmla="*/ 188324 w 584483"/>
                  <a:gd name="connsiteY22" fmla="*/ 672630 h 672630"/>
                  <a:gd name="connsiteX23" fmla="*/ 139366 w 584483"/>
                  <a:gd name="connsiteY23" fmla="*/ 548138 h 672630"/>
                  <a:gd name="connsiteX24" fmla="*/ 62880 w 584483"/>
                  <a:gd name="connsiteY24" fmla="*/ 469271 h 672630"/>
                  <a:gd name="connsiteX25" fmla="*/ 2778 w 584483"/>
                  <a:gd name="connsiteY25" fmla="*/ 324586 h 672630"/>
                  <a:gd name="connsiteX26" fmla="*/ 219566 w 584483"/>
                  <a:gd name="connsiteY26" fmla="*/ 12928 h 672630"/>
                  <a:gd name="connsiteX27" fmla="*/ 577897 w 584483"/>
                  <a:gd name="connsiteY27" fmla="*/ 170567 h 67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84483" h="672630">
                    <a:moveTo>
                      <a:pt x="577897" y="170567"/>
                    </a:moveTo>
                    <a:cubicBezTo>
                      <a:pt x="599138" y="259340"/>
                      <a:pt x="565705" y="352399"/>
                      <a:pt x="524747" y="429838"/>
                    </a:cubicBezTo>
                    <a:cubicBezTo>
                      <a:pt x="502078" y="472510"/>
                      <a:pt x="471693" y="510895"/>
                      <a:pt x="451690" y="554901"/>
                    </a:cubicBezTo>
                    <a:cubicBezTo>
                      <a:pt x="435117" y="591001"/>
                      <a:pt x="439022" y="625481"/>
                      <a:pt x="441404" y="663010"/>
                    </a:cubicBezTo>
                    <a:cubicBezTo>
                      <a:pt x="434450" y="658723"/>
                      <a:pt x="426068" y="655866"/>
                      <a:pt x="418353" y="655485"/>
                    </a:cubicBezTo>
                    <a:cubicBezTo>
                      <a:pt x="406352" y="654818"/>
                      <a:pt x="394731" y="655771"/>
                      <a:pt x="383015" y="657295"/>
                    </a:cubicBezTo>
                    <a:cubicBezTo>
                      <a:pt x="389492" y="591001"/>
                      <a:pt x="383682" y="524421"/>
                      <a:pt x="389112" y="458222"/>
                    </a:cubicBezTo>
                    <a:cubicBezTo>
                      <a:pt x="392159" y="421456"/>
                      <a:pt x="407209" y="376784"/>
                      <a:pt x="398350" y="339255"/>
                    </a:cubicBezTo>
                    <a:cubicBezTo>
                      <a:pt x="397208" y="308680"/>
                      <a:pt x="387302" y="279057"/>
                      <a:pt x="362441" y="271818"/>
                    </a:cubicBezTo>
                    <a:cubicBezTo>
                      <a:pt x="347201" y="267246"/>
                      <a:pt x="335771" y="276961"/>
                      <a:pt x="327865" y="292011"/>
                    </a:cubicBezTo>
                    <a:cubicBezTo>
                      <a:pt x="326151" y="287058"/>
                      <a:pt x="324151" y="282105"/>
                      <a:pt x="321484" y="277152"/>
                    </a:cubicBezTo>
                    <a:cubicBezTo>
                      <a:pt x="319484" y="273628"/>
                      <a:pt x="314816" y="271818"/>
                      <a:pt x="310816" y="272866"/>
                    </a:cubicBezTo>
                    <a:cubicBezTo>
                      <a:pt x="307482" y="273914"/>
                      <a:pt x="304529" y="275342"/>
                      <a:pt x="301672" y="277057"/>
                    </a:cubicBezTo>
                    <a:cubicBezTo>
                      <a:pt x="296624" y="267246"/>
                      <a:pt x="288242" y="261912"/>
                      <a:pt x="275573" y="265055"/>
                    </a:cubicBezTo>
                    <a:cubicBezTo>
                      <a:pt x="269668" y="266579"/>
                      <a:pt x="264620" y="269913"/>
                      <a:pt x="260143" y="274390"/>
                    </a:cubicBezTo>
                    <a:cubicBezTo>
                      <a:pt x="257571" y="271247"/>
                      <a:pt x="254618" y="268675"/>
                      <a:pt x="251189" y="267056"/>
                    </a:cubicBezTo>
                    <a:cubicBezTo>
                      <a:pt x="218233" y="251530"/>
                      <a:pt x="213947" y="320586"/>
                      <a:pt x="212518" y="359162"/>
                    </a:cubicBezTo>
                    <a:cubicBezTo>
                      <a:pt x="210899" y="361067"/>
                      <a:pt x="210041" y="363544"/>
                      <a:pt x="210803" y="366592"/>
                    </a:cubicBezTo>
                    <a:cubicBezTo>
                      <a:pt x="211184" y="368402"/>
                      <a:pt x="211661" y="370306"/>
                      <a:pt x="212042" y="372211"/>
                    </a:cubicBezTo>
                    <a:cubicBezTo>
                      <a:pt x="211851" y="377355"/>
                      <a:pt x="211661" y="381165"/>
                      <a:pt x="211184" y="382784"/>
                    </a:cubicBezTo>
                    <a:cubicBezTo>
                      <a:pt x="210518" y="385737"/>
                      <a:pt x="212899" y="387928"/>
                      <a:pt x="215375" y="388023"/>
                    </a:cubicBezTo>
                    <a:cubicBezTo>
                      <a:pt x="235283" y="482511"/>
                      <a:pt x="250332" y="578237"/>
                      <a:pt x="290909" y="666915"/>
                    </a:cubicBezTo>
                    <a:cubicBezTo>
                      <a:pt x="256714" y="669391"/>
                      <a:pt x="222614" y="672249"/>
                      <a:pt x="188324" y="672630"/>
                    </a:cubicBezTo>
                    <a:cubicBezTo>
                      <a:pt x="204612" y="630530"/>
                      <a:pt x="163274" y="578714"/>
                      <a:pt x="139366" y="548138"/>
                    </a:cubicBezTo>
                    <a:cubicBezTo>
                      <a:pt x="116696" y="519087"/>
                      <a:pt x="87836" y="496227"/>
                      <a:pt x="62880" y="469271"/>
                    </a:cubicBezTo>
                    <a:cubicBezTo>
                      <a:pt x="25828" y="429361"/>
                      <a:pt x="9826" y="377450"/>
                      <a:pt x="2778" y="324586"/>
                    </a:cubicBezTo>
                    <a:cubicBezTo>
                      <a:pt x="-17321" y="170853"/>
                      <a:pt x="73358" y="53314"/>
                      <a:pt x="219566" y="12928"/>
                    </a:cubicBezTo>
                    <a:cubicBezTo>
                      <a:pt x="355393" y="-24410"/>
                      <a:pt x="540940" y="16453"/>
                      <a:pt x="577897" y="170567"/>
                    </a:cubicBezTo>
                    <a:close/>
                  </a:path>
                </a:pathLst>
              </a:custGeom>
              <a:solidFill>
                <a:srgbClr val="FFD38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>
                <a:off x="11008933" y="-2184000"/>
                <a:ext cx="77739" cy="113299"/>
              </a:xfrm>
              <a:custGeom>
                <a:avLst/>
                <a:gdLst>
                  <a:gd name="connsiteX0" fmla="*/ 72483 w 77739"/>
                  <a:gd name="connsiteY0" fmla="*/ 45 h 113299"/>
                  <a:gd name="connsiteX1" fmla="*/ 76293 w 77739"/>
                  <a:gd name="connsiteY1" fmla="*/ 9380 h 113299"/>
                  <a:gd name="connsiteX2" fmla="*/ 52576 w 77739"/>
                  <a:gd name="connsiteY2" fmla="*/ 41003 h 113299"/>
                  <a:gd name="connsiteX3" fmla="*/ 37336 w 77739"/>
                  <a:gd name="connsiteY3" fmla="*/ 78150 h 113299"/>
                  <a:gd name="connsiteX4" fmla="*/ 1808 w 77739"/>
                  <a:gd name="connsiteY4" fmla="*/ 113298 h 113299"/>
                  <a:gd name="connsiteX5" fmla="*/ 1426 w 77739"/>
                  <a:gd name="connsiteY5" fmla="*/ 109678 h 113299"/>
                  <a:gd name="connsiteX6" fmla="*/ 38955 w 77739"/>
                  <a:gd name="connsiteY6" fmla="*/ 40050 h 113299"/>
                  <a:gd name="connsiteX7" fmla="*/ 72483 w 77739"/>
                  <a:gd name="connsiteY7" fmla="*/ 45 h 113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739" h="113299">
                    <a:moveTo>
                      <a:pt x="72483" y="45"/>
                    </a:moveTo>
                    <a:cubicBezTo>
                      <a:pt x="77531" y="-621"/>
                      <a:pt x="79246" y="6237"/>
                      <a:pt x="76293" y="9380"/>
                    </a:cubicBezTo>
                    <a:cubicBezTo>
                      <a:pt x="66768" y="19762"/>
                      <a:pt x="58481" y="27763"/>
                      <a:pt x="52576" y="41003"/>
                    </a:cubicBezTo>
                    <a:cubicBezTo>
                      <a:pt x="47052" y="53195"/>
                      <a:pt x="42765" y="65863"/>
                      <a:pt x="37336" y="78150"/>
                    </a:cubicBezTo>
                    <a:cubicBezTo>
                      <a:pt x="30573" y="93771"/>
                      <a:pt x="21334" y="112917"/>
                      <a:pt x="1808" y="113298"/>
                    </a:cubicBezTo>
                    <a:cubicBezTo>
                      <a:pt x="-383" y="113393"/>
                      <a:pt x="-669" y="110250"/>
                      <a:pt x="1426" y="109678"/>
                    </a:cubicBezTo>
                    <a:cubicBezTo>
                      <a:pt x="25715" y="100820"/>
                      <a:pt x="30573" y="61101"/>
                      <a:pt x="38955" y="40050"/>
                    </a:cubicBezTo>
                    <a:cubicBezTo>
                      <a:pt x="45242" y="24715"/>
                      <a:pt x="53814" y="2522"/>
                      <a:pt x="72483" y="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10786662" y="-1757002"/>
                <a:ext cx="190355" cy="402769"/>
              </a:xfrm>
              <a:custGeom>
                <a:avLst/>
                <a:gdLst>
                  <a:gd name="connsiteX0" fmla="*/ 187598 w 190355"/>
                  <a:gd name="connsiteY0" fmla="*/ 75110 h 402769"/>
                  <a:gd name="connsiteX1" fmla="*/ 178358 w 190355"/>
                  <a:gd name="connsiteY1" fmla="*/ 194077 h 402769"/>
                  <a:gd name="connsiteX2" fmla="*/ 172263 w 190355"/>
                  <a:gd name="connsiteY2" fmla="*/ 393150 h 402769"/>
                  <a:gd name="connsiteX3" fmla="*/ 166167 w 190355"/>
                  <a:gd name="connsiteY3" fmla="*/ 393721 h 402769"/>
                  <a:gd name="connsiteX4" fmla="*/ 161499 w 190355"/>
                  <a:gd name="connsiteY4" fmla="*/ 204269 h 402769"/>
                  <a:gd name="connsiteX5" fmla="*/ 167119 w 190355"/>
                  <a:gd name="connsiteY5" fmla="*/ 143214 h 402769"/>
                  <a:gd name="connsiteX6" fmla="*/ 161213 w 190355"/>
                  <a:gd name="connsiteY6" fmla="*/ 133212 h 402769"/>
                  <a:gd name="connsiteX7" fmla="*/ 157118 w 190355"/>
                  <a:gd name="connsiteY7" fmla="*/ 34343 h 402769"/>
                  <a:gd name="connsiteX8" fmla="*/ 123971 w 190355"/>
                  <a:gd name="connsiteY8" fmla="*/ 78253 h 402769"/>
                  <a:gd name="connsiteX9" fmla="*/ 123780 w 190355"/>
                  <a:gd name="connsiteY9" fmla="*/ 104161 h 402769"/>
                  <a:gd name="connsiteX10" fmla="*/ 105302 w 190355"/>
                  <a:gd name="connsiteY10" fmla="*/ 106638 h 402769"/>
                  <a:gd name="connsiteX11" fmla="*/ 105111 w 190355"/>
                  <a:gd name="connsiteY11" fmla="*/ 66061 h 402769"/>
                  <a:gd name="connsiteX12" fmla="*/ 98158 w 190355"/>
                  <a:gd name="connsiteY12" fmla="*/ 30438 h 402769"/>
                  <a:gd name="connsiteX13" fmla="*/ 96444 w 190355"/>
                  <a:gd name="connsiteY13" fmla="*/ 31866 h 402769"/>
                  <a:gd name="connsiteX14" fmla="*/ 87109 w 190355"/>
                  <a:gd name="connsiteY14" fmla="*/ 104923 h 402769"/>
                  <a:gd name="connsiteX15" fmla="*/ 70059 w 190355"/>
                  <a:gd name="connsiteY15" fmla="*/ 102732 h 402769"/>
                  <a:gd name="connsiteX16" fmla="*/ 76060 w 190355"/>
                  <a:gd name="connsiteY16" fmla="*/ 28342 h 402769"/>
                  <a:gd name="connsiteX17" fmla="*/ 75203 w 190355"/>
                  <a:gd name="connsiteY17" fmla="*/ 25580 h 402769"/>
                  <a:gd name="connsiteX18" fmla="*/ 59391 w 190355"/>
                  <a:gd name="connsiteY18" fmla="*/ 32343 h 402769"/>
                  <a:gd name="connsiteX19" fmla="*/ 64630 w 190355"/>
                  <a:gd name="connsiteY19" fmla="*/ 100256 h 402769"/>
                  <a:gd name="connsiteX20" fmla="*/ 50914 w 190355"/>
                  <a:gd name="connsiteY20" fmla="*/ 108066 h 402769"/>
                  <a:gd name="connsiteX21" fmla="*/ 37960 w 190355"/>
                  <a:gd name="connsiteY21" fmla="*/ 27675 h 402769"/>
                  <a:gd name="connsiteX22" fmla="*/ 37293 w 190355"/>
                  <a:gd name="connsiteY22" fmla="*/ 25580 h 402769"/>
                  <a:gd name="connsiteX23" fmla="*/ 21291 w 190355"/>
                  <a:gd name="connsiteY23" fmla="*/ 43201 h 402769"/>
                  <a:gd name="connsiteX24" fmla="*/ 17958 w 190355"/>
                  <a:gd name="connsiteY24" fmla="*/ 76634 h 402769"/>
                  <a:gd name="connsiteX25" fmla="*/ 16339 w 190355"/>
                  <a:gd name="connsiteY25" fmla="*/ 96351 h 402769"/>
                  <a:gd name="connsiteX26" fmla="*/ 16815 w 190355"/>
                  <a:gd name="connsiteY26" fmla="*/ 97875 h 402769"/>
                  <a:gd name="connsiteX27" fmla="*/ 49962 w 190355"/>
                  <a:gd name="connsiteY27" fmla="*/ 267991 h 402769"/>
                  <a:gd name="connsiteX28" fmla="*/ 83680 w 190355"/>
                  <a:gd name="connsiteY28" fmla="*/ 402579 h 402769"/>
                  <a:gd name="connsiteX29" fmla="*/ 80346 w 190355"/>
                  <a:gd name="connsiteY29" fmla="*/ 402770 h 402769"/>
                  <a:gd name="connsiteX30" fmla="*/ 4813 w 190355"/>
                  <a:gd name="connsiteY30" fmla="*/ 123878 h 402769"/>
                  <a:gd name="connsiteX31" fmla="*/ 622 w 190355"/>
                  <a:gd name="connsiteY31" fmla="*/ 118639 h 402769"/>
                  <a:gd name="connsiteX32" fmla="*/ 1480 w 190355"/>
                  <a:gd name="connsiteY32" fmla="*/ 108066 h 402769"/>
                  <a:gd name="connsiteX33" fmla="*/ 241 w 190355"/>
                  <a:gd name="connsiteY33" fmla="*/ 102447 h 402769"/>
                  <a:gd name="connsiteX34" fmla="*/ 1956 w 190355"/>
                  <a:gd name="connsiteY34" fmla="*/ 95017 h 402769"/>
                  <a:gd name="connsiteX35" fmla="*/ 40627 w 190355"/>
                  <a:gd name="connsiteY35" fmla="*/ 2910 h 402769"/>
                  <a:gd name="connsiteX36" fmla="*/ 49581 w 190355"/>
                  <a:gd name="connsiteY36" fmla="*/ 10245 h 402769"/>
                  <a:gd name="connsiteX37" fmla="*/ 65011 w 190355"/>
                  <a:gd name="connsiteY37" fmla="*/ 910 h 402769"/>
                  <a:gd name="connsiteX38" fmla="*/ 91110 w 190355"/>
                  <a:gd name="connsiteY38" fmla="*/ 12912 h 402769"/>
                  <a:gd name="connsiteX39" fmla="*/ 100254 w 190355"/>
                  <a:gd name="connsiteY39" fmla="*/ 8721 h 402769"/>
                  <a:gd name="connsiteX40" fmla="*/ 110922 w 190355"/>
                  <a:gd name="connsiteY40" fmla="*/ 13007 h 402769"/>
                  <a:gd name="connsiteX41" fmla="*/ 117303 w 190355"/>
                  <a:gd name="connsiteY41" fmla="*/ 27866 h 402769"/>
                  <a:gd name="connsiteX42" fmla="*/ 151879 w 190355"/>
                  <a:gd name="connsiteY42" fmla="*/ 7673 h 402769"/>
                  <a:gd name="connsiteX43" fmla="*/ 187598 w 190355"/>
                  <a:gd name="connsiteY43" fmla="*/ 75110 h 40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0355" h="402769">
                    <a:moveTo>
                      <a:pt x="187598" y="75110"/>
                    </a:moveTo>
                    <a:cubicBezTo>
                      <a:pt x="196456" y="112638"/>
                      <a:pt x="181406" y="157406"/>
                      <a:pt x="178358" y="194077"/>
                    </a:cubicBezTo>
                    <a:cubicBezTo>
                      <a:pt x="173024" y="260181"/>
                      <a:pt x="178740" y="326856"/>
                      <a:pt x="172263" y="393150"/>
                    </a:cubicBezTo>
                    <a:lnTo>
                      <a:pt x="166167" y="393721"/>
                    </a:lnTo>
                    <a:cubicBezTo>
                      <a:pt x="159785" y="332380"/>
                      <a:pt x="157213" y="265800"/>
                      <a:pt x="161499" y="204269"/>
                    </a:cubicBezTo>
                    <a:cubicBezTo>
                      <a:pt x="162928" y="183600"/>
                      <a:pt x="165119" y="163407"/>
                      <a:pt x="167119" y="143214"/>
                    </a:cubicBezTo>
                    <a:cubicBezTo>
                      <a:pt x="163405" y="141785"/>
                      <a:pt x="160357" y="137880"/>
                      <a:pt x="161213" y="133212"/>
                    </a:cubicBezTo>
                    <a:cubicBezTo>
                      <a:pt x="166357" y="105780"/>
                      <a:pt x="175596" y="58536"/>
                      <a:pt x="157118" y="34343"/>
                    </a:cubicBezTo>
                    <a:cubicBezTo>
                      <a:pt x="141307" y="13578"/>
                      <a:pt x="128162" y="50821"/>
                      <a:pt x="123971" y="78253"/>
                    </a:cubicBezTo>
                    <a:cubicBezTo>
                      <a:pt x="124066" y="86730"/>
                      <a:pt x="123876" y="95398"/>
                      <a:pt x="123780" y="104161"/>
                    </a:cubicBezTo>
                    <a:cubicBezTo>
                      <a:pt x="123590" y="115020"/>
                      <a:pt x="108540" y="116639"/>
                      <a:pt x="105302" y="106638"/>
                    </a:cubicBezTo>
                    <a:cubicBezTo>
                      <a:pt x="102540" y="98446"/>
                      <a:pt x="102444" y="82730"/>
                      <a:pt x="105111" y="66061"/>
                    </a:cubicBezTo>
                    <a:cubicBezTo>
                      <a:pt x="104635" y="53774"/>
                      <a:pt x="102825" y="41772"/>
                      <a:pt x="98158" y="30438"/>
                    </a:cubicBezTo>
                    <a:cubicBezTo>
                      <a:pt x="97587" y="30914"/>
                      <a:pt x="97015" y="31390"/>
                      <a:pt x="96444" y="31866"/>
                    </a:cubicBezTo>
                    <a:cubicBezTo>
                      <a:pt x="100254" y="58346"/>
                      <a:pt x="93967" y="93493"/>
                      <a:pt x="87109" y="104923"/>
                    </a:cubicBezTo>
                    <a:cubicBezTo>
                      <a:pt x="82823" y="112067"/>
                      <a:pt x="72536" y="110448"/>
                      <a:pt x="70059" y="102732"/>
                    </a:cubicBezTo>
                    <a:cubicBezTo>
                      <a:pt x="63487" y="82158"/>
                      <a:pt x="63487" y="49678"/>
                      <a:pt x="76060" y="28342"/>
                    </a:cubicBezTo>
                    <a:cubicBezTo>
                      <a:pt x="75774" y="27390"/>
                      <a:pt x="75584" y="26437"/>
                      <a:pt x="75203" y="25580"/>
                    </a:cubicBezTo>
                    <a:cubicBezTo>
                      <a:pt x="70250" y="13197"/>
                      <a:pt x="64154" y="21008"/>
                      <a:pt x="59391" y="32343"/>
                    </a:cubicBezTo>
                    <a:cubicBezTo>
                      <a:pt x="65297" y="55488"/>
                      <a:pt x="64344" y="85302"/>
                      <a:pt x="64630" y="100256"/>
                    </a:cubicBezTo>
                    <a:cubicBezTo>
                      <a:pt x="64725" y="107114"/>
                      <a:pt x="56820" y="111591"/>
                      <a:pt x="50914" y="108066"/>
                    </a:cubicBezTo>
                    <a:cubicBezTo>
                      <a:pt x="29006" y="95112"/>
                      <a:pt x="26054" y="55203"/>
                      <a:pt x="37960" y="27675"/>
                    </a:cubicBezTo>
                    <a:cubicBezTo>
                      <a:pt x="37674" y="27009"/>
                      <a:pt x="37484" y="26247"/>
                      <a:pt x="37293" y="25580"/>
                    </a:cubicBezTo>
                    <a:cubicBezTo>
                      <a:pt x="32054" y="12150"/>
                      <a:pt x="22244" y="39296"/>
                      <a:pt x="21291" y="43201"/>
                    </a:cubicBezTo>
                    <a:cubicBezTo>
                      <a:pt x="18624" y="54726"/>
                      <a:pt x="18434" y="65013"/>
                      <a:pt x="17958" y="76634"/>
                    </a:cubicBezTo>
                    <a:cubicBezTo>
                      <a:pt x="17672" y="83492"/>
                      <a:pt x="17291" y="90064"/>
                      <a:pt x="16339" y="96351"/>
                    </a:cubicBezTo>
                    <a:cubicBezTo>
                      <a:pt x="16529" y="96827"/>
                      <a:pt x="16719" y="97398"/>
                      <a:pt x="16815" y="97875"/>
                    </a:cubicBezTo>
                    <a:cubicBezTo>
                      <a:pt x="28911" y="154548"/>
                      <a:pt x="36150" y="211698"/>
                      <a:pt x="49962" y="267991"/>
                    </a:cubicBezTo>
                    <a:cubicBezTo>
                      <a:pt x="60915" y="312568"/>
                      <a:pt x="77965" y="356955"/>
                      <a:pt x="83680" y="402579"/>
                    </a:cubicBezTo>
                    <a:lnTo>
                      <a:pt x="80346" y="402770"/>
                    </a:lnTo>
                    <a:cubicBezTo>
                      <a:pt x="39770" y="314092"/>
                      <a:pt x="24625" y="218366"/>
                      <a:pt x="4813" y="123878"/>
                    </a:cubicBezTo>
                    <a:cubicBezTo>
                      <a:pt x="2337" y="123783"/>
                      <a:pt x="-45" y="121592"/>
                      <a:pt x="622" y="118639"/>
                    </a:cubicBezTo>
                    <a:cubicBezTo>
                      <a:pt x="1003" y="117020"/>
                      <a:pt x="1194" y="113305"/>
                      <a:pt x="1480" y="108066"/>
                    </a:cubicBezTo>
                    <a:cubicBezTo>
                      <a:pt x="1098" y="106257"/>
                      <a:pt x="622" y="104352"/>
                      <a:pt x="241" y="102447"/>
                    </a:cubicBezTo>
                    <a:cubicBezTo>
                      <a:pt x="-426" y="99399"/>
                      <a:pt x="336" y="96922"/>
                      <a:pt x="1956" y="95017"/>
                    </a:cubicBezTo>
                    <a:cubicBezTo>
                      <a:pt x="3384" y="56441"/>
                      <a:pt x="7670" y="-12615"/>
                      <a:pt x="40627" y="2910"/>
                    </a:cubicBezTo>
                    <a:cubicBezTo>
                      <a:pt x="44056" y="4530"/>
                      <a:pt x="47009" y="7101"/>
                      <a:pt x="49581" y="10245"/>
                    </a:cubicBezTo>
                    <a:cubicBezTo>
                      <a:pt x="54057" y="5768"/>
                      <a:pt x="59106" y="2434"/>
                      <a:pt x="65011" y="910"/>
                    </a:cubicBezTo>
                    <a:cubicBezTo>
                      <a:pt x="77680" y="-2233"/>
                      <a:pt x="85966" y="3006"/>
                      <a:pt x="91110" y="12912"/>
                    </a:cubicBezTo>
                    <a:cubicBezTo>
                      <a:pt x="93967" y="11197"/>
                      <a:pt x="96920" y="9768"/>
                      <a:pt x="100254" y="8721"/>
                    </a:cubicBezTo>
                    <a:cubicBezTo>
                      <a:pt x="104254" y="7578"/>
                      <a:pt x="108921" y="9387"/>
                      <a:pt x="110922" y="13007"/>
                    </a:cubicBezTo>
                    <a:cubicBezTo>
                      <a:pt x="113588" y="17865"/>
                      <a:pt x="115589" y="22818"/>
                      <a:pt x="117303" y="27866"/>
                    </a:cubicBezTo>
                    <a:cubicBezTo>
                      <a:pt x="125209" y="12816"/>
                      <a:pt x="136639" y="3101"/>
                      <a:pt x="151879" y="7673"/>
                    </a:cubicBezTo>
                    <a:cubicBezTo>
                      <a:pt x="176549" y="14912"/>
                      <a:pt x="186455" y="44535"/>
                      <a:pt x="187598" y="751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10802905" y="-1737817"/>
                <a:ext cx="151785" cy="383299"/>
              </a:xfrm>
              <a:custGeom>
                <a:avLst/>
                <a:gdLst>
                  <a:gd name="connsiteX0" fmla="*/ 149923 w 151785"/>
                  <a:gd name="connsiteY0" fmla="*/ 374536 h 383299"/>
                  <a:gd name="connsiteX1" fmla="*/ 149923 w 151785"/>
                  <a:gd name="connsiteY1" fmla="*/ 374727 h 383299"/>
                  <a:gd name="connsiteX2" fmla="*/ 98107 w 151785"/>
                  <a:gd name="connsiteY2" fmla="*/ 381490 h 383299"/>
                  <a:gd name="connsiteX3" fmla="*/ 67342 w 151785"/>
                  <a:gd name="connsiteY3" fmla="*/ 383299 h 383299"/>
                  <a:gd name="connsiteX4" fmla="*/ 33623 w 151785"/>
                  <a:gd name="connsiteY4" fmla="*/ 248711 h 383299"/>
                  <a:gd name="connsiteX5" fmla="*/ 476 w 151785"/>
                  <a:gd name="connsiteY5" fmla="*/ 78595 h 383299"/>
                  <a:gd name="connsiteX6" fmla="*/ 0 w 151785"/>
                  <a:gd name="connsiteY6" fmla="*/ 77071 h 383299"/>
                  <a:gd name="connsiteX7" fmla="*/ 1619 w 151785"/>
                  <a:gd name="connsiteY7" fmla="*/ 57354 h 383299"/>
                  <a:gd name="connsiteX8" fmla="*/ 4953 w 151785"/>
                  <a:gd name="connsiteY8" fmla="*/ 23921 h 383299"/>
                  <a:gd name="connsiteX9" fmla="*/ 20955 w 151785"/>
                  <a:gd name="connsiteY9" fmla="*/ 6300 h 383299"/>
                  <a:gd name="connsiteX10" fmla="*/ 21621 w 151785"/>
                  <a:gd name="connsiteY10" fmla="*/ 8395 h 383299"/>
                  <a:gd name="connsiteX11" fmla="*/ 34576 w 151785"/>
                  <a:gd name="connsiteY11" fmla="*/ 88786 h 383299"/>
                  <a:gd name="connsiteX12" fmla="*/ 48292 w 151785"/>
                  <a:gd name="connsiteY12" fmla="*/ 80976 h 383299"/>
                  <a:gd name="connsiteX13" fmla="*/ 43053 w 151785"/>
                  <a:gd name="connsiteY13" fmla="*/ 13063 h 383299"/>
                  <a:gd name="connsiteX14" fmla="*/ 58864 w 151785"/>
                  <a:gd name="connsiteY14" fmla="*/ 6300 h 383299"/>
                  <a:gd name="connsiteX15" fmla="*/ 59721 w 151785"/>
                  <a:gd name="connsiteY15" fmla="*/ 9062 h 383299"/>
                  <a:gd name="connsiteX16" fmla="*/ 53721 w 151785"/>
                  <a:gd name="connsiteY16" fmla="*/ 83452 h 383299"/>
                  <a:gd name="connsiteX17" fmla="*/ 70771 w 151785"/>
                  <a:gd name="connsiteY17" fmla="*/ 85643 h 383299"/>
                  <a:gd name="connsiteX18" fmla="*/ 80105 w 151785"/>
                  <a:gd name="connsiteY18" fmla="*/ 12586 h 383299"/>
                  <a:gd name="connsiteX19" fmla="*/ 81819 w 151785"/>
                  <a:gd name="connsiteY19" fmla="*/ 11158 h 383299"/>
                  <a:gd name="connsiteX20" fmla="*/ 88773 w 151785"/>
                  <a:gd name="connsiteY20" fmla="*/ 46781 h 383299"/>
                  <a:gd name="connsiteX21" fmla="*/ 88963 w 151785"/>
                  <a:gd name="connsiteY21" fmla="*/ 87358 h 383299"/>
                  <a:gd name="connsiteX22" fmla="*/ 107442 w 151785"/>
                  <a:gd name="connsiteY22" fmla="*/ 84881 h 383299"/>
                  <a:gd name="connsiteX23" fmla="*/ 107632 w 151785"/>
                  <a:gd name="connsiteY23" fmla="*/ 58973 h 383299"/>
                  <a:gd name="connsiteX24" fmla="*/ 140779 w 151785"/>
                  <a:gd name="connsiteY24" fmla="*/ 15063 h 383299"/>
                  <a:gd name="connsiteX25" fmla="*/ 144875 w 151785"/>
                  <a:gd name="connsiteY25" fmla="*/ 113932 h 383299"/>
                  <a:gd name="connsiteX26" fmla="*/ 150780 w 151785"/>
                  <a:gd name="connsiteY26" fmla="*/ 123934 h 383299"/>
                  <a:gd name="connsiteX27" fmla="*/ 145161 w 151785"/>
                  <a:gd name="connsiteY27" fmla="*/ 184989 h 383299"/>
                  <a:gd name="connsiteX28" fmla="*/ 149923 w 151785"/>
                  <a:gd name="connsiteY28" fmla="*/ 374536 h 383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1785" h="383299">
                    <a:moveTo>
                      <a:pt x="149923" y="374536"/>
                    </a:moveTo>
                    <a:cubicBezTo>
                      <a:pt x="149923" y="374632"/>
                      <a:pt x="149923" y="374632"/>
                      <a:pt x="149923" y="374727"/>
                    </a:cubicBezTo>
                    <a:cubicBezTo>
                      <a:pt x="132683" y="377299"/>
                      <a:pt x="115633" y="380632"/>
                      <a:pt x="98107" y="381490"/>
                    </a:cubicBezTo>
                    <a:cubicBezTo>
                      <a:pt x="87820" y="381871"/>
                      <a:pt x="77628" y="382633"/>
                      <a:pt x="67342" y="383299"/>
                    </a:cubicBezTo>
                    <a:cubicBezTo>
                      <a:pt x="61626" y="337675"/>
                      <a:pt x="44577" y="293193"/>
                      <a:pt x="33623" y="248711"/>
                    </a:cubicBezTo>
                    <a:cubicBezTo>
                      <a:pt x="19812" y="192418"/>
                      <a:pt x="12478" y="135268"/>
                      <a:pt x="476" y="78595"/>
                    </a:cubicBezTo>
                    <a:cubicBezTo>
                      <a:pt x="381" y="78118"/>
                      <a:pt x="190" y="77547"/>
                      <a:pt x="0" y="77071"/>
                    </a:cubicBezTo>
                    <a:cubicBezTo>
                      <a:pt x="952" y="70784"/>
                      <a:pt x="1333" y="64307"/>
                      <a:pt x="1619" y="57354"/>
                    </a:cubicBezTo>
                    <a:cubicBezTo>
                      <a:pt x="2095" y="45733"/>
                      <a:pt x="2286" y="35446"/>
                      <a:pt x="4953" y="23921"/>
                    </a:cubicBezTo>
                    <a:cubicBezTo>
                      <a:pt x="6001" y="19921"/>
                      <a:pt x="15716" y="-7130"/>
                      <a:pt x="20955" y="6300"/>
                    </a:cubicBezTo>
                    <a:cubicBezTo>
                      <a:pt x="21145" y="6967"/>
                      <a:pt x="21336" y="7729"/>
                      <a:pt x="21621" y="8395"/>
                    </a:cubicBezTo>
                    <a:cubicBezTo>
                      <a:pt x="9715" y="35922"/>
                      <a:pt x="12668" y="75737"/>
                      <a:pt x="34576" y="88786"/>
                    </a:cubicBezTo>
                    <a:cubicBezTo>
                      <a:pt x="40481" y="92311"/>
                      <a:pt x="48387" y="87834"/>
                      <a:pt x="48292" y="80976"/>
                    </a:cubicBezTo>
                    <a:cubicBezTo>
                      <a:pt x="48006" y="66021"/>
                      <a:pt x="48863" y="36208"/>
                      <a:pt x="43053" y="13063"/>
                    </a:cubicBezTo>
                    <a:cubicBezTo>
                      <a:pt x="47815" y="1728"/>
                      <a:pt x="53911" y="-6083"/>
                      <a:pt x="58864" y="6300"/>
                    </a:cubicBezTo>
                    <a:cubicBezTo>
                      <a:pt x="59150" y="7157"/>
                      <a:pt x="59341" y="8109"/>
                      <a:pt x="59721" y="9062"/>
                    </a:cubicBezTo>
                    <a:cubicBezTo>
                      <a:pt x="47149" y="30398"/>
                      <a:pt x="47149" y="62783"/>
                      <a:pt x="53721" y="83452"/>
                    </a:cubicBezTo>
                    <a:cubicBezTo>
                      <a:pt x="56197" y="91167"/>
                      <a:pt x="66484" y="92787"/>
                      <a:pt x="70771" y="85643"/>
                    </a:cubicBezTo>
                    <a:cubicBezTo>
                      <a:pt x="77628" y="74213"/>
                      <a:pt x="83915" y="39066"/>
                      <a:pt x="80105" y="12586"/>
                    </a:cubicBezTo>
                    <a:cubicBezTo>
                      <a:pt x="80676" y="12110"/>
                      <a:pt x="81248" y="11634"/>
                      <a:pt x="81819" y="11158"/>
                    </a:cubicBezTo>
                    <a:cubicBezTo>
                      <a:pt x="86487" y="22492"/>
                      <a:pt x="88296" y="34494"/>
                      <a:pt x="88773" y="46781"/>
                    </a:cubicBezTo>
                    <a:cubicBezTo>
                      <a:pt x="86106" y="63450"/>
                      <a:pt x="86201" y="79166"/>
                      <a:pt x="88963" y="87358"/>
                    </a:cubicBezTo>
                    <a:cubicBezTo>
                      <a:pt x="92202" y="97359"/>
                      <a:pt x="107252" y="95740"/>
                      <a:pt x="107442" y="84881"/>
                    </a:cubicBezTo>
                    <a:cubicBezTo>
                      <a:pt x="107537" y="76118"/>
                      <a:pt x="107728" y="67546"/>
                      <a:pt x="107632" y="58973"/>
                    </a:cubicBezTo>
                    <a:cubicBezTo>
                      <a:pt x="111919" y="31446"/>
                      <a:pt x="124968" y="-5797"/>
                      <a:pt x="140779" y="15063"/>
                    </a:cubicBezTo>
                    <a:cubicBezTo>
                      <a:pt x="159258" y="39351"/>
                      <a:pt x="150019" y="86596"/>
                      <a:pt x="144875" y="113932"/>
                    </a:cubicBezTo>
                    <a:cubicBezTo>
                      <a:pt x="143923" y="118600"/>
                      <a:pt x="146971" y="122600"/>
                      <a:pt x="150780" y="123934"/>
                    </a:cubicBezTo>
                    <a:cubicBezTo>
                      <a:pt x="148876" y="144126"/>
                      <a:pt x="146589" y="164320"/>
                      <a:pt x="145161" y="184989"/>
                    </a:cubicBezTo>
                    <a:cubicBezTo>
                      <a:pt x="140970" y="246616"/>
                      <a:pt x="143542" y="313195"/>
                      <a:pt x="149923" y="374536"/>
                    </a:cubicBezTo>
                    <a:close/>
                  </a:path>
                </a:pathLst>
              </a:custGeom>
              <a:solidFill>
                <a:srgbClr val="FFD38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10749459" y="-2184878"/>
                <a:ext cx="32726" cy="96384"/>
              </a:xfrm>
              <a:custGeom>
                <a:avLst/>
                <a:gdLst>
                  <a:gd name="connsiteX0" fmla="*/ 29158 w 32726"/>
                  <a:gd name="connsiteY0" fmla="*/ 56359 h 96384"/>
                  <a:gd name="connsiteX1" fmla="*/ 29253 w 32726"/>
                  <a:gd name="connsiteY1" fmla="*/ 94459 h 96384"/>
                  <a:gd name="connsiteX2" fmla="*/ 22109 w 32726"/>
                  <a:gd name="connsiteY2" fmla="*/ 92554 h 96384"/>
                  <a:gd name="connsiteX3" fmla="*/ 107 w 32726"/>
                  <a:gd name="connsiteY3" fmla="*/ 6353 h 96384"/>
                  <a:gd name="connsiteX4" fmla="*/ 11727 w 32726"/>
                  <a:gd name="connsiteY4" fmla="*/ 3209 h 96384"/>
                  <a:gd name="connsiteX5" fmla="*/ 29158 w 32726"/>
                  <a:gd name="connsiteY5" fmla="*/ 56359 h 96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26" h="96384">
                    <a:moveTo>
                      <a:pt x="29158" y="56359"/>
                    </a:moveTo>
                    <a:cubicBezTo>
                      <a:pt x="32682" y="69503"/>
                      <a:pt x="34968" y="81791"/>
                      <a:pt x="29253" y="94459"/>
                    </a:cubicBezTo>
                    <a:cubicBezTo>
                      <a:pt x="27729" y="97983"/>
                      <a:pt x="21728" y="96269"/>
                      <a:pt x="22109" y="92554"/>
                    </a:cubicBezTo>
                    <a:cubicBezTo>
                      <a:pt x="24967" y="61598"/>
                      <a:pt x="-1893" y="36071"/>
                      <a:pt x="107" y="6353"/>
                    </a:cubicBezTo>
                    <a:cubicBezTo>
                      <a:pt x="393" y="733"/>
                      <a:pt x="9060" y="-2982"/>
                      <a:pt x="11727" y="3209"/>
                    </a:cubicBezTo>
                    <a:cubicBezTo>
                      <a:pt x="19061" y="19592"/>
                      <a:pt x="24490" y="39023"/>
                      <a:pt x="29158" y="563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10514842" y="-2062731"/>
                <a:ext cx="63976" cy="111027"/>
              </a:xfrm>
              <a:custGeom>
                <a:avLst/>
                <a:gdLst>
                  <a:gd name="connsiteX0" fmla="*/ 63750 w 63976"/>
                  <a:gd name="connsiteY0" fmla="*/ 106899 h 111027"/>
                  <a:gd name="connsiteX1" fmla="*/ 57749 w 63976"/>
                  <a:gd name="connsiteY1" fmla="*/ 109471 h 111027"/>
                  <a:gd name="connsiteX2" fmla="*/ 123 w 63976"/>
                  <a:gd name="connsiteY2" fmla="*/ 7268 h 111027"/>
                  <a:gd name="connsiteX3" fmla="*/ 10600 w 63976"/>
                  <a:gd name="connsiteY3" fmla="*/ 2886 h 111027"/>
                  <a:gd name="connsiteX4" fmla="*/ 38509 w 63976"/>
                  <a:gd name="connsiteY4" fmla="*/ 56798 h 111027"/>
                  <a:gd name="connsiteX5" fmla="*/ 63750 w 63976"/>
                  <a:gd name="connsiteY5" fmla="*/ 106899 h 11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975" h="111027">
                    <a:moveTo>
                      <a:pt x="63750" y="106899"/>
                    </a:moveTo>
                    <a:cubicBezTo>
                      <a:pt x="65178" y="110424"/>
                      <a:pt x="59464" y="112710"/>
                      <a:pt x="57749" y="109471"/>
                    </a:cubicBezTo>
                    <a:cubicBezTo>
                      <a:pt x="39556" y="76991"/>
                      <a:pt x="7648" y="44415"/>
                      <a:pt x="123" y="7268"/>
                    </a:cubicBezTo>
                    <a:cubicBezTo>
                      <a:pt x="-1116" y="1172"/>
                      <a:pt x="7362" y="-3114"/>
                      <a:pt x="10600" y="2886"/>
                    </a:cubicBezTo>
                    <a:cubicBezTo>
                      <a:pt x="20221" y="20698"/>
                      <a:pt x="28031" y="39177"/>
                      <a:pt x="38509" y="56798"/>
                    </a:cubicBezTo>
                    <a:cubicBezTo>
                      <a:pt x="48129" y="72990"/>
                      <a:pt x="57082" y="89278"/>
                      <a:pt x="63750" y="1068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>
                <a:off x="10408258" y="-1886714"/>
                <a:ext cx="102760" cy="82906"/>
              </a:xfrm>
              <a:custGeom>
                <a:avLst/>
                <a:gdLst>
                  <a:gd name="connsiteX0" fmla="*/ 102039 w 102760"/>
                  <a:gd name="connsiteY0" fmla="*/ 79187 h 82906"/>
                  <a:gd name="connsiteX1" fmla="*/ 99372 w 102760"/>
                  <a:gd name="connsiteY1" fmla="*/ 82712 h 82906"/>
                  <a:gd name="connsiteX2" fmla="*/ 979 w 102760"/>
                  <a:gd name="connsiteY2" fmla="*/ 9369 h 82906"/>
                  <a:gd name="connsiteX3" fmla="*/ 9361 w 102760"/>
                  <a:gd name="connsiteY3" fmla="*/ 987 h 82906"/>
                  <a:gd name="connsiteX4" fmla="*/ 56128 w 102760"/>
                  <a:gd name="connsiteY4" fmla="*/ 42230 h 82906"/>
                  <a:gd name="connsiteX5" fmla="*/ 102039 w 102760"/>
                  <a:gd name="connsiteY5" fmla="*/ 79187 h 8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760" h="82906">
                    <a:moveTo>
                      <a:pt x="102039" y="79187"/>
                    </a:moveTo>
                    <a:cubicBezTo>
                      <a:pt x="104039" y="80902"/>
                      <a:pt x="101467" y="83664"/>
                      <a:pt x="99372" y="82712"/>
                    </a:cubicBezTo>
                    <a:cubicBezTo>
                      <a:pt x="64892" y="66138"/>
                      <a:pt x="24505" y="40039"/>
                      <a:pt x="979" y="9369"/>
                    </a:cubicBezTo>
                    <a:cubicBezTo>
                      <a:pt x="-2641" y="4511"/>
                      <a:pt x="4598" y="-2633"/>
                      <a:pt x="9361" y="987"/>
                    </a:cubicBezTo>
                    <a:cubicBezTo>
                      <a:pt x="26029" y="13274"/>
                      <a:pt x="40126" y="29086"/>
                      <a:pt x="56128" y="42230"/>
                    </a:cubicBezTo>
                    <a:cubicBezTo>
                      <a:pt x="71369" y="54803"/>
                      <a:pt x="86894" y="66805"/>
                      <a:pt x="102039" y="791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10350277" y="-1684837"/>
                <a:ext cx="131854" cy="24530"/>
              </a:xfrm>
              <a:custGeom>
                <a:avLst/>
                <a:gdLst>
                  <a:gd name="connsiteX0" fmla="*/ 129445 w 131854"/>
                  <a:gd name="connsiteY0" fmla="*/ 16184 h 24530"/>
                  <a:gd name="connsiteX1" fmla="*/ 125921 w 131854"/>
                  <a:gd name="connsiteY1" fmla="*/ 24471 h 24530"/>
                  <a:gd name="connsiteX2" fmla="*/ 48387 w 131854"/>
                  <a:gd name="connsiteY2" fmla="*/ 18280 h 24530"/>
                  <a:gd name="connsiteX3" fmla="*/ 1619 w 131854"/>
                  <a:gd name="connsiteY3" fmla="*/ 12279 h 24530"/>
                  <a:gd name="connsiteX4" fmla="*/ 2762 w 131854"/>
                  <a:gd name="connsiteY4" fmla="*/ 3421 h 24530"/>
                  <a:gd name="connsiteX5" fmla="*/ 61913 w 131854"/>
                  <a:gd name="connsiteY5" fmla="*/ 3707 h 24530"/>
                  <a:gd name="connsiteX6" fmla="*/ 129445 w 131854"/>
                  <a:gd name="connsiteY6" fmla="*/ 16184 h 2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54" h="24530">
                    <a:moveTo>
                      <a:pt x="129445" y="16184"/>
                    </a:moveTo>
                    <a:cubicBezTo>
                      <a:pt x="134589" y="18470"/>
                      <a:pt x="130588" y="25233"/>
                      <a:pt x="125921" y="24471"/>
                    </a:cubicBezTo>
                    <a:cubicBezTo>
                      <a:pt x="100108" y="20661"/>
                      <a:pt x="74486" y="18851"/>
                      <a:pt x="48387" y="18280"/>
                    </a:cubicBezTo>
                    <a:cubicBezTo>
                      <a:pt x="34957" y="18089"/>
                      <a:pt x="12193" y="21995"/>
                      <a:pt x="1619" y="12279"/>
                    </a:cubicBezTo>
                    <a:cubicBezTo>
                      <a:pt x="-952" y="9803"/>
                      <a:pt x="-381" y="5040"/>
                      <a:pt x="2762" y="3421"/>
                    </a:cubicBezTo>
                    <a:cubicBezTo>
                      <a:pt x="17240" y="-4009"/>
                      <a:pt x="45911" y="2849"/>
                      <a:pt x="61913" y="3707"/>
                    </a:cubicBezTo>
                    <a:cubicBezTo>
                      <a:pt x="84582" y="5135"/>
                      <a:pt x="108490" y="6469"/>
                      <a:pt x="129445" y="161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zh-CN" alt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Click to add text</a:t>
            </a:r>
            <a:endParaRPr lang="en-US"/>
          </a:p>
          <a:p>
            <a:pPr lvl="1"/>
            <a:r>
              <a:rPr lang="zh-CN" altLang="en-US"/>
              <a:t>Second level</a:t>
            </a:r>
            <a:endParaRPr lang="en-US"/>
          </a:p>
          <a:p>
            <a:pPr lvl="2"/>
            <a:r>
              <a:rPr lang="zh-CN" altLang="en-US"/>
              <a:t>Third level</a:t>
            </a:r>
            <a:endParaRPr lang="en-US"/>
          </a:p>
          <a:p>
            <a:pPr lvl="3"/>
            <a:r>
              <a:rPr lang="zh-CN" altLang="en-US"/>
              <a:t>Fourth level</a:t>
            </a:r>
            <a:endParaRPr lang="en-US"/>
          </a:p>
          <a:p>
            <a:pPr lvl="4"/>
            <a:r>
              <a:rPr lang="zh-CN" alt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ransition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tags" Target="../tags/tag1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5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4.xml"/><Relationship Id="rId2" Type="http://schemas.openxmlformats.org/officeDocument/2006/relationships/image" Target="../media/image22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8.png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10" Type="http://schemas.openxmlformats.org/officeDocument/2006/relationships/tags" Target="../tags/tag18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microsoft.com/office/2007/relationships/hdphoto" Target="../media/image50.wdp"/><Relationship Id="rId6" Type="http://schemas.openxmlformats.org/officeDocument/2006/relationships/image" Target="../media/image49.png"/><Relationship Id="rId5" Type="http://schemas.microsoft.com/office/2007/relationships/hdphoto" Target="../media/image48.wdp"/><Relationship Id="rId4" Type="http://schemas.openxmlformats.org/officeDocument/2006/relationships/image" Target="../media/image47.png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55.png"/><Relationship Id="rId7" Type="http://schemas.openxmlformats.org/officeDocument/2006/relationships/image" Target="../media/image63.png"/><Relationship Id="rId6" Type="http://schemas.openxmlformats.org/officeDocument/2006/relationships/tags" Target="../tags/tag29.xml"/><Relationship Id="rId5" Type="http://schemas.openxmlformats.org/officeDocument/2006/relationships/image" Target="../media/image62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61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8.png"/><Relationship Id="rId3" Type="http://schemas.openxmlformats.org/officeDocument/2006/relationships/image" Target="../media/image15.png"/><Relationship Id="rId2" Type="http://schemas.openxmlformats.org/officeDocument/2006/relationships/hyperlink" Target="https://lib.52met.com/" TargetMode="External"/><Relationship Id="rId1" Type="http://schemas.openxmlformats.org/officeDocument/2006/relationships/tags" Target="../tags/tag30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7.jpeg"/><Relationship Id="rId4" Type="http://schemas.openxmlformats.org/officeDocument/2006/relationships/image" Target="../media/image18.png"/><Relationship Id="rId3" Type="http://schemas.openxmlformats.org/officeDocument/2006/relationships/image" Target="../media/image15.png"/><Relationship Id="rId2" Type="http://schemas.openxmlformats.org/officeDocument/2006/relationships/hyperlink" Target="https://lib.52met.com/" TargetMode="Externa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日常口语的重要性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r>
              <a:rPr lang="zh-CN" altLang="en-US" dirty="0"/>
              <a:t>基础语言技能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953" cy="6858000"/>
          </a:xfrm>
          <a:prstGeom prst="rect">
            <a:avLst/>
          </a:prstGeom>
        </p:spPr>
      </p:pic>
      <p:pic>
        <p:nvPicPr>
          <p:cNvPr id="2" name="图片 1" descr="阅途集团_画板 1 副本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8790" y="384810"/>
            <a:ext cx="1413510" cy="4502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化單一角落矩形 24"/>
          <p:cNvSpPr/>
          <p:nvPr/>
        </p:nvSpPr>
        <p:spPr>
          <a:xfrm>
            <a:off x="6736343" y="1867998"/>
            <a:ext cx="5082014" cy="3661347"/>
          </a:xfrm>
          <a:prstGeom prst="round1Rect">
            <a:avLst/>
          </a:prstGeom>
          <a:solidFill>
            <a:srgbClr val="269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373643" y="1867998"/>
            <a:ext cx="6362700" cy="1156854"/>
            <a:chOff x="-1060450" y="2450287"/>
            <a:chExt cx="10013950" cy="182071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060450" y="2450287"/>
              <a:ext cx="10013950" cy="1820718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058457" y="3130876"/>
              <a:ext cx="3063149" cy="119928"/>
            </a:xfrm>
            <a:prstGeom prst="rect">
              <a:avLst/>
            </a:prstGeom>
            <a:gradFill>
              <a:gsLst>
                <a:gs pos="0">
                  <a:srgbClr val="0E96FF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-8255" y="369164"/>
            <a:ext cx="5448306" cy="710126"/>
            <a:chOff x="0" y="459862"/>
            <a:chExt cx="5448306" cy="710126"/>
          </a:xfrm>
        </p:grpSpPr>
        <p:sp>
          <p:nvSpPr>
            <p:cNvPr id="17" name="文字方塊 16"/>
            <p:cNvSpPr txBox="1"/>
            <p:nvPr/>
          </p:nvSpPr>
          <p:spPr>
            <a:xfrm>
              <a:off x="381898" y="491760"/>
              <a:ext cx="50664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HK" altLang="en-US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政策背景</a:t>
              </a:r>
              <a:endParaRPr kumimoji="1" lang="zh-HK" altLang="en-US" sz="2800" dirty="0">
                <a:solidFill>
                  <a:srgbClr val="1F1F2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459862"/>
              <a:ext cx="250920" cy="710126"/>
            </a:xfrm>
            <a:prstGeom prst="rect">
              <a:avLst/>
            </a:prstGeom>
            <a:solidFill>
              <a:srgbClr val="269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373643" y="3141745"/>
            <a:ext cx="6362700" cy="2387600"/>
            <a:chOff x="1123950" y="3656445"/>
            <a:chExt cx="6197600" cy="23876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9" name="群組 18"/>
            <p:cNvGrpSpPr/>
            <p:nvPr/>
          </p:nvGrpSpPr>
          <p:grpSpPr>
            <a:xfrm>
              <a:off x="1123950" y="3656445"/>
              <a:ext cx="6197600" cy="2387600"/>
              <a:chOff x="1041400" y="3681845"/>
              <a:chExt cx="6197600" cy="2387600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41400" y="3681845"/>
                <a:ext cx="6197600" cy="2387600"/>
              </a:xfrm>
              <a:prstGeom prst="rect">
                <a:avLst/>
              </a:prstGeom>
            </p:spPr>
          </p:pic>
          <p:sp>
            <p:nvSpPr>
              <p:cNvPr id="14" name="矩形 13"/>
              <p:cNvSpPr/>
              <p:nvPr/>
            </p:nvSpPr>
            <p:spPr>
              <a:xfrm flipV="1">
                <a:off x="2248757" y="5913870"/>
                <a:ext cx="4135444" cy="76200"/>
              </a:xfrm>
              <a:prstGeom prst="rect">
                <a:avLst/>
              </a:prstGeom>
              <a:gradFill>
                <a:gsLst>
                  <a:gs pos="0">
                    <a:srgbClr val="0E96FF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 dirty="0"/>
              </a:p>
            </p:txBody>
          </p:sp>
        </p:grpSp>
        <p:sp>
          <p:nvSpPr>
            <p:cNvPr id="20" name="矩形 19"/>
            <p:cNvSpPr/>
            <p:nvPr/>
          </p:nvSpPr>
          <p:spPr>
            <a:xfrm flipV="1">
              <a:off x="3066730" y="4675620"/>
              <a:ext cx="1189420" cy="76200"/>
            </a:xfrm>
            <a:prstGeom prst="rect">
              <a:avLst/>
            </a:prstGeom>
            <a:gradFill>
              <a:gsLst>
                <a:gs pos="0">
                  <a:srgbClr val="0E96FF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sp>
        <p:nvSpPr>
          <p:cNvPr id="29" name="文字方塊 28"/>
          <p:cNvSpPr txBox="1"/>
          <p:nvPr/>
        </p:nvSpPr>
        <p:spPr>
          <a:xfrm>
            <a:off x="6904284" y="2614805"/>
            <a:ext cx="4557914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en-US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促进</a:t>
            </a:r>
            <a:r>
              <a:rPr lang="zh-HK" altLang="en-US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新文科教育的融合化、时代化、中国化和</a:t>
            </a:r>
            <a:r>
              <a:rPr lang="zh-HK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国际化</a:t>
            </a:r>
            <a:r>
              <a:rPr lang="zh-HK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，赋能高校智库高质量发展，积极投入国内国际双循环相互促进的新发展格局，向</a:t>
            </a:r>
            <a:r>
              <a:rPr lang="zh-HK" altLang="en-US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“一带一路”建设发展所需语种专业倾斜，</a:t>
            </a:r>
            <a:r>
              <a:rPr lang="zh-HK" altLang="en-US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培养国际人才，讲好中国故事。</a:t>
            </a:r>
            <a:endParaRPr lang="zh-HK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kumimoji="1" lang="zh-HK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667" y="459726"/>
            <a:ext cx="1561972" cy="529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-8255" y="369164"/>
            <a:ext cx="5448306" cy="710126"/>
            <a:chOff x="0" y="459862"/>
            <a:chExt cx="5448306" cy="710126"/>
          </a:xfrm>
        </p:grpSpPr>
        <p:sp>
          <p:nvSpPr>
            <p:cNvPr id="5" name="文字方塊 4"/>
            <p:cNvSpPr txBox="1"/>
            <p:nvPr/>
          </p:nvSpPr>
          <p:spPr>
            <a:xfrm>
              <a:off x="381898" y="491760"/>
              <a:ext cx="50664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HK" altLang="en-US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市场痛点</a:t>
              </a:r>
              <a:endParaRPr kumimoji="1" lang="zh-HK" altLang="en-US" sz="2800" dirty="0">
                <a:solidFill>
                  <a:srgbClr val="1F1F2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459862"/>
              <a:ext cx="250920" cy="710126"/>
            </a:xfrm>
            <a:prstGeom prst="rect">
              <a:avLst/>
            </a:prstGeom>
            <a:solidFill>
              <a:srgbClr val="269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sp>
        <p:nvSpPr>
          <p:cNvPr id="40" name="Oval 2"/>
          <p:cNvSpPr>
            <a:spLocks noChangeArrowheads="1"/>
          </p:cNvSpPr>
          <p:nvPr/>
        </p:nvSpPr>
        <p:spPr bwMode="auto">
          <a:xfrm>
            <a:off x="5575460" y="1989055"/>
            <a:ext cx="1024151" cy="102203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42" name="Oval 4"/>
          <p:cNvSpPr>
            <a:spLocks noChangeArrowheads="1"/>
          </p:cNvSpPr>
          <p:nvPr/>
        </p:nvSpPr>
        <p:spPr bwMode="auto">
          <a:xfrm>
            <a:off x="6883159" y="3296751"/>
            <a:ext cx="1022035" cy="102203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43" name="Oval 5"/>
          <p:cNvSpPr>
            <a:spLocks noChangeArrowheads="1"/>
          </p:cNvSpPr>
          <p:nvPr/>
        </p:nvSpPr>
        <p:spPr bwMode="auto">
          <a:xfrm>
            <a:off x="4269882" y="3296751"/>
            <a:ext cx="1022034" cy="102203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44" name="Oval 6"/>
          <p:cNvSpPr>
            <a:spLocks noChangeArrowheads="1"/>
          </p:cNvSpPr>
          <p:nvPr/>
        </p:nvSpPr>
        <p:spPr bwMode="auto">
          <a:xfrm>
            <a:off x="5575460" y="4602330"/>
            <a:ext cx="1024151" cy="102415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45" name="Freeform 7"/>
          <p:cNvSpPr/>
          <p:nvPr/>
        </p:nvSpPr>
        <p:spPr bwMode="auto">
          <a:xfrm>
            <a:off x="3766271" y="2103320"/>
            <a:ext cx="1637795" cy="444363"/>
          </a:xfrm>
          <a:custGeom>
            <a:avLst/>
            <a:gdLst>
              <a:gd name="T0" fmla="*/ 774 w 774"/>
              <a:gd name="T1" fmla="*/ 210 h 210"/>
              <a:gd name="T2" fmla="*/ 389 w 774"/>
              <a:gd name="T3" fmla="*/ 210 h 210"/>
              <a:gd name="T4" fmla="*/ 389 w 774"/>
              <a:gd name="T5" fmla="*/ 0 h 210"/>
              <a:gd name="T6" fmla="*/ 0 w 774"/>
              <a:gd name="T7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4" h="210">
                <a:moveTo>
                  <a:pt x="774" y="210"/>
                </a:moveTo>
                <a:lnTo>
                  <a:pt x="389" y="210"/>
                </a:lnTo>
                <a:lnTo>
                  <a:pt x="389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bg1">
                <a:lumMod val="65000"/>
              </a:schemeClr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46" name="Freeform 8"/>
          <p:cNvSpPr/>
          <p:nvPr/>
        </p:nvSpPr>
        <p:spPr bwMode="auto">
          <a:xfrm>
            <a:off x="7426975" y="2103322"/>
            <a:ext cx="757533" cy="1019919"/>
          </a:xfrm>
          <a:custGeom>
            <a:avLst/>
            <a:gdLst>
              <a:gd name="T0" fmla="*/ 0 w 358"/>
              <a:gd name="T1" fmla="*/ 482 h 482"/>
              <a:gd name="T2" fmla="*/ 0 w 358"/>
              <a:gd name="T3" fmla="*/ 0 h 482"/>
              <a:gd name="T4" fmla="*/ 358 w 358"/>
              <a:gd name="T5" fmla="*/ 0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8" h="482">
                <a:moveTo>
                  <a:pt x="0" y="482"/>
                </a:moveTo>
                <a:lnTo>
                  <a:pt x="0" y="0"/>
                </a:lnTo>
                <a:lnTo>
                  <a:pt x="358" y="0"/>
                </a:lnTo>
              </a:path>
            </a:pathLst>
          </a:custGeom>
          <a:noFill/>
          <a:ln w="9525" cap="flat" cmpd="sng">
            <a:solidFill>
              <a:schemeClr val="bg1">
                <a:lumMod val="65000"/>
              </a:schemeClr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47" name="Freeform 9"/>
          <p:cNvSpPr/>
          <p:nvPr/>
        </p:nvSpPr>
        <p:spPr bwMode="auto">
          <a:xfrm>
            <a:off x="6771010" y="4697552"/>
            <a:ext cx="1352132" cy="444363"/>
          </a:xfrm>
          <a:custGeom>
            <a:avLst/>
            <a:gdLst>
              <a:gd name="T0" fmla="*/ 0 w 639"/>
              <a:gd name="T1" fmla="*/ 210 h 210"/>
              <a:gd name="T2" fmla="*/ 318 w 639"/>
              <a:gd name="T3" fmla="*/ 210 h 210"/>
              <a:gd name="T4" fmla="*/ 318 w 639"/>
              <a:gd name="T5" fmla="*/ 0 h 210"/>
              <a:gd name="T6" fmla="*/ 639 w 639"/>
              <a:gd name="T7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9" h="210">
                <a:moveTo>
                  <a:pt x="0" y="210"/>
                </a:moveTo>
                <a:lnTo>
                  <a:pt x="318" y="210"/>
                </a:lnTo>
                <a:lnTo>
                  <a:pt x="318" y="0"/>
                </a:lnTo>
                <a:lnTo>
                  <a:pt x="639" y="0"/>
                </a:lnTo>
              </a:path>
            </a:pathLst>
          </a:custGeom>
          <a:noFill/>
          <a:ln w="9525" cap="flat" cmpd="sng">
            <a:solidFill>
              <a:schemeClr val="bg1">
                <a:lumMod val="65000"/>
              </a:schemeClr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48" name="Freeform 10"/>
          <p:cNvSpPr/>
          <p:nvPr/>
        </p:nvSpPr>
        <p:spPr bwMode="auto">
          <a:xfrm>
            <a:off x="3766270" y="4418237"/>
            <a:ext cx="1013570" cy="294125"/>
          </a:xfrm>
          <a:custGeom>
            <a:avLst/>
            <a:gdLst>
              <a:gd name="T0" fmla="*/ 479 w 479"/>
              <a:gd name="T1" fmla="*/ 0 h 139"/>
              <a:gd name="T2" fmla="*/ 479 w 479"/>
              <a:gd name="T3" fmla="*/ 139 h 139"/>
              <a:gd name="T4" fmla="*/ 0 w 479"/>
              <a:gd name="T5" fmla="*/ 13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9" h="139">
                <a:moveTo>
                  <a:pt x="479" y="0"/>
                </a:moveTo>
                <a:lnTo>
                  <a:pt x="479" y="139"/>
                </a:lnTo>
                <a:lnTo>
                  <a:pt x="0" y="139"/>
                </a:lnTo>
              </a:path>
            </a:pathLst>
          </a:custGeom>
          <a:noFill/>
          <a:ln w="9525" cap="flat" cmpd="sng">
            <a:solidFill>
              <a:schemeClr val="bg1">
                <a:lumMod val="65000"/>
              </a:schemeClr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49" name="Freeform 11"/>
          <p:cNvSpPr/>
          <p:nvPr/>
        </p:nvSpPr>
        <p:spPr bwMode="auto">
          <a:xfrm>
            <a:off x="6673672" y="3722070"/>
            <a:ext cx="90988" cy="181977"/>
          </a:xfrm>
          <a:custGeom>
            <a:avLst/>
            <a:gdLst>
              <a:gd name="T0" fmla="*/ 0 w 43"/>
              <a:gd name="T1" fmla="*/ 0 h 86"/>
              <a:gd name="T2" fmla="*/ 43 w 43"/>
              <a:gd name="T3" fmla="*/ 43 h 86"/>
              <a:gd name="T4" fmla="*/ 0 w 43"/>
              <a:gd name="T5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86">
                <a:moveTo>
                  <a:pt x="0" y="0"/>
                </a:moveTo>
                <a:lnTo>
                  <a:pt x="43" y="43"/>
                </a:lnTo>
                <a:lnTo>
                  <a:pt x="0" y="86"/>
                </a:lnTo>
              </a:path>
            </a:pathLst>
          </a:custGeom>
          <a:noFill/>
          <a:ln w="12700" cap="flat" cmpd="sng">
            <a:solidFill>
              <a:schemeClr val="bg1">
                <a:lumMod val="6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66C6C2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50" name="Freeform 12"/>
          <p:cNvSpPr/>
          <p:nvPr/>
        </p:nvSpPr>
        <p:spPr bwMode="auto">
          <a:xfrm>
            <a:off x="5410414" y="3722070"/>
            <a:ext cx="90989" cy="181977"/>
          </a:xfrm>
          <a:custGeom>
            <a:avLst/>
            <a:gdLst>
              <a:gd name="T0" fmla="*/ 43 w 43"/>
              <a:gd name="T1" fmla="*/ 86 h 86"/>
              <a:gd name="T2" fmla="*/ 0 w 43"/>
              <a:gd name="T3" fmla="*/ 43 h 86"/>
              <a:gd name="T4" fmla="*/ 43 w 43"/>
              <a:gd name="T5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86">
                <a:moveTo>
                  <a:pt x="43" y="86"/>
                </a:moveTo>
                <a:lnTo>
                  <a:pt x="0" y="43"/>
                </a:lnTo>
                <a:lnTo>
                  <a:pt x="43" y="0"/>
                </a:lnTo>
              </a:path>
            </a:pathLst>
          </a:custGeom>
          <a:noFill/>
          <a:ln w="12700" cap="flat" cmpd="sng">
            <a:solidFill>
              <a:schemeClr val="bg1">
                <a:lumMod val="6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66C6C2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51" name="Freeform 13"/>
          <p:cNvSpPr/>
          <p:nvPr/>
        </p:nvSpPr>
        <p:spPr bwMode="auto">
          <a:xfrm>
            <a:off x="5996550" y="4399195"/>
            <a:ext cx="181977" cy="90989"/>
          </a:xfrm>
          <a:custGeom>
            <a:avLst/>
            <a:gdLst>
              <a:gd name="T0" fmla="*/ 86 w 86"/>
              <a:gd name="T1" fmla="*/ 0 h 43"/>
              <a:gd name="T2" fmla="*/ 43 w 86"/>
              <a:gd name="T3" fmla="*/ 43 h 43"/>
              <a:gd name="T4" fmla="*/ 0 w 86"/>
              <a:gd name="T5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" h="43">
                <a:moveTo>
                  <a:pt x="86" y="0"/>
                </a:moveTo>
                <a:lnTo>
                  <a:pt x="43" y="43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bg1">
                <a:lumMod val="6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66C6C2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52" name="Freeform 14"/>
          <p:cNvSpPr/>
          <p:nvPr/>
        </p:nvSpPr>
        <p:spPr bwMode="auto">
          <a:xfrm>
            <a:off x="5996550" y="3135933"/>
            <a:ext cx="181977" cy="90988"/>
          </a:xfrm>
          <a:custGeom>
            <a:avLst/>
            <a:gdLst>
              <a:gd name="T0" fmla="*/ 0 w 86"/>
              <a:gd name="T1" fmla="*/ 43 h 43"/>
              <a:gd name="T2" fmla="*/ 43 w 86"/>
              <a:gd name="T3" fmla="*/ 0 h 43"/>
              <a:gd name="T4" fmla="*/ 86 w 86"/>
              <a:gd name="T5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" h="43">
                <a:moveTo>
                  <a:pt x="0" y="43"/>
                </a:moveTo>
                <a:lnTo>
                  <a:pt x="43" y="0"/>
                </a:lnTo>
                <a:lnTo>
                  <a:pt x="86" y="43"/>
                </a:lnTo>
              </a:path>
            </a:pathLst>
          </a:custGeom>
          <a:noFill/>
          <a:ln w="12700" cap="flat" cmpd="sng">
            <a:solidFill>
              <a:schemeClr val="bg1">
                <a:lumMod val="6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66C6C2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53" name="Freeform 19"/>
          <p:cNvSpPr>
            <a:spLocks noEditPoints="1"/>
          </p:cNvSpPr>
          <p:nvPr/>
        </p:nvSpPr>
        <p:spPr bwMode="auto">
          <a:xfrm>
            <a:off x="5916140" y="2321267"/>
            <a:ext cx="372418" cy="380882"/>
          </a:xfrm>
          <a:custGeom>
            <a:avLst/>
            <a:gdLst>
              <a:gd name="T0" fmla="*/ 130 w 136"/>
              <a:gd name="T1" fmla="*/ 33 h 140"/>
              <a:gd name="T2" fmla="*/ 100 w 136"/>
              <a:gd name="T3" fmla="*/ 33 h 140"/>
              <a:gd name="T4" fmla="*/ 100 w 136"/>
              <a:gd name="T5" fmla="*/ 6 h 140"/>
              <a:gd name="T6" fmla="*/ 94 w 136"/>
              <a:gd name="T7" fmla="*/ 0 h 140"/>
              <a:gd name="T8" fmla="*/ 6 w 136"/>
              <a:gd name="T9" fmla="*/ 0 h 140"/>
              <a:gd name="T10" fmla="*/ 0 w 136"/>
              <a:gd name="T11" fmla="*/ 6 h 140"/>
              <a:gd name="T12" fmla="*/ 0 w 136"/>
              <a:gd name="T13" fmla="*/ 35 h 140"/>
              <a:gd name="T14" fmla="*/ 0 w 136"/>
              <a:gd name="T15" fmla="*/ 104 h 140"/>
              <a:gd name="T16" fmla="*/ 0 w 136"/>
              <a:gd name="T17" fmla="*/ 134 h 140"/>
              <a:gd name="T18" fmla="*/ 6 w 136"/>
              <a:gd name="T19" fmla="*/ 140 h 140"/>
              <a:gd name="T20" fmla="*/ 94 w 136"/>
              <a:gd name="T21" fmla="*/ 140 h 140"/>
              <a:gd name="T22" fmla="*/ 130 w 136"/>
              <a:gd name="T23" fmla="*/ 140 h 140"/>
              <a:gd name="T24" fmla="*/ 136 w 136"/>
              <a:gd name="T25" fmla="*/ 134 h 140"/>
              <a:gd name="T26" fmla="*/ 136 w 136"/>
              <a:gd name="T27" fmla="*/ 39 h 140"/>
              <a:gd name="T28" fmla="*/ 130 w 136"/>
              <a:gd name="T29" fmla="*/ 33 h 140"/>
              <a:gd name="T30" fmla="*/ 88 w 136"/>
              <a:gd name="T31" fmla="*/ 128 h 140"/>
              <a:gd name="T32" fmla="*/ 72 w 136"/>
              <a:gd name="T33" fmla="*/ 128 h 140"/>
              <a:gd name="T34" fmla="*/ 72 w 136"/>
              <a:gd name="T35" fmla="*/ 110 h 140"/>
              <a:gd name="T36" fmla="*/ 88 w 136"/>
              <a:gd name="T37" fmla="*/ 110 h 140"/>
              <a:gd name="T38" fmla="*/ 88 w 136"/>
              <a:gd name="T39" fmla="*/ 128 h 140"/>
              <a:gd name="T40" fmla="*/ 60 w 136"/>
              <a:gd name="T41" fmla="*/ 110 h 140"/>
              <a:gd name="T42" fmla="*/ 60 w 136"/>
              <a:gd name="T43" fmla="*/ 128 h 140"/>
              <a:gd name="T44" fmla="*/ 39 w 136"/>
              <a:gd name="T45" fmla="*/ 128 h 140"/>
              <a:gd name="T46" fmla="*/ 39 w 136"/>
              <a:gd name="T47" fmla="*/ 110 h 140"/>
              <a:gd name="T48" fmla="*/ 60 w 136"/>
              <a:gd name="T49" fmla="*/ 110 h 140"/>
              <a:gd name="T50" fmla="*/ 12 w 136"/>
              <a:gd name="T51" fmla="*/ 98 h 140"/>
              <a:gd name="T52" fmla="*/ 12 w 136"/>
              <a:gd name="T53" fmla="*/ 41 h 140"/>
              <a:gd name="T54" fmla="*/ 88 w 136"/>
              <a:gd name="T55" fmla="*/ 41 h 140"/>
              <a:gd name="T56" fmla="*/ 88 w 136"/>
              <a:gd name="T57" fmla="*/ 98 h 140"/>
              <a:gd name="T58" fmla="*/ 12 w 136"/>
              <a:gd name="T59" fmla="*/ 98 h 140"/>
              <a:gd name="T60" fmla="*/ 39 w 136"/>
              <a:gd name="T61" fmla="*/ 29 h 140"/>
              <a:gd name="T62" fmla="*/ 39 w 136"/>
              <a:gd name="T63" fmla="*/ 12 h 140"/>
              <a:gd name="T64" fmla="*/ 60 w 136"/>
              <a:gd name="T65" fmla="*/ 12 h 140"/>
              <a:gd name="T66" fmla="*/ 60 w 136"/>
              <a:gd name="T67" fmla="*/ 29 h 140"/>
              <a:gd name="T68" fmla="*/ 39 w 136"/>
              <a:gd name="T69" fmla="*/ 29 h 140"/>
              <a:gd name="T70" fmla="*/ 88 w 136"/>
              <a:gd name="T71" fmla="*/ 29 h 140"/>
              <a:gd name="T72" fmla="*/ 72 w 136"/>
              <a:gd name="T73" fmla="*/ 29 h 140"/>
              <a:gd name="T74" fmla="*/ 72 w 136"/>
              <a:gd name="T75" fmla="*/ 12 h 140"/>
              <a:gd name="T76" fmla="*/ 88 w 136"/>
              <a:gd name="T77" fmla="*/ 12 h 140"/>
              <a:gd name="T78" fmla="*/ 88 w 136"/>
              <a:gd name="T79" fmla="*/ 29 h 140"/>
              <a:gd name="T80" fmla="*/ 12 w 136"/>
              <a:gd name="T81" fmla="*/ 12 h 140"/>
              <a:gd name="T82" fmla="*/ 27 w 136"/>
              <a:gd name="T83" fmla="*/ 12 h 140"/>
              <a:gd name="T84" fmla="*/ 27 w 136"/>
              <a:gd name="T85" fmla="*/ 29 h 140"/>
              <a:gd name="T86" fmla="*/ 12 w 136"/>
              <a:gd name="T87" fmla="*/ 29 h 140"/>
              <a:gd name="T88" fmla="*/ 12 w 136"/>
              <a:gd name="T89" fmla="*/ 12 h 140"/>
              <a:gd name="T90" fmla="*/ 12 w 136"/>
              <a:gd name="T91" fmla="*/ 110 h 140"/>
              <a:gd name="T92" fmla="*/ 27 w 136"/>
              <a:gd name="T93" fmla="*/ 110 h 140"/>
              <a:gd name="T94" fmla="*/ 27 w 136"/>
              <a:gd name="T95" fmla="*/ 128 h 140"/>
              <a:gd name="T96" fmla="*/ 12 w 136"/>
              <a:gd name="T97" fmla="*/ 128 h 140"/>
              <a:gd name="T98" fmla="*/ 12 w 136"/>
              <a:gd name="T99" fmla="*/ 110 h 140"/>
              <a:gd name="T100" fmla="*/ 124 w 136"/>
              <a:gd name="T101" fmla="*/ 128 h 140"/>
              <a:gd name="T102" fmla="*/ 100 w 136"/>
              <a:gd name="T103" fmla="*/ 128 h 140"/>
              <a:gd name="T104" fmla="*/ 100 w 136"/>
              <a:gd name="T105" fmla="*/ 104 h 140"/>
              <a:gd name="T106" fmla="*/ 100 w 136"/>
              <a:gd name="T107" fmla="*/ 45 h 140"/>
              <a:gd name="T108" fmla="*/ 124 w 136"/>
              <a:gd name="T109" fmla="*/ 45 h 140"/>
              <a:gd name="T110" fmla="*/ 124 w 136"/>
              <a:gd name="T111" fmla="*/ 12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6" h="140">
                <a:moveTo>
                  <a:pt x="130" y="33"/>
                </a:moveTo>
                <a:cubicBezTo>
                  <a:pt x="100" y="33"/>
                  <a:pt x="100" y="33"/>
                  <a:pt x="100" y="33"/>
                </a:cubicBezTo>
                <a:cubicBezTo>
                  <a:pt x="100" y="6"/>
                  <a:pt x="100" y="6"/>
                  <a:pt x="100" y="6"/>
                </a:cubicBezTo>
                <a:cubicBezTo>
                  <a:pt x="100" y="2"/>
                  <a:pt x="97" y="0"/>
                  <a:pt x="94" y="0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0" y="2"/>
                  <a:pt x="0" y="6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7"/>
                  <a:pt x="2" y="140"/>
                  <a:pt x="6" y="140"/>
                </a:cubicBezTo>
                <a:cubicBezTo>
                  <a:pt x="94" y="140"/>
                  <a:pt x="94" y="140"/>
                  <a:pt x="94" y="140"/>
                </a:cubicBezTo>
                <a:cubicBezTo>
                  <a:pt x="130" y="140"/>
                  <a:pt x="130" y="140"/>
                  <a:pt x="130" y="140"/>
                </a:cubicBezTo>
                <a:cubicBezTo>
                  <a:pt x="134" y="140"/>
                  <a:pt x="136" y="137"/>
                  <a:pt x="136" y="134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36" y="36"/>
                  <a:pt x="134" y="33"/>
                  <a:pt x="130" y="33"/>
                </a:cubicBezTo>
                <a:close/>
                <a:moveTo>
                  <a:pt x="88" y="128"/>
                </a:moveTo>
                <a:cubicBezTo>
                  <a:pt x="72" y="128"/>
                  <a:pt x="72" y="128"/>
                  <a:pt x="72" y="128"/>
                </a:cubicBezTo>
                <a:cubicBezTo>
                  <a:pt x="72" y="110"/>
                  <a:pt x="72" y="110"/>
                  <a:pt x="72" y="110"/>
                </a:cubicBezTo>
                <a:cubicBezTo>
                  <a:pt x="88" y="110"/>
                  <a:pt x="88" y="110"/>
                  <a:pt x="88" y="110"/>
                </a:cubicBezTo>
                <a:lnTo>
                  <a:pt x="88" y="128"/>
                </a:lnTo>
                <a:close/>
                <a:moveTo>
                  <a:pt x="60" y="110"/>
                </a:moveTo>
                <a:cubicBezTo>
                  <a:pt x="60" y="128"/>
                  <a:pt x="60" y="128"/>
                  <a:pt x="60" y="128"/>
                </a:cubicBezTo>
                <a:cubicBezTo>
                  <a:pt x="39" y="128"/>
                  <a:pt x="39" y="128"/>
                  <a:pt x="39" y="128"/>
                </a:cubicBezTo>
                <a:cubicBezTo>
                  <a:pt x="39" y="110"/>
                  <a:pt x="39" y="110"/>
                  <a:pt x="39" y="110"/>
                </a:cubicBezTo>
                <a:lnTo>
                  <a:pt x="60" y="110"/>
                </a:lnTo>
                <a:close/>
                <a:moveTo>
                  <a:pt x="12" y="98"/>
                </a:moveTo>
                <a:cubicBezTo>
                  <a:pt x="12" y="41"/>
                  <a:pt x="12" y="41"/>
                  <a:pt x="12" y="41"/>
                </a:cubicBezTo>
                <a:cubicBezTo>
                  <a:pt x="88" y="41"/>
                  <a:pt x="88" y="41"/>
                  <a:pt x="88" y="41"/>
                </a:cubicBezTo>
                <a:cubicBezTo>
                  <a:pt x="88" y="98"/>
                  <a:pt x="88" y="98"/>
                  <a:pt x="88" y="98"/>
                </a:cubicBezTo>
                <a:lnTo>
                  <a:pt x="12" y="98"/>
                </a:lnTo>
                <a:close/>
                <a:moveTo>
                  <a:pt x="39" y="29"/>
                </a:moveTo>
                <a:cubicBezTo>
                  <a:pt x="39" y="12"/>
                  <a:pt x="39" y="12"/>
                  <a:pt x="39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29"/>
                  <a:pt x="60" y="29"/>
                  <a:pt x="60" y="29"/>
                </a:cubicBezTo>
                <a:lnTo>
                  <a:pt x="39" y="29"/>
                </a:lnTo>
                <a:close/>
                <a:moveTo>
                  <a:pt x="88" y="29"/>
                </a:moveTo>
                <a:cubicBezTo>
                  <a:pt x="72" y="29"/>
                  <a:pt x="72" y="29"/>
                  <a:pt x="72" y="29"/>
                </a:cubicBezTo>
                <a:cubicBezTo>
                  <a:pt x="72" y="12"/>
                  <a:pt x="72" y="12"/>
                  <a:pt x="72" y="12"/>
                </a:cubicBezTo>
                <a:cubicBezTo>
                  <a:pt x="88" y="12"/>
                  <a:pt x="88" y="12"/>
                  <a:pt x="88" y="12"/>
                </a:cubicBezTo>
                <a:lnTo>
                  <a:pt x="88" y="29"/>
                </a:lnTo>
                <a:close/>
                <a:moveTo>
                  <a:pt x="12" y="12"/>
                </a:moveTo>
                <a:cubicBezTo>
                  <a:pt x="27" y="12"/>
                  <a:pt x="27" y="12"/>
                  <a:pt x="27" y="12"/>
                </a:cubicBezTo>
                <a:cubicBezTo>
                  <a:pt x="27" y="29"/>
                  <a:pt x="27" y="29"/>
                  <a:pt x="27" y="29"/>
                </a:cubicBezTo>
                <a:cubicBezTo>
                  <a:pt x="12" y="29"/>
                  <a:pt x="12" y="29"/>
                  <a:pt x="12" y="29"/>
                </a:cubicBezTo>
                <a:lnTo>
                  <a:pt x="12" y="12"/>
                </a:lnTo>
                <a:close/>
                <a:moveTo>
                  <a:pt x="12" y="110"/>
                </a:moveTo>
                <a:cubicBezTo>
                  <a:pt x="27" y="110"/>
                  <a:pt x="27" y="110"/>
                  <a:pt x="27" y="110"/>
                </a:cubicBezTo>
                <a:cubicBezTo>
                  <a:pt x="27" y="128"/>
                  <a:pt x="27" y="128"/>
                  <a:pt x="27" y="128"/>
                </a:cubicBezTo>
                <a:cubicBezTo>
                  <a:pt x="12" y="128"/>
                  <a:pt x="12" y="128"/>
                  <a:pt x="12" y="128"/>
                </a:cubicBezTo>
                <a:lnTo>
                  <a:pt x="12" y="110"/>
                </a:lnTo>
                <a:close/>
                <a:moveTo>
                  <a:pt x="124" y="128"/>
                </a:moveTo>
                <a:cubicBezTo>
                  <a:pt x="100" y="128"/>
                  <a:pt x="100" y="128"/>
                  <a:pt x="100" y="128"/>
                </a:cubicBezTo>
                <a:cubicBezTo>
                  <a:pt x="100" y="104"/>
                  <a:pt x="100" y="104"/>
                  <a:pt x="100" y="104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24" y="45"/>
                  <a:pt x="124" y="45"/>
                  <a:pt x="124" y="45"/>
                </a:cubicBezTo>
                <a:lnTo>
                  <a:pt x="124" y="1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grpSp>
        <p:nvGrpSpPr>
          <p:cNvPr id="54" name="Group 20"/>
          <p:cNvGrpSpPr/>
          <p:nvPr/>
        </p:nvGrpSpPr>
        <p:grpSpPr bwMode="auto">
          <a:xfrm>
            <a:off x="4566124" y="3582413"/>
            <a:ext cx="469755" cy="478219"/>
            <a:chOff x="0" y="0"/>
            <a:chExt cx="276" cy="281"/>
          </a:xfrm>
        </p:grpSpPr>
        <p:sp>
          <p:nvSpPr>
            <p:cNvPr id="55" name="Freeform 21"/>
            <p:cNvSpPr/>
            <p:nvPr/>
          </p:nvSpPr>
          <p:spPr bwMode="auto">
            <a:xfrm>
              <a:off x="0" y="0"/>
              <a:ext cx="276" cy="203"/>
            </a:xfrm>
            <a:custGeom>
              <a:avLst/>
              <a:gdLst>
                <a:gd name="T0" fmla="*/ 106 w 138"/>
                <a:gd name="T1" fmla="*/ 37 h 101"/>
                <a:gd name="T2" fmla="*/ 100 w 138"/>
                <a:gd name="T3" fmla="*/ 38 h 101"/>
                <a:gd name="T4" fmla="*/ 100 w 138"/>
                <a:gd name="T5" fmla="*/ 35 h 101"/>
                <a:gd name="T6" fmla="*/ 66 w 138"/>
                <a:gd name="T7" fmla="*/ 0 h 101"/>
                <a:gd name="T8" fmla="*/ 32 w 138"/>
                <a:gd name="T9" fmla="*/ 29 h 101"/>
                <a:gd name="T10" fmla="*/ 22 w 138"/>
                <a:gd name="T11" fmla="*/ 30 h 101"/>
                <a:gd name="T12" fmla="*/ 22 w 138"/>
                <a:gd name="T13" fmla="*/ 30 h 101"/>
                <a:gd name="T14" fmla="*/ 8 w 138"/>
                <a:gd name="T15" fmla="*/ 51 h 101"/>
                <a:gd name="T16" fmla="*/ 10 w 138"/>
                <a:gd name="T17" fmla="*/ 60 h 101"/>
                <a:gd name="T18" fmla="*/ 0 w 138"/>
                <a:gd name="T19" fmla="*/ 79 h 101"/>
                <a:gd name="T20" fmla="*/ 22 w 138"/>
                <a:gd name="T21" fmla="*/ 101 h 101"/>
                <a:gd name="T22" fmla="*/ 45 w 138"/>
                <a:gd name="T23" fmla="*/ 101 h 101"/>
                <a:gd name="T24" fmla="*/ 51 w 138"/>
                <a:gd name="T25" fmla="*/ 95 h 101"/>
                <a:gd name="T26" fmla="*/ 45 w 138"/>
                <a:gd name="T27" fmla="*/ 89 h 101"/>
                <a:gd name="T28" fmla="*/ 22 w 138"/>
                <a:gd name="T29" fmla="*/ 89 h 101"/>
                <a:gd name="T30" fmla="*/ 12 w 138"/>
                <a:gd name="T31" fmla="*/ 79 h 101"/>
                <a:gd name="T32" fmla="*/ 20 w 138"/>
                <a:gd name="T33" fmla="*/ 69 h 101"/>
                <a:gd name="T34" fmla="*/ 25 w 138"/>
                <a:gd name="T35" fmla="*/ 65 h 101"/>
                <a:gd name="T36" fmla="*/ 23 w 138"/>
                <a:gd name="T37" fmla="*/ 58 h 101"/>
                <a:gd name="T38" fmla="*/ 20 w 138"/>
                <a:gd name="T39" fmla="*/ 51 h 101"/>
                <a:gd name="T40" fmla="*/ 26 w 138"/>
                <a:gd name="T41" fmla="*/ 41 h 101"/>
                <a:gd name="T42" fmla="*/ 26 w 138"/>
                <a:gd name="T43" fmla="*/ 41 h 101"/>
                <a:gd name="T44" fmla="*/ 35 w 138"/>
                <a:gd name="T45" fmla="*/ 42 h 101"/>
                <a:gd name="T46" fmla="*/ 41 w 138"/>
                <a:gd name="T47" fmla="*/ 42 h 101"/>
                <a:gd name="T48" fmla="*/ 43 w 138"/>
                <a:gd name="T49" fmla="*/ 36 h 101"/>
                <a:gd name="T50" fmla="*/ 43 w 138"/>
                <a:gd name="T51" fmla="*/ 35 h 101"/>
                <a:gd name="T52" fmla="*/ 43 w 138"/>
                <a:gd name="T53" fmla="*/ 35 h 101"/>
                <a:gd name="T54" fmla="*/ 66 w 138"/>
                <a:gd name="T55" fmla="*/ 12 h 101"/>
                <a:gd name="T56" fmla="*/ 88 w 138"/>
                <a:gd name="T57" fmla="*/ 35 h 101"/>
                <a:gd name="T58" fmla="*/ 84 w 138"/>
                <a:gd name="T59" fmla="*/ 46 h 101"/>
                <a:gd name="T60" fmla="*/ 86 w 138"/>
                <a:gd name="T61" fmla="*/ 54 h 101"/>
                <a:gd name="T62" fmla="*/ 93 w 138"/>
                <a:gd name="T63" fmla="*/ 54 h 101"/>
                <a:gd name="T64" fmla="*/ 106 w 138"/>
                <a:gd name="T65" fmla="*/ 49 h 101"/>
                <a:gd name="T66" fmla="*/ 126 w 138"/>
                <a:gd name="T67" fmla="*/ 69 h 101"/>
                <a:gd name="T68" fmla="*/ 106 w 138"/>
                <a:gd name="T69" fmla="*/ 89 h 101"/>
                <a:gd name="T70" fmla="*/ 93 w 138"/>
                <a:gd name="T71" fmla="*/ 89 h 101"/>
                <a:gd name="T72" fmla="*/ 87 w 138"/>
                <a:gd name="T73" fmla="*/ 95 h 101"/>
                <a:gd name="T74" fmla="*/ 93 w 138"/>
                <a:gd name="T75" fmla="*/ 101 h 101"/>
                <a:gd name="T76" fmla="*/ 106 w 138"/>
                <a:gd name="T77" fmla="*/ 101 h 101"/>
                <a:gd name="T78" fmla="*/ 138 w 138"/>
                <a:gd name="T79" fmla="*/ 69 h 101"/>
                <a:gd name="T80" fmla="*/ 106 w 138"/>
                <a:gd name="T81" fmla="*/ 3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01">
                  <a:moveTo>
                    <a:pt x="106" y="37"/>
                  </a:moveTo>
                  <a:cubicBezTo>
                    <a:pt x="104" y="37"/>
                    <a:pt x="102" y="37"/>
                    <a:pt x="100" y="38"/>
                  </a:cubicBezTo>
                  <a:cubicBezTo>
                    <a:pt x="100" y="37"/>
                    <a:pt x="100" y="36"/>
                    <a:pt x="100" y="35"/>
                  </a:cubicBezTo>
                  <a:cubicBezTo>
                    <a:pt x="100" y="16"/>
                    <a:pt x="84" y="0"/>
                    <a:pt x="66" y="0"/>
                  </a:cubicBezTo>
                  <a:cubicBezTo>
                    <a:pt x="49" y="0"/>
                    <a:pt x="35" y="13"/>
                    <a:pt x="32" y="29"/>
                  </a:cubicBezTo>
                  <a:cubicBezTo>
                    <a:pt x="28" y="28"/>
                    <a:pt x="25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3" y="33"/>
                    <a:pt x="8" y="42"/>
                    <a:pt x="8" y="51"/>
                  </a:cubicBezTo>
                  <a:cubicBezTo>
                    <a:pt x="8" y="54"/>
                    <a:pt x="8" y="57"/>
                    <a:pt x="10" y="60"/>
                  </a:cubicBezTo>
                  <a:cubicBezTo>
                    <a:pt x="4" y="64"/>
                    <a:pt x="0" y="71"/>
                    <a:pt x="0" y="79"/>
                  </a:cubicBezTo>
                  <a:cubicBezTo>
                    <a:pt x="0" y="91"/>
                    <a:pt x="10" y="101"/>
                    <a:pt x="22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8" y="101"/>
                    <a:pt x="51" y="98"/>
                    <a:pt x="51" y="95"/>
                  </a:cubicBezTo>
                  <a:cubicBezTo>
                    <a:pt x="51" y="92"/>
                    <a:pt x="48" y="89"/>
                    <a:pt x="45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6" y="89"/>
                    <a:pt x="12" y="84"/>
                    <a:pt x="12" y="79"/>
                  </a:cubicBezTo>
                  <a:cubicBezTo>
                    <a:pt x="12" y="74"/>
                    <a:pt x="16" y="70"/>
                    <a:pt x="20" y="69"/>
                  </a:cubicBezTo>
                  <a:cubicBezTo>
                    <a:pt x="23" y="69"/>
                    <a:pt x="25" y="67"/>
                    <a:pt x="25" y="65"/>
                  </a:cubicBezTo>
                  <a:cubicBezTo>
                    <a:pt x="26" y="62"/>
                    <a:pt x="25" y="60"/>
                    <a:pt x="23" y="58"/>
                  </a:cubicBezTo>
                  <a:cubicBezTo>
                    <a:pt x="21" y="57"/>
                    <a:pt x="20" y="54"/>
                    <a:pt x="20" y="51"/>
                  </a:cubicBezTo>
                  <a:cubicBezTo>
                    <a:pt x="20" y="47"/>
                    <a:pt x="22" y="43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9" y="40"/>
                    <a:pt x="32" y="40"/>
                    <a:pt x="35" y="42"/>
                  </a:cubicBezTo>
                  <a:cubicBezTo>
                    <a:pt x="36" y="43"/>
                    <a:pt x="39" y="43"/>
                    <a:pt x="41" y="42"/>
                  </a:cubicBezTo>
                  <a:cubicBezTo>
                    <a:pt x="43" y="41"/>
                    <a:pt x="44" y="39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22"/>
                    <a:pt x="53" y="12"/>
                    <a:pt x="66" y="12"/>
                  </a:cubicBezTo>
                  <a:cubicBezTo>
                    <a:pt x="78" y="12"/>
                    <a:pt x="88" y="22"/>
                    <a:pt x="88" y="35"/>
                  </a:cubicBezTo>
                  <a:cubicBezTo>
                    <a:pt x="88" y="39"/>
                    <a:pt x="87" y="43"/>
                    <a:pt x="84" y="46"/>
                  </a:cubicBezTo>
                  <a:cubicBezTo>
                    <a:pt x="83" y="49"/>
                    <a:pt x="83" y="52"/>
                    <a:pt x="86" y="54"/>
                  </a:cubicBezTo>
                  <a:cubicBezTo>
                    <a:pt x="88" y="56"/>
                    <a:pt x="91" y="56"/>
                    <a:pt x="93" y="54"/>
                  </a:cubicBezTo>
                  <a:cubicBezTo>
                    <a:pt x="96" y="52"/>
                    <a:pt x="100" y="49"/>
                    <a:pt x="106" y="49"/>
                  </a:cubicBezTo>
                  <a:cubicBezTo>
                    <a:pt x="117" y="49"/>
                    <a:pt x="126" y="58"/>
                    <a:pt x="126" y="69"/>
                  </a:cubicBezTo>
                  <a:cubicBezTo>
                    <a:pt x="126" y="80"/>
                    <a:pt x="117" y="89"/>
                    <a:pt x="106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0" y="89"/>
                    <a:pt x="87" y="92"/>
                    <a:pt x="87" y="95"/>
                  </a:cubicBezTo>
                  <a:cubicBezTo>
                    <a:pt x="87" y="98"/>
                    <a:pt x="90" y="101"/>
                    <a:pt x="93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24" y="101"/>
                    <a:pt x="138" y="87"/>
                    <a:pt x="138" y="69"/>
                  </a:cubicBezTo>
                  <a:cubicBezTo>
                    <a:pt x="138" y="51"/>
                    <a:pt x="124" y="37"/>
                    <a:pt x="10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705">
                <a:cs typeface="+mn-ea"/>
                <a:sym typeface="+mn-lt"/>
              </a:endParaRPr>
            </a:p>
          </p:txBody>
        </p:sp>
        <p:sp>
          <p:nvSpPr>
            <p:cNvPr id="56" name="Freeform 22"/>
            <p:cNvSpPr/>
            <p:nvPr/>
          </p:nvSpPr>
          <p:spPr bwMode="auto">
            <a:xfrm>
              <a:off x="84" y="115"/>
              <a:ext cx="108" cy="166"/>
            </a:xfrm>
            <a:custGeom>
              <a:avLst/>
              <a:gdLst>
                <a:gd name="T0" fmla="*/ 43 w 54"/>
                <a:gd name="T1" fmla="*/ 53 h 83"/>
                <a:gd name="T2" fmla="*/ 33 w 54"/>
                <a:gd name="T3" fmla="*/ 63 h 83"/>
                <a:gd name="T4" fmla="*/ 33 w 54"/>
                <a:gd name="T5" fmla="*/ 6 h 83"/>
                <a:gd name="T6" fmla="*/ 27 w 54"/>
                <a:gd name="T7" fmla="*/ 0 h 83"/>
                <a:gd name="T8" fmla="*/ 21 w 54"/>
                <a:gd name="T9" fmla="*/ 6 h 83"/>
                <a:gd name="T10" fmla="*/ 21 w 54"/>
                <a:gd name="T11" fmla="*/ 63 h 83"/>
                <a:gd name="T12" fmla="*/ 11 w 54"/>
                <a:gd name="T13" fmla="*/ 53 h 83"/>
                <a:gd name="T14" fmla="*/ 2 w 54"/>
                <a:gd name="T15" fmla="*/ 53 h 83"/>
                <a:gd name="T16" fmla="*/ 2 w 54"/>
                <a:gd name="T17" fmla="*/ 61 h 83"/>
                <a:gd name="T18" fmla="*/ 23 w 54"/>
                <a:gd name="T19" fmla="*/ 82 h 83"/>
                <a:gd name="T20" fmla="*/ 27 w 54"/>
                <a:gd name="T21" fmla="*/ 83 h 83"/>
                <a:gd name="T22" fmla="*/ 31 w 54"/>
                <a:gd name="T23" fmla="*/ 82 h 83"/>
                <a:gd name="T24" fmla="*/ 52 w 54"/>
                <a:gd name="T25" fmla="*/ 61 h 83"/>
                <a:gd name="T26" fmla="*/ 52 w 54"/>
                <a:gd name="T27" fmla="*/ 53 h 83"/>
                <a:gd name="T28" fmla="*/ 43 w 54"/>
                <a:gd name="T29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3">
                  <a:moveTo>
                    <a:pt x="43" y="53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30" y="0"/>
                    <a:pt x="27" y="0"/>
                  </a:cubicBezTo>
                  <a:cubicBezTo>
                    <a:pt x="24" y="0"/>
                    <a:pt x="21" y="2"/>
                    <a:pt x="21" y="6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8" y="50"/>
                    <a:pt x="5" y="50"/>
                    <a:pt x="2" y="53"/>
                  </a:cubicBezTo>
                  <a:cubicBezTo>
                    <a:pt x="0" y="55"/>
                    <a:pt x="0" y="59"/>
                    <a:pt x="2" y="61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3"/>
                    <a:pt x="25" y="83"/>
                    <a:pt x="27" y="83"/>
                  </a:cubicBezTo>
                  <a:cubicBezTo>
                    <a:pt x="28" y="83"/>
                    <a:pt x="30" y="83"/>
                    <a:pt x="31" y="82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4" y="59"/>
                    <a:pt x="54" y="55"/>
                    <a:pt x="52" y="53"/>
                  </a:cubicBezTo>
                  <a:cubicBezTo>
                    <a:pt x="49" y="50"/>
                    <a:pt x="45" y="50"/>
                    <a:pt x="43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705">
                <a:cs typeface="+mn-ea"/>
                <a:sym typeface="+mn-lt"/>
              </a:endParaRPr>
            </a:p>
          </p:txBody>
        </p:sp>
      </p:grpSp>
      <p:sp>
        <p:nvSpPr>
          <p:cNvPr id="57" name="Freeform 23"/>
          <p:cNvSpPr>
            <a:spLocks noEditPoints="1"/>
          </p:cNvSpPr>
          <p:nvPr/>
        </p:nvSpPr>
        <p:spPr bwMode="auto">
          <a:xfrm>
            <a:off x="5888632" y="4913386"/>
            <a:ext cx="414739" cy="440131"/>
          </a:xfrm>
          <a:custGeom>
            <a:avLst/>
            <a:gdLst>
              <a:gd name="T0" fmla="*/ 111 w 132"/>
              <a:gd name="T1" fmla="*/ 56 h 140"/>
              <a:gd name="T2" fmla="*/ 103 w 132"/>
              <a:gd name="T3" fmla="*/ 56 h 140"/>
              <a:gd name="T4" fmla="*/ 103 w 132"/>
              <a:gd name="T5" fmla="*/ 37 h 140"/>
              <a:gd name="T6" fmla="*/ 66 w 132"/>
              <a:gd name="T7" fmla="*/ 0 h 140"/>
              <a:gd name="T8" fmla="*/ 29 w 132"/>
              <a:gd name="T9" fmla="*/ 37 h 140"/>
              <a:gd name="T10" fmla="*/ 29 w 132"/>
              <a:gd name="T11" fmla="*/ 55 h 140"/>
              <a:gd name="T12" fmla="*/ 21 w 132"/>
              <a:gd name="T13" fmla="*/ 55 h 140"/>
              <a:gd name="T14" fmla="*/ 0 w 132"/>
              <a:gd name="T15" fmla="*/ 76 h 140"/>
              <a:gd name="T16" fmla="*/ 21 w 132"/>
              <a:gd name="T17" fmla="*/ 97 h 140"/>
              <a:gd name="T18" fmla="*/ 41 w 132"/>
              <a:gd name="T19" fmla="*/ 97 h 140"/>
              <a:gd name="T20" fmla="*/ 41 w 132"/>
              <a:gd name="T21" fmla="*/ 57 h 140"/>
              <a:gd name="T22" fmla="*/ 41 w 132"/>
              <a:gd name="T23" fmla="*/ 55 h 140"/>
              <a:gd name="T24" fmla="*/ 41 w 132"/>
              <a:gd name="T25" fmla="*/ 37 h 140"/>
              <a:gd name="T26" fmla="*/ 66 w 132"/>
              <a:gd name="T27" fmla="*/ 12 h 140"/>
              <a:gd name="T28" fmla="*/ 91 w 132"/>
              <a:gd name="T29" fmla="*/ 37 h 140"/>
              <a:gd name="T30" fmla="*/ 91 w 132"/>
              <a:gd name="T31" fmla="*/ 56 h 140"/>
              <a:gd name="T32" fmla="*/ 91 w 132"/>
              <a:gd name="T33" fmla="*/ 59 h 140"/>
              <a:gd name="T34" fmla="*/ 91 w 132"/>
              <a:gd name="T35" fmla="*/ 92 h 140"/>
              <a:gd name="T36" fmla="*/ 91 w 132"/>
              <a:gd name="T37" fmla="*/ 98 h 140"/>
              <a:gd name="T38" fmla="*/ 91 w 132"/>
              <a:gd name="T39" fmla="*/ 109 h 140"/>
              <a:gd name="T40" fmla="*/ 81 w 132"/>
              <a:gd name="T41" fmla="*/ 119 h 140"/>
              <a:gd name="T42" fmla="*/ 79 w 132"/>
              <a:gd name="T43" fmla="*/ 119 h 140"/>
              <a:gd name="T44" fmla="*/ 66 w 132"/>
              <a:gd name="T45" fmla="*/ 110 h 140"/>
              <a:gd name="T46" fmla="*/ 51 w 132"/>
              <a:gd name="T47" fmla="*/ 125 h 140"/>
              <a:gd name="T48" fmla="*/ 66 w 132"/>
              <a:gd name="T49" fmla="*/ 140 h 140"/>
              <a:gd name="T50" fmla="*/ 79 w 132"/>
              <a:gd name="T51" fmla="*/ 131 h 140"/>
              <a:gd name="T52" fmla="*/ 81 w 132"/>
              <a:gd name="T53" fmla="*/ 131 h 140"/>
              <a:gd name="T54" fmla="*/ 103 w 132"/>
              <a:gd name="T55" fmla="*/ 109 h 140"/>
              <a:gd name="T56" fmla="*/ 103 w 132"/>
              <a:gd name="T57" fmla="*/ 98 h 140"/>
              <a:gd name="T58" fmla="*/ 111 w 132"/>
              <a:gd name="T59" fmla="*/ 98 h 140"/>
              <a:gd name="T60" fmla="*/ 132 w 132"/>
              <a:gd name="T61" fmla="*/ 77 h 140"/>
              <a:gd name="T62" fmla="*/ 111 w 132"/>
              <a:gd name="T63" fmla="*/ 56 h 140"/>
              <a:gd name="T64" fmla="*/ 29 w 132"/>
              <a:gd name="T65" fmla="*/ 85 h 140"/>
              <a:gd name="T66" fmla="*/ 21 w 132"/>
              <a:gd name="T67" fmla="*/ 85 h 140"/>
              <a:gd name="T68" fmla="*/ 12 w 132"/>
              <a:gd name="T69" fmla="*/ 76 h 140"/>
              <a:gd name="T70" fmla="*/ 21 w 132"/>
              <a:gd name="T71" fmla="*/ 67 h 140"/>
              <a:gd name="T72" fmla="*/ 29 w 132"/>
              <a:gd name="T73" fmla="*/ 67 h 140"/>
              <a:gd name="T74" fmla="*/ 29 w 132"/>
              <a:gd name="T75" fmla="*/ 85 h 140"/>
              <a:gd name="T76" fmla="*/ 111 w 132"/>
              <a:gd name="T77" fmla="*/ 86 h 140"/>
              <a:gd name="T78" fmla="*/ 103 w 132"/>
              <a:gd name="T79" fmla="*/ 86 h 140"/>
              <a:gd name="T80" fmla="*/ 103 w 132"/>
              <a:gd name="T81" fmla="*/ 68 h 140"/>
              <a:gd name="T82" fmla="*/ 111 w 132"/>
              <a:gd name="T83" fmla="*/ 68 h 140"/>
              <a:gd name="T84" fmla="*/ 120 w 132"/>
              <a:gd name="T85" fmla="*/ 77 h 140"/>
              <a:gd name="T86" fmla="*/ 111 w 132"/>
              <a:gd name="T87" fmla="*/ 8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2" h="140">
                <a:moveTo>
                  <a:pt x="111" y="56"/>
                </a:moveTo>
                <a:cubicBezTo>
                  <a:pt x="103" y="56"/>
                  <a:pt x="103" y="56"/>
                  <a:pt x="103" y="56"/>
                </a:cubicBezTo>
                <a:cubicBezTo>
                  <a:pt x="103" y="37"/>
                  <a:pt x="103" y="37"/>
                  <a:pt x="103" y="37"/>
                </a:cubicBezTo>
                <a:cubicBezTo>
                  <a:pt x="103" y="16"/>
                  <a:pt x="86" y="0"/>
                  <a:pt x="66" y="0"/>
                </a:cubicBezTo>
                <a:cubicBezTo>
                  <a:pt x="46" y="0"/>
                  <a:pt x="29" y="16"/>
                  <a:pt x="29" y="37"/>
                </a:cubicBezTo>
                <a:cubicBezTo>
                  <a:pt x="29" y="55"/>
                  <a:pt x="29" y="55"/>
                  <a:pt x="29" y="55"/>
                </a:cubicBezTo>
                <a:cubicBezTo>
                  <a:pt x="21" y="55"/>
                  <a:pt x="21" y="55"/>
                  <a:pt x="21" y="55"/>
                </a:cubicBezTo>
                <a:cubicBezTo>
                  <a:pt x="9" y="55"/>
                  <a:pt x="0" y="65"/>
                  <a:pt x="0" y="76"/>
                </a:cubicBezTo>
                <a:cubicBezTo>
                  <a:pt x="0" y="88"/>
                  <a:pt x="9" y="97"/>
                  <a:pt x="21" y="97"/>
                </a:cubicBezTo>
                <a:cubicBezTo>
                  <a:pt x="41" y="97"/>
                  <a:pt x="41" y="97"/>
                  <a:pt x="41" y="9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5"/>
                  <a:pt x="41" y="55"/>
                  <a:pt x="41" y="55"/>
                </a:cubicBezTo>
                <a:cubicBezTo>
                  <a:pt x="41" y="37"/>
                  <a:pt x="41" y="37"/>
                  <a:pt x="41" y="37"/>
                </a:cubicBezTo>
                <a:cubicBezTo>
                  <a:pt x="41" y="23"/>
                  <a:pt x="52" y="12"/>
                  <a:pt x="66" y="12"/>
                </a:cubicBezTo>
                <a:cubicBezTo>
                  <a:pt x="80" y="12"/>
                  <a:pt x="91" y="23"/>
                  <a:pt x="91" y="37"/>
                </a:cubicBezTo>
                <a:cubicBezTo>
                  <a:pt x="91" y="56"/>
                  <a:pt x="91" y="56"/>
                  <a:pt x="91" y="56"/>
                </a:cubicBezTo>
                <a:cubicBezTo>
                  <a:pt x="91" y="59"/>
                  <a:pt x="91" y="59"/>
                  <a:pt x="91" y="59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98"/>
                  <a:pt x="91" y="98"/>
                  <a:pt x="91" y="98"/>
                </a:cubicBezTo>
                <a:cubicBezTo>
                  <a:pt x="91" y="109"/>
                  <a:pt x="91" y="109"/>
                  <a:pt x="91" y="109"/>
                </a:cubicBezTo>
                <a:cubicBezTo>
                  <a:pt x="91" y="114"/>
                  <a:pt x="86" y="119"/>
                  <a:pt x="81" y="119"/>
                </a:cubicBezTo>
                <a:cubicBezTo>
                  <a:pt x="79" y="119"/>
                  <a:pt x="79" y="119"/>
                  <a:pt x="79" y="119"/>
                </a:cubicBezTo>
                <a:cubicBezTo>
                  <a:pt x="77" y="114"/>
                  <a:pt x="72" y="110"/>
                  <a:pt x="66" y="110"/>
                </a:cubicBezTo>
                <a:cubicBezTo>
                  <a:pt x="58" y="110"/>
                  <a:pt x="51" y="117"/>
                  <a:pt x="51" y="125"/>
                </a:cubicBezTo>
                <a:cubicBezTo>
                  <a:pt x="51" y="133"/>
                  <a:pt x="58" y="140"/>
                  <a:pt x="66" y="140"/>
                </a:cubicBezTo>
                <a:cubicBezTo>
                  <a:pt x="72" y="140"/>
                  <a:pt x="77" y="136"/>
                  <a:pt x="79" y="131"/>
                </a:cubicBezTo>
                <a:cubicBezTo>
                  <a:pt x="81" y="131"/>
                  <a:pt x="81" y="131"/>
                  <a:pt x="81" y="131"/>
                </a:cubicBezTo>
                <a:cubicBezTo>
                  <a:pt x="93" y="131"/>
                  <a:pt x="103" y="121"/>
                  <a:pt x="103" y="109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111" y="98"/>
                  <a:pt x="111" y="98"/>
                  <a:pt x="111" y="98"/>
                </a:cubicBezTo>
                <a:cubicBezTo>
                  <a:pt x="123" y="98"/>
                  <a:pt x="132" y="89"/>
                  <a:pt x="132" y="77"/>
                </a:cubicBezTo>
                <a:cubicBezTo>
                  <a:pt x="132" y="66"/>
                  <a:pt x="123" y="56"/>
                  <a:pt x="111" y="56"/>
                </a:cubicBezTo>
                <a:close/>
                <a:moveTo>
                  <a:pt x="29" y="85"/>
                </a:moveTo>
                <a:cubicBezTo>
                  <a:pt x="21" y="85"/>
                  <a:pt x="21" y="85"/>
                  <a:pt x="21" y="85"/>
                </a:cubicBezTo>
                <a:cubicBezTo>
                  <a:pt x="16" y="85"/>
                  <a:pt x="12" y="81"/>
                  <a:pt x="12" y="76"/>
                </a:cubicBezTo>
                <a:cubicBezTo>
                  <a:pt x="12" y="71"/>
                  <a:pt x="16" y="67"/>
                  <a:pt x="21" y="67"/>
                </a:cubicBezTo>
                <a:cubicBezTo>
                  <a:pt x="29" y="67"/>
                  <a:pt x="29" y="67"/>
                  <a:pt x="29" y="67"/>
                </a:cubicBezTo>
                <a:lnTo>
                  <a:pt x="29" y="85"/>
                </a:lnTo>
                <a:close/>
                <a:moveTo>
                  <a:pt x="111" y="86"/>
                </a:moveTo>
                <a:cubicBezTo>
                  <a:pt x="103" y="86"/>
                  <a:pt x="103" y="86"/>
                  <a:pt x="103" y="86"/>
                </a:cubicBezTo>
                <a:cubicBezTo>
                  <a:pt x="103" y="68"/>
                  <a:pt x="103" y="68"/>
                  <a:pt x="103" y="68"/>
                </a:cubicBezTo>
                <a:cubicBezTo>
                  <a:pt x="111" y="68"/>
                  <a:pt x="111" y="68"/>
                  <a:pt x="111" y="68"/>
                </a:cubicBezTo>
                <a:cubicBezTo>
                  <a:pt x="116" y="68"/>
                  <a:pt x="120" y="72"/>
                  <a:pt x="120" y="77"/>
                </a:cubicBezTo>
                <a:cubicBezTo>
                  <a:pt x="120" y="82"/>
                  <a:pt x="116" y="86"/>
                  <a:pt x="111" y="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sp>
        <p:nvSpPr>
          <p:cNvPr id="61" name="Freeform 27"/>
          <p:cNvSpPr>
            <a:spLocks noEditPoints="1"/>
          </p:cNvSpPr>
          <p:nvPr/>
        </p:nvSpPr>
        <p:spPr bwMode="auto">
          <a:xfrm>
            <a:off x="5941532" y="3669168"/>
            <a:ext cx="308939" cy="287778"/>
          </a:xfrm>
          <a:custGeom>
            <a:avLst/>
            <a:gdLst>
              <a:gd name="T0" fmla="*/ 138 w 142"/>
              <a:gd name="T1" fmla="*/ 47 h 133"/>
              <a:gd name="T2" fmla="*/ 114 w 142"/>
              <a:gd name="T3" fmla="*/ 30 h 133"/>
              <a:gd name="T4" fmla="*/ 114 w 142"/>
              <a:gd name="T5" fmla="*/ 12 h 133"/>
              <a:gd name="T6" fmla="*/ 108 w 142"/>
              <a:gd name="T7" fmla="*/ 6 h 133"/>
              <a:gd name="T8" fmla="*/ 104 w 142"/>
              <a:gd name="T9" fmla="*/ 6 h 133"/>
              <a:gd name="T10" fmla="*/ 98 w 142"/>
              <a:gd name="T11" fmla="*/ 12 h 133"/>
              <a:gd name="T12" fmla="*/ 98 w 142"/>
              <a:gd name="T13" fmla="*/ 18 h 133"/>
              <a:gd name="T14" fmla="*/ 74 w 142"/>
              <a:gd name="T15" fmla="*/ 2 h 133"/>
              <a:gd name="T16" fmla="*/ 68 w 142"/>
              <a:gd name="T17" fmla="*/ 2 h 133"/>
              <a:gd name="T18" fmla="*/ 4 w 142"/>
              <a:gd name="T19" fmla="*/ 47 h 133"/>
              <a:gd name="T20" fmla="*/ 2 w 142"/>
              <a:gd name="T21" fmla="*/ 56 h 133"/>
              <a:gd name="T22" fmla="*/ 10 w 142"/>
              <a:gd name="T23" fmla="*/ 57 h 133"/>
              <a:gd name="T24" fmla="*/ 17 w 142"/>
              <a:gd name="T25" fmla="*/ 52 h 133"/>
              <a:gd name="T26" fmla="*/ 17 w 142"/>
              <a:gd name="T27" fmla="*/ 123 h 133"/>
              <a:gd name="T28" fmla="*/ 27 w 142"/>
              <a:gd name="T29" fmla="*/ 133 h 133"/>
              <a:gd name="T30" fmla="*/ 115 w 142"/>
              <a:gd name="T31" fmla="*/ 133 h 133"/>
              <a:gd name="T32" fmla="*/ 125 w 142"/>
              <a:gd name="T33" fmla="*/ 123 h 133"/>
              <a:gd name="T34" fmla="*/ 125 w 142"/>
              <a:gd name="T35" fmla="*/ 52 h 133"/>
              <a:gd name="T36" fmla="*/ 132 w 142"/>
              <a:gd name="T37" fmla="*/ 57 h 133"/>
              <a:gd name="T38" fmla="*/ 135 w 142"/>
              <a:gd name="T39" fmla="*/ 58 h 133"/>
              <a:gd name="T40" fmla="*/ 140 w 142"/>
              <a:gd name="T41" fmla="*/ 56 h 133"/>
              <a:gd name="T42" fmla="*/ 138 w 142"/>
              <a:gd name="T43" fmla="*/ 47 h 133"/>
              <a:gd name="T44" fmla="*/ 83 w 142"/>
              <a:gd name="T45" fmla="*/ 121 h 133"/>
              <a:gd name="T46" fmla="*/ 59 w 142"/>
              <a:gd name="T47" fmla="*/ 121 h 133"/>
              <a:gd name="T48" fmla="*/ 59 w 142"/>
              <a:gd name="T49" fmla="*/ 84 h 133"/>
              <a:gd name="T50" fmla="*/ 83 w 142"/>
              <a:gd name="T51" fmla="*/ 84 h 133"/>
              <a:gd name="T52" fmla="*/ 83 w 142"/>
              <a:gd name="T53" fmla="*/ 121 h 133"/>
              <a:gd name="T54" fmla="*/ 113 w 142"/>
              <a:gd name="T55" fmla="*/ 121 h 133"/>
              <a:gd name="T56" fmla="*/ 95 w 142"/>
              <a:gd name="T57" fmla="*/ 121 h 133"/>
              <a:gd name="T58" fmla="*/ 95 w 142"/>
              <a:gd name="T59" fmla="*/ 82 h 133"/>
              <a:gd name="T60" fmla="*/ 85 w 142"/>
              <a:gd name="T61" fmla="*/ 72 h 133"/>
              <a:gd name="T62" fmla="*/ 57 w 142"/>
              <a:gd name="T63" fmla="*/ 72 h 133"/>
              <a:gd name="T64" fmla="*/ 47 w 142"/>
              <a:gd name="T65" fmla="*/ 82 h 133"/>
              <a:gd name="T66" fmla="*/ 47 w 142"/>
              <a:gd name="T67" fmla="*/ 121 h 133"/>
              <a:gd name="T68" fmla="*/ 29 w 142"/>
              <a:gd name="T69" fmla="*/ 121 h 133"/>
              <a:gd name="T70" fmla="*/ 29 w 142"/>
              <a:gd name="T71" fmla="*/ 44 h 133"/>
              <a:gd name="T72" fmla="*/ 71 w 142"/>
              <a:gd name="T73" fmla="*/ 14 h 133"/>
              <a:gd name="T74" fmla="*/ 113 w 142"/>
              <a:gd name="T75" fmla="*/ 44 h 133"/>
              <a:gd name="T76" fmla="*/ 113 w 142"/>
              <a:gd name="T77" fmla="*/ 121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2" h="133">
                <a:moveTo>
                  <a:pt x="138" y="47"/>
                </a:moveTo>
                <a:cubicBezTo>
                  <a:pt x="114" y="30"/>
                  <a:pt x="114" y="30"/>
                  <a:pt x="114" y="30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4" y="9"/>
                  <a:pt x="111" y="6"/>
                  <a:pt x="108" y="6"/>
                </a:cubicBezTo>
                <a:cubicBezTo>
                  <a:pt x="104" y="6"/>
                  <a:pt x="104" y="6"/>
                  <a:pt x="104" y="6"/>
                </a:cubicBezTo>
                <a:cubicBezTo>
                  <a:pt x="100" y="6"/>
                  <a:pt x="98" y="9"/>
                  <a:pt x="98" y="12"/>
                </a:cubicBezTo>
                <a:cubicBezTo>
                  <a:pt x="98" y="18"/>
                  <a:pt x="98" y="18"/>
                  <a:pt x="98" y="18"/>
                </a:cubicBezTo>
                <a:cubicBezTo>
                  <a:pt x="74" y="2"/>
                  <a:pt x="74" y="2"/>
                  <a:pt x="74" y="2"/>
                </a:cubicBezTo>
                <a:cubicBezTo>
                  <a:pt x="72" y="0"/>
                  <a:pt x="70" y="0"/>
                  <a:pt x="68" y="2"/>
                </a:cubicBezTo>
                <a:cubicBezTo>
                  <a:pt x="4" y="47"/>
                  <a:pt x="4" y="47"/>
                  <a:pt x="4" y="47"/>
                </a:cubicBezTo>
                <a:cubicBezTo>
                  <a:pt x="1" y="49"/>
                  <a:pt x="0" y="53"/>
                  <a:pt x="2" y="56"/>
                </a:cubicBezTo>
                <a:cubicBezTo>
                  <a:pt x="4" y="58"/>
                  <a:pt x="8" y="59"/>
                  <a:pt x="10" y="57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123"/>
                  <a:pt x="17" y="123"/>
                  <a:pt x="17" y="123"/>
                </a:cubicBezTo>
                <a:cubicBezTo>
                  <a:pt x="17" y="129"/>
                  <a:pt x="21" y="133"/>
                  <a:pt x="27" y="133"/>
                </a:cubicBezTo>
                <a:cubicBezTo>
                  <a:pt x="115" y="133"/>
                  <a:pt x="115" y="133"/>
                  <a:pt x="115" y="133"/>
                </a:cubicBezTo>
                <a:cubicBezTo>
                  <a:pt x="121" y="133"/>
                  <a:pt x="125" y="129"/>
                  <a:pt x="125" y="123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32" y="57"/>
                  <a:pt x="132" y="57"/>
                  <a:pt x="132" y="57"/>
                </a:cubicBezTo>
                <a:cubicBezTo>
                  <a:pt x="133" y="58"/>
                  <a:pt x="134" y="58"/>
                  <a:pt x="135" y="58"/>
                </a:cubicBezTo>
                <a:cubicBezTo>
                  <a:pt x="137" y="58"/>
                  <a:pt x="139" y="57"/>
                  <a:pt x="140" y="56"/>
                </a:cubicBezTo>
                <a:cubicBezTo>
                  <a:pt x="142" y="53"/>
                  <a:pt x="141" y="49"/>
                  <a:pt x="138" y="47"/>
                </a:cubicBezTo>
                <a:close/>
                <a:moveTo>
                  <a:pt x="83" y="121"/>
                </a:moveTo>
                <a:cubicBezTo>
                  <a:pt x="59" y="121"/>
                  <a:pt x="59" y="121"/>
                  <a:pt x="59" y="121"/>
                </a:cubicBezTo>
                <a:cubicBezTo>
                  <a:pt x="59" y="84"/>
                  <a:pt x="59" y="84"/>
                  <a:pt x="59" y="84"/>
                </a:cubicBezTo>
                <a:cubicBezTo>
                  <a:pt x="83" y="84"/>
                  <a:pt x="83" y="84"/>
                  <a:pt x="83" y="84"/>
                </a:cubicBezTo>
                <a:lnTo>
                  <a:pt x="83" y="121"/>
                </a:lnTo>
                <a:close/>
                <a:moveTo>
                  <a:pt x="113" y="121"/>
                </a:moveTo>
                <a:cubicBezTo>
                  <a:pt x="95" y="121"/>
                  <a:pt x="95" y="121"/>
                  <a:pt x="95" y="121"/>
                </a:cubicBezTo>
                <a:cubicBezTo>
                  <a:pt x="95" y="82"/>
                  <a:pt x="95" y="82"/>
                  <a:pt x="95" y="82"/>
                </a:cubicBezTo>
                <a:cubicBezTo>
                  <a:pt x="95" y="76"/>
                  <a:pt x="90" y="72"/>
                  <a:pt x="85" y="72"/>
                </a:cubicBezTo>
                <a:cubicBezTo>
                  <a:pt x="57" y="72"/>
                  <a:pt x="57" y="72"/>
                  <a:pt x="57" y="72"/>
                </a:cubicBezTo>
                <a:cubicBezTo>
                  <a:pt x="52" y="72"/>
                  <a:pt x="47" y="76"/>
                  <a:pt x="47" y="82"/>
                </a:cubicBezTo>
                <a:cubicBezTo>
                  <a:pt x="47" y="121"/>
                  <a:pt x="47" y="121"/>
                  <a:pt x="47" y="121"/>
                </a:cubicBezTo>
                <a:cubicBezTo>
                  <a:pt x="29" y="121"/>
                  <a:pt x="29" y="121"/>
                  <a:pt x="29" y="121"/>
                </a:cubicBezTo>
                <a:cubicBezTo>
                  <a:pt x="29" y="44"/>
                  <a:pt x="29" y="44"/>
                  <a:pt x="29" y="44"/>
                </a:cubicBezTo>
                <a:cubicBezTo>
                  <a:pt x="71" y="14"/>
                  <a:pt x="71" y="14"/>
                  <a:pt x="71" y="14"/>
                </a:cubicBezTo>
                <a:cubicBezTo>
                  <a:pt x="113" y="44"/>
                  <a:pt x="113" y="44"/>
                  <a:pt x="113" y="44"/>
                </a:cubicBezTo>
                <a:lnTo>
                  <a:pt x="113" y="1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705">
              <a:cs typeface="+mn-ea"/>
              <a:sym typeface="+mn-lt"/>
            </a:endParaRPr>
          </a:p>
        </p:txBody>
      </p:sp>
      <p:grpSp>
        <p:nvGrpSpPr>
          <p:cNvPr id="62" name="组合 28"/>
          <p:cNvGrpSpPr/>
          <p:nvPr/>
        </p:nvGrpSpPr>
        <p:grpSpPr>
          <a:xfrm>
            <a:off x="809906" y="1676547"/>
            <a:ext cx="2897113" cy="1578099"/>
            <a:chOff x="-105038" y="2490800"/>
            <a:chExt cx="2897113" cy="1578099"/>
          </a:xfrm>
        </p:grpSpPr>
        <p:sp>
          <p:nvSpPr>
            <p:cNvPr id="63" name="TextBox 18"/>
            <p:cNvSpPr txBox="1"/>
            <p:nvPr/>
          </p:nvSpPr>
          <p:spPr>
            <a:xfrm flipH="1">
              <a:off x="-5972" y="2490800"/>
              <a:ext cx="2798047" cy="3264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r">
                <a:lnSpc>
                  <a:spcPts val="1780"/>
                </a:lnSpc>
                <a:spcBef>
                  <a:spcPts val="400"/>
                </a:spcBef>
                <a:defRPr sz="2000">
                  <a:solidFill>
                    <a:schemeClr val="bg1"/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HK" b="1" dirty="0" err="1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难以打破“哑巴英语</a:t>
              </a:r>
              <a:r>
                <a:rPr lang="en-US" altLang="zh-HK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”</a:t>
              </a:r>
              <a:endParaRPr lang="en-US" altLang="zh-HK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-105038" y="2823664"/>
              <a:ext cx="2696223" cy="124523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zh-HK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市面上大多产品均围绕应试所需，比如四六级、雅思等，缺乏考虑外语学习的全面性及应用性，令学习者只“会看会听会写”，却难以融会贯通，无法打破“哑巴英语”。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71" name="组合 37"/>
          <p:cNvGrpSpPr/>
          <p:nvPr/>
        </p:nvGrpSpPr>
        <p:grpSpPr>
          <a:xfrm>
            <a:off x="8862365" y="4299502"/>
            <a:ext cx="2955991" cy="1649359"/>
            <a:chOff x="468935" y="2419540"/>
            <a:chExt cx="2955991" cy="1649359"/>
          </a:xfrm>
        </p:grpSpPr>
        <p:sp>
          <p:nvSpPr>
            <p:cNvPr id="72" name="TextBox 18"/>
            <p:cNvSpPr txBox="1"/>
            <p:nvPr/>
          </p:nvSpPr>
          <p:spPr>
            <a:xfrm flipH="1">
              <a:off x="468935" y="2419540"/>
              <a:ext cx="2955991" cy="3264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r">
                <a:lnSpc>
                  <a:spcPts val="1780"/>
                </a:lnSpc>
                <a:spcBef>
                  <a:spcPts val="400"/>
                </a:spcBef>
                <a:defRPr sz="2000">
                  <a:solidFill>
                    <a:schemeClr val="bg1"/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b="1" dirty="0" err="1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需求</a:t>
              </a:r>
              <a:r>
                <a:rPr lang="zh-HK" altLang="en-US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无回应</a:t>
              </a: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 </a:t>
              </a:r>
              <a:r>
                <a:rPr lang="en-US" b="1" dirty="0" err="1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学习</a:t>
              </a: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无乐趣</a:t>
              </a:r>
              <a:endParaRPr lang="zh-TW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470267" y="2823664"/>
              <a:ext cx="2796713" cy="124523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zh-HK" altLang="en-US" sz="1200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大部分学习平台不作客服运维，难以了解用户所需。资源供应商不针对平台展开附加活动，学习者无法获取资讯。平台形式单向输出，无趣学习让学习者无法坚持。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74" name="文字方塊 73"/>
          <p:cNvSpPr txBox="1"/>
          <p:nvPr/>
        </p:nvSpPr>
        <p:spPr>
          <a:xfrm>
            <a:off x="5670547" y="3336003"/>
            <a:ext cx="902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K" altLang="en-US" sz="2800" b="1" dirty="0">
                <a:latin typeface="微软雅黑" panose="020B0503020204020204" charset="-122"/>
                <a:ea typeface="微软雅黑" panose="020B0503020204020204" charset="-122"/>
              </a:rPr>
              <a:t>极需</a:t>
            </a:r>
            <a:endParaRPr kumimoji="1" lang="en-US" altLang="zh-HK" sz="2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zh-HK" altLang="en-US" sz="2800" b="1" dirty="0">
                <a:latin typeface="微软雅黑" panose="020B0503020204020204" charset="-122"/>
                <a:ea typeface="微软雅黑" panose="020B0503020204020204" charset="-122"/>
              </a:rPr>
              <a:t>解决</a:t>
            </a:r>
            <a:endParaRPr kumimoji="1" lang="zh-HK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PA-任意多边形 286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7163827" y="3549913"/>
            <a:ext cx="526295" cy="532344"/>
          </a:xfrm>
          <a:custGeom>
            <a:avLst/>
            <a:gdLst>
              <a:gd name="T0" fmla="*/ 144 w 285"/>
              <a:gd name="T1" fmla="*/ 288 h 288"/>
              <a:gd name="T2" fmla="*/ 0 w 285"/>
              <a:gd name="T3" fmla="*/ 144 h 288"/>
              <a:gd name="T4" fmla="*/ 144 w 285"/>
              <a:gd name="T5" fmla="*/ 0 h 288"/>
              <a:gd name="T6" fmla="*/ 284 w 285"/>
              <a:gd name="T7" fmla="*/ 114 h 288"/>
              <a:gd name="T8" fmla="*/ 285 w 285"/>
              <a:gd name="T9" fmla="*/ 118 h 288"/>
              <a:gd name="T10" fmla="*/ 273 w 285"/>
              <a:gd name="T11" fmla="*/ 129 h 288"/>
              <a:gd name="T12" fmla="*/ 273 w 285"/>
              <a:gd name="T13" fmla="*/ 129 h 288"/>
              <a:gd name="T14" fmla="*/ 173 w 285"/>
              <a:gd name="T15" fmla="*/ 129 h 288"/>
              <a:gd name="T16" fmla="*/ 162 w 285"/>
              <a:gd name="T17" fmla="*/ 118 h 288"/>
              <a:gd name="T18" fmla="*/ 162 w 285"/>
              <a:gd name="T19" fmla="*/ 93 h 288"/>
              <a:gd name="T20" fmla="*/ 103 w 285"/>
              <a:gd name="T21" fmla="*/ 144 h 288"/>
              <a:gd name="T22" fmla="*/ 162 w 285"/>
              <a:gd name="T23" fmla="*/ 195 h 288"/>
              <a:gd name="T24" fmla="*/ 162 w 285"/>
              <a:gd name="T25" fmla="*/ 170 h 288"/>
              <a:gd name="T26" fmla="*/ 173 w 285"/>
              <a:gd name="T27" fmla="*/ 159 h 288"/>
              <a:gd name="T28" fmla="*/ 273 w 285"/>
              <a:gd name="T29" fmla="*/ 159 h 288"/>
              <a:gd name="T30" fmla="*/ 282 w 285"/>
              <a:gd name="T31" fmla="*/ 163 h 288"/>
              <a:gd name="T32" fmla="*/ 284 w 285"/>
              <a:gd name="T33" fmla="*/ 173 h 288"/>
              <a:gd name="T34" fmla="*/ 144 w 285"/>
              <a:gd name="T35" fmla="*/ 288 h 288"/>
              <a:gd name="T36" fmla="*/ 144 w 285"/>
              <a:gd name="T37" fmla="*/ 23 h 288"/>
              <a:gd name="T38" fmla="*/ 23 w 285"/>
              <a:gd name="T39" fmla="*/ 144 h 288"/>
              <a:gd name="T40" fmla="*/ 144 w 285"/>
              <a:gd name="T41" fmla="*/ 265 h 288"/>
              <a:gd name="T42" fmla="*/ 258 w 285"/>
              <a:gd name="T43" fmla="*/ 182 h 288"/>
              <a:gd name="T44" fmla="*/ 185 w 285"/>
              <a:gd name="T45" fmla="*/ 182 h 288"/>
              <a:gd name="T46" fmla="*/ 185 w 285"/>
              <a:gd name="T47" fmla="*/ 220 h 288"/>
              <a:gd name="T48" fmla="*/ 178 w 285"/>
              <a:gd name="T49" fmla="*/ 230 h 288"/>
              <a:gd name="T50" fmla="*/ 166 w 285"/>
              <a:gd name="T51" fmla="*/ 229 h 288"/>
              <a:gd name="T52" fmla="*/ 78 w 285"/>
              <a:gd name="T53" fmla="*/ 153 h 288"/>
              <a:gd name="T54" fmla="*/ 74 w 285"/>
              <a:gd name="T55" fmla="*/ 144 h 288"/>
              <a:gd name="T56" fmla="*/ 78 w 285"/>
              <a:gd name="T57" fmla="*/ 135 h 288"/>
              <a:gd name="T58" fmla="*/ 166 w 285"/>
              <a:gd name="T59" fmla="*/ 59 h 288"/>
              <a:gd name="T60" fmla="*/ 178 w 285"/>
              <a:gd name="T61" fmla="*/ 58 h 288"/>
              <a:gd name="T62" fmla="*/ 185 w 285"/>
              <a:gd name="T63" fmla="*/ 68 h 288"/>
              <a:gd name="T64" fmla="*/ 185 w 285"/>
              <a:gd name="T65" fmla="*/ 106 h 288"/>
              <a:gd name="T66" fmla="*/ 258 w 285"/>
              <a:gd name="T67" fmla="*/ 106 h 288"/>
              <a:gd name="T68" fmla="*/ 144 w 285"/>
              <a:gd name="T69" fmla="*/ 2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5" h="288">
                <a:moveTo>
                  <a:pt x="144" y="288"/>
                </a:moveTo>
                <a:cubicBezTo>
                  <a:pt x="64" y="288"/>
                  <a:pt x="0" y="223"/>
                  <a:pt x="0" y="144"/>
                </a:cubicBezTo>
                <a:cubicBezTo>
                  <a:pt x="0" y="65"/>
                  <a:pt x="64" y="0"/>
                  <a:pt x="144" y="0"/>
                </a:cubicBezTo>
                <a:cubicBezTo>
                  <a:pt x="211" y="0"/>
                  <a:pt x="270" y="48"/>
                  <a:pt x="284" y="114"/>
                </a:cubicBezTo>
                <a:cubicBezTo>
                  <a:pt x="285" y="115"/>
                  <a:pt x="285" y="116"/>
                  <a:pt x="285" y="118"/>
                </a:cubicBezTo>
                <a:cubicBezTo>
                  <a:pt x="285" y="124"/>
                  <a:pt x="280" y="129"/>
                  <a:pt x="273" y="129"/>
                </a:cubicBezTo>
                <a:cubicBezTo>
                  <a:pt x="273" y="129"/>
                  <a:pt x="273" y="129"/>
                  <a:pt x="273" y="129"/>
                </a:cubicBezTo>
                <a:cubicBezTo>
                  <a:pt x="173" y="129"/>
                  <a:pt x="173" y="129"/>
                  <a:pt x="173" y="129"/>
                </a:cubicBezTo>
                <a:cubicBezTo>
                  <a:pt x="167" y="129"/>
                  <a:pt x="162" y="124"/>
                  <a:pt x="162" y="118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03" y="144"/>
                  <a:pt x="103" y="144"/>
                  <a:pt x="103" y="144"/>
                </a:cubicBezTo>
                <a:cubicBezTo>
                  <a:pt x="162" y="195"/>
                  <a:pt x="162" y="195"/>
                  <a:pt x="162" y="195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2" y="164"/>
                  <a:pt x="167" y="159"/>
                  <a:pt x="173" y="159"/>
                </a:cubicBezTo>
                <a:cubicBezTo>
                  <a:pt x="273" y="159"/>
                  <a:pt x="273" y="159"/>
                  <a:pt x="273" y="159"/>
                </a:cubicBezTo>
                <a:cubicBezTo>
                  <a:pt x="277" y="159"/>
                  <a:pt x="280" y="160"/>
                  <a:pt x="282" y="163"/>
                </a:cubicBezTo>
                <a:cubicBezTo>
                  <a:pt x="284" y="166"/>
                  <a:pt x="285" y="169"/>
                  <a:pt x="284" y="173"/>
                </a:cubicBezTo>
                <a:cubicBezTo>
                  <a:pt x="271" y="239"/>
                  <a:pt x="212" y="288"/>
                  <a:pt x="144" y="288"/>
                </a:cubicBezTo>
                <a:close/>
                <a:moveTo>
                  <a:pt x="144" y="23"/>
                </a:moveTo>
                <a:cubicBezTo>
                  <a:pt x="77" y="23"/>
                  <a:pt x="23" y="77"/>
                  <a:pt x="23" y="144"/>
                </a:cubicBezTo>
                <a:cubicBezTo>
                  <a:pt x="23" y="211"/>
                  <a:pt x="77" y="265"/>
                  <a:pt x="144" y="265"/>
                </a:cubicBezTo>
                <a:cubicBezTo>
                  <a:pt x="196" y="265"/>
                  <a:pt x="242" y="231"/>
                  <a:pt x="258" y="182"/>
                </a:cubicBezTo>
                <a:cubicBezTo>
                  <a:pt x="185" y="182"/>
                  <a:pt x="185" y="182"/>
                  <a:pt x="185" y="182"/>
                </a:cubicBezTo>
                <a:cubicBezTo>
                  <a:pt x="185" y="220"/>
                  <a:pt x="185" y="220"/>
                  <a:pt x="185" y="220"/>
                </a:cubicBezTo>
                <a:cubicBezTo>
                  <a:pt x="185" y="224"/>
                  <a:pt x="182" y="228"/>
                  <a:pt x="178" y="230"/>
                </a:cubicBezTo>
                <a:cubicBezTo>
                  <a:pt x="174" y="232"/>
                  <a:pt x="169" y="232"/>
                  <a:pt x="166" y="229"/>
                </a:cubicBezTo>
                <a:cubicBezTo>
                  <a:pt x="78" y="153"/>
                  <a:pt x="78" y="153"/>
                  <a:pt x="78" y="153"/>
                </a:cubicBezTo>
                <a:cubicBezTo>
                  <a:pt x="75" y="150"/>
                  <a:pt x="74" y="147"/>
                  <a:pt x="74" y="144"/>
                </a:cubicBezTo>
                <a:cubicBezTo>
                  <a:pt x="74" y="141"/>
                  <a:pt x="75" y="138"/>
                  <a:pt x="78" y="135"/>
                </a:cubicBezTo>
                <a:cubicBezTo>
                  <a:pt x="166" y="59"/>
                  <a:pt x="166" y="59"/>
                  <a:pt x="166" y="59"/>
                </a:cubicBezTo>
                <a:cubicBezTo>
                  <a:pt x="169" y="56"/>
                  <a:pt x="174" y="56"/>
                  <a:pt x="178" y="58"/>
                </a:cubicBezTo>
                <a:cubicBezTo>
                  <a:pt x="182" y="60"/>
                  <a:pt x="185" y="64"/>
                  <a:pt x="185" y="68"/>
                </a:cubicBezTo>
                <a:cubicBezTo>
                  <a:pt x="185" y="106"/>
                  <a:pt x="185" y="106"/>
                  <a:pt x="185" y="106"/>
                </a:cubicBezTo>
                <a:cubicBezTo>
                  <a:pt x="258" y="106"/>
                  <a:pt x="258" y="106"/>
                  <a:pt x="258" y="106"/>
                </a:cubicBezTo>
                <a:cubicBezTo>
                  <a:pt x="242" y="57"/>
                  <a:pt x="196" y="23"/>
                  <a:pt x="144" y="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" name="组合 37"/>
          <p:cNvGrpSpPr/>
          <p:nvPr/>
        </p:nvGrpSpPr>
        <p:grpSpPr>
          <a:xfrm>
            <a:off x="8732558" y="1732312"/>
            <a:ext cx="2955991" cy="1418854"/>
            <a:chOff x="468935" y="2419540"/>
            <a:chExt cx="2955991" cy="1418854"/>
          </a:xfrm>
        </p:grpSpPr>
        <p:sp>
          <p:nvSpPr>
            <p:cNvPr id="3" name="TextBox 18"/>
            <p:cNvSpPr txBox="1"/>
            <p:nvPr/>
          </p:nvSpPr>
          <p:spPr>
            <a:xfrm flipH="1">
              <a:off x="468935" y="2419540"/>
              <a:ext cx="2955991" cy="3264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r">
                <a:lnSpc>
                  <a:spcPts val="1780"/>
                </a:lnSpc>
                <a:spcBef>
                  <a:spcPts val="400"/>
                </a:spcBef>
                <a:defRPr sz="2000">
                  <a:solidFill>
                    <a:schemeClr val="bg1"/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zh-HK" altLang="en-US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发音不地道</a:t>
              </a: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 无处可纠正</a:t>
              </a:r>
              <a:endParaRPr lang="zh-TW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70267" y="2823664"/>
              <a:ext cx="2796713" cy="101473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zh-HK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市面上产品大多仅针对英式或美式其一口音进行培训，发音机械，无法让学生习得“地道”口语，也无法以可视化、系统化纠正其发音。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" name="组合 37"/>
          <p:cNvGrpSpPr/>
          <p:nvPr/>
        </p:nvGrpSpPr>
        <p:grpSpPr>
          <a:xfrm>
            <a:off x="891378" y="4504875"/>
            <a:ext cx="2955991" cy="1348127"/>
            <a:chOff x="986287" y="2447004"/>
            <a:chExt cx="2955991" cy="1348127"/>
          </a:xfrm>
        </p:grpSpPr>
        <p:sp>
          <p:nvSpPr>
            <p:cNvPr id="10" name="TextBox 18"/>
            <p:cNvSpPr txBox="1"/>
            <p:nvPr/>
          </p:nvSpPr>
          <p:spPr>
            <a:xfrm flipH="1">
              <a:off x="986287" y="2447004"/>
              <a:ext cx="2955991" cy="3264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r">
                <a:lnSpc>
                  <a:spcPts val="1780"/>
                </a:lnSpc>
                <a:spcBef>
                  <a:spcPts val="400"/>
                </a:spcBef>
                <a:defRPr sz="2000">
                  <a:solidFill>
                    <a:schemeClr val="bg1"/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zh-HK" altLang="en-US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缺少语言练习环境</a:t>
              </a:r>
              <a:endParaRPr lang="zh-TW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86288" y="2780401"/>
              <a:ext cx="2232821" cy="101473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zh-HK" altLang="en-US" sz="1200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语言学习需要沉浸式投入于环境之中，在母语包围的社会里，学生难以寻找到合适场合或环境练习英语。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667" y="459726"/>
            <a:ext cx="1561972" cy="529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1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2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2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bldLvl="0" animBg="1"/>
          <p:bldP spid="40" grpId="1" bldLvl="0" animBg="1"/>
          <p:bldP spid="42" grpId="0" bldLvl="0" animBg="1"/>
          <p:bldP spid="42" grpId="1" bldLvl="0" animBg="1"/>
          <p:bldP spid="43" grpId="0" bldLvl="0" animBg="1"/>
          <p:bldP spid="43" grpId="1" bldLvl="0" animBg="1"/>
          <p:bldP spid="44" grpId="0" bldLvl="0" animBg="1"/>
          <p:bldP spid="44" grpId="1" bldLvl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3" grpId="1" animBg="1"/>
          <p:bldP spid="57" grpId="0" animBg="1"/>
          <p:bldP spid="57" grpId="1" animBg="1"/>
          <p:bldP spid="61" grpId="0" animBg="1"/>
          <p:bldP spid="61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2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bldLvl="0" animBg="1"/>
          <p:bldP spid="40" grpId="1" bldLvl="0" animBg="1"/>
          <p:bldP spid="42" grpId="0" bldLvl="0" animBg="1"/>
          <p:bldP spid="42" grpId="1" bldLvl="0" animBg="1"/>
          <p:bldP spid="43" grpId="0" bldLvl="0" animBg="1"/>
          <p:bldP spid="43" grpId="1" bldLvl="0" animBg="1"/>
          <p:bldP spid="44" grpId="0" bldLvl="0" animBg="1"/>
          <p:bldP spid="44" grpId="1" bldLvl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3" grpId="1" animBg="1"/>
          <p:bldP spid="57" grpId="0" animBg="1"/>
          <p:bldP spid="57" grpId="1" animBg="1"/>
          <p:bldP spid="61" grpId="0" animBg="1"/>
          <p:bldP spid="61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8255" y="369164"/>
            <a:ext cx="5448306" cy="710126"/>
            <a:chOff x="0" y="459862"/>
            <a:chExt cx="5448306" cy="710126"/>
          </a:xfrm>
        </p:grpSpPr>
        <p:sp>
          <p:nvSpPr>
            <p:cNvPr id="6" name="文字方塊 5"/>
            <p:cNvSpPr txBox="1"/>
            <p:nvPr/>
          </p:nvSpPr>
          <p:spPr>
            <a:xfrm>
              <a:off x="381898" y="491760"/>
              <a:ext cx="50664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HK" altLang="en-US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产品介绍</a:t>
              </a:r>
              <a:endParaRPr kumimoji="1" lang="zh-HK" altLang="en-US" sz="2800" dirty="0">
                <a:solidFill>
                  <a:srgbClr val="1F1F2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459862"/>
              <a:ext cx="250920" cy="710126"/>
            </a:xfrm>
            <a:prstGeom prst="rect">
              <a:avLst/>
            </a:prstGeom>
            <a:solidFill>
              <a:srgbClr val="269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5091444" y="-439986"/>
            <a:ext cx="8945994" cy="7547020"/>
            <a:chOff x="8588245" y="-267251"/>
            <a:chExt cx="8945994" cy="7547020"/>
          </a:xfrm>
        </p:grpSpPr>
        <p:sp>
          <p:nvSpPr>
            <p:cNvPr id="23" name="平行四邊形 22"/>
            <p:cNvSpPr/>
            <p:nvPr/>
          </p:nvSpPr>
          <p:spPr>
            <a:xfrm>
              <a:off x="8588245" y="-267251"/>
              <a:ext cx="7832688" cy="7547020"/>
            </a:xfrm>
            <a:prstGeom prst="parallelogram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11" name="平行四邊形 10"/>
            <p:cNvSpPr/>
            <p:nvPr/>
          </p:nvSpPr>
          <p:spPr>
            <a:xfrm>
              <a:off x="9381501" y="-267251"/>
              <a:ext cx="8152738" cy="7547020"/>
            </a:xfrm>
            <a:prstGeom prst="parallelogram">
              <a:avLst/>
            </a:prstGeom>
            <a:solidFill>
              <a:srgbClr val="269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0651699" y="2463539"/>
              <a:ext cx="3857039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kumimoji="1" lang="zh-HK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11123226" y="2622574"/>
              <a:ext cx="3857039" cy="2168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04800" algn="l">
                <a:lnSpc>
                  <a:spcPct val="150000"/>
                </a:lnSpc>
              </a:pPr>
              <a:r>
                <a:rPr lang="zh-CN" altLang="zh-HK" sz="1800" kern="100" dirty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华文仿宋" panose="02010600040101010101" pitchFamily="2" charset="-122"/>
                </a:rPr>
                <a:t>多维度丰富图书馆的数字化资源，展现图书馆学习中心、交流中心的文化属性，</a:t>
              </a:r>
              <a:r>
                <a:rPr lang="zh-TW" altLang="zh-HK" sz="1800" kern="100" dirty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华文仿宋" panose="02010600040101010101" pitchFamily="2" charset="-122"/>
                </a:rPr>
                <a:t>学好外语，向世界讲好中国故事，</a:t>
              </a:r>
              <a:r>
                <a:rPr lang="zh-CN" altLang="zh-HK" sz="1800" b="1" kern="100" dirty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华文仿宋" panose="02010600040101010101" pitchFamily="2" charset="-122"/>
                </a:rPr>
                <a:t>以高品质的数字资源供给助推高质量发展，推进文化强国建设。</a:t>
              </a:r>
              <a:endParaRPr lang="zh-TW" altLang="zh-HK" sz="1800" b="1" kern="1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2016" y="2765769"/>
            <a:ext cx="3352800" cy="11355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圓角矩形 32"/>
          <p:cNvSpPr/>
          <p:nvPr/>
        </p:nvSpPr>
        <p:spPr>
          <a:xfrm>
            <a:off x="563837" y="1238912"/>
            <a:ext cx="6429818" cy="4661955"/>
          </a:xfrm>
          <a:prstGeom prst="roundRect">
            <a:avLst/>
          </a:prstGeom>
          <a:solidFill>
            <a:srgbClr val="269DD3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-8255" y="369164"/>
            <a:ext cx="5448306" cy="710126"/>
            <a:chOff x="0" y="459862"/>
            <a:chExt cx="5448306" cy="710126"/>
          </a:xfrm>
        </p:grpSpPr>
        <p:sp>
          <p:nvSpPr>
            <p:cNvPr id="6" name="文字方塊 5"/>
            <p:cNvSpPr txBox="1"/>
            <p:nvPr/>
          </p:nvSpPr>
          <p:spPr>
            <a:xfrm>
              <a:off x="381898" y="491760"/>
              <a:ext cx="50664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HK" altLang="en-US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产品亮点</a:t>
              </a:r>
              <a:endParaRPr kumimoji="1" lang="zh-HK" altLang="en-US" sz="2800" dirty="0">
                <a:solidFill>
                  <a:srgbClr val="1F1F2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459862"/>
              <a:ext cx="250920" cy="710126"/>
            </a:xfrm>
            <a:prstGeom prst="rect">
              <a:avLst/>
            </a:prstGeom>
            <a:solidFill>
              <a:srgbClr val="269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pic>
        <p:nvPicPr>
          <p:cNvPr id="2" name="图片 1073743032" descr="微信图片_202209201510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0997" y="1386204"/>
            <a:ext cx="4277360" cy="4954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" descr="千库网_商务办公室场景矢量免抠图_元素编号101809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11" y="3384187"/>
            <a:ext cx="4080075" cy="4080075"/>
          </a:xfrm>
          <a:prstGeom prst="rect">
            <a:avLst/>
          </a:prstGeom>
        </p:spPr>
      </p:pic>
      <p:grpSp>
        <p:nvGrpSpPr>
          <p:cNvPr id="34" name="群組 33"/>
          <p:cNvGrpSpPr/>
          <p:nvPr/>
        </p:nvGrpSpPr>
        <p:grpSpPr>
          <a:xfrm>
            <a:off x="1440689" y="2938536"/>
            <a:ext cx="4926389" cy="1302529"/>
            <a:chOff x="1417386" y="1574629"/>
            <a:chExt cx="4926389" cy="1302529"/>
          </a:xfrm>
        </p:grpSpPr>
        <p:sp>
          <p:nvSpPr>
            <p:cNvPr id="12" name="L-圖案 11"/>
            <p:cNvSpPr/>
            <p:nvPr/>
          </p:nvSpPr>
          <p:spPr>
            <a:xfrm rot="18628688">
              <a:off x="1338138" y="1659183"/>
              <a:ext cx="402336" cy="243840"/>
            </a:xfrm>
            <a:prstGeom prst="corner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906110" y="1652954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kern="100" dirty="0">
                  <a:solidFill>
                    <a:srgbClr val="269DD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华文仿宋" panose="02010600040101010101" pitchFamily="2" charset="-122"/>
                </a:rPr>
                <a:t>微信小程序</a:t>
              </a:r>
              <a:endParaRPr kumimoji="1" lang="zh-HK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L-圖案 23"/>
            <p:cNvSpPr/>
            <p:nvPr/>
          </p:nvSpPr>
          <p:spPr>
            <a:xfrm rot="18628688">
              <a:off x="3952303" y="1653877"/>
              <a:ext cx="402336" cy="243840"/>
            </a:xfrm>
            <a:prstGeom prst="corner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4620226" y="1665055"/>
              <a:ext cx="12426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kern="100" dirty="0">
                  <a:solidFill>
                    <a:srgbClr val="269DD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华文仿宋" panose="02010600040101010101" pitchFamily="2" charset="-122"/>
                </a:rPr>
                <a:t>H5</a:t>
              </a:r>
              <a:r>
                <a:rPr lang="zh-TW" altLang="en-US" sz="2400" b="1" kern="100" dirty="0">
                  <a:solidFill>
                    <a:srgbClr val="269DD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华文仿宋" panose="02010600040101010101" pitchFamily="2" charset="-122"/>
                </a:rPr>
                <a:t>页面</a:t>
              </a:r>
              <a:endParaRPr kumimoji="1" lang="zh-HK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L-圖案 28"/>
            <p:cNvSpPr/>
            <p:nvPr/>
          </p:nvSpPr>
          <p:spPr>
            <a:xfrm rot="18628688">
              <a:off x="1338138" y="2377189"/>
              <a:ext cx="402336" cy="243840"/>
            </a:xfrm>
            <a:prstGeom prst="corner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1906110" y="2370960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kern="100" dirty="0">
                  <a:solidFill>
                    <a:srgbClr val="269DD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华文仿宋" panose="02010600040101010101" pitchFamily="2" charset="-122"/>
                </a:rPr>
                <a:t>网页端</a:t>
              </a:r>
              <a:endParaRPr kumimoji="1" lang="zh-HK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L-圖案 30"/>
            <p:cNvSpPr/>
            <p:nvPr/>
          </p:nvSpPr>
          <p:spPr>
            <a:xfrm rot="18628688">
              <a:off x="3952303" y="2421722"/>
              <a:ext cx="402336" cy="243840"/>
            </a:xfrm>
            <a:prstGeom prst="corner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4620226" y="2415493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kern="100" dirty="0">
                  <a:solidFill>
                    <a:srgbClr val="269DD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华文仿宋" panose="02010600040101010101" pitchFamily="2" charset="-122"/>
                </a:rPr>
                <a:t>镶</a:t>
              </a:r>
              <a:r>
                <a:rPr lang="zh-TW" altLang="en-US" sz="2400" b="1" kern="100" dirty="0">
                  <a:solidFill>
                    <a:srgbClr val="269DD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华文仿宋" panose="02010600040101010101" pitchFamily="2" charset="-122"/>
                </a:rPr>
                <a:t>嵌公众号</a:t>
              </a:r>
              <a:endParaRPr kumimoji="1" lang="zh-HK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1841583" y="1915027"/>
            <a:ext cx="3589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K" altLang="en-US" sz="3200" b="1" dirty="0">
                <a:latin typeface="微软雅黑" panose="020B0503020204020204" charset="-122"/>
                <a:ea typeface="微软雅黑" panose="020B0503020204020204" charset="-122"/>
              </a:rPr>
              <a:t>多端适配</a:t>
            </a:r>
            <a:r>
              <a:rPr kumimoji="1" lang="zh-TW" altLang="en-US" sz="3200" b="1" dirty="0">
                <a:latin typeface="微软雅黑" panose="020B0503020204020204" charset="-122"/>
                <a:ea typeface="微软雅黑" panose="020B0503020204020204" charset="-122"/>
              </a:rPr>
              <a:t> 学习无阻</a:t>
            </a:r>
            <a:endParaRPr kumimoji="1" lang="zh-HK" altLang="en-US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7" name="直線接點 36"/>
          <p:cNvCxnSpPr/>
          <p:nvPr/>
        </p:nvCxnSpPr>
        <p:spPr>
          <a:xfrm>
            <a:off x="1465628" y="2616935"/>
            <a:ext cx="4353155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667" y="459726"/>
            <a:ext cx="1561972" cy="5290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4974" y="1575791"/>
            <a:ext cx="7093560" cy="4376296"/>
          </a:xfrm>
          <a:prstGeom prst="rect">
            <a:avLst/>
          </a:prstGeom>
        </p:spPr>
      </p:pic>
      <p:sp>
        <p:nvSpPr>
          <p:cNvPr id="6" name="L-圖案 5"/>
          <p:cNvSpPr/>
          <p:nvPr/>
        </p:nvSpPr>
        <p:spPr>
          <a:xfrm rot="18628688">
            <a:off x="783802" y="3874184"/>
            <a:ext cx="402336" cy="243840"/>
          </a:xfrm>
          <a:prstGeom prst="corner">
            <a:avLst/>
          </a:prstGeom>
          <a:solidFill>
            <a:srgbClr val="8FC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7" name="L-圖案 6"/>
          <p:cNvSpPr/>
          <p:nvPr/>
        </p:nvSpPr>
        <p:spPr>
          <a:xfrm rot="18628688">
            <a:off x="783803" y="4570594"/>
            <a:ext cx="402336" cy="243840"/>
          </a:xfrm>
          <a:prstGeom prst="corner">
            <a:avLst/>
          </a:prstGeom>
          <a:solidFill>
            <a:srgbClr val="8FC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8" name="L-圖案 7"/>
          <p:cNvSpPr/>
          <p:nvPr/>
        </p:nvSpPr>
        <p:spPr>
          <a:xfrm rot="18628688">
            <a:off x="783803" y="5267004"/>
            <a:ext cx="402336" cy="243840"/>
          </a:xfrm>
          <a:prstGeom prst="corner">
            <a:avLst/>
          </a:prstGeom>
          <a:solidFill>
            <a:srgbClr val="8FC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601981" y="2007409"/>
            <a:ext cx="5494019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HK" sz="1600" kern="100" dirty="0">
                <a:solidFill>
                  <a:srgbClr val="269DD3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集教学视频、口语听力、语音评测、口语竞赛、学习激励</a:t>
            </a:r>
            <a:r>
              <a:rPr lang="zh-CN" altLang="en-US" sz="1600" kern="100" dirty="0">
                <a:solidFill>
                  <a:srgbClr val="269DD3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为一体</a:t>
            </a:r>
            <a:r>
              <a:rPr lang="zh-TW" altLang="zh-HK" sz="1600" dirty="0">
                <a:solidFill>
                  <a:srgbClr val="269DD3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TW" altLang="en-US" sz="1600" dirty="0">
                <a:solidFill>
                  <a:srgbClr val="269DD3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zh-HK" sz="1600" kern="100" dirty="0">
                <a:solidFill>
                  <a:srgbClr val="269DD3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让广大学者通过多说、正确说，克服“哑巴英语”的心理障碍，讲出一口地道、纯正、流利的英语，真正有效提高英语应用能力。</a:t>
            </a:r>
            <a:endParaRPr lang="zh-TW" altLang="zh-HK" sz="1600" kern="100" dirty="0">
              <a:solidFill>
                <a:srgbClr val="269DD3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kumimoji="1" lang="zh-HK" altLang="en-US" sz="1600" dirty="0">
              <a:solidFill>
                <a:srgbClr val="269DD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712512" y="3823291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K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精品课程</a:t>
            </a:r>
            <a:r>
              <a:rPr kumimoji="1" lang="zh-TW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kumimoji="1" lang="zh-HK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七大分类</a:t>
            </a:r>
            <a:endParaRPr kumimoji="1" lang="zh-HK" altLang="en-US" sz="2400" b="1" dirty="0">
              <a:solidFill>
                <a:srgbClr val="8FC42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712512" y="4460348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K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视频课程</a:t>
            </a:r>
            <a:r>
              <a:rPr kumimoji="1" lang="zh-TW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 精读讲解</a:t>
            </a:r>
            <a:endParaRPr kumimoji="1" lang="zh-HK" altLang="en-US" sz="2400" b="1" dirty="0">
              <a:solidFill>
                <a:srgbClr val="8FC42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712512" y="5159424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K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场景模拟</a:t>
            </a:r>
            <a:r>
              <a:rPr kumimoji="1" lang="zh-TW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 口语教练</a:t>
            </a:r>
            <a:endParaRPr kumimoji="1" lang="zh-HK" altLang="en-US" sz="2400" b="1" dirty="0">
              <a:solidFill>
                <a:srgbClr val="8FC42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L-圖案 13"/>
          <p:cNvSpPr/>
          <p:nvPr/>
        </p:nvSpPr>
        <p:spPr>
          <a:xfrm rot="18628688">
            <a:off x="783803" y="5960749"/>
            <a:ext cx="402336" cy="243840"/>
          </a:xfrm>
          <a:prstGeom prst="corner">
            <a:avLst/>
          </a:prstGeom>
          <a:solidFill>
            <a:srgbClr val="8FC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712512" y="5853169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K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智能评分</a:t>
            </a:r>
            <a:r>
              <a:rPr kumimoji="1" lang="zh-TW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 矫正发音</a:t>
            </a:r>
            <a:endParaRPr kumimoji="1" lang="zh-HK" altLang="en-US" sz="2400" b="1" dirty="0">
              <a:solidFill>
                <a:srgbClr val="8FC42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1" y="511164"/>
            <a:ext cx="3352800" cy="11355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>
            <a:off x="-254394" y="5246049"/>
            <a:ext cx="12758057" cy="1187540"/>
          </a:xfrm>
          <a:prstGeom prst="rect">
            <a:avLst/>
          </a:prstGeom>
          <a:solidFill>
            <a:srgbClr val="8FC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78971" y="420914"/>
            <a:ext cx="81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HK" sz="40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kumimoji="1" lang="en-US" altLang="zh-TW" sz="40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kumimoji="1" lang="zh-HK" altLang="en-US" sz="4000" b="1" dirty="0">
              <a:solidFill>
                <a:srgbClr val="8FC42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425849" y="478971"/>
            <a:ext cx="0" cy="591771"/>
          </a:xfrm>
          <a:prstGeom prst="line">
            <a:avLst/>
          </a:prstGeom>
          <a:ln w="25400">
            <a:solidFill>
              <a:srgbClr val="8FC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1486535" y="452120"/>
            <a:ext cx="24879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精品课程</a:t>
            </a:r>
            <a:r>
              <a:rPr kumimoji="1" lang="zh-TW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HK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七大分类</a:t>
            </a:r>
            <a:endParaRPr kumimoji="1" lang="zh-HK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kumimoji="1" lang="zh-HK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486535" y="802640"/>
            <a:ext cx="2446020" cy="358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zh-HK" altLang="en-US" sz="1400" dirty="0">
                <a:solidFill>
                  <a:schemeClr val="accent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覆盖多种英语使用场景</a:t>
            </a:r>
            <a:endParaRPr kumimoji="1" lang="zh-HK" altLang="en-US" sz="1400" dirty="0">
              <a:solidFill>
                <a:schemeClr val="accent6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1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6435" r="33649" b="49568"/>
          <a:stretch>
            <a:fillRect/>
          </a:stretch>
        </p:blipFill>
        <p:spPr>
          <a:xfrm>
            <a:off x="4236453" y="1436624"/>
            <a:ext cx="3732313" cy="2046511"/>
          </a:xfrm>
          <a:prstGeom prst="rect">
            <a:avLst/>
          </a:prstGeom>
        </p:spPr>
      </p:pic>
      <p:pic>
        <p:nvPicPr>
          <p:cNvPr id="12" name="图片 1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6496" r="31965" b="49094"/>
          <a:stretch>
            <a:fillRect/>
          </a:stretch>
        </p:blipFill>
        <p:spPr>
          <a:xfrm>
            <a:off x="8026822" y="1467634"/>
            <a:ext cx="3791535" cy="2046512"/>
          </a:xfrm>
          <a:prstGeom prst="rect">
            <a:avLst/>
          </a:prstGeom>
        </p:spPr>
      </p:pic>
      <p:pic>
        <p:nvPicPr>
          <p:cNvPr id="17" name="图片 9" descr="中国故事"/>
          <p:cNvPicPr>
            <a:picLocks noChangeAspect="1"/>
          </p:cNvPicPr>
          <p:nvPr/>
        </p:nvPicPr>
        <p:blipFill rotWithShape="1">
          <a:blip r:embed="rId5"/>
          <a:srcRect t="11247" r="34140"/>
          <a:stretch>
            <a:fillRect/>
          </a:stretch>
        </p:blipFill>
        <p:spPr>
          <a:xfrm>
            <a:off x="500574" y="1436625"/>
            <a:ext cx="3627918" cy="1971982"/>
          </a:xfrm>
          <a:prstGeom prst="rect">
            <a:avLst/>
          </a:prstGeom>
        </p:spPr>
      </p:pic>
      <p:grpSp>
        <p:nvGrpSpPr>
          <p:cNvPr id="21" name="群組 20"/>
          <p:cNvGrpSpPr/>
          <p:nvPr/>
        </p:nvGrpSpPr>
        <p:grpSpPr>
          <a:xfrm>
            <a:off x="500574" y="2115784"/>
            <a:ext cx="3627918" cy="841828"/>
            <a:chOff x="711854" y="2420873"/>
            <a:chExt cx="3627918" cy="841828"/>
          </a:xfrm>
        </p:grpSpPr>
        <p:sp>
          <p:nvSpPr>
            <p:cNvPr id="18" name="圓角矩形 17"/>
            <p:cNvSpPr/>
            <p:nvPr/>
          </p:nvSpPr>
          <p:spPr>
            <a:xfrm>
              <a:off x="711854" y="2420873"/>
              <a:ext cx="3627918" cy="841828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1626231" y="2580177"/>
              <a:ext cx="1799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HK" altLang="en-US" sz="2800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rPr>
                <a:t>中国故事</a:t>
              </a:r>
              <a:endParaRPr kumimoji="1" lang="zh-HK" altLang="en-US" sz="2800" b="1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288650" y="2115784"/>
            <a:ext cx="3627918" cy="841828"/>
            <a:chOff x="711854" y="2420873"/>
            <a:chExt cx="3627918" cy="841828"/>
          </a:xfrm>
        </p:grpSpPr>
        <p:sp>
          <p:nvSpPr>
            <p:cNvPr id="24" name="圓角矩形 23"/>
            <p:cNvSpPr/>
            <p:nvPr/>
          </p:nvSpPr>
          <p:spPr>
            <a:xfrm>
              <a:off x="711854" y="2420873"/>
              <a:ext cx="3627918" cy="841828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1626231" y="2580177"/>
              <a:ext cx="1799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HK" altLang="en-US" sz="2800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rPr>
                <a:t>会话应用</a:t>
              </a:r>
              <a:endParaRPr kumimoji="1" lang="zh-HK" altLang="en-US" sz="2800" b="1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8070716" y="2115784"/>
            <a:ext cx="3627918" cy="841828"/>
            <a:chOff x="711854" y="2420873"/>
            <a:chExt cx="3627918" cy="841828"/>
          </a:xfrm>
        </p:grpSpPr>
        <p:sp>
          <p:nvSpPr>
            <p:cNvPr id="27" name="圓角矩形 26"/>
            <p:cNvSpPr/>
            <p:nvPr/>
          </p:nvSpPr>
          <p:spPr>
            <a:xfrm>
              <a:off x="711854" y="2420873"/>
              <a:ext cx="3627918" cy="841828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1626231" y="2580177"/>
              <a:ext cx="1799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HK" altLang="en-US" sz="2800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rPr>
                <a:t>考试通关</a:t>
              </a:r>
              <a:endParaRPr kumimoji="1" lang="zh-HK" altLang="en-US" sz="2800" b="1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486060" y="3514146"/>
            <a:ext cx="2803236" cy="1512187"/>
            <a:chOff x="514135" y="4049485"/>
            <a:chExt cx="2803236" cy="1512187"/>
          </a:xfrm>
        </p:grpSpPr>
        <p:pic>
          <p:nvPicPr>
            <p:cNvPr id="14" name="图片 5"/>
            <p:cNvPicPr>
              <a:picLocks noChangeAspect="1"/>
            </p:cNvPicPr>
            <p:nvPr/>
          </p:nvPicPr>
          <p:blipFill rotWithShape="1">
            <a:blip r:embed="rId6"/>
            <a:srcRect t="11957"/>
            <a:stretch>
              <a:fillRect/>
            </a:stretch>
          </p:blipFill>
          <p:spPr>
            <a:xfrm>
              <a:off x="514135" y="4049485"/>
              <a:ext cx="2803236" cy="1512187"/>
            </a:xfrm>
            <a:prstGeom prst="rect">
              <a:avLst/>
            </a:prstGeom>
          </p:spPr>
        </p:pic>
        <p:grpSp>
          <p:nvGrpSpPr>
            <p:cNvPr id="29" name="群組 28"/>
            <p:cNvGrpSpPr/>
            <p:nvPr/>
          </p:nvGrpSpPr>
          <p:grpSpPr>
            <a:xfrm>
              <a:off x="514135" y="4465018"/>
              <a:ext cx="2747580" cy="681120"/>
              <a:chOff x="978920" y="2440090"/>
              <a:chExt cx="2747580" cy="681120"/>
            </a:xfrm>
          </p:grpSpPr>
          <p:sp>
            <p:nvSpPr>
              <p:cNvPr id="30" name="圓角矩形 29"/>
              <p:cNvSpPr/>
              <p:nvPr/>
            </p:nvSpPr>
            <p:spPr>
              <a:xfrm>
                <a:off x="978920" y="2440090"/>
                <a:ext cx="2747580" cy="681120"/>
              </a:xfrm>
              <a:prstGeom prst="round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sp>
            <p:nvSpPr>
              <p:cNvPr id="31" name="文字方塊 30"/>
              <p:cNvSpPr txBox="1"/>
              <p:nvPr/>
            </p:nvSpPr>
            <p:spPr>
              <a:xfrm>
                <a:off x="1626231" y="2549818"/>
                <a:ext cx="15817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kumimoji="1" lang="zh-HK" altLang="en-US" sz="2400" b="1" dirty="0">
                    <a:solidFill>
                      <a:srgbClr val="269DD3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商务职场</a:t>
                </a:r>
                <a:endParaRPr kumimoji="1" lang="zh-HK" altLang="en-US" sz="2400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45" name="群組 44"/>
          <p:cNvGrpSpPr/>
          <p:nvPr/>
        </p:nvGrpSpPr>
        <p:grpSpPr>
          <a:xfrm>
            <a:off x="3265743" y="3514146"/>
            <a:ext cx="2803236" cy="1503240"/>
            <a:chOff x="3375426" y="4049485"/>
            <a:chExt cx="2803236" cy="1503240"/>
          </a:xfrm>
        </p:grpSpPr>
        <p:pic>
          <p:nvPicPr>
            <p:cNvPr id="15" name="图片 6"/>
            <p:cNvPicPr>
              <a:picLocks noChangeAspect="1"/>
            </p:cNvPicPr>
            <p:nvPr/>
          </p:nvPicPr>
          <p:blipFill rotWithShape="1">
            <a:blip r:embed="rId7"/>
            <a:srcRect t="11166"/>
            <a:stretch>
              <a:fillRect/>
            </a:stretch>
          </p:blipFill>
          <p:spPr>
            <a:xfrm>
              <a:off x="3375426" y="4049485"/>
              <a:ext cx="2803236" cy="1503240"/>
            </a:xfrm>
            <a:prstGeom prst="rect">
              <a:avLst/>
            </a:prstGeom>
          </p:spPr>
        </p:pic>
        <p:grpSp>
          <p:nvGrpSpPr>
            <p:cNvPr id="32" name="群組 31"/>
            <p:cNvGrpSpPr/>
            <p:nvPr/>
          </p:nvGrpSpPr>
          <p:grpSpPr>
            <a:xfrm>
              <a:off x="3385938" y="4475059"/>
              <a:ext cx="2747580" cy="681120"/>
              <a:chOff x="978920" y="2454604"/>
              <a:chExt cx="2747580" cy="681120"/>
            </a:xfrm>
          </p:grpSpPr>
          <p:sp>
            <p:nvSpPr>
              <p:cNvPr id="33" name="圓角矩形 32"/>
              <p:cNvSpPr/>
              <p:nvPr/>
            </p:nvSpPr>
            <p:spPr>
              <a:xfrm>
                <a:off x="978920" y="2454604"/>
                <a:ext cx="2747580" cy="681120"/>
              </a:xfrm>
              <a:prstGeom prst="round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1626231" y="2564332"/>
                <a:ext cx="15817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kumimoji="1" lang="zh-HK" altLang="en-US" sz="2400" b="1" dirty="0">
                    <a:solidFill>
                      <a:srgbClr val="269DD3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单词训练</a:t>
                </a:r>
                <a:endParaRPr kumimoji="1" lang="zh-HK" altLang="en-US" sz="2400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44" name="群組 43"/>
          <p:cNvGrpSpPr/>
          <p:nvPr/>
        </p:nvGrpSpPr>
        <p:grpSpPr>
          <a:xfrm>
            <a:off x="6106119" y="3514146"/>
            <a:ext cx="2816146" cy="1503240"/>
            <a:chOff x="6189174" y="4046444"/>
            <a:chExt cx="2816146" cy="1503240"/>
          </a:xfrm>
        </p:grpSpPr>
        <p:pic>
          <p:nvPicPr>
            <p:cNvPr id="16" name="图片 7"/>
            <p:cNvPicPr>
              <a:picLocks noChangeAspect="1"/>
            </p:cNvPicPr>
            <p:nvPr/>
          </p:nvPicPr>
          <p:blipFill rotWithShape="1">
            <a:blip r:embed="rId2"/>
            <a:srcRect l="539" t="56543" r="33110" b="343"/>
            <a:stretch>
              <a:fillRect/>
            </a:stretch>
          </p:blipFill>
          <p:spPr>
            <a:xfrm>
              <a:off x="6207690" y="4046444"/>
              <a:ext cx="2797630" cy="1503240"/>
            </a:xfrm>
            <a:prstGeom prst="rect">
              <a:avLst/>
            </a:prstGeom>
          </p:spPr>
        </p:pic>
        <p:grpSp>
          <p:nvGrpSpPr>
            <p:cNvPr id="36" name="群組 35"/>
            <p:cNvGrpSpPr/>
            <p:nvPr/>
          </p:nvGrpSpPr>
          <p:grpSpPr>
            <a:xfrm>
              <a:off x="6189174" y="4457504"/>
              <a:ext cx="2747580" cy="681120"/>
              <a:chOff x="978920" y="2440090"/>
              <a:chExt cx="2747580" cy="681120"/>
            </a:xfrm>
          </p:grpSpPr>
          <p:sp>
            <p:nvSpPr>
              <p:cNvPr id="37" name="圓角矩形 36"/>
              <p:cNvSpPr/>
              <p:nvPr/>
            </p:nvSpPr>
            <p:spPr>
              <a:xfrm>
                <a:off x="978920" y="2440090"/>
                <a:ext cx="2747580" cy="681120"/>
              </a:xfrm>
              <a:prstGeom prst="round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1626231" y="2549818"/>
                <a:ext cx="15817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kumimoji="1" lang="zh-HK" altLang="en-US" sz="2400" b="1" dirty="0">
                    <a:solidFill>
                      <a:srgbClr val="269DD3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行业英语</a:t>
                </a:r>
                <a:endParaRPr kumimoji="1" lang="zh-HK" altLang="en-US" sz="2400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43" name="群組 42"/>
          <p:cNvGrpSpPr/>
          <p:nvPr/>
        </p:nvGrpSpPr>
        <p:grpSpPr>
          <a:xfrm>
            <a:off x="8922265" y="3505199"/>
            <a:ext cx="2852550" cy="1503241"/>
            <a:chOff x="9063376" y="4046444"/>
            <a:chExt cx="2852550" cy="1503241"/>
          </a:xfrm>
        </p:grpSpPr>
        <p:pic>
          <p:nvPicPr>
            <p:cNvPr id="13" name="图片 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4"/>
            <a:srcRect t="57097" r="32681" b="1"/>
            <a:stretch>
              <a:fillRect/>
            </a:stretch>
          </p:blipFill>
          <p:spPr>
            <a:xfrm>
              <a:off x="9063376" y="4046444"/>
              <a:ext cx="2852550" cy="1503241"/>
            </a:xfrm>
            <a:prstGeom prst="rect">
              <a:avLst/>
            </a:prstGeom>
          </p:spPr>
        </p:pic>
        <p:grpSp>
          <p:nvGrpSpPr>
            <p:cNvPr id="40" name="群組 39"/>
            <p:cNvGrpSpPr/>
            <p:nvPr/>
          </p:nvGrpSpPr>
          <p:grpSpPr>
            <a:xfrm>
              <a:off x="9088359" y="4457504"/>
              <a:ext cx="2747580" cy="681120"/>
              <a:chOff x="978920" y="2440090"/>
              <a:chExt cx="2747580" cy="681120"/>
            </a:xfrm>
          </p:grpSpPr>
          <p:sp>
            <p:nvSpPr>
              <p:cNvPr id="41" name="圓角矩形 40"/>
              <p:cNvSpPr/>
              <p:nvPr/>
            </p:nvSpPr>
            <p:spPr>
              <a:xfrm>
                <a:off x="978920" y="2440090"/>
                <a:ext cx="2747580" cy="681120"/>
              </a:xfrm>
              <a:prstGeom prst="round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sp>
            <p:nvSpPr>
              <p:cNvPr id="42" name="文字方塊 41"/>
              <p:cNvSpPr txBox="1"/>
              <p:nvPr/>
            </p:nvSpPr>
            <p:spPr>
              <a:xfrm>
                <a:off x="1626231" y="2549818"/>
                <a:ext cx="15817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kumimoji="1" lang="zh-HK" altLang="en-US" sz="2400" b="1" dirty="0">
                    <a:solidFill>
                      <a:srgbClr val="269DD3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新闻杂志</a:t>
                </a:r>
                <a:endParaRPr kumimoji="1" lang="zh-HK" altLang="en-US" sz="2400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48" name="文字方塊 47"/>
          <p:cNvSpPr txBox="1"/>
          <p:nvPr/>
        </p:nvSpPr>
        <p:spPr>
          <a:xfrm>
            <a:off x="1999146" y="5433522"/>
            <a:ext cx="8250977" cy="812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00" dirty="0">
                <a:solidFill>
                  <a:schemeClr val="bg1"/>
                </a:solidFill>
                <a:effectLst/>
                <a:ea typeface="微软雅黑" panose="020B0503020204020204" charset="-122"/>
                <a:cs typeface="华文仿宋" panose="02010600040101010101" pitchFamily="2" charset="-122"/>
              </a:rPr>
              <a:t>七大分类</a:t>
            </a:r>
            <a:r>
              <a:rPr lang="zh-CN" altLang="en-US" sz="2000" kern="100" dirty="0">
                <a:solidFill>
                  <a:schemeClr val="bg1"/>
                </a:solidFill>
                <a:ea typeface="微软雅黑" panose="020B0503020204020204" charset="-122"/>
                <a:cs typeface="华文仿宋" panose="02010600040101010101" pitchFamily="2" charset="-122"/>
              </a:rPr>
              <a:t>覆盖</a:t>
            </a:r>
            <a:r>
              <a:rPr lang="zh-TW" altLang="en-US" sz="2000" kern="100" dirty="0">
                <a:solidFill>
                  <a:schemeClr val="bg1"/>
                </a:solidFill>
                <a:ea typeface="微软雅黑" panose="020B0503020204020204" charset="-122"/>
                <a:cs typeface="华文仿宋" panose="02010600040101010101" pitchFamily="2" charset="-122"/>
              </a:rPr>
              <a:t> </a:t>
            </a:r>
            <a:r>
              <a:rPr lang="zh-CN" altLang="zh-HK" sz="2000" b="1" kern="100" dirty="0">
                <a:solidFill>
                  <a:schemeClr val="bg1"/>
                </a:solidFill>
                <a:effectLst/>
                <a:ea typeface="微软雅黑" panose="020B0503020204020204" charset="-122"/>
                <a:cs typeface="华文仿宋" panose="02010600040101010101" pitchFamily="2" charset="-122"/>
              </a:rPr>
              <a:t>生活、学习、职场、社交、应试、科研</a:t>
            </a:r>
            <a:r>
              <a:rPr lang="zh-HK" altLang="en-US" sz="2000" b="1" kern="100" dirty="0">
                <a:solidFill>
                  <a:schemeClr val="bg1"/>
                </a:solidFill>
                <a:effectLst/>
                <a:ea typeface="微软雅黑" panose="020B0503020204020204" charset="-122"/>
                <a:cs typeface="华文仿宋" panose="02010600040101010101" pitchFamily="2" charset="-122"/>
              </a:rPr>
              <a:t> </a:t>
            </a:r>
            <a:r>
              <a:rPr lang="zh-CN" altLang="zh-HK" sz="2000" kern="100" dirty="0">
                <a:solidFill>
                  <a:schemeClr val="bg1"/>
                </a:solidFill>
                <a:effectLst/>
                <a:ea typeface="微软雅黑" panose="020B0503020204020204" charset="-122"/>
                <a:cs typeface="华文仿宋" panose="02010600040101010101" pitchFamily="2" charset="-122"/>
              </a:rPr>
              <a:t>等日常场合和环</a:t>
            </a:r>
            <a:r>
              <a:rPr lang="zh-TW" altLang="zh-HK" sz="2000" kern="100" dirty="0">
                <a:solidFill>
                  <a:schemeClr val="bg1"/>
                </a:solidFill>
                <a:effectLst/>
                <a:ea typeface="微软雅黑" panose="020B0503020204020204" charset="-122"/>
                <a:cs typeface="华文仿宋" panose="02010600040101010101" pitchFamily="2" charset="-122"/>
              </a:rPr>
              <a:t>境</a:t>
            </a:r>
            <a:endParaRPr lang="en-US" altLang="zh-TW" sz="2000" kern="100" dirty="0">
              <a:solidFill>
                <a:schemeClr val="bg1"/>
              </a:solidFill>
              <a:effectLst/>
              <a:ea typeface="微软雅黑" panose="020B0503020204020204" charset="-122"/>
              <a:cs typeface="华文仿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HK" sz="2000" kern="100" dirty="0">
                <a:solidFill>
                  <a:schemeClr val="bg1"/>
                </a:solidFill>
                <a:ea typeface="微软雅黑" panose="020B0503020204020204" charset="-122"/>
              </a:rPr>
              <a:t>有效提高语言运用及交流能力、培养语感、拓展知识面</a:t>
            </a:r>
            <a:r>
              <a:rPr lang="zh-TW" altLang="zh-HK" sz="2000" kern="100" dirty="0">
                <a:solidFill>
                  <a:schemeClr val="bg1"/>
                </a:solidFill>
                <a:ea typeface="微软雅黑" panose="020B0503020204020204" charset="-122"/>
              </a:rPr>
              <a:t> </a:t>
            </a:r>
            <a:endParaRPr lang="zh-HK" altLang="en-US" sz="2000" kern="100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1667" y="459726"/>
            <a:ext cx="1561972" cy="5290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群組 59"/>
          <p:cNvGrpSpPr/>
          <p:nvPr/>
        </p:nvGrpSpPr>
        <p:grpSpPr>
          <a:xfrm>
            <a:off x="478971" y="1536422"/>
            <a:ext cx="6429818" cy="4661955"/>
            <a:chOff x="3012107" y="1433080"/>
            <a:chExt cx="6429818" cy="4661955"/>
          </a:xfrm>
        </p:grpSpPr>
        <p:sp>
          <p:nvSpPr>
            <p:cNvPr id="5" name="圓角矩形 4"/>
            <p:cNvSpPr/>
            <p:nvPr/>
          </p:nvSpPr>
          <p:spPr>
            <a:xfrm>
              <a:off x="3012107" y="1433080"/>
              <a:ext cx="6429818" cy="4661955"/>
            </a:xfrm>
            <a:prstGeom prst="roundRect">
              <a:avLst/>
            </a:prstGeom>
            <a:solidFill>
              <a:srgbClr val="269DD3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595461" y="1768137"/>
              <a:ext cx="4137944" cy="2258527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61016" y="2224735"/>
              <a:ext cx="1564160" cy="320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2674" y="3362021"/>
              <a:ext cx="4623873" cy="2547619"/>
            </a:xfrm>
            <a:prstGeom prst="rect">
              <a:avLst/>
            </a:prstGeom>
          </p:spPr>
        </p:pic>
      </p:grpSp>
      <p:grpSp>
        <p:nvGrpSpPr>
          <p:cNvPr id="55" name="群組 54"/>
          <p:cNvGrpSpPr/>
          <p:nvPr/>
        </p:nvGrpSpPr>
        <p:grpSpPr>
          <a:xfrm>
            <a:off x="7355912" y="2254600"/>
            <a:ext cx="4393439" cy="1673512"/>
            <a:chOff x="7330877" y="1839693"/>
            <a:chExt cx="4393439" cy="1673512"/>
          </a:xfrm>
        </p:grpSpPr>
        <p:sp>
          <p:nvSpPr>
            <p:cNvPr id="22" name="文字方塊 21"/>
            <p:cNvSpPr txBox="1"/>
            <p:nvPr/>
          </p:nvSpPr>
          <p:spPr>
            <a:xfrm>
              <a:off x="7330877" y="1839693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K" altLang="en-US" sz="2000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rPr>
                <a:t>词汇、语法讲解</a:t>
              </a:r>
              <a:endParaRPr kumimoji="1" lang="zh-HK" altLang="en-US" sz="2000" b="1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9965857" y="183969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K" altLang="en-US" sz="2000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rPr>
                <a:t>文化拓展学习</a:t>
              </a:r>
              <a:endParaRPr kumimoji="1" lang="zh-HK" altLang="en-US" sz="2000" b="1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10000767" y="305154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K" altLang="en-US" sz="2000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rPr>
                <a:t>会话实战演练</a:t>
              </a:r>
              <a:endParaRPr kumimoji="1" lang="zh-HK" altLang="en-US" sz="2000" b="1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7395112" y="2989985"/>
              <a:ext cx="21419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K" altLang="en-US" sz="2000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rPr>
                <a:t>综合能力</a:t>
              </a:r>
              <a:r>
                <a:rPr kumimoji="1" lang="zh-TW" altLang="en-US" sz="2000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kumimoji="1" lang="en-US" altLang="zh-TW" sz="2800" b="1" dirty="0">
                  <a:solidFill>
                    <a:srgbClr val="269DD3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UP</a:t>
              </a:r>
              <a:r>
                <a:rPr kumimoji="1" lang="zh-TW" altLang="en-US" sz="2800" b="1" dirty="0">
                  <a:solidFill>
                    <a:srgbClr val="269DD3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kumimoji="1" lang="en-US" altLang="zh-TW" sz="2800" b="1" dirty="0">
                  <a:solidFill>
                    <a:srgbClr val="269DD3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!</a:t>
              </a:r>
              <a:r>
                <a:rPr kumimoji="1" lang="zh-TW" altLang="en-US" sz="2800" b="1" dirty="0">
                  <a:solidFill>
                    <a:srgbClr val="269DD3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HK" altLang="en-US" sz="2000" b="1" dirty="0">
                <a:solidFill>
                  <a:srgbClr val="269DD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向下箭號 51"/>
            <p:cNvSpPr/>
            <p:nvPr/>
          </p:nvSpPr>
          <p:spPr>
            <a:xfrm rot="16200000">
              <a:off x="9540633" y="1939720"/>
              <a:ext cx="219038" cy="200055"/>
            </a:xfrm>
            <a:prstGeom prst="downArrow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53" name="向下箭號 52"/>
            <p:cNvSpPr/>
            <p:nvPr/>
          </p:nvSpPr>
          <p:spPr>
            <a:xfrm>
              <a:off x="10711417" y="2631348"/>
              <a:ext cx="219038" cy="200055"/>
            </a:xfrm>
            <a:prstGeom prst="downArrow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54" name="向下箭號 53"/>
            <p:cNvSpPr/>
            <p:nvPr/>
          </p:nvSpPr>
          <p:spPr>
            <a:xfrm rot="5400000">
              <a:off x="9533155" y="3151568"/>
              <a:ext cx="219038" cy="200055"/>
            </a:xfrm>
            <a:prstGeom prst="downArrow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</p:grpSp>
      <p:sp>
        <p:nvSpPr>
          <p:cNvPr id="62" name="文字方塊 61"/>
          <p:cNvSpPr txBox="1"/>
          <p:nvPr/>
        </p:nvSpPr>
        <p:spPr>
          <a:xfrm>
            <a:off x="7420147" y="4346790"/>
            <a:ext cx="4292882" cy="115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8FC42D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charset="-122"/>
              </a:rPr>
              <a:t>围绕</a:t>
            </a:r>
            <a:r>
              <a:rPr lang="zh-TW" altLang="en-US" sz="1600" dirty="0">
                <a:solidFill>
                  <a:srgbClr val="8FC42D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charset="-122"/>
              </a:rPr>
              <a:t> </a:t>
            </a:r>
            <a:r>
              <a:rPr lang="zh-CN" altLang="en-US" sz="16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课程词汇</a:t>
            </a:r>
            <a:r>
              <a:rPr lang="zh-CN" altLang="en-US" sz="16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  <a:cs typeface="OPPOSans R" panose="00020600040101010101" charset="-122"/>
              </a:rPr>
              <a:t>、</a:t>
            </a:r>
            <a:r>
              <a:rPr lang="zh-CN" altLang="en-US" sz="16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语法</a:t>
            </a:r>
            <a:r>
              <a:rPr lang="zh-CN" altLang="en-US" sz="16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  <a:cs typeface="OPPOSans R" panose="00020600040101010101" charset="-122"/>
              </a:rPr>
              <a:t>、</a:t>
            </a:r>
            <a:r>
              <a:rPr lang="zh-CN" altLang="en-US" sz="16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社交礼仪</a:t>
            </a:r>
            <a:r>
              <a:rPr lang="zh-CN" altLang="en-US" sz="16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  <a:cs typeface="OPPOSans R" panose="00020600040101010101" charset="-122"/>
              </a:rPr>
              <a:t>、</a:t>
            </a:r>
            <a:r>
              <a:rPr lang="zh-CN" altLang="en-US" sz="16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文化背景</a:t>
            </a:r>
            <a:r>
              <a:rPr lang="zh-CN" altLang="en-US" sz="16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  <a:cs typeface="OPPOSans R" panose="00020600040101010101" charset="-122"/>
              </a:rPr>
              <a:t>及</a:t>
            </a:r>
            <a:r>
              <a:rPr lang="zh-CN" altLang="en-US" sz="16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文化差异</a:t>
            </a:r>
            <a:r>
              <a:rPr lang="zh-TW" altLang="en-US" sz="16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dirty="0">
                <a:solidFill>
                  <a:srgbClr val="8FC42D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charset="-122"/>
              </a:rPr>
              <a:t>等方面进行讲解和拓展，带领学习者充分理解学习材料，达到融汇贯通。</a:t>
            </a:r>
            <a:endParaRPr kumimoji="1" lang="zh-HK" altLang="en-US" sz="1600" dirty="0">
              <a:solidFill>
                <a:srgbClr val="8FC42D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文字方塊 3"/>
          <p:cNvSpPr txBox="1"/>
          <p:nvPr>
            <p:custDataLst>
              <p:tags r:id="rId4"/>
            </p:custDataLst>
          </p:nvPr>
        </p:nvSpPr>
        <p:spPr>
          <a:xfrm>
            <a:off x="478971" y="420914"/>
            <a:ext cx="8089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HK" sz="40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kumimoji="1" lang="en-US" altLang="zh-TW" sz="40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kumimoji="1" lang="zh-HK" altLang="en-US" sz="4000" b="1" dirty="0">
              <a:solidFill>
                <a:srgbClr val="8FC42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線接點 5"/>
          <p:cNvCxnSpPr/>
          <p:nvPr>
            <p:custDataLst>
              <p:tags r:id="rId5"/>
            </p:custDataLst>
          </p:nvPr>
        </p:nvCxnSpPr>
        <p:spPr>
          <a:xfrm>
            <a:off x="1425849" y="478971"/>
            <a:ext cx="0" cy="591771"/>
          </a:xfrm>
          <a:prstGeom prst="line">
            <a:avLst/>
          </a:prstGeom>
          <a:ln w="25400">
            <a:solidFill>
              <a:srgbClr val="8FC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7"/>
          <p:cNvSpPr txBox="1"/>
          <p:nvPr>
            <p:custDataLst>
              <p:tags r:id="rId6"/>
            </p:custDataLst>
          </p:nvPr>
        </p:nvSpPr>
        <p:spPr>
          <a:xfrm>
            <a:off x="1486535" y="452120"/>
            <a:ext cx="2487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视频课程 精读讲解</a:t>
            </a:r>
            <a:endParaRPr kumimoji="1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字方塊 8"/>
          <p:cNvSpPr txBox="1"/>
          <p:nvPr>
            <p:custDataLst>
              <p:tags r:id="rId7"/>
            </p:custDataLst>
          </p:nvPr>
        </p:nvSpPr>
        <p:spPr>
          <a:xfrm>
            <a:off x="1486535" y="802640"/>
            <a:ext cx="2446020" cy="358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zh-HK" altLang="en-US" sz="1400" dirty="0">
                <a:solidFill>
                  <a:schemeClr val="accent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精细化视频教学</a:t>
            </a:r>
            <a:endParaRPr kumimoji="1" lang="zh-HK" altLang="en-US" sz="1400" dirty="0">
              <a:solidFill>
                <a:schemeClr val="accent6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1667" y="459726"/>
            <a:ext cx="1561972" cy="5290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880" y="4756816"/>
            <a:ext cx="2809716" cy="193961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3917993" y="950198"/>
            <a:ext cx="8110429" cy="5762036"/>
            <a:chOff x="3917993" y="950198"/>
            <a:chExt cx="8110429" cy="576203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7993" y="950198"/>
              <a:ext cx="8110429" cy="576203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3917993" y="1082634"/>
              <a:ext cx="1951466" cy="536101"/>
            </a:xfrm>
            <a:prstGeom prst="rect">
              <a:avLst/>
            </a:prstGeom>
            <a:solidFill>
              <a:srgbClr val="F5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13880" y="1483124"/>
            <a:ext cx="3969461" cy="3225113"/>
            <a:chOff x="355402" y="1940011"/>
            <a:chExt cx="3969461" cy="3225113"/>
          </a:xfrm>
        </p:grpSpPr>
        <p:sp>
          <p:nvSpPr>
            <p:cNvPr id="18" name="圓角矩形 17"/>
            <p:cNvSpPr/>
            <p:nvPr/>
          </p:nvSpPr>
          <p:spPr>
            <a:xfrm>
              <a:off x="355402" y="1940011"/>
              <a:ext cx="3969461" cy="3225113"/>
            </a:xfrm>
            <a:prstGeom prst="roundRect">
              <a:avLst/>
            </a:prstGeom>
            <a:solidFill>
              <a:srgbClr val="269DD3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23" name="橢圓 22"/>
            <p:cNvSpPr/>
            <p:nvPr/>
          </p:nvSpPr>
          <p:spPr>
            <a:xfrm>
              <a:off x="763527" y="2467167"/>
              <a:ext cx="148282" cy="148282"/>
            </a:xfrm>
            <a:prstGeom prst="ellipse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981587" y="2310474"/>
              <a:ext cx="2743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HK" sz="2400" b="1" dirty="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kumimoji="1" lang="en-US" altLang="zh-TW" sz="2400" b="1" dirty="0"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kumimoji="1" lang="zh-TW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小时 </a:t>
              </a:r>
              <a:r>
                <a:rPr kumimoji="1" lang="zh-HK" altLang="en-US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智能</a:t>
              </a:r>
              <a:r>
                <a:rPr kumimoji="1" lang="zh-TW" altLang="en-US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英语家教</a:t>
              </a:r>
              <a:endParaRPr kumimoji="1" lang="zh-HK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762377" y="3127532"/>
              <a:ext cx="148282" cy="148282"/>
            </a:xfrm>
            <a:prstGeom prst="ellipse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950785" y="2948929"/>
              <a:ext cx="25619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K" altLang="en-US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营造</a:t>
              </a:r>
              <a:r>
                <a:rPr kumimoji="1" lang="zh-TW" altLang="en-US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kumimoji="1" lang="zh-HK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英语沟通环境</a:t>
              </a:r>
              <a:endParaRPr kumimoji="1" lang="zh-HK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7" name="橢圓 26"/>
            <p:cNvSpPr/>
            <p:nvPr/>
          </p:nvSpPr>
          <p:spPr>
            <a:xfrm>
              <a:off x="762377" y="3787897"/>
              <a:ext cx="148282" cy="148282"/>
            </a:xfrm>
            <a:prstGeom prst="ellipse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949803" y="3677372"/>
              <a:ext cx="22108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K" altLang="en-US" sz="2000" b="1" dirty="0">
                  <a:latin typeface="微软雅黑" panose="020B0503020204020204" charset="-122"/>
                  <a:ea typeface="微软雅黑" panose="020B0503020204020204" charset="-122"/>
                </a:rPr>
                <a:t>语音分析</a:t>
              </a:r>
              <a:r>
                <a:rPr kumimoji="1" lang="zh-TW" altLang="en-US" sz="2000" b="1" dirty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kumimoji="1" lang="zh-TW" altLang="en-US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即时纠错</a:t>
              </a:r>
              <a:endParaRPr kumimoji="1" lang="zh-HK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9" name="橢圓 28"/>
            <p:cNvSpPr/>
            <p:nvPr/>
          </p:nvSpPr>
          <p:spPr>
            <a:xfrm>
              <a:off x="794161" y="4395574"/>
              <a:ext cx="148282" cy="148282"/>
            </a:xfrm>
            <a:prstGeom prst="ellipse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981587" y="4285049"/>
              <a:ext cx="31854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K" altLang="en-US" sz="2000" b="1" dirty="0">
                  <a:latin typeface="微软雅黑" panose="020B0503020204020204" charset="-122"/>
                  <a:ea typeface="微软雅黑" panose="020B0503020204020204" charset="-122"/>
                </a:rPr>
                <a:t>纯正英美口音</a:t>
              </a:r>
              <a:r>
                <a:rPr kumimoji="1" lang="zh-TW" altLang="en-US" sz="2000" b="1" dirty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kumimoji="1" lang="zh-TW" altLang="en-US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训练地道口语</a:t>
              </a:r>
              <a:endParaRPr kumimoji="1" lang="zh-HK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5" name="文字方塊 3"/>
          <p:cNvSpPr txBox="1"/>
          <p:nvPr>
            <p:custDataLst>
              <p:tags r:id="rId3"/>
            </p:custDataLst>
          </p:nvPr>
        </p:nvSpPr>
        <p:spPr>
          <a:xfrm>
            <a:off x="478971" y="420914"/>
            <a:ext cx="8089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HK" sz="40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kumimoji="1" lang="en-US" altLang="zh-TW" sz="40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kumimoji="1" lang="zh-HK" altLang="en-US" sz="4000" b="1" dirty="0">
              <a:solidFill>
                <a:srgbClr val="8FC42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線接點 5"/>
          <p:cNvCxnSpPr/>
          <p:nvPr>
            <p:custDataLst>
              <p:tags r:id="rId4"/>
            </p:custDataLst>
          </p:nvPr>
        </p:nvCxnSpPr>
        <p:spPr>
          <a:xfrm>
            <a:off x="1425849" y="478971"/>
            <a:ext cx="0" cy="591771"/>
          </a:xfrm>
          <a:prstGeom prst="line">
            <a:avLst/>
          </a:prstGeom>
          <a:ln w="25400">
            <a:solidFill>
              <a:srgbClr val="8FC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7"/>
          <p:cNvSpPr txBox="1"/>
          <p:nvPr>
            <p:custDataLst>
              <p:tags r:id="rId5"/>
            </p:custDataLst>
          </p:nvPr>
        </p:nvSpPr>
        <p:spPr>
          <a:xfrm>
            <a:off x="1486535" y="452120"/>
            <a:ext cx="2487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场景模拟 口语教练</a:t>
            </a:r>
            <a:endParaRPr kumimoji="1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字方塊 8"/>
          <p:cNvSpPr txBox="1"/>
          <p:nvPr>
            <p:custDataLst>
              <p:tags r:id="rId6"/>
            </p:custDataLst>
          </p:nvPr>
        </p:nvSpPr>
        <p:spPr>
          <a:xfrm>
            <a:off x="1486535" y="802640"/>
            <a:ext cx="2446020" cy="358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zh-HK" altLang="en-US" sz="1400" dirty="0">
                <a:solidFill>
                  <a:schemeClr val="accent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模拟真实交流场景</a:t>
            </a:r>
            <a:endParaRPr kumimoji="1" lang="zh-HK" altLang="en-US" sz="1400" dirty="0">
              <a:solidFill>
                <a:schemeClr val="accent6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1123" y="459727"/>
            <a:ext cx="1012516" cy="34291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3"/>
          <p:cNvSpPr txBox="1"/>
          <p:nvPr>
            <p:custDataLst>
              <p:tags r:id="rId1"/>
            </p:custDataLst>
          </p:nvPr>
        </p:nvSpPr>
        <p:spPr>
          <a:xfrm>
            <a:off x="478971" y="420914"/>
            <a:ext cx="8089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HK" sz="40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kumimoji="1" lang="en-US" altLang="zh-TW" sz="40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kumimoji="1" lang="zh-HK" altLang="en-US" sz="4000" b="1" dirty="0">
              <a:solidFill>
                <a:srgbClr val="8FC42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線接點 5"/>
          <p:cNvCxnSpPr/>
          <p:nvPr>
            <p:custDataLst>
              <p:tags r:id="rId2"/>
            </p:custDataLst>
          </p:nvPr>
        </p:nvCxnSpPr>
        <p:spPr>
          <a:xfrm>
            <a:off x="1425849" y="478971"/>
            <a:ext cx="0" cy="591771"/>
          </a:xfrm>
          <a:prstGeom prst="line">
            <a:avLst/>
          </a:prstGeom>
          <a:ln w="25400">
            <a:solidFill>
              <a:srgbClr val="8FC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7"/>
          <p:cNvSpPr txBox="1"/>
          <p:nvPr>
            <p:custDataLst>
              <p:tags r:id="rId3"/>
            </p:custDataLst>
          </p:nvPr>
        </p:nvSpPr>
        <p:spPr>
          <a:xfrm>
            <a:off x="1486535" y="452120"/>
            <a:ext cx="2487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智能评分</a:t>
            </a:r>
            <a:r>
              <a:rPr kumimoji="1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CN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矫正发音</a:t>
            </a:r>
            <a:endParaRPr kumimoji="1" lang="zh-CN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字方塊 8"/>
          <p:cNvSpPr txBox="1"/>
          <p:nvPr>
            <p:custDataLst>
              <p:tags r:id="rId4"/>
            </p:custDataLst>
          </p:nvPr>
        </p:nvSpPr>
        <p:spPr>
          <a:xfrm>
            <a:off x="1486535" y="802640"/>
            <a:ext cx="2446020" cy="358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zh-CN" altLang="zh-HK" sz="1400" dirty="0">
                <a:solidFill>
                  <a:schemeClr val="accent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大数据多维度分析</a:t>
            </a:r>
            <a:endParaRPr kumimoji="1" lang="zh-CN" altLang="zh-HK" sz="1400" dirty="0">
              <a:solidFill>
                <a:schemeClr val="accent6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10" y="1306830"/>
            <a:ext cx="4524375" cy="3003550"/>
          </a:xfrm>
          <a:prstGeom prst="rect">
            <a:avLst/>
          </a:prstGeom>
        </p:spPr>
      </p:pic>
      <p:grpSp>
        <p:nvGrpSpPr>
          <p:cNvPr id="58" name="组合 57"/>
          <p:cNvGrpSpPr/>
          <p:nvPr/>
        </p:nvGrpSpPr>
        <p:grpSpPr>
          <a:xfrm>
            <a:off x="5572125" y="838200"/>
            <a:ext cx="6292215" cy="5619115"/>
            <a:chOff x="8524" y="1100"/>
            <a:chExt cx="10460" cy="9560"/>
          </a:xfrm>
        </p:grpSpPr>
        <p:sp>
          <p:nvSpPr>
            <p:cNvPr id="48" name="圆角矩形 47"/>
            <p:cNvSpPr/>
            <p:nvPr/>
          </p:nvSpPr>
          <p:spPr>
            <a:xfrm>
              <a:off x="8524" y="1100"/>
              <a:ext cx="10460" cy="9560"/>
            </a:xfrm>
            <a:prstGeom prst="roundRect">
              <a:avLst>
                <a:gd name="adj" fmla="val 5156"/>
              </a:avLst>
            </a:prstGeom>
            <a:solidFill>
              <a:srgbClr val="CEE7F3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8745" y="1275"/>
              <a:ext cx="4801" cy="4200"/>
            </a:xfrm>
            <a:prstGeom prst="roundRect">
              <a:avLst>
                <a:gd name="adj" fmla="val 84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45" y="1264"/>
              <a:ext cx="3001" cy="3027"/>
            </a:xfrm>
            <a:prstGeom prst="rect">
              <a:avLst/>
            </a:prstGeom>
          </p:spPr>
        </p:pic>
        <p:sp>
          <p:nvSpPr>
            <p:cNvPr id="52" name="圆角矩形 51"/>
            <p:cNvSpPr/>
            <p:nvPr/>
          </p:nvSpPr>
          <p:spPr>
            <a:xfrm>
              <a:off x="13682" y="1275"/>
              <a:ext cx="5145" cy="4200"/>
            </a:xfrm>
            <a:prstGeom prst="roundRect">
              <a:avLst>
                <a:gd name="adj" fmla="val 84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/>
            <a:srcRect b="10051"/>
            <a:stretch>
              <a:fillRect/>
            </a:stretch>
          </p:blipFill>
          <p:spPr>
            <a:xfrm>
              <a:off x="14577" y="1340"/>
              <a:ext cx="3356" cy="2971"/>
            </a:xfrm>
            <a:prstGeom prst="rect">
              <a:avLst/>
            </a:prstGeom>
          </p:spPr>
        </p:pic>
        <p:sp>
          <p:nvSpPr>
            <p:cNvPr id="53" name="圆角矩形 52"/>
            <p:cNvSpPr/>
            <p:nvPr/>
          </p:nvSpPr>
          <p:spPr>
            <a:xfrm>
              <a:off x="8745" y="5584"/>
              <a:ext cx="4801" cy="4881"/>
            </a:xfrm>
            <a:prstGeom prst="roundRect">
              <a:avLst>
                <a:gd name="adj" fmla="val 84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10" y="5636"/>
              <a:ext cx="3472" cy="3537"/>
            </a:xfrm>
            <a:prstGeom prst="rect">
              <a:avLst/>
            </a:prstGeom>
          </p:spPr>
        </p:pic>
        <p:sp>
          <p:nvSpPr>
            <p:cNvPr id="54" name="圆角矩形 53"/>
            <p:cNvSpPr/>
            <p:nvPr/>
          </p:nvSpPr>
          <p:spPr>
            <a:xfrm>
              <a:off x="13682" y="5584"/>
              <a:ext cx="5146" cy="4881"/>
            </a:xfrm>
            <a:prstGeom prst="roundRect">
              <a:avLst>
                <a:gd name="adj" fmla="val 84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787" y="5753"/>
              <a:ext cx="2937" cy="3420"/>
            </a:xfrm>
            <a:prstGeom prst="rect">
              <a:avLst/>
            </a:prstGeom>
          </p:spPr>
        </p:pic>
        <p:sp>
          <p:nvSpPr>
            <p:cNvPr id="33" name="圓角矩形 17"/>
            <p:cNvSpPr/>
            <p:nvPr/>
          </p:nvSpPr>
          <p:spPr>
            <a:xfrm>
              <a:off x="14108" y="4354"/>
              <a:ext cx="4160" cy="1035"/>
            </a:xfrm>
            <a:prstGeom prst="roundRect">
              <a:avLst/>
            </a:prstGeom>
            <a:solidFill>
              <a:srgbClr val="269DD3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4478" y="4430"/>
              <a:ext cx="3713" cy="95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>
                  <a:latin typeface="微软雅黑" panose="020B0503020204020204" charset="-122"/>
                  <a:ea typeface="微软雅黑" panose="020B0503020204020204" charset="-122"/>
                </a:rPr>
                <a:t>对音素、音标、单词、句子进行即时分析</a:t>
              </a:r>
              <a:endParaRPr lang="zh-CN" altLang="en-US" sz="1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9066" y="4170"/>
              <a:ext cx="4160" cy="1040"/>
              <a:chOff x="9313" y="4170"/>
              <a:chExt cx="4160" cy="1040"/>
            </a:xfrm>
          </p:grpSpPr>
          <p:sp>
            <p:nvSpPr>
              <p:cNvPr id="20" name="圓角矩形 17"/>
              <p:cNvSpPr/>
              <p:nvPr/>
            </p:nvSpPr>
            <p:spPr>
              <a:xfrm>
                <a:off x="9313" y="4170"/>
                <a:ext cx="4160" cy="1040"/>
              </a:xfrm>
              <a:prstGeom prst="roundRect">
                <a:avLst/>
              </a:prstGeom>
              <a:solidFill>
                <a:srgbClr val="269DD3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grpSp>
            <p:nvGrpSpPr>
              <p:cNvPr id="50" name="组合 49"/>
              <p:cNvGrpSpPr/>
              <p:nvPr/>
            </p:nvGrpSpPr>
            <p:grpSpPr>
              <a:xfrm>
                <a:off x="9529" y="4246"/>
                <a:ext cx="3821" cy="958"/>
                <a:chOff x="9529" y="4246"/>
                <a:chExt cx="3821" cy="958"/>
              </a:xfrm>
            </p:grpSpPr>
            <p:sp>
              <p:nvSpPr>
                <p:cNvPr id="22" name="文本框 21"/>
                <p:cNvSpPr txBox="1"/>
                <p:nvPr/>
              </p:nvSpPr>
              <p:spPr>
                <a:xfrm>
                  <a:off x="9638" y="4246"/>
                  <a:ext cx="3713" cy="9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1200">
                      <a:latin typeface="微软雅黑" panose="020B0503020204020204" charset="-122"/>
                      <a:ea typeface="微软雅黑" panose="020B0503020204020204" charset="-122"/>
                    </a:rPr>
                    <a:t>从准确度、完整度、流利度等多维度综合评分</a:t>
                  </a:r>
                  <a:endParaRPr lang="zh-CN" altLang="en-US" sz="12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35" name="橢圓 22"/>
                <p:cNvSpPr/>
                <p:nvPr/>
              </p:nvSpPr>
              <p:spPr>
                <a:xfrm>
                  <a:off x="9529" y="4472"/>
                  <a:ext cx="149" cy="149"/>
                </a:xfrm>
                <a:prstGeom prst="ellipse">
                  <a:avLst/>
                </a:prstGeom>
                <a:solidFill>
                  <a:srgbClr val="8FC4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HK" altLang="en-US"/>
                </a:p>
              </p:txBody>
            </p:sp>
          </p:grpSp>
        </p:grpSp>
        <p:sp>
          <p:nvSpPr>
            <p:cNvPr id="36" name="橢圓 22"/>
            <p:cNvSpPr/>
            <p:nvPr/>
          </p:nvSpPr>
          <p:spPr>
            <a:xfrm>
              <a:off x="14329" y="4657"/>
              <a:ext cx="149" cy="149"/>
            </a:xfrm>
            <a:prstGeom prst="ellipse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9118" y="9232"/>
              <a:ext cx="4160" cy="1034"/>
              <a:chOff x="9118" y="9277"/>
              <a:chExt cx="4160" cy="1034"/>
            </a:xfrm>
          </p:grpSpPr>
          <p:sp>
            <p:nvSpPr>
              <p:cNvPr id="37" name="圓角矩形 17"/>
              <p:cNvSpPr/>
              <p:nvPr/>
            </p:nvSpPr>
            <p:spPr>
              <a:xfrm>
                <a:off x="9118" y="9277"/>
                <a:ext cx="4160" cy="1035"/>
              </a:xfrm>
              <a:prstGeom prst="roundRect">
                <a:avLst/>
              </a:prstGeom>
              <a:solidFill>
                <a:srgbClr val="269DD3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9398" y="9353"/>
                <a:ext cx="3713" cy="9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>
                    <a:latin typeface="微软雅黑" panose="020B0503020204020204" charset="-122"/>
                    <a:ea typeface="微软雅黑" panose="020B0503020204020204" charset="-122"/>
                  </a:rPr>
                  <a:t>专业发音建议，包括英式、美式发音</a:t>
                </a:r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9" name="橢圓 22"/>
              <p:cNvSpPr/>
              <p:nvPr/>
            </p:nvSpPr>
            <p:spPr>
              <a:xfrm>
                <a:off x="9289" y="9579"/>
                <a:ext cx="149" cy="149"/>
              </a:xfrm>
              <a:prstGeom prst="ellipse">
                <a:avLst/>
              </a:prstGeom>
              <a:solidFill>
                <a:srgbClr val="8FC4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14175" y="9226"/>
              <a:ext cx="4160" cy="1040"/>
              <a:chOff x="14108" y="9860"/>
              <a:chExt cx="4160" cy="1040"/>
            </a:xfrm>
          </p:grpSpPr>
          <p:sp>
            <p:nvSpPr>
              <p:cNvPr id="41" name="圓角矩形 17"/>
              <p:cNvSpPr/>
              <p:nvPr/>
            </p:nvSpPr>
            <p:spPr>
              <a:xfrm>
                <a:off x="14108" y="9860"/>
                <a:ext cx="4160" cy="1040"/>
              </a:xfrm>
              <a:prstGeom prst="roundRect">
                <a:avLst/>
              </a:prstGeom>
              <a:solidFill>
                <a:srgbClr val="269DD3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grpSp>
            <p:nvGrpSpPr>
              <p:cNvPr id="55" name="组合 54"/>
              <p:cNvGrpSpPr/>
              <p:nvPr/>
            </p:nvGrpSpPr>
            <p:grpSpPr>
              <a:xfrm>
                <a:off x="14369" y="9936"/>
                <a:ext cx="3821" cy="958"/>
                <a:chOff x="14369" y="9936"/>
                <a:chExt cx="3821" cy="958"/>
              </a:xfrm>
            </p:grpSpPr>
            <p:sp>
              <p:nvSpPr>
                <p:cNvPr id="42" name="文本框 41"/>
                <p:cNvSpPr txBox="1"/>
                <p:nvPr/>
              </p:nvSpPr>
              <p:spPr>
                <a:xfrm>
                  <a:off x="14478" y="9936"/>
                  <a:ext cx="3713" cy="9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1200">
                      <a:latin typeface="微软雅黑" panose="020B0503020204020204" charset="-122"/>
                      <a:ea typeface="微软雅黑" panose="020B0503020204020204" charset="-122"/>
                    </a:rPr>
                    <a:t>针对错误发音，应用3D口型动画指导矫正</a:t>
                  </a:r>
                  <a:endParaRPr lang="zh-CN" altLang="en-US" sz="12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3" name="橢圓 22"/>
                <p:cNvSpPr/>
                <p:nvPr/>
              </p:nvSpPr>
              <p:spPr>
                <a:xfrm>
                  <a:off x="14369" y="10162"/>
                  <a:ext cx="149" cy="149"/>
                </a:xfrm>
                <a:prstGeom prst="ellipse">
                  <a:avLst/>
                </a:prstGeom>
                <a:solidFill>
                  <a:srgbClr val="8FC4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HK" altLang="en-US"/>
                </a:p>
              </p:txBody>
            </p:sp>
          </p:grpSp>
        </p:grpSp>
      </p:grpSp>
      <p:sp>
        <p:nvSpPr>
          <p:cNvPr id="45" name="文本框 44"/>
          <p:cNvSpPr txBox="1"/>
          <p:nvPr/>
        </p:nvSpPr>
        <p:spPr>
          <a:xfrm>
            <a:off x="1004570" y="441960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评测评分界面👆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文字方塊 10"/>
          <p:cNvSpPr txBox="1"/>
          <p:nvPr>
            <p:custDataLst>
              <p:tags r:id="rId10"/>
            </p:custDataLst>
          </p:nvPr>
        </p:nvSpPr>
        <p:spPr>
          <a:xfrm>
            <a:off x="1099201" y="4965740"/>
            <a:ext cx="3262432" cy="1135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altLang="en-US" sz="2400" b="1" dirty="0" err="1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基于</a:t>
            </a:r>
            <a:r>
              <a:rPr kumimoji="1" lang="en-US" altLang="en-US" sz="2400" b="1" dirty="0" err="1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kumimoji="1" altLang="en-US" sz="2400" b="1" dirty="0" err="1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大数据</a:t>
            </a:r>
            <a:endParaRPr kumimoji="1" altLang="en-US" sz="2400" b="1" dirty="0">
              <a:solidFill>
                <a:srgbClr val="8FC42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kumimoji="1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</a:rPr>
              <a:t>智能语音分析评测系统</a:t>
            </a:r>
            <a:endParaRPr kumimoji="1" altLang="en-US" sz="2400" b="1" dirty="0">
              <a:solidFill>
                <a:srgbClr val="8FC42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1200150" y="5257800"/>
            <a:ext cx="238125" cy="238125"/>
          </a:xfrm>
          <a:prstGeom prst="ellipse">
            <a:avLst/>
          </a:prstGeom>
          <a:solidFill>
            <a:srgbClr val="8FC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肘形连接符 61"/>
          <p:cNvCxnSpPr>
            <a:endCxn id="61" idx="0"/>
          </p:cNvCxnSpPr>
          <p:nvPr/>
        </p:nvCxnSpPr>
        <p:spPr>
          <a:xfrm rot="5400000">
            <a:off x="1207770" y="3455035"/>
            <a:ext cx="1914525" cy="1690370"/>
          </a:xfrm>
          <a:prstGeom prst="bentConnector3">
            <a:avLst>
              <a:gd name="adj1" fmla="val 66948"/>
            </a:avLst>
          </a:prstGeom>
          <a:ln w="28575" cmpd="sng">
            <a:solidFill>
              <a:srgbClr val="8FC42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椭圆 64"/>
          <p:cNvSpPr/>
          <p:nvPr/>
        </p:nvSpPr>
        <p:spPr>
          <a:xfrm>
            <a:off x="2943225" y="3314700"/>
            <a:ext cx="142875" cy="142875"/>
          </a:xfrm>
          <a:prstGeom prst="ellipse">
            <a:avLst/>
          </a:prstGeom>
          <a:solidFill>
            <a:srgbClr val="8FC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54603" y="283384"/>
            <a:ext cx="1155013" cy="3911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口语技能的长远影响</a:t>
            </a:r>
            <a:endParaRPr lang="en-US" dirty="0"/>
          </a:p>
        </p:txBody>
      </p:sp>
      <p:grpSp>
        <p:nvGrpSpPr>
          <p:cNvPr id="17" name="01b4d789-d721-414d-8504-314929046228.source.6.zh-Hans.pptx"/>
          <p:cNvGrpSpPr/>
          <p:nvPr/>
        </p:nvGrpSpPr>
        <p:grpSpPr>
          <a:xfrm>
            <a:off x="660401" y="1130300"/>
            <a:ext cx="10858498" cy="4394201"/>
            <a:chOff x="660401" y="1130300"/>
            <a:chExt cx="10858498" cy="4394201"/>
          </a:xfrm>
        </p:grpSpPr>
        <p:grpSp>
          <p:nvGrpSpPr>
            <p:cNvPr id="16" name="组合 15"/>
            <p:cNvGrpSpPr/>
            <p:nvPr/>
          </p:nvGrpSpPr>
          <p:grpSpPr>
            <a:xfrm>
              <a:off x="660401" y="2314222"/>
              <a:ext cx="10858497" cy="3210279"/>
              <a:chOff x="660401" y="2826637"/>
              <a:chExt cx="10858497" cy="2697864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660401" y="2826637"/>
                <a:ext cx="2212720" cy="2697864"/>
                <a:chOff x="660399" y="2826637"/>
                <a:chExt cx="2212721" cy="2697864"/>
              </a:xfrm>
            </p:grpSpPr>
            <p:sp>
              <p:nvSpPr>
                <p:cNvPr id="7" name="任意多边形: 形状 6"/>
                <p:cNvSpPr/>
                <p:nvPr/>
              </p:nvSpPr>
              <p:spPr bwMode="auto">
                <a:xfrm>
                  <a:off x="660399" y="2826637"/>
                  <a:ext cx="2212721" cy="2697864"/>
                </a:xfrm>
                <a:custGeom>
                  <a:avLst/>
                  <a:gdLst>
                    <a:gd name="T0" fmla="*/ 1516 w 2057"/>
                    <a:gd name="T1" fmla="*/ 2508 h 2508"/>
                    <a:gd name="T2" fmla="*/ 0 w 2057"/>
                    <a:gd name="T3" fmla="*/ 2508 h 2508"/>
                    <a:gd name="T4" fmla="*/ 544 w 2057"/>
                    <a:gd name="T5" fmla="*/ 1255 h 2508"/>
                    <a:gd name="T6" fmla="*/ 0 w 2057"/>
                    <a:gd name="T7" fmla="*/ 0 h 2508"/>
                    <a:gd name="T8" fmla="*/ 1516 w 2057"/>
                    <a:gd name="T9" fmla="*/ 0 h 2508"/>
                    <a:gd name="T10" fmla="*/ 2057 w 2057"/>
                    <a:gd name="T11" fmla="*/ 1255 h 2508"/>
                    <a:gd name="T12" fmla="*/ 1516 w 2057"/>
                    <a:gd name="T13" fmla="*/ 2508 h 2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57" h="2508">
                      <a:moveTo>
                        <a:pt x="1516" y="2508"/>
                      </a:moveTo>
                      <a:lnTo>
                        <a:pt x="0" y="2508"/>
                      </a:lnTo>
                      <a:lnTo>
                        <a:pt x="544" y="1255"/>
                      </a:lnTo>
                      <a:lnTo>
                        <a:pt x="0" y="0"/>
                      </a:lnTo>
                      <a:lnTo>
                        <a:pt x="1516" y="0"/>
                      </a:lnTo>
                      <a:lnTo>
                        <a:pt x="2057" y="1255"/>
                      </a:lnTo>
                      <a:lnTo>
                        <a:pt x="1516" y="250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" name="Number1"/>
                <p:cNvSpPr txBox="1"/>
                <p:nvPr/>
              </p:nvSpPr>
              <p:spPr>
                <a:xfrm>
                  <a:off x="1305743" y="2915112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 anchor="b" anchorCtr="0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rgbClr val="FFFFFF"/>
                      </a:solidFill>
                    </a:rPr>
                    <a:t>01</a:t>
                  </a:r>
                  <a:endParaRPr lang="zh-CN" altLang="en-US" sz="20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Bullet1"/>
                <p:cNvSpPr/>
                <p:nvPr/>
              </p:nvSpPr>
              <p:spPr>
                <a:xfrm>
                  <a:off x="1305743" y="3201574"/>
                  <a:ext cx="1259726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rmAutofit/>
                </a:bodyPr>
                <a:lstStyle/>
                <a:p>
                  <a:r>
                    <a:rPr kumimoji="1" lang="zh-CN" altLang="en-US" b="1" dirty="0">
                      <a:solidFill>
                        <a:srgbClr val="FFFFFF"/>
                      </a:solidFill>
                    </a:rPr>
                    <a:t>社交沟通</a:t>
                  </a:r>
                  <a:endParaRPr lang="en-US" dirty="0"/>
                </a:p>
              </p:txBody>
            </p:sp>
            <p:sp>
              <p:nvSpPr>
                <p:cNvPr id="20" name="Text1"/>
                <p:cNvSpPr/>
                <p:nvPr/>
              </p:nvSpPr>
              <p:spPr>
                <a:xfrm>
                  <a:off x="1305743" y="3870766"/>
                  <a:ext cx="1259726" cy="88435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rgbClr val="FFFFFF">
                          <a:alpha val="80000"/>
                        </a:srgbClr>
                      </a:solidFill>
                    </a:rPr>
                    <a:t>日常口语决定个人在社交场合的表达与理解能力</a:t>
                  </a:r>
                  <a:endParaRPr lang="en-US" dirty="0"/>
                </a:p>
              </p:txBody>
            </p:sp>
            <p:sp>
              <p:nvSpPr>
                <p:cNvPr id="21" name="Icon1"/>
                <p:cNvSpPr/>
                <p:nvPr/>
              </p:nvSpPr>
              <p:spPr>
                <a:xfrm>
                  <a:off x="1389881" y="4902311"/>
                  <a:ext cx="182643" cy="222348"/>
                </a:xfrm>
                <a:custGeom>
                  <a:avLst/>
                  <a:gdLst>
                    <a:gd name="connsiteX0" fmla="*/ 284197 w 438150"/>
                    <a:gd name="connsiteY0" fmla="*/ 621 h 533400"/>
                    <a:gd name="connsiteX1" fmla="*/ 286102 w 438150"/>
                    <a:gd name="connsiteY1" fmla="*/ 621 h 533400"/>
                    <a:gd name="connsiteX2" fmla="*/ 286102 w 438150"/>
                    <a:gd name="connsiteY2" fmla="*/ 124446 h 533400"/>
                    <a:gd name="connsiteX3" fmla="*/ 286102 w 438150"/>
                    <a:gd name="connsiteY3" fmla="*/ 126351 h 533400"/>
                    <a:gd name="connsiteX4" fmla="*/ 314677 w 438150"/>
                    <a:gd name="connsiteY4" fmla="*/ 153021 h 533400"/>
                    <a:gd name="connsiteX5" fmla="*/ 314677 w 438150"/>
                    <a:gd name="connsiteY5" fmla="*/ 153021 h 533400"/>
                    <a:gd name="connsiteX6" fmla="*/ 438502 w 438150"/>
                    <a:gd name="connsiteY6" fmla="*/ 153021 h 533400"/>
                    <a:gd name="connsiteX7" fmla="*/ 438502 w 438150"/>
                    <a:gd name="connsiteY7" fmla="*/ 154926 h 533400"/>
                    <a:gd name="connsiteX8" fmla="*/ 438502 w 438150"/>
                    <a:gd name="connsiteY8" fmla="*/ 505446 h 533400"/>
                    <a:gd name="connsiteX9" fmla="*/ 409927 w 438150"/>
                    <a:gd name="connsiteY9" fmla="*/ 534021 h 533400"/>
                    <a:gd name="connsiteX10" fmla="*/ 28927 w 438150"/>
                    <a:gd name="connsiteY10" fmla="*/ 534021 h 533400"/>
                    <a:gd name="connsiteX11" fmla="*/ 352 w 438150"/>
                    <a:gd name="connsiteY11" fmla="*/ 505446 h 533400"/>
                    <a:gd name="connsiteX12" fmla="*/ 352 w 438150"/>
                    <a:gd name="connsiteY12" fmla="*/ 29196 h 533400"/>
                    <a:gd name="connsiteX13" fmla="*/ 28927 w 438150"/>
                    <a:gd name="connsiteY13" fmla="*/ 621 h 533400"/>
                    <a:gd name="connsiteX14" fmla="*/ 284197 w 438150"/>
                    <a:gd name="connsiteY14" fmla="*/ 621 h 533400"/>
                    <a:gd name="connsiteX15" fmla="*/ 248002 w 438150"/>
                    <a:gd name="connsiteY15" fmla="*/ 200646 h 533400"/>
                    <a:gd name="connsiteX16" fmla="*/ 152752 w 438150"/>
                    <a:gd name="connsiteY16" fmla="*/ 200646 h 533400"/>
                    <a:gd name="connsiteX17" fmla="*/ 152752 w 438150"/>
                    <a:gd name="connsiteY17" fmla="*/ 410196 h 533400"/>
                    <a:gd name="connsiteX18" fmla="*/ 171802 w 438150"/>
                    <a:gd name="connsiteY18" fmla="*/ 410196 h 533400"/>
                    <a:gd name="connsiteX19" fmla="*/ 171802 w 438150"/>
                    <a:gd name="connsiteY19" fmla="*/ 314946 h 533400"/>
                    <a:gd name="connsiteX20" fmla="*/ 248002 w 438150"/>
                    <a:gd name="connsiteY20" fmla="*/ 314946 h 533400"/>
                    <a:gd name="connsiteX21" fmla="*/ 249907 w 438150"/>
                    <a:gd name="connsiteY21" fmla="*/ 314946 h 533400"/>
                    <a:gd name="connsiteX22" fmla="*/ 305152 w 438150"/>
                    <a:gd name="connsiteY22" fmla="*/ 257796 h 533400"/>
                    <a:gd name="connsiteX23" fmla="*/ 248002 w 438150"/>
                    <a:gd name="connsiteY23" fmla="*/ 200646 h 533400"/>
                    <a:gd name="connsiteX24" fmla="*/ 248002 w 438150"/>
                    <a:gd name="connsiteY24" fmla="*/ 200646 h 533400"/>
                    <a:gd name="connsiteX25" fmla="*/ 248002 w 438150"/>
                    <a:gd name="connsiteY25" fmla="*/ 219696 h 533400"/>
                    <a:gd name="connsiteX26" fmla="*/ 286102 w 438150"/>
                    <a:gd name="connsiteY26" fmla="*/ 257796 h 533400"/>
                    <a:gd name="connsiteX27" fmla="*/ 248002 w 438150"/>
                    <a:gd name="connsiteY27" fmla="*/ 295896 h 533400"/>
                    <a:gd name="connsiteX28" fmla="*/ 248002 w 438150"/>
                    <a:gd name="connsiteY28" fmla="*/ 295896 h 533400"/>
                    <a:gd name="connsiteX29" fmla="*/ 171802 w 438150"/>
                    <a:gd name="connsiteY29" fmla="*/ 295896 h 533400"/>
                    <a:gd name="connsiteX30" fmla="*/ 171802 w 438150"/>
                    <a:gd name="connsiteY30" fmla="*/ 219696 h 533400"/>
                    <a:gd name="connsiteX31" fmla="*/ 248002 w 438150"/>
                    <a:gd name="connsiteY31" fmla="*/ 219696 h 533400"/>
                    <a:gd name="connsiteX32" fmla="*/ 428977 w 438150"/>
                    <a:gd name="connsiteY32" fmla="*/ 133971 h 533400"/>
                    <a:gd name="connsiteX33" fmla="*/ 314677 w 438150"/>
                    <a:gd name="connsiteY33" fmla="*/ 133971 h 533400"/>
                    <a:gd name="connsiteX34" fmla="*/ 313724 w 438150"/>
                    <a:gd name="connsiteY34" fmla="*/ 133971 h 533400"/>
                    <a:gd name="connsiteX35" fmla="*/ 305152 w 438150"/>
                    <a:gd name="connsiteY35" fmla="*/ 124446 h 533400"/>
                    <a:gd name="connsiteX36" fmla="*/ 305152 w 438150"/>
                    <a:gd name="connsiteY36" fmla="*/ 124446 h 533400"/>
                    <a:gd name="connsiteX37" fmla="*/ 305152 w 438150"/>
                    <a:gd name="connsiteY37" fmla="*/ 10146 h 533400"/>
                    <a:gd name="connsiteX38" fmla="*/ 428977 w 438150"/>
                    <a:gd name="connsiteY38" fmla="*/ 133971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38150" h="533400">
                      <a:moveTo>
                        <a:pt x="284197" y="621"/>
                      </a:moveTo>
                      <a:cubicBezTo>
                        <a:pt x="285149" y="621"/>
                        <a:pt x="286102" y="621"/>
                        <a:pt x="286102" y="621"/>
                      </a:cubicBezTo>
                      <a:lnTo>
                        <a:pt x="286102" y="124446"/>
                      </a:lnTo>
                      <a:lnTo>
                        <a:pt x="286102" y="126351"/>
                      </a:lnTo>
                      <a:cubicBezTo>
                        <a:pt x="287055" y="141591"/>
                        <a:pt x="299437" y="153021"/>
                        <a:pt x="314677" y="153021"/>
                      </a:cubicBezTo>
                      <a:lnTo>
                        <a:pt x="314677" y="153021"/>
                      </a:lnTo>
                      <a:lnTo>
                        <a:pt x="438502" y="153021"/>
                      </a:lnTo>
                      <a:cubicBezTo>
                        <a:pt x="438502" y="153974"/>
                        <a:pt x="438502" y="154926"/>
                        <a:pt x="438502" y="154926"/>
                      </a:cubicBezTo>
                      <a:lnTo>
                        <a:pt x="438502" y="505446"/>
                      </a:lnTo>
                      <a:cubicBezTo>
                        <a:pt x="438502" y="521639"/>
                        <a:pt x="426120" y="534021"/>
                        <a:pt x="409927" y="534021"/>
                      </a:cubicBezTo>
                      <a:lnTo>
                        <a:pt x="28927" y="534021"/>
                      </a:lnTo>
                      <a:cubicBezTo>
                        <a:pt x="12734" y="534021"/>
                        <a:pt x="352" y="521639"/>
                        <a:pt x="352" y="505446"/>
                      </a:cubicBezTo>
                      <a:lnTo>
                        <a:pt x="352" y="29196"/>
                      </a:lnTo>
                      <a:cubicBezTo>
                        <a:pt x="352" y="13004"/>
                        <a:pt x="12734" y="621"/>
                        <a:pt x="28927" y="621"/>
                      </a:cubicBezTo>
                      <a:lnTo>
                        <a:pt x="284197" y="621"/>
                      </a:lnTo>
                      <a:close/>
                      <a:moveTo>
                        <a:pt x="248002" y="200646"/>
                      </a:moveTo>
                      <a:lnTo>
                        <a:pt x="152752" y="200646"/>
                      </a:lnTo>
                      <a:lnTo>
                        <a:pt x="152752" y="410196"/>
                      </a:lnTo>
                      <a:lnTo>
                        <a:pt x="171802" y="410196"/>
                      </a:lnTo>
                      <a:lnTo>
                        <a:pt x="171802" y="314946"/>
                      </a:lnTo>
                      <a:lnTo>
                        <a:pt x="248002" y="314946"/>
                      </a:lnTo>
                      <a:lnTo>
                        <a:pt x="249907" y="314946"/>
                      </a:lnTo>
                      <a:cubicBezTo>
                        <a:pt x="280387" y="313994"/>
                        <a:pt x="305152" y="288276"/>
                        <a:pt x="305152" y="257796"/>
                      </a:cubicBezTo>
                      <a:cubicBezTo>
                        <a:pt x="305152" y="226364"/>
                        <a:pt x="279434" y="200646"/>
                        <a:pt x="248002" y="200646"/>
                      </a:cubicBezTo>
                      <a:lnTo>
                        <a:pt x="248002" y="200646"/>
                      </a:lnTo>
                      <a:close/>
                      <a:moveTo>
                        <a:pt x="248002" y="219696"/>
                      </a:moveTo>
                      <a:cubicBezTo>
                        <a:pt x="268957" y="219696"/>
                        <a:pt x="286102" y="236841"/>
                        <a:pt x="286102" y="257796"/>
                      </a:cubicBezTo>
                      <a:cubicBezTo>
                        <a:pt x="286102" y="278751"/>
                        <a:pt x="268957" y="295896"/>
                        <a:pt x="248002" y="295896"/>
                      </a:cubicBezTo>
                      <a:lnTo>
                        <a:pt x="248002" y="295896"/>
                      </a:lnTo>
                      <a:lnTo>
                        <a:pt x="171802" y="295896"/>
                      </a:lnTo>
                      <a:lnTo>
                        <a:pt x="171802" y="219696"/>
                      </a:lnTo>
                      <a:lnTo>
                        <a:pt x="248002" y="219696"/>
                      </a:lnTo>
                      <a:close/>
                      <a:moveTo>
                        <a:pt x="428977" y="133971"/>
                      </a:moveTo>
                      <a:lnTo>
                        <a:pt x="314677" y="133971"/>
                      </a:lnTo>
                      <a:lnTo>
                        <a:pt x="313724" y="133971"/>
                      </a:lnTo>
                      <a:cubicBezTo>
                        <a:pt x="308962" y="133019"/>
                        <a:pt x="305152" y="129209"/>
                        <a:pt x="305152" y="124446"/>
                      </a:cubicBezTo>
                      <a:lnTo>
                        <a:pt x="305152" y="124446"/>
                      </a:lnTo>
                      <a:lnTo>
                        <a:pt x="305152" y="10146"/>
                      </a:lnTo>
                      <a:lnTo>
                        <a:pt x="428977" y="1339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2389557" y="2826637"/>
                <a:ext cx="2212720" cy="2697864"/>
                <a:chOff x="2389555" y="2826637"/>
                <a:chExt cx="2212721" cy="2697864"/>
              </a:xfrm>
            </p:grpSpPr>
            <p:sp>
              <p:nvSpPr>
                <p:cNvPr id="8" name="任意多边形: 形状 7"/>
                <p:cNvSpPr/>
                <p:nvPr/>
              </p:nvSpPr>
              <p:spPr bwMode="auto">
                <a:xfrm>
                  <a:off x="2389555" y="2826637"/>
                  <a:ext cx="2212721" cy="2697864"/>
                </a:xfrm>
                <a:custGeom>
                  <a:avLst/>
                  <a:gdLst>
                    <a:gd name="T0" fmla="*/ 1514 w 2057"/>
                    <a:gd name="T1" fmla="*/ 2508 h 2508"/>
                    <a:gd name="T2" fmla="*/ 0 w 2057"/>
                    <a:gd name="T3" fmla="*/ 2508 h 2508"/>
                    <a:gd name="T4" fmla="*/ 541 w 2057"/>
                    <a:gd name="T5" fmla="*/ 1255 h 2508"/>
                    <a:gd name="T6" fmla="*/ 0 w 2057"/>
                    <a:gd name="T7" fmla="*/ 0 h 2508"/>
                    <a:gd name="T8" fmla="*/ 1514 w 2057"/>
                    <a:gd name="T9" fmla="*/ 0 h 2508"/>
                    <a:gd name="T10" fmla="*/ 2057 w 2057"/>
                    <a:gd name="T11" fmla="*/ 1255 h 2508"/>
                    <a:gd name="T12" fmla="*/ 1514 w 2057"/>
                    <a:gd name="T13" fmla="*/ 2508 h 2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57" h="2508">
                      <a:moveTo>
                        <a:pt x="1514" y="2508"/>
                      </a:moveTo>
                      <a:lnTo>
                        <a:pt x="0" y="2508"/>
                      </a:lnTo>
                      <a:lnTo>
                        <a:pt x="541" y="1255"/>
                      </a:lnTo>
                      <a:lnTo>
                        <a:pt x="0" y="0"/>
                      </a:lnTo>
                      <a:lnTo>
                        <a:pt x="1514" y="0"/>
                      </a:lnTo>
                      <a:lnTo>
                        <a:pt x="2057" y="1255"/>
                      </a:lnTo>
                      <a:lnTo>
                        <a:pt x="1514" y="2508"/>
                      </a:lnTo>
                      <a:close/>
                    </a:path>
                  </a:pathLst>
                </a:custGeom>
                <a:solidFill>
                  <a:schemeClr val="tx2">
                    <a:alpha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6" name="Number2"/>
                <p:cNvSpPr txBox="1"/>
                <p:nvPr/>
              </p:nvSpPr>
              <p:spPr>
                <a:xfrm>
                  <a:off x="3043449" y="2915112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 anchor="b" anchorCtr="0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chemeClr val="bg1"/>
                      </a:solidFill>
                    </a:rPr>
                    <a:t>02</a:t>
                  </a:r>
                  <a:endParaRPr lang="zh-CN" alt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Bullet2"/>
                <p:cNvSpPr/>
                <p:nvPr/>
              </p:nvSpPr>
              <p:spPr>
                <a:xfrm>
                  <a:off x="3043449" y="3201574"/>
                  <a:ext cx="1259726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rmAutofit/>
                </a:bodyPr>
                <a:lstStyle/>
                <a:p>
                  <a:r>
                    <a:rPr kumimoji="1" lang="zh-CN" altLang="en-US" b="1" dirty="0">
                      <a:solidFill>
                        <a:schemeClr val="bg1"/>
                      </a:solidFill>
                    </a:rPr>
                    <a:t>职业发展</a:t>
                  </a:r>
                  <a:endParaRPr lang="en-US" dirty="0"/>
                </a:p>
              </p:txBody>
            </p:sp>
            <p:sp>
              <p:nvSpPr>
                <p:cNvPr id="28" name="Text2"/>
                <p:cNvSpPr/>
                <p:nvPr/>
              </p:nvSpPr>
              <p:spPr>
                <a:xfrm>
                  <a:off x="3043449" y="3870766"/>
                  <a:ext cx="1259726" cy="88435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rmAutofit fontScale="92500" lnSpcReduction="10000"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bg1"/>
                      </a:solidFill>
                    </a:rPr>
                    <a:t>口语技能直接影响职业晋升和工作中的交流合作</a:t>
                  </a:r>
                  <a:endParaRPr lang="en-US" dirty="0"/>
                </a:p>
              </p:txBody>
            </p:sp>
            <p:sp>
              <p:nvSpPr>
                <p:cNvPr id="41" name="Icon2"/>
                <p:cNvSpPr/>
                <p:nvPr/>
              </p:nvSpPr>
              <p:spPr>
                <a:xfrm>
                  <a:off x="3130625" y="4904296"/>
                  <a:ext cx="206466" cy="218378"/>
                </a:xfrm>
                <a:custGeom>
                  <a:avLst/>
                  <a:gdLst>
                    <a:gd name="connsiteX0" fmla="*/ 371955 w 495300"/>
                    <a:gd name="connsiteY0" fmla="*/ 621 h 523875"/>
                    <a:gd name="connsiteX1" fmla="*/ 400530 w 495300"/>
                    <a:gd name="connsiteY1" fmla="*/ 29196 h 523875"/>
                    <a:gd name="connsiteX2" fmla="*/ 400530 w 495300"/>
                    <a:gd name="connsiteY2" fmla="*/ 133971 h 523875"/>
                    <a:gd name="connsiteX3" fmla="*/ 371955 w 495300"/>
                    <a:gd name="connsiteY3" fmla="*/ 162546 h 523875"/>
                    <a:gd name="connsiteX4" fmla="*/ 257655 w 495300"/>
                    <a:gd name="connsiteY4" fmla="*/ 162546 h 523875"/>
                    <a:gd name="connsiteX5" fmla="*/ 257655 w 495300"/>
                    <a:gd name="connsiteY5" fmla="*/ 286371 h 523875"/>
                    <a:gd name="connsiteX6" fmla="*/ 419580 w 495300"/>
                    <a:gd name="connsiteY6" fmla="*/ 286371 h 523875"/>
                    <a:gd name="connsiteX7" fmla="*/ 457680 w 495300"/>
                    <a:gd name="connsiteY7" fmla="*/ 322566 h 523875"/>
                    <a:gd name="connsiteX8" fmla="*/ 457680 w 495300"/>
                    <a:gd name="connsiteY8" fmla="*/ 324471 h 523875"/>
                    <a:gd name="connsiteX9" fmla="*/ 457680 w 495300"/>
                    <a:gd name="connsiteY9" fmla="*/ 429246 h 523875"/>
                    <a:gd name="connsiteX10" fmla="*/ 476730 w 495300"/>
                    <a:gd name="connsiteY10" fmla="*/ 429246 h 523875"/>
                    <a:gd name="connsiteX11" fmla="*/ 495780 w 495300"/>
                    <a:gd name="connsiteY11" fmla="*/ 448296 h 523875"/>
                    <a:gd name="connsiteX12" fmla="*/ 495780 w 495300"/>
                    <a:gd name="connsiteY12" fmla="*/ 505446 h 523875"/>
                    <a:gd name="connsiteX13" fmla="*/ 476730 w 495300"/>
                    <a:gd name="connsiteY13" fmla="*/ 524496 h 523875"/>
                    <a:gd name="connsiteX14" fmla="*/ 419580 w 495300"/>
                    <a:gd name="connsiteY14" fmla="*/ 524496 h 523875"/>
                    <a:gd name="connsiteX15" fmla="*/ 400530 w 495300"/>
                    <a:gd name="connsiteY15" fmla="*/ 505446 h 523875"/>
                    <a:gd name="connsiteX16" fmla="*/ 400530 w 495300"/>
                    <a:gd name="connsiteY16" fmla="*/ 448296 h 523875"/>
                    <a:gd name="connsiteX17" fmla="*/ 419580 w 495300"/>
                    <a:gd name="connsiteY17" fmla="*/ 429246 h 523875"/>
                    <a:gd name="connsiteX18" fmla="*/ 438630 w 495300"/>
                    <a:gd name="connsiteY18" fmla="*/ 429246 h 523875"/>
                    <a:gd name="connsiteX19" fmla="*/ 438630 w 495300"/>
                    <a:gd name="connsiteY19" fmla="*/ 324471 h 523875"/>
                    <a:gd name="connsiteX20" fmla="*/ 420533 w 495300"/>
                    <a:gd name="connsiteY20" fmla="*/ 305421 h 523875"/>
                    <a:gd name="connsiteX21" fmla="*/ 419580 w 495300"/>
                    <a:gd name="connsiteY21" fmla="*/ 305421 h 523875"/>
                    <a:gd name="connsiteX22" fmla="*/ 257655 w 495300"/>
                    <a:gd name="connsiteY22" fmla="*/ 305421 h 523875"/>
                    <a:gd name="connsiteX23" fmla="*/ 257655 w 495300"/>
                    <a:gd name="connsiteY23" fmla="*/ 429246 h 523875"/>
                    <a:gd name="connsiteX24" fmla="*/ 276705 w 495300"/>
                    <a:gd name="connsiteY24" fmla="*/ 429246 h 523875"/>
                    <a:gd name="connsiteX25" fmla="*/ 295755 w 495300"/>
                    <a:gd name="connsiteY25" fmla="*/ 448296 h 523875"/>
                    <a:gd name="connsiteX26" fmla="*/ 295755 w 495300"/>
                    <a:gd name="connsiteY26" fmla="*/ 505446 h 523875"/>
                    <a:gd name="connsiteX27" fmla="*/ 276705 w 495300"/>
                    <a:gd name="connsiteY27" fmla="*/ 524496 h 523875"/>
                    <a:gd name="connsiteX28" fmla="*/ 219555 w 495300"/>
                    <a:gd name="connsiteY28" fmla="*/ 524496 h 523875"/>
                    <a:gd name="connsiteX29" fmla="*/ 200505 w 495300"/>
                    <a:gd name="connsiteY29" fmla="*/ 505446 h 523875"/>
                    <a:gd name="connsiteX30" fmla="*/ 200505 w 495300"/>
                    <a:gd name="connsiteY30" fmla="*/ 448296 h 523875"/>
                    <a:gd name="connsiteX31" fmla="*/ 219555 w 495300"/>
                    <a:gd name="connsiteY31" fmla="*/ 429246 h 523875"/>
                    <a:gd name="connsiteX32" fmla="*/ 238605 w 495300"/>
                    <a:gd name="connsiteY32" fmla="*/ 429246 h 523875"/>
                    <a:gd name="connsiteX33" fmla="*/ 238605 w 495300"/>
                    <a:gd name="connsiteY33" fmla="*/ 305421 h 523875"/>
                    <a:gd name="connsiteX34" fmla="*/ 76680 w 495300"/>
                    <a:gd name="connsiteY34" fmla="*/ 305421 h 523875"/>
                    <a:gd name="connsiteX35" fmla="*/ 57630 w 495300"/>
                    <a:gd name="connsiteY35" fmla="*/ 323519 h 523875"/>
                    <a:gd name="connsiteX36" fmla="*/ 57630 w 495300"/>
                    <a:gd name="connsiteY36" fmla="*/ 324471 h 523875"/>
                    <a:gd name="connsiteX37" fmla="*/ 57630 w 495300"/>
                    <a:gd name="connsiteY37" fmla="*/ 429246 h 523875"/>
                    <a:gd name="connsiteX38" fmla="*/ 76680 w 495300"/>
                    <a:gd name="connsiteY38" fmla="*/ 429246 h 523875"/>
                    <a:gd name="connsiteX39" fmla="*/ 95730 w 495300"/>
                    <a:gd name="connsiteY39" fmla="*/ 448296 h 523875"/>
                    <a:gd name="connsiteX40" fmla="*/ 95730 w 495300"/>
                    <a:gd name="connsiteY40" fmla="*/ 505446 h 523875"/>
                    <a:gd name="connsiteX41" fmla="*/ 76680 w 495300"/>
                    <a:gd name="connsiteY41" fmla="*/ 524496 h 523875"/>
                    <a:gd name="connsiteX42" fmla="*/ 19530 w 495300"/>
                    <a:gd name="connsiteY42" fmla="*/ 524496 h 523875"/>
                    <a:gd name="connsiteX43" fmla="*/ 480 w 495300"/>
                    <a:gd name="connsiteY43" fmla="*/ 505446 h 523875"/>
                    <a:gd name="connsiteX44" fmla="*/ 480 w 495300"/>
                    <a:gd name="connsiteY44" fmla="*/ 448296 h 523875"/>
                    <a:gd name="connsiteX45" fmla="*/ 19530 w 495300"/>
                    <a:gd name="connsiteY45" fmla="*/ 429246 h 523875"/>
                    <a:gd name="connsiteX46" fmla="*/ 38580 w 495300"/>
                    <a:gd name="connsiteY46" fmla="*/ 429246 h 523875"/>
                    <a:gd name="connsiteX47" fmla="*/ 38580 w 495300"/>
                    <a:gd name="connsiteY47" fmla="*/ 324471 h 523875"/>
                    <a:gd name="connsiteX48" fmla="*/ 74775 w 495300"/>
                    <a:gd name="connsiteY48" fmla="*/ 286371 h 523875"/>
                    <a:gd name="connsiteX49" fmla="*/ 76680 w 495300"/>
                    <a:gd name="connsiteY49" fmla="*/ 286371 h 523875"/>
                    <a:gd name="connsiteX50" fmla="*/ 238605 w 495300"/>
                    <a:gd name="connsiteY50" fmla="*/ 286371 h 523875"/>
                    <a:gd name="connsiteX51" fmla="*/ 238605 w 495300"/>
                    <a:gd name="connsiteY51" fmla="*/ 162546 h 523875"/>
                    <a:gd name="connsiteX52" fmla="*/ 124305 w 495300"/>
                    <a:gd name="connsiteY52" fmla="*/ 162546 h 523875"/>
                    <a:gd name="connsiteX53" fmla="*/ 95730 w 495300"/>
                    <a:gd name="connsiteY53" fmla="*/ 133971 h 523875"/>
                    <a:gd name="connsiteX54" fmla="*/ 95730 w 495300"/>
                    <a:gd name="connsiteY54" fmla="*/ 29196 h 523875"/>
                    <a:gd name="connsiteX55" fmla="*/ 124305 w 495300"/>
                    <a:gd name="connsiteY55" fmla="*/ 621 h 523875"/>
                    <a:gd name="connsiteX56" fmla="*/ 371955 w 495300"/>
                    <a:gd name="connsiteY56" fmla="*/ 621 h 523875"/>
                    <a:gd name="connsiteX57" fmla="*/ 148118 w 495300"/>
                    <a:gd name="connsiteY57" fmla="*/ 95871 h 523875"/>
                    <a:gd name="connsiteX58" fmla="*/ 133830 w 495300"/>
                    <a:gd name="connsiteY58" fmla="*/ 110159 h 523875"/>
                    <a:gd name="connsiteX59" fmla="*/ 148118 w 495300"/>
                    <a:gd name="connsiteY59" fmla="*/ 124446 h 523875"/>
                    <a:gd name="connsiteX60" fmla="*/ 162405 w 495300"/>
                    <a:gd name="connsiteY60" fmla="*/ 110159 h 523875"/>
                    <a:gd name="connsiteX61" fmla="*/ 148118 w 495300"/>
                    <a:gd name="connsiteY61" fmla="*/ 95871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495300" h="523875">
                      <a:moveTo>
                        <a:pt x="371955" y="621"/>
                      </a:moveTo>
                      <a:cubicBezTo>
                        <a:pt x="388148" y="621"/>
                        <a:pt x="400530" y="13004"/>
                        <a:pt x="400530" y="29196"/>
                      </a:cubicBezTo>
                      <a:lnTo>
                        <a:pt x="400530" y="133971"/>
                      </a:lnTo>
                      <a:cubicBezTo>
                        <a:pt x="400530" y="150164"/>
                        <a:pt x="388148" y="162546"/>
                        <a:pt x="371955" y="162546"/>
                      </a:cubicBezTo>
                      <a:lnTo>
                        <a:pt x="257655" y="162546"/>
                      </a:lnTo>
                      <a:lnTo>
                        <a:pt x="257655" y="286371"/>
                      </a:lnTo>
                      <a:lnTo>
                        <a:pt x="419580" y="286371"/>
                      </a:lnTo>
                      <a:cubicBezTo>
                        <a:pt x="439583" y="286371"/>
                        <a:pt x="456727" y="302564"/>
                        <a:pt x="457680" y="322566"/>
                      </a:cubicBezTo>
                      <a:lnTo>
                        <a:pt x="457680" y="324471"/>
                      </a:lnTo>
                      <a:lnTo>
                        <a:pt x="457680" y="429246"/>
                      </a:lnTo>
                      <a:lnTo>
                        <a:pt x="476730" y="429246"/>
                      </a:lnTo>
                      <a:cubicBezTo>
                        <a:pt x="487208" y="429246"/>
                        <a:pt x="495780" y="437819"/>
                        <a:pt x="495780" y="448296"/>
                      </a:cubicBezTo>
                      <a:lnTo>
                        <a:pt x="495780" y="505446"/>
                      </a:lnTo>
                      <a:cubicBezTo>
                        <a:pt x="495780" y="515924"/>
                        <a:pt x="487208" y="524496"/>
                        <a:pt x="476730" y="524496"/>
                      </a:cubicBezTo>
                      <a:lnTo>
                        <a:pt x="419580" y="524496"/>
                      </a:lnTo>
                      <a:cubicBezTo>
                        <a:pt x="409102" y="524496"/>
                        <a:pt x="400530" y="515924"/>
                        <a:pt x="400530" y="505446"/>
                      </a:cubicBezTo>
                      <a:lnTo>
                        <a:pt x="400530" y="448296"/>
                      </a:lnTo>
                      <a:cubicBezTo>
                        <a:pt x="400530" y="437819"/>
                        <a:pt x="409102" y="429246"/>
                        <a:pt x="419580" y="429246"/>
                      </a:cubicBezTo>
                      <a:lnTo>
                        <a:pt x="438630" y="429246"/>
                      </a:lnTo>
                      <a:lnTo>
                        <a:pt x="438630" y="324471"/>
                      </a:lnTo>
                      <a:cubicBezTo>
                        <a:pt x="438630" y="313994"/>
                        <a:pt x="431010" y="306374"/>
                        <a:pt x="420533" y="305421"/>
                      </a:cubicBezTo>
                      <a:lnTo>
                        <a:pt x="419580" y="305421"/>
                      </a:lnTo>
                      <a:lnTo>
                        <a:pt x="257655" y="305421"/>
                      </a:lnTo>
                      <a:lnTo>
                        <a:pt x="257655" y="429246"/>
                      </a:lnTo>
                      <a:lnTo>
                        <a:pt x="276705" y="429246"/>
                      </a:lnTo>
                      <a:cubicBezTo>
                        <a:pt x="287183" y="429246"/>
                        <a:pt x="295755" y="437819"/>
                        <a:pt x="295755" y="448296"/>
                      </a:cubicBezTo>
                      <a:lnTo>
                        <a:pt x="295755" y="505446"/>
                      </a:lnTo>
                      <a:cubicBezTo>
                        <a:pt x="295755" y="515924"/>
                        <a:pt x="287183" y="524496"/>
                        <a:pt x="276705" y="524496"/>
                      </a:cubicBezTo>
                      <a:lnTo>
                        <a:pt x="219555" y="524496"/>
                      </a:lnTo>
                      <a:cubicBezTo>
                        <a:pt x="209077" y="524496"/>
                        <a:pt x="200505" y="515924"/>
                        <a:pt x="200505" y="505446"/>
                      </a:cubicBezTo>
                      <a:lnTo>
                        <a:pt x="200505" y="448296"/>
                      </a:lnTo>
                      <a:cubicBezTo>
                        <a:pt x="200505" y="437819"/>
                        <a:pt x="209077" y="429246"/>
                        <a:pt x="219555" y="429246"/>
                      </a:cubicBezTo>
                      <a:lnTo>
                        <a:pt x="238605" y="429246"/>
                      </a:lnTo>
                      <a:lnTo>
                        <a:pt x="238605" y="305421"/>
                      </a:lnTo>
                      <a:lnTo>
                        <a:pt x="76680" y="305421"/>
                      </a:lnTo>
                      <a:cubicBezTo>
                        <a:pt x="66202" y="305421"/>
                        <a:pt x="58583" y="313041"/>
                        <a:pt x="57630" y="323519"/>
                      </a:cubicBezTo>
                      <a:lnTo>
                        <a:pt x="57630" y="324471"/>
                      </a:lnTo>
                      <a:lnTo>
                        <a:pt x="57630" y="429246"/>
                      </a:lnTo>
                      <a:lnTo>
                        <a:pt x="76680" y="429246"/>
                      </a:lnTo>
                      <a:cubicBezTo>
                        <a:pt x="87158" y="429246"/>
                        <a:pt x="95730" y="437819"/>
                        <a:pt x="95730" y="448296"/>
                      </a:cubicBezTo>
                      <a:lnTo>
                        <a:pt x="95730" y="505446"/>
                      </a:lnTo>
                      <a:cubicBezTo>
                        <a:pt x="95730" y="515924"/>
                        <a:pt x="87158" y="524496"/>
                        <a:pt x="76680" y="524496"/>
                      </a:cubicBezTo>
                      <a:lnTo>
                        <a:pt x="19530" y="524496"/>
                      </a:lnTo>
                      <a:cubicBezTo>
                        <a:pt x="9052" y="524496"/>
                        <a:pt x="480" y="515924"/>
                        <a:pt x="480" y="505446"/>
                      </a:cubicBezTo>
                      <a:lnTo>
                        <a:pt x="480" y="448296"/>
                      </a:lnTo>
                      <a:cubicBezTo>
                        <a:pt x="480" y="437819"/>
                        <a:pt x="9052" y="429246"/>
                        <a:pt x="19530" y="429246"/>
                      </a:cubicBezTo>
                      <a:lnTo>
                        <a:pt x="38580" y="429246"/>
                      </a:lnTo>
                      <a:lnTo>
                        <a:pt x="38580" y="324471"/>
                      </a:lnTo>
                      <a:cubicBezTo>
                        <a:pt x="38580" y="304469"/>
                        <a:pt x="54773" y="287324"/>
                        <a:pt x="74775" y="286371"/>
                      </a:cubicBezTo>
                      <a:lnTo>
                        <a:pt x="76680" y="286371"/>
                      </a:lnTo>
                      <a:lnTo>
                        <a:pt x="238605" y="286371"/>
                      </a:lnTo>
                      <a:lnTo>
                        <a:pt x="238605" y="162546"/>
                      </a:lnTo>
                      <a:lnTo>
                        <a:pt x="124305" y="162546"/>
                      </a:lnTo>
                      <a:cubicBezTo>
                        <a:pt x="108112" y="162546"/>
                        <a:pt x="95730" y="150164"/>
                        <a:pt x="95730" y="133971"/>
                      </a:cubicBezTo>
                      <a:lnTo>
                        <a:pt x="95730" y="29196"/>
                      </a:lnTo>
                      <a:cubicBezTo>
                        <a:pt x="95730" y="13004"/>
                        <a:pt x="108112" y="621"/>
                        <a:pt x="124305" y="621"/>
                      </a:cubicBezTo>
                      <a:lnTo>
                        <a:pt x="371955" y="621"/>
                      </a:lnTo>
                      <a:close/>
                      <a:moveTo>
                        <a:pt x="148118" y="95871"/>
                      </a:moveTo>
                      <a:cubicBezTo>
                        <a:pt x="140498" y="95871"/>
                        <a:pt x="133830" y="102539"/>
                        <a:pt x="133830" y="110159"/>
                      </a:cubicBezTo>
                      <a:cubicBezTo>
                        <a:pt x="133830" y="117779"/>
                        <a:pt x="140498" y="124446"/>
                        <a:pt x="148118" y="124446"/>
                      </a:cubicBezTo>
                      <a:cubicBezTo>
                        <a:pt x="155737" y="124446"/>
                        <a:pt x="162405" y="117779"/>
                        <a:pt x="162405" y="110159"/>
                      </a:cubicBezTo>
                      <a:cubicBezTo>
                        <a:pt x="162405" y="102539"/>
                        <a:pt x="155737" y="95871"/>
                        <a:pt x="148118" y="958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4118712" y="2826637"/>
                <a:ext cx="2212720" cy="2697864"/>
                <a:chOff x="4118711" y="2826637"/>
                <a:chExt cx="2212721" cy="2697864"/>
              </a:xfrm>
            </p:grpSpPr>
            <p:sp>
              <p:nvSpPr>
                <p:cNvPr id="9" name="任意多边形: 形状 8"/>
                <p:cNvSpPr/>
                <p:nvPr/>
              </p:nvSpPr>
              <p:spPr bwMode="auto">
                <a:xfrm>
                  <a:off x="4118711" y="2826637"/>
                  <a:ext cx="2212721" cy="2697864"/>
                </a:xfrm>
                <a:custGeom>
                  <a:avLst/>
                  <a:gdLst>
                    <a:gd name="T0" fmla="*/ 1516 w 2057"/>
                    <a:gd name="T1" fmla="*/ 2508 h 2508"/>
                    <a:gd name="T2" fmla="*/ 0 w 2057"/>
                    <a:gd name="T3" fmla="*/ 2508 h 2508"/>
                    <a:gd name="T4" fmla="*/ 544 w 2057"/>
                    <a:gd name="T5" fmla="*/ 1255 h 2508"/>
                    <a:gd name="T6" fmla="*/ 0 w 2057"/>
                    <a:gd name="T7" fmla="*/ 0 h 2508"/>
                    <a:gd name="T8" fmla="*/ 1516 w 2057"/>
                    <a:gd name="T9" fmla="*/ 0 h 2508"/>
                    <a:gd name="T10" fmla="*/ 2057 w 2057"/>
                    <a:gd name="T11" fmla="*/ 1255 h 2508"/>
                    <a:gd name="T12" fmla="*/ 1516 w 2057"/>
                    <a:gd name="T13" fmla="*/ 2508 h 2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57" h="2508">
                      <a:moveTo>
                        <a:pt x="1516" y="2508"/>
                      </a:moveTo>
                      <a:lnTo>
                        <a:pt x="0" y="2508"/>
                      </a:lnTo>
                      <a:lnTo>
                        <a:pt x="544" y="1255"/>
                      </a:lnTo>
                      <a:lnTo>
                        <a:pt x="0" y="0"/>
                      </a:lnTo>
                      <a:lnTo>
                        <a:pt x="1516" y="0"/>
                      </a:lnTo>
                      <a:lnTo>
                        <a:pt x="2057" y="1255"/>
                      </a:lnTo>
                      <a:lnTo>
                        <a:pt x="1516" y="2508"/>
                      </a:lnTo>
                      <a:close/>
                    </a:path>
                  </a:pathLst>
                </a:custGeom>
                <a:solidFill>
                  <a:schemeClr val="tx2">
                    <a:alpha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1" name="Number3"/>
                <p:cNvSpPr txBox="1"/>
                <p:nvPr/>
              </p:nvSpPr>
              <p:spPr>
                <a:xfrm>
                  <a:off x="4772605" y="2915112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 anchor="b" anchorCtr="0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chemeClr val="bg1"/>
                      </a:solidFill>
                    </a:rPr>
                    <a:t>03</a:t>
                  </a:r>
                  <a:endParaRPr lang="zh-CN" alt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Bullet3"/>
                <p:cNvSpPr/>
                <p:nvPr/>
              </p:nvSpPr>
              <p:spPr>
                <a:xfrm>
                  <a:off x="4772605" y="3201574"/>
                  <a:ext cx="1259726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rmAutofit/>
                </a:bodyPr>
                <a:lstStyle/>
                <a:p>
                  <a:r>
                    <a:rPr kumimoji="1" lang="zh-CN" altLang="en-US" b="1" dirty="0">
                      <a:solidFill>
                        <a:schemeClr val="bg1"/>
                      </a:solidFill>
                    </a:rPr>
                    <a:t>教育提升</a:t>
                  </a:r>
                  <a:endParaRPr lang="en-US" dirty="0"/>
                </a:p>
              </p:txBody>
            </p:sp>
            <p:sp>
              <p:nvSpPr>
                <p:cNvPr id="33" name="Text3"/>
                <p:cNvSpPr/>
                <p:nvPr/>
              </p:nvSpPr>
              <p:spPr>
                <a:xfrm>
                  <a:off x="4772605" y="3870766"/>
                  <a:ext cx="1259726" cy="88435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bg1"/>
                      </a:solidFill>
                    </a:rPr>
                    <a:t>良好的口语能力有助于学术研究和学术交流的深入</a:t>
                  </a:r>
                  <a:endParaRPr lang="en-US" dirty="0"/>
                </a:p>
              </p:txBody>
            </p:sp>
            <p:sp>
              <p:nvSpPr>
                <p:cNvPr id="45" name="Icon3"/>
                <p:cNvSpPr/>
                <p:nvPr/>
              </p:nvSpPr>
              <p:spPr>
                <a:xfrm>
                  <a:off x="4856743" y="4915824"/>
                  <a:ext cx="245291" cy="195323"/>
                </a:xfrm>
                <a:custGeom>
                  <a:avLst/>
                  <a:gdLst>
                    <a:gd name="connsiteX0" fmla="*/ 486767 w 514350"/>
                    <a:gd name="connsiteY0" fmla="*/ 621 h 409575"/>
                    <a:gd name="connsiteX1" fmla="*/ 515342 w 514350"/>
                    <a:gd name="connsiteY1" fmla="*/ 29196 h 409575"/>
                    <a:gd name="connsiteX2" fmla="*/ 515342 w 514350"/>
                    <a:gd name="connsiteY2" fmla="*/ 324471 h 409575"/>
                    <a:gd name="connsiteX3" fmla="*/ 486767 w 514350"/>
                    <a:gd name="connsiteY3" fmla="*/ 353046 h 409575"/>
                    <a:gd name="connsiteX4" fmla="*/ 192445 w 514350"/>
                    <a:gd name="connsiteY4" fmla="*/ 353046 h 409575"/>
                    <a:gd name="connsiteX5" fmla="*/ 115292 w 514350"/>
                    <a:gd name="connsiteY5" fmla="*/ 410196 h 409575"/>
                    <a:gd name="connsiteX6" fmla="*/ 115292 w 514350"/>
                    <a:gd name="connsiteY6" fmla="*/ 353046 h 409575"/>
                    <a:gd name="connsiteX7" fmla="*/ 29567 w 514350"/>
                    <a:gd name="connsiteY7" fmla="*/ 353046 h 409575"/>
                    <a:gd name="connsiteX8" fmla="*/ 992 w 514350"/>
                    <a:gd name="connsiteY8" fmla="*/ 324471 h 409575"/>
                    <a:gd name="connsiteX9" fmla="*/ 992 w 514350"/>
                    <a:gd name="connsiteY9" fmla="*/ 29196 h 409575"/>
                    <a:gd name="connsiteX10" fmla="*/ 29567 w 514350"/>
                    <a:gd name="connsiteY10" fmla="*/ 621 h 409575"/>
                    <a:gd name="connsiteX11" fmla="*/ 486767 w 514350"/>
                    <a:gd name="connsiteY11" fmla="*/ 621 h 409575"/>
                    <a:gd name="connsiteX12" fmla="*/ 124817 w 514350"/>
                    <a:gd name="connsiteY12" fmla="*/ 143496 h 409575"/>
                    <a:gd name="connsiteX13" fmla="*/ 91480 w 514350"/>
                    <a:gd name="connsiteY13" fmla="*/ 176834 h 409575"/>
                    <a:gd name="connsiteX14" fmla="*/ 124817 w 514350"/>
                    <a:gd name="connsiteY14" fmla="*/ 210171 h 409575"/>
                    <a:gd name="connsiteX15" fmla="*/ 158155 w 514350"/>
                    <a:gd name="connsiteY15" fmla="*/ 176834 h 409575"/>
                    <a:gd name="connsiteX16" fmla="*/ 124817 w 514350"/>
                    <a:gd name="connsiteY16" fmla="*/ 143496 h 409575"/>
                    <a:gd name="connsiteX17" fmla="*/ 258167 w 514350"/>
                    <a:gd name="connsiteY17" fmla="*/ 143496 h 409575"/>
                    <a:gd name="connsiteX18" fmla="*/ 224830 w 514350"/>
                    <a:gd name="connsiteY18" fmla="*/ 176834 h 409575"/>
                    <a:gd name="connsiteX19" fmla="*/ 258167 w 514350"/>
                    <a:gd name="connsiteY19" fmla="*/ 210171 h 409575"/>
                    <a:gd name="connsiteX20" fmla="*/ 291505 w 514350"/>
                    <a:gd name="connsiteY20" fmla="*/ 176834 h 409575"/>
                    <a:gd name="connsiteX21" fmla="*/ 258167 w 514350"/>
                    <a:gd name="connsiteY21" fmla="*/ 143496 h 409575"/>
                    <a:gd name="connsiteX22" fmla="*/ 391517 w 514350"/>
                    <a:gd name="connsiteY22" fmla="*/ 143496 h 409575"/>
                    <a:gd name="connsiteX23" fmla="*/ 358180 w 514350"/>
                    <a:gd name="connsiteY23" fmla="*/ 176834 h 409575"/>
                    <a:gd name="connsiteX24" fmla="*/ 391517 w 514350"/>
                    <a:gd name="connsiteY24" fmla="*/ 210171 h 409575"/>
                    <a:gd name="connsiteX25" fmla="*/ 424855 w 514350"/>
                    <a:gd name="connsiteY25" fmla="*/ 176834 h 409575"/>
                    <a:gd name="connsiteX26" fmla="*/ 391517 w 514350"/>
                    <a:gd name="connsiteY26" fmla="*/ 143496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514350" h="409575">
                      <a:moveTo>
                        <a:pt x="486767" y="621"/>
                      </a:moveTo>
                      <a:cubicBezTo>
                        <a:pt x="502960" y="621"/>
                        <a:pt x="515342" y="13004"/>
                        <a:pt x="515342" y="29196"/>
                      </a:cubicBezTo>
                      <a:lnTo>
                        <a:pt x="515342" y="324471"/>
                      </a:lnTo>
                      <a:cubicBezTo>
                        <a:pt x="515342" y="340664"/>
                        <a:pt x="502960" y="353046"/>
                        <a:pt x="486767" y="353046"/>
                      </a:cubicBezTo>
                      <a:lnTo>
                        <a:pt x="192445" y="353046"/>
                      </a:lnTo>
                      <a:lnTo>
                        <a:pt x="115292" y="410196"/>
                      </a:lnTo>
                      <a:lnTo>
                        <a:pt x="115292" y="353046"/>
                      </a:lnTo>
                      <a:lnTo>
                        <a:pt x="29567" y="353046"/>
                      </a:lnTo>
                      <a:cubicBezTo>
                        <a:pt x="13374" y="353046"/>
                        <a:pt x="992" y="340664"/>
                        <a:pt x="992" y="324471"/>
                      </a:cubicBezTo>
                      <a:lnTo>
                        <a:pt x="992" y="29196"/>
                      </a:lnTo>
                      <a:cubicBezTo>
                        <a:pt x="992" y="13004"/>
                        <a:pt x="13374" y="621"/>
                        <a:pt x="29567" y="621"/>
                      </a:cubicBezTo>
                      <a:lnTo>
                        <a:pt x="486767" y="621"/>
                      </a:lnTo>
                      <a:close/>
                      <a:moveTo>
                        <a:pt x="124817" y="143496"/>
                      </a:moveTo>
                      <a:cubicBezTo>
                        <a:pt x="106720" y="143496"/>
                        <a:pt x="91480" y="158736"/>
                        <a:pt x="91480" y="176834"/>
                      </a:cubicBezTo>
                      <a:cubicBezTo>
                        <a:pt x="91480" y="194931"/>
                        <a:pt x="106720" y="210171"/>
                        <a:pt x="124817" y="210171"/>
                      </a:cubicBezTo>
                      <a:cubicBezTo>
                        <a:pt x="142914" y="210171"/>
                        <a:pt x="158155" y="194931"/>
                        <a:pt x="158155" y="176834"/>
                      </a:cubicBezTo>
                      <a:cubicBezTo>
                        <a:pt x="158155" y="157784"/>
                        <a:pt x="142914" y="143496"/>
                        <a:pt x="124817" y="143496"/>
                      </a:cubicBezTo>
                      <a:close/>
                      <a:moveTo>
                        <a:pt x="258167" y="143496"/>
                      </a:moveTo>
                      <a:cubicBezTo>
                        <a:pt x="240070" y="143496"/>
                        <a:pt x="224830" y="158736"/>
                        <a:pt x="224830" y="176834"/>
                      </a:cubicBezTo>
                      <a:cubicBezTo>
                        <a:pt x="224830" y="194931"/>
                        <a:pt x="240070" y="210171"/>
                        <a:pt x="258167" y="210171"/>
                      </a:cubicBezTo>
                      <a:cubicBezTo>
                        <a:pt x="276264" y="210171"/>
                        <a:pt x="291505" y="194931"/>
                        <a:pt x="291505" y="176834"/>
                      </a:cubicBezTo>
                      <a:cubicBezTo>
                        <a:pt x="291505" y="157784"/>
                        <a:pt x="276264" y="143496"/>
                        <a:pt x="258167" y="143496"/>
                      </a:cubicBezTo>
                      <a:close/>
                      <a:moveTo>
                        <a:pt x="391517" y="143496"/>
                      </a:moveTo>
                      <a:cubicBezTo>
                        <a:pt x="373420" y="143496"/>
                        <a:pt x="358180" y="158736"/>
                        <a:pt x="358180" y="176834"/>
                      </a:cubicBezTo>
                      <a:cubicBezTo>
                        <a:pt x="358180" y="194931"/>
                        <a:pt x="373420" y="210171"/>
                        <a:pt x="391517" y="210171"/>
                      </a:cubicBezTo>
                      <a:cubicBezTo>
                        <a:pt x="409614" y="210171"/>
                        <a:pt x="424855" y="194931"/>
                        <a:pt x="424855" y="176834"/>
                      </a:cubicBezTo>
                      <a:cubicBezTo>
                        <a:pt x="424855" y="157784"/>
                        <a:pt x="409614" y="143496"/>
                        <a:pt x="391517" y="1434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>
                <a:off x="5847868" y="2826637"/>
                <a:ext cx="2212720" cy="2697864"/>
                <a:chOff x="5847867" y="2826637"/>
                <a:chExt cx="2212721" cy="2697864"/>
              </a:xfrm>
            </p:grpSpPr>
            <p:sp>
              <p:nvSpPr>
                <p:cNvPr id="10" name="任意多边形: 形状 9"/>
                <p:cNvSpPr/>
                <p:nvPr/>
              </p:nvSpPr>
              <p:spPr bwMode="auto">
                <a:xfrm>
                  <a:off x="5847867" y="2826637"/>
                  <a:ext cx="2212721" cy="2697864"/>
                </a:xfrm>
                <a:custGeom>
                  <a:avLst/>
                  <a:gdLst>
                    <a:gd name="T0" fmla="*/ 1514 w 2057"/>
                    <a:gd name="T1" fmla="*/ 2508 h 2508"/>
                    <a:gd name="T2" fmla="*/ 0 w 2057"/>
                    <a:gd name="T3" fmla="*/ 2508 h 2508"/>
                    <a:gd name="T4" fmla="*/ 541 w 2057"/>
                    <a:gd name="T5" fmla="*/ 1255 h 2508"/>
                    <a:gd name="T6" fmla="*/ 0 w 2057"/>
                    <a:gd name="T7" fmla="*/ 0 h 2508"/>
                    <a:gd name="T8" fmla="*/ 1514 w 2057"/>
                    <a:gd name="T9" fmla="*/ 0 h 2508"/>
                    <a:gd name="T10" fmla="*/ 2057 w 2057"/>
                    <a:gd name="T11" fmla="*/ 1255 h 2508"/>
                    <a:gd name="T12" fmla="*/ 1514 w 2057"/>
                    <a:gd name="T13" fmla="*/ 2508 h 2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57" h="2508">
                      <a:moveTo>
                        <a:pt x="1514" y="2508"/>
                      </a:moveTo>
                      <a:lnTo>
                        <a:pt x="0" y="2508"/>
                      </a:lnTo>
                      <a:lnTo>
                        <a:pt x="541" y="1255"/>
                      </a:lnTo>
                      <a:lnTo>
                        <a:pt x="0" y="0"/>
                      </a:lnTo>
                      <a:lnTo>
                        <a:pt x="1514" y="0"/>
                      </a:lnTo>
                      <a:lnTo>
                        <a:pt x="2057" y="1255"/>
                      </a:lnTo>
                      <a:lnTo>
                        <a:pt x="1514" y="2508"/>
                      </a:lnTo>
                      <a:close/>
                    </a:path>
                  </a:pathLst>
                </a:custGeom>
                <a:solidFill>
                  <a:schemeClr val="tx2">
                    <a:alpha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6" name="Number4"/>
                <p:cNvSpPr txBox="1"/>
                <p:nvPr/>
              </p:nvSpPr>
              <p:spPr>
                <a:xfrm>
                  <a:off x="6499368" y="2915112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 anchor="b" anchorCtr="0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chemeClr val="bg1"/>
                      </a:solidFill>
                    </a:rPr>
                    <a:t>04</a:t>
                  </a:r>
                  <a:endParaRPr lang="zh-CN" alt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Bullet4"/>
                <p:cNvSpPr/>
                <p:nvPr/>
              </p:nvSpPr>
              <p:spPr>
                <a:xfrm>
                  <a:off x="6499368" y="3201574"/>
                  <a:ext cx="1259726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rmAutofit/>
                </a:bodyPr>
                <a:lstStyle/>
                <a:p>
                  <a:r>
                    <a:rPr kumimoji="1" lang="zh-CN" altLang="en-US" b="1" dirty="0">
                      <a:solidFill>
                        <a:schemeClr val="bg1"/>
                      </a:solidFill>
                    </a:rPr>
                    <a:t>文化交流</a:t>
                  </a:r>
                  <a:endParaRPr lang="en-US" dirty="0"/>
                </a:p>
              </p:txBody>
            </p:sp>
            <p:sp>
              <p:nvSpPr>
                <p:cNvPr id="38" name="Text4"/>
                <p:cNvSpPr/>
                <p:nvPr/>
              </p:nvSpPr>
              <p:spPr>
                <a:xfrm>
                  <a:off x="6499368" y="3870766"/>
                  <a:ext cx="1259726" cy="88435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bg1"/>
                      </a:solidFill>
                    </a:rPr>
                    <a:t>口语是了解和传播文化的重要工具，提升跨文化交流能力</a:t>
                  </a:r>
                  <a:endParaRPr lang="en-US" dirty="0"/>
                </a:p>
              </p:txBody>
            </p:sp>
            <p:sp>
              <p:nvSpPr>
                <p:cNvPr id="44" name="Icon4"/>
                <p:cNvSpPr/>
                <p:nvPr/>
              </p:nvSpPr>
              <p:spPr>
                <a:xfrm>
                  <a:off x="6583506" y="4888569"/>
                  <a:ext cx="254375" cy="249832"/>
                </a:xfrm>
                <a:custGeom>
                  <a:avLst/>
                  <a:gdLst>
                    <a:gd name="connsiteX0" fmla="*/ 343764 w 533400"/>
                    <a:gd name="connsiteY0" fmla="*/ 276846 h 523875"/>
                    <a:gd name="connsiteX1" fmla="*/ 372339 w 533400"/>
                    <a:gd name="connsiteY1" fmla="*/ 305421 h 523875"/>
                    <a:gd name="connsiteX2" fmla="*/ 372339 w 533400"/>
                    <a:gd name="connsiteY2" fmla="*/ 495921 h 523875"/>
                    <a:gd name="connsiteX3" fmla="*/ 343764 w 533400"/>
                    <a:gd name="connsiteY3" fmla="*/ 524496 h 523875"/>
                    <a:gd name="connsiteX4" fmla="*/ 191364 w 533400"/>
                    <a:gd name="connsiteY4" fmla="*/ 524496 h 523875"/>
                    <a:gd name="connsiteX5" fmla="*/ 162789 w 533400"/>
                    <a:gd name="connsiteY5" fmla="*/ 495921 h 523875"/>
                    <a:gd name="connsiteX6" fmla="*/ 162789 w 533400"/>
                    <a:gd name="connsiteY6" fmla="*/ 305421 h 523875"/>
                    <a:gd name="connsiteX7" fmla="*/ 191364 w 533400"/>
                    <a:gd name="connsiteY7" fmla="*/ 276846 h 523875"/>
                    <a:gd name="connsiteX8" fmla="*/ 343764 w 533400"/>
                    <a:gd name="connsiteY8" fmla="*/ 276846 h 523875"/>
                    <a:gd name="connsiteX9" fmla="*/ 143739 w 533400"/>
                    <a:gd name="connsiteY9" fmla="*/ 114921 h 523875"/>
                    <a:gd name="connsiteX10" fmla="*/ 179934 w 533400"/>
                    <a:gd name="connsiteY10" fmla="*/ 153021 h 523875"/>
                    <a:gd name="connsiteX11" fmla="*/ 181839 w 533400"/>
                    <a:gd name="connsiteY11" fmla="*/ 153021 h 523875"/>
                    <a:gd name="connsiteX12" fmla="*/ 353289 w 533400"/>
                    <a:gd name="connsiteY12" fmla="*/ 153021 h 523875"/>
                    <a:gd name="connsiteX13" fmla="*/ 391389 w 533400"/>
                    <a:gd name="connsiteY13" fmla="*/ 116826 h 523875"/>
                    <a:gd name="connsiteX14" fmla="*/ 391389 w 533400"/>
                    <a:gd name="connsiteY14" fmla="*/ 114921 h 523875"/>
                    <a:gd name="connsiteX15" fmla="*/ 505689 w 533400"/>
                    <a:gd name="connsiteY15" fmla="*/ 114921 h 523875"/>
                    <a:gd name="connsiteX16" fmla="*/ 534264 w 533400"/>
                    <a:gd name="connsiteY16" fmla="*/ 143496 h 523875"/>
                    <a:gd name="connsiteX17" fmla="*/ 534264 w 533400"/>
                    <a:gd name="connsiteY17" fmla="*/ 381621 h 523875"/>
                    <a:gd name="connsiteX18" fmla="*/ 505689 w 533400"/>
                    <a:gd name="connsiteY18" fmla="*/ 410196 h 523875"/>
                    <a:gd name="connsiteX19" fmla="*/ 391389 w 533400"/>
                    <a:gd name="connsiteY19" fmla="*/ 410196 h 523875"/>
                    <a:gd name="connsiteX20" fmla="*/ 391389 w 533400"/>
                    <a:gd name="connsiteY20" fmla="*/ 295896 h 523875"/>
                    <a:gd name="connsiteX21" fmla="*/ 355194 w 533400"/>
                    <a:gd name="connsiteY21" fmla="*/ 257796 h 523875"/>
                    <a:gd name="connsiteX22" fmla="*/ 353289 w 533400"/>
                    <a:gd name="connsiteY22" fmla="*/ 257796 h 523875"/>
                    <a:gd name="connsiteX23" fmla="*/ 181839 w 533400"/>
                    <a:gd name="connsiteY23" fmla="*/ 257796 h 523875"/>
                    <a:gd name="connsiteX24" fmla="*/ 143739 w 533400"/>
                    <a:gd name="connsiteY24" fmla="*/ 293991 h 523875"/>
                    <a:gd name="connsiteX25" fmla="*/ 143739 w 533400"/>
                    <a:gd name="connsiteY25" fmla="*/ 295896 h 523875"/>
                    <a:gd name="connsiteX26" fmla="*/ 143739 w 533400"/>
                    <a:gd name="connsiteY26" fmla="*/ 410196 h 523875"/>
                    <a:gd name="connsiteX27" fmla="*/ 29439 w 533400"/>
                    <a:gd name="connsiteY27" fmla="*/ 410196 h 523875"/>
                    <a:gd name="connsiteX28" fmla="*/ 864 w 533400"/>
                    <a:gd name="connsiteY28" fmla="*/ 381621 h 523875"/>
                    <a:gd name="connsiteX29" fmla="*/ 864 w 533400"/>
                    <a:gd name="connsiteY29" fmla="*/ 201599 h 523875"/>
                    <a:gd name="connsiteX30" fmla="*/ 11342 w 533400"/>
                    <a:gd name="connsiteY30" fmla="*/ 175881 h 523875"/>
                    <a:gd name="connsiteX31" fmla="*/ 56109 w 533400"/>
                    <a:gd name="connsiteY31" fmla="*/ 127304 h 523875"/>
                    <a:gd name="connsiteX32" fmla="*/ 83732 w 533400"/>
                    <a:gd name="connsiteY32" fmla="*/ 114921 h 523875"/>
                    <a:gd name="connsiteX33" fmla="*/ 143739 w 533400"/>
                    <a:gd name="connsiteY33" fmla="*/ 114921 h 523875"/>
                    <a:gd name="connsiteX34" fmla="*/ 462827 w 533400"/>
                    <a:gd name="connsiteY34" fmla="*/ 172071 h 523875"/>
                    <a:gd name="connsiteX35" fmla="*/ 448539 w 533400"/>
                    <a:gd name="connsiteY35" fmla="*/ 186359 h 523875"/>
                    <a:gd name="connsiteX36" fmla="*/ 462827 w 533400"/>
                    <a:gd name="connsiteY36" fmla="*/ 200646 h 523875"/>
                    <a:gd name="connsiteX37" fmla="*/ 477114 w 533400"/>
                    <a:gd name="connsiteY37" fmla="*/ 186359 h 523875"/>
                    <a:gd name="connsiteX38" fmla="*/ 462827 w 533400"/>
                    <a:gd name="connsiteY38" fmla="*/ 172071 h 523875"/>
                    <a:gd name="connsiteX39" fmla="*/ 343764 w 533400"/>
                    <a:gd name="connsiteY39" fmla="*/ 621 h 523875"/>
                    <a:gd name="connsiteX40" fmla="*/ 372339 w 533400"/>
                    <a:gd name="connsiteY40" fmla="*/ 29196 h 523875"/>
                    <a:gd name="connsiteX41" fmla="*/ 372339 w 533400"/>
                    <a:gd name="connsiteY41" fmla="*/ 105396 h 523875"/>
                    <a:gd name="connsiteX42" fmla="*/ 343764 w 533400"/>
                    <a:gd name="connsiteY42" fmla="*/ 133971 h 523875"/>
                    <a:gd name="connsiteX43" fmla="*/ 191364 w 533400"/>
                    <a:gd name="connsiteY43" fmla="*/ 133971 h 523875"/>
                    <a:gd name="connsiteX44" fmla="*/ 162789 w 533400"/>
                    <a:gd name="connsiteY44" fmla="*/ 105396 h 523875"/>
                    <a:gd name="connsiteX45" fmla="*/ 162789 w 533400"/>
                    <a:gd name="connsiteY45" fmla="*/ 29196 h 523875"/>
                    <a:gd name="connsiteX46" fmla="*/ 191364 w 533400"/>
                    <a:gd name="connsiteY46" fmla="*/ 621 h 523875"/>
                    <a:gd name="connsiteX47" fmla="*/ 343764 w 533400"/>
                    <a:gd name="connsiteY47" fmla="*/ 621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33400" h="523875">
                      <a:moveTo>
                        <a:pt x="343764" y="276846"/>
                      </a:moveTo>
                      <a:cubicBezTo>
                        <a:pt x="359957" y="276846"/>
                        <a:pt x="372339" y="289229"/>
                        <a:pt x="372339" y="305421"/>
                      </a:cubicBezTo>
                      <a:lnTo>
                        <a:pt x="372339" y="495921"/>
                      </a:lnTo>
                      <a:cubicBezTo>
                        <a:pt x="372339" y="512114"/>
                        <a:pt x="359957" y="524496"/>
                        <a:pt x="343764" y="524496"/>
                      </a:cubicBezTo>
                      <a:lnTo>
                        <a:pt x="191364" y="524496"/>
                      </a:lnTo>
                      <a:cubicBezTo>
                        <a:pt x="175171" y="524496"/>
                        <a:pt x="162789" y="512114"/>
                        <a:pt x="162789" y="495921"/>
                      </a:cubicBezTo>
                      <a:lnTo>
                        <a:pt x="162789" y="305421"/>
                      </a:lnTo>
                      <a:cubicBezTo>
                        <a:pt x="162789" y="289229"/>
                        <a:pt x="175171" y="276846"/>
                        <a:pt x="191364" y="276846"/>
                      </a:cubicBezTo>
                      <a:lnTo>
                        <a:pt x="343764" y="276846"/>
                      </a:lnTo>
                      <a:close/>
                      <a:moveTo>
                        <a:pt x="143739" y="114921"/>
                      </a:moveTo>
                      <a:cubicBezTo>
                        <a:pt x="143739" y="134924"/>
                        <a:pt x="159932" y="152069"/>
                        <a:pt x="179934" y="153021"/>
                      </a:cubicBezTo>
                      <a:lnTo>
                        <a:pt x="181839" y="153021"/>
                      </a:lnTo>
                      <a:lnTo>
                        <a:pt x="353289" y="153021"/>
                      </a:lnTo>
                      <a:cubicBezTo>
                        <a:pt x="373292" y="153021"/>
                        <a:pt x="390436" y="136829"/>
                        <a:pt x="391389" y="116826"/>
                      </a:cubicBezTo>
                      <a:lnTo>
                        <a:pt x="391389" y="114921"/>
                      </a:lnTo>
                      <a:lnTo>
                        <a:pt x="505689" y="114921"/>
                      </a:lnTo>
                      <a:cubicBezTo>
                        <a:pt x="521882" y="114921"/>
                        <a:pt x="534264" y="127304"/>
                        <a:pt x="534264" y="143496"/>
                      </a:cubicBezTo>
                      <a:lnTo>
                        <a:pt x="534264" y="381621"/>
                      </a:lnTo>
                      <a:cubicBezTo>
                        <a:pt x="534264" y="397814"/>
                        <a:pt x="521882" y="410196"/>
                        <a:pt x="505689" y="410196"/>
                      </a:cubicBezTo>
                      <a:lnTo>
                        <a:pt x="391389" y="410196"/>
                      </a:lnTo>
                      <a:lnTo>
                        <a:pt x="391389" y="295896"/>
                      </a:lnTo>
                      <a:cubicBezTo>
                        <a:pt x="391389" y="275894"/>
                        <a:pt x="375196" y="258749"/>
                        <a:pt x="355194" y="257796"/>
                      </a:cubicBezTo>
                      <a:lnTo>
                        <a:pt x="353289" y="257796"/>
                      </a:lnTo>
                      <a:lnTo>
                        <a:pt x="181839" y="257796"/>
                      </a:lnTo>
                      <a:cubicBezTo>
                        <a:pt x="161836" y="257796"/>
                        <a:pt x="144692" y="273989"/>
                        <a:pt x="143739" y="293991"/>
                      </a:cubicBezTo>
                      <a:lnTo>
                        <a:pt x="143739" y="295896"/>
                      </a:lnTo>
                      <a:lnTo>
                        <a:pt x="143739" y="410196"/>
                      </a:lnTo>
                      <a:lnTo>
                        <a:pt x="29439" y="410196"/>
                      </a:lnTo>
                      <a:cubicBezTo>
                        <a:pt x="13246" y="410196"/>
                        <a:pt x="864" y="397814"/>
                        <a:pt x="864" y="381621"/>
                      </a:cubicBezTo>
                      <a:lnTo>
                        <a:pt x="864" y="201599"/>
                      </a:lnTo>
                      <a:cubicBezTo>
                        <a:pt x="864" y="192074"/>
                        <a:pt x="4674" y="182549"/>
                        <a:pt x="11342" y="175881"/>
                      </a:cubicBezTo>
                      <a:lnTo>
                        <a:pt x="56109" y="127304"/>
                      </a:lnTo>
                      <a:cubicBezTo>
                        <a:pt x="63729" y="119684"/>
                        <a:pt x="73254" y="114921"/>
                        <a:pt x="83732" y="114921"/>
                      </a:cubicBezTo>
                      <a:lnTo>
                        <a:pt x="143739" y="114921"/>
                      </a:lnTo>
                      <a:close/>
                      <a:moveTo>
                        <a:pt x="462827" y="172071"/>
                      </a:moveTo>
                      <a:cubicBezTo>
                        <a:pt x="455207" y="172071"/>
                        <a:pt x="448539" y="178739"/>
                        <a:pt x="448539" y="186359"/>
                      </a:cubicBezTo>
                      <a:cubicBezTo>
                        <a:pt x="448539" y="193979"/>
                        <a:pt x="455207" y="200646"/>
                        <a:pt x="462827" y="200646"/>
                      </a:cubicBezTo>
                      <a:cubicBezTo>
                        <a:pt x="470446" y="200646"/>
                        <a:pt x="477114" y="193979"/>
                        <a:pt x="477114" y="186359"/>
                      </a:cubicBezTo>
                      <a:cubicBezTo>
                        <a:pt x="477114" y="178739"/>
                        <a:pt x="470446" y="172071"/>
                        <a:pt x="462827" y="172071"/>
                      </a:cubicBezTo>
                      <a:close/>
                      <a:moveTo>
                        <a:pt x="343764" y="621"/>
                      </a:moveTo>
                      <a:cubicBezTo>
                        <a:pt x="359957" y="621"/>
                        <a:pt x="372339" y="13004"/>
                        <a:pt x="372339" y="29196"/>
                      </a:cubicBezTo>
                      <a:lnTo>
                        <a:pt x="372339" y="105396"/>
                      </a:lnTo>
                      <a:cubicBezTo>
                        <a:pt x="372339" y="121589"/>
                        <a:pt x="359957" y="133971"/>
                        <a:pt x="343764" y="133971"/>
                      </a:cubicBezTo>
                      <a:lnTo>
                        <a:pt x="191364" y="133971"/>
                      </a:lnTo>
                      <a:cubicBezTo>
                        <a:pt x="175171" y="133971"/>
                        <a:pt x="162789" y="121589"/>
                        <a:pt x="162789" y="105396"/>
                      </a:cubicBezTo>
                      <a:lnTo>
                        <a:pt x="162789" y="29196"/>
                      </a:lnTo>
                      <a:cubicBezTo>
                        <a:pt x="162789" y="13004"/>
                        <a:pt x="175171" y="621"/>
                        <a:pt x="191364" y="621"/>
                      </a:cubicBezTo>
                      <a:lnTo>
                        <a:pt x="343764" y="6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7577023" y="2826637"/>
                <a:ext cx="2212720" cy="2697864"/>
                <a:chOff x="7577023" y="2826637"/>
                <a:chExt cx="2212721" cy="2697864"/>
              </a:xfrm>
            </p:grpSpPr>
            <p:sp>
              <p:nvSpPr>
                <p:cNvPr id="3" name="任意多边形: 形状 2"/>
                <p:cNvSpPr/>
                <p:nvPr/>
              </p:nvSpPr>
              <p:spPr bwMode="auto">
                <a:xfrm>
                  <a:off x="7577023" y="2826637"/>
                  <a:ext cx="2212721" cy="2697864"/>
                </a:xfrm>
                <a:custGeom>
                  <a:avLst/>
                  <a:gdLst>
                    <a:gd name="T0" fmla="*/ 1514 w 2057"/>
                    <a:gd name="T1" fmla="*/ 2508 h 2508"/>
                    <a:gd name="T2" fmla="*/ 0 w 2057"/>
                    <a:gd name="T3" fmla="*/ 2508 h 2508"/>
                    <a:gd name="T4" fmla="*/ 541 w 2057"/>
                    <a:gd name="T5" fmla="*/ 1255 h 2508"/>
                    <a:gd name="T6" fmla="*/ 0 w 2057"/>
                    <a:gd name="T7" fmla="*/ 0 h 2508"/>
                    <a:gd name="T8" fmla="*/ 1514 w 2057"/>
                    <a:gd name="T9" fmla="*/ 0 h 2508"/>
                    <a:gd name="T10" fmla="*/ 2057 w 2057"/>
                    <a:gd name="T11" fmla="*/ 1255 h 2508"/>
                    <a:gd name="T12" fmla="*/ 1514 w 2057"/>
                    <a:gd name="T13" fmla="*/ 2508 h 2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57" h="2508">
                      <a:moveTo>
                        <a:pt x="1514" y="2508"/>
                      </a:moveTo>
                      <a:lnTo>
                        <a:pt x="0" y="2508"/>
                      </a:lnTo>
                      <a:lnTo>
                        <a:pt x="541" y="1255"/>
                      </a:lnTo>
                      <a:lnTo>
                        <a:pt x="0" y="0"/>
                      </a:lnTo>
                      <a:lnTo>
                        <a:pt x="1514" y="0"/>
                      </a:lnTo>
                      <a:lnTo>
                        <a:pt x="2057" y="1255"/>
                      </a:lnTo>
                      <a:lnTo>
                        <a:pt x="1514" y="2508"/>
                      </a:lnTo>
                      <a:close/>
                    </a:path>
                  </a:pathLst>
                </a:custGeom>
                <a:solidFill>
                  <a:schemeClr val="tx2">
                    <a:alpha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" name="Number5"/>
                <p:cNvSpPr txBox="1"/>
                <p:nvPr/>
              </p:nvSpPr>
              <p:spPr>
                <a:xfrm>
                  <a:off x="8228524" y="2915112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 anchor="b" anchorCtr="0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chemeClr val="bg1"/>
                      </a:solidFill>
                    </a:rPr>
                    <a:t>05</a:t>
                  </a:r>
                  <a:endParaRPr lang="zh-CN" alt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Bullet5"/>
                <p:cNvSpPr/>
                <p:nvPr/>
              </p:nvSpPr>
              <p:spPr>
                <a:xfrm>
                  <a:off x="8228524" y="3201574"/>
                  <a:ext cx="1259726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rmAutofit/>
                </a:bodyPr>
                <a:lstStyle/>
                <a:p>
                  <a:r>
                    <a:rPr kumimoji="1" lang="zh-CN" altLang="en-US" b="1" dirty="0">
                      <a:solidFill>
                        <a:schemeClr val="bg1"/>
                      </a:solidFill>
                    </a:rPr>
                    <a:t>心理健康</a:t>
                  </a:r>
                  <a:endParaRPr lang="en-US" dirty="0"/>
                </a:p>
              </p:txBody>
            </p:sp>
            <p:sp>
              <p:nvSpPr>
                <p:cNvPr id="6" name="Text5"/>
                <p:cNvSpPr/>
                <p:nvPr/>
              </p:nvSpPr>
              <p:spPr>
                <a:xfrm>
                  <a:off x="8228524" y="3870766"/>
                  <a:ext cx="1259726" cy="88435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rmAutofit fontScale="92500"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bg1"/>
                      </a:solidFill>
                    </a:rPr>
                    <a:t>有效的沟通能减少误解和冲突，有益于心理健康</a:t>
                  </a:r>
                  <a:endParaRPr lang="en-US" dirty="0"/>
                </a:p>
              </p:txBody>
            </p:sp>
            <p:sp>
              <p:nvSpPr>
                <p:cNvPr id="42" name="Icon5"/>
                <p:cNvSpPr/>
                <p:nvPr/>
              </p:nvSpPr>
              <p:spPr>
                <a:xfrm>
                  <a:off x="8326472" y="4930105"/>
                  <a:ext cx="222348" cy="166761"/>
                </a:xfrm>
                <a:custGeom>
                  <a:avLst/>
                  <a:gdLst>
                    <a:gd name="connsiteX0" fmla="*/ 505433 w 533400"/>
                    <a:gd name="connsiteY0" fmla="*/ 621 h 400050"/>
                    <a:gd name="connsiteX1" fmla="*/ 534008 w 533400"/>
                    <a:gd name="connsiteY1" fmla="*/ 29196 h 400050"/>
                    <a:gd name="connsiteX2" fmla="*/ 534008 w 533400"/>
                    <a:gd name="connsiteY2" fmla="*/ 372096 h 400050"/>
                    <a:gd name="connsiteX3" fmla="*/ 505433 w 533400"/>
                    <a:gd name="connsiteY3" fmla="*/ 400671 h 400050"/>
                    <a:gd name="connsiteX4" fmla="*/ 29183 w 533400"/>
                    <a:gd name="connsiteY4" fmla="*/ 400671 h 400050"/>
                    <a:gd name="connsiteX5" fmla="*/ 608 w 533400"/>
                    <a:gd name="connsiteY5" fmla="*/ 372096 h 400050"/>
                    <a:gd name="connsiteX6" fmla="*/ 608 w 533400"/>
                    <a:gd name="connsiteY6" fmla="*/ 29196 h 400050"/>
                    <a:gd name="connsiteX7" fmla="*/ 29183 w 533400"/>
                    <a:gd name="connsiteY7" fmla="*/ 621 h 400050"/>
                    <a:gd name="connsiteX8" fmla="*/ 505433 w 533400"/>
                    <a:gd name="connsiteY8" fmla="*/ 621 h 400050"/>
                    <a:gd name="connsiteX9" fmla="*/ 391133 w 533400"/>
                    <a:gd name="connsiteY9" fmla="*/ 198741 h 400050"/>
                    <a:gd name="connsiteX10" fmla="*/ 351128 w 533400"/>
                    <a:gd name="connsiteY10" fmla="*/ 204456 h 400050"/>
                    <a:gd name="connsiteX11" fmla="*/ 351128 w 533400"/>
                    <a:gd name="connsiteY11" fmla="*/ 204456 h 400050"/>
                    <a:gd name="connsiteX12" fmla="*/ 267308 w 533400"/>
                    <a:gd name="connsiteY12" fmla="*/ 315899 h 400050"/>
                    <a:gd name="connsiteX13" fmla="*/ 264451 w 533400"/>
                    <a:gd name="connsiteY13" fmla="*/ 318756 h 400050"/>
                    <a:gd name="connsiteX14" fmla="*/ 224446 w 533400"/>
                    <a:gd name="connsiteY14" fmla="*/ 318756 h 400050"/>
                    <a:gd name="connsiteX15" fmla="*/ 224446 w 533400"/>
                    <a:gd name="connsiteY15" fmla="*/ 318756 h 400050"/>
                    <a:gd name="connsiteX16" fmla="*/ 162533 w 533400"/>
                    <a:gd name="connsiteY16" fmla="*/ 257796 h 400050"/>
                    <a:gd name="connsiteX17" fmla="*/ 160628 w 533400"/>
                    <a:gd name="connsiteY17" fmla="*/ 255891 h 400050"/>
                    <a:gd name="connsiteX18" fmla="*/ 120623 w 533400"/>
                    <a:gd name="connsiteY18" fmla="*/ 259701 h 400050"/>
                    <a:gd name="connsiteX19" fmla="*/ 120623 w 533400"/>
                    <a:gd name="connsiteY19" fmla="*/ 259701 h 400050"/>
                    <a:gd name="connsiteX20" fmla="*/ 32993 w 533400"/>
                    <a:gd name="connsiteY20" fmla="*/ 366381 h 400050"/>
                    <a:gd name="connsiteX21" fmla="*/ 31088 w 533400"/>
                    <a:gd name="connsiteY21" fmla="*/ 372096 h 400050"/>
                    <a:gd name="connsiteX22" fmla="*/ 40613 w 533400"/>
                    <a:gd name="connsiteY22" fmla="*/ 381621 h 400050"/>
                    <a:gd name="connsiteX23" fmla="*/ 40613 w 533400"/>
                    <a:gd name="connsiteY23" fmla="*/ 381621 h 400050"/>
                    <a:gd name="connsiteX24" fmla="*/ 497813 w 533400"/>
                    <a:gd name="connsiteY24" fmla="*/ 381621 h 400050"/>
                    <a:gd name="connsiteX25" fmla="*/ 503528 w 533400"/>
                    <a:gd name="connsiteY25" fmla="*/ 379716 h 400050"/>
                    <a:gd name="connsiteX26" fmla="*/ 506386 w 533400"/>
                    <a:gd name="connsiteY26" fmla="*/ 366381 h 400050"/>
                    <a:gd name="connsiteX27" fmla="*/ 506386 w 533400"/>
                    <a:gd name="connsiteY27" fmla="*/ 366381 h 400050"/>
                    <a:gd name="connsiteX28" fmla="*/ 398753 w 533400"/>
                    <a:gd name="connsiteY28" fmla="*/ 205409 h 400050"/>
                    <a:gd name="connsiteX29" fmla="*/ 391133 w 533400"/>
                    <a:gd name="connsiteY29" fmla="*/ 198741 h 400050"/>
                    <a:gd name="connsiteX30" fmla="*/ 95858 w 533400"/>
                    <a:gd name="connsiteY30" fmla="*/ 57771 h 400050"/>
                    <a:gd name="connsiteX31" fmla="*/ 57758 w 533400"/>
                    <a:gd name="connsiteY31" fmla="*/ 95871 h 400050"/>
                    <a:gd name="connsiteX32" fmla="*/ 95858 w 533400"/>
                    <a:gd name="connsiteY32" fmla="*/ 133971 h 400050"/>
                    <a:gd name="connsiteX33" fmla="*/ 133958 w 533400"/>
                    <a:gd name="connsiteY33" fmla="*/ 95871 h 400050"/>
                    <a:gd name="connsiteX34" fmla="*/ 95858 w 533400"/>
                    <a:gd name="connsiteY34" fmla="*/ 57771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33400" h="400050">
                      <a:moveTo>
                        <a:pt x="505433" y="621"/>
                      </a:moveTo>
                      <a:cubicBezTo>
                        <a:pt x="521626" y="621"/>
                        <a:pt x="534008" y="13004"/>
                        <a:pt x="534008" y="29196"/>
                      </a:cubicBezTo>
                      <a:lnTo>
                        <a:pt x="534008" y="372096"/>
                      </a:lnTo>
                      <a:cubicBezTo>
                        <a:pt x="534008" y="388289"/>
                        <a:pt x="521626" y="400671"/>
                        <a:pt x="505433" y="400671"/>
                      </a:cubicBezTo>
                      <a:lnTo>
                        <a:pt x="29183" y="400671"/>
                      </a:lnTo>
                      <a:cubicBezTo>
                        <a:pt x="12990" y="400671"/>
                        <a:pt x="608" y="388289"/>
                        <a:pt x="608" y="372096"/>
                      </a:cubicBezTo>
                      <a:lnTo>
                        <a:pt x="608" y="29196"/>
                      </a:lnTo>
                      <a:cubicBezTo>
                        <a:pt x="608" y="13004"/>
                        <a:pt x="12990" y="621"/>
                        <a:pt x="29183" y="621"/>
                      </a:cubicBezTo>
                      <a:lnTo>
                        <a:pt x="505433" y="621"/>
                      </a:lnTo>
                      <a:close/>
                      <a:moveTo>
                        <a:pt x="391133" y="198741"/>
                      </a:moveTo>
                      <a:cubicBezTo>
                        <a:pt x="378751" y="189216"/>
                        <a:pt x="360653" y="192074"/>
                        <a:pt x="351128" y="204456"/>
                      </a:cubicBezTo>
                      <a:lnTo>
                        <a:pt x="351128" y="204456"/>
                      </a:lnTo>
                      <a:lnTo>
                        <a:pt x="267308" y="315899"/>
                      </a:lnTo>
                      <a:cubicBezTo>
                        <a:pt x="266355" y="316851"/>
                        <a:pt x="265403" y="317804"/>
                        <a:pt x="264451" y="318756"/>
                      </a:cubicBezTo>
                      <a:cubicBezTo>
                        <a:pt x="253021" y="330186"/>
                        <a:pt x="234923" y="330186"/>
                        <a:pt x="224446" y="318756"/>
                      </a:cubicBezTo>
                      <a:lnTo>
                        <a:pt x="224446" y="318756"/>
                      </a:lnTo>
                      <a:lnTo>
                        <a:pt x="162533" y="257796"/>
                      </a:lnTo>
                      <a:cubicBezTo>
                        <a:pt x="161580" y="256844"/>
                        <a:pt x="161580" y="256844"/>
                        <a:pt x="160628" y="255891"/>
                      </a:cubicBezTo>
                      <a:cubicBezTo>
                        <a:pt x="148246" y="245414"/>
                        <a:pt x="130148" y="247319"/>
                        <a:pt x="120623" y="259701"/>
                      </a:cubicBezTo>
                      <a:lnTo>
                        <a:pt x="120623" y="259701"/>
                      </a:lnTo>
                      <a:lnTo>
                        <a:pt x="32993" y="366381"/>
                      </a:lnTo>
                      <a:cubicBezTo>
                        <a:pt x="32040" y="368286"/>
                        <a:pt x="31088" y="370191"/>
                        <a:pt x="31088" y="372096"/>
                      </a:cubicBezTo>
                      <a:cubicBezTo>
                        <a:pt x="31088" y="377811"/>
                        <a:pt x="34898" y="381621"/>
                        <a:pt x="40613" y="381621"/>
                      </a:cubicBezTo>
                      <a:lnTo>
                        <a:pt x="40613" y="381621"/>
                      </a:lnTo>
                      <a:lnTo>
                        <a:pt x="497813" y="381621"/>
                      </a:lnTo>
                      <a:cubicBezTo>
                        <a:pt x="499718" y="381621"/>
                        <a:pt x="501623" y="380669"/>
                        <a:pt x="503528" y="379716"/>
                      </a:cubicBezTo>
                      <a:cubicBezTo>
                        <a:pt x="508290" y="376859"/>
                        <a:pt x="509243" y="371144"/>
                        <a:pt x="506386" y="366381"/>
                      </a:cubicBezTo>
                      <a:lnTo>
                        <a:pt x="506386" y="366381"/>
                      </a:lnTo>
                      <a:lnTo>
                        <a:pt x="398753" y="205409"/>
                      </a:lnTo>
                      <a:cubicBezTo>
                        <a:pt x="395896" y="202551"/>
                        <a:pt x="393990" y="200646"/>
                        <a:pt x="391133" y="198741"/>
                      </a:cubicBezTo>
                      <a:close/>
                      <a:moveTo>
                        <a:pt x="95858" y="57771"/>
                      </a:moveTo>
                      <a:cubicBezTo>
                        <a:pt x="74903" y="57771"/>
                        <a:pt x="57758" y="74916"/>
                        <a:pt x="57758" y="95871"/>
                      </a:cubicBezTo>
                      <a:cubicBezTo>
                        <a:pt x="57758" y="116826"/>
                        <a:pt x="74903" y="133971"/>
                        <a:pt x="95858" y="133971"/>
                      </a:cubicBezTo>
                      <a:cubicBezTo>
                        <a:pt x="116813" y="133971"/>
                        <a:pt x="133958" y="116826"/>
                        <a:pt x="133958" y="95871"/>
                      </a:cubicBezTo>
                      <a:cubicBezTo>
                        <a:pt x="133958" y="74916"/>
                        <a:pt x="116813" y="57771"/>
                        <a:pt x="95858" y="577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9306178" y="2826637"/>
                <a:ext cx="2212720" cy="2697864"/>
                <a:chOff x="9306178" y="2826637"/>
                <a:chExt cx="2212721" cy="2697864"/>
              </a:xfrm>
            </p:grpSpPr>
            <p:sp>
              <p:nvSpPr>
                <p:cNvPr id="11" name="任意多边形: 形状 10"/>
                <p:cNvSpPr/>
                <p:nvPr/>
              </p:nvSpPr>
              <p:spPr bwMode="auto">
                <a:xfrm>
                  <a:off x="9306178" y="2826637"/>
                  <a:ext cx="2212721" cy="2697864"/>
                </a:xfrm>
                <a:custGeom>
                  <a:avLst/>
                  <a:gdLst>
                    <a:gd name="T0" fmla="*/ 1514 w 2057"/>
                    <a:gd name="T1" fmla="*/ 2508 h 2508"/>
                    <a:gd name="T2" fmla="*/ 0 w 2057"/>
                    <a:gd name="T3" fmla="*/ 2508 h 2508"/>
                    <a:gd name="T4" fmla="*/ 541 w 2057"/>
                    <a:gd name="T5" fmla="*/ 1255 h 2508"/>
                    <a:gd name="T6" fmla="*/ 0 w 2057"/>
                    <a:gd name="T7" fmla="*/ 0 h 2508"/>
                    <a:gd name="T8" fmla="*/ 1514 w 2057"/>
                    <a:gd name="T9" fmla="*/ 0 h 2508"/>
                    <a:gd name="T10" fmla="*/ 2057 w 2057"/>
                    <a:gd name="T11" fmla="*/ 1255 h 2508"/>
                    <a:gd name="T12" fmla="*/ 1514 w 2057"/>
                    <a:gd name="T13" fmla="*/ 2508 h 2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57" h="2508">
                      <a:moveTo>
                        <a:pt x="1514" y="2508"/>
                      </a:moveTo>
                      <a:lnTo>
                        <a:pt x="0" y="2508"/>
                      </a:lnTo>
                      <a:lnTo>
                        <a:pt x="541" y="1255"/>
                      </a:lnTo>
                      <a:lnTo>
                        <a:pt x="0" y="0"/>
                      </a:lnTo>
                      <a:lnTo>
                        <a:pt x="1514" y="0"/>
                      </a:lnTo>
                      <a:lnTo>
                        <a:pt x="2057" y="1255"/>
                      </a:lnTo>
                      <a:lnTo>
                        <a:pt x="1514" y="2508"/>
                      </a:lnTo>
                      <a:close/>
                    </a:path>
                  </a:pathLst>
                </a:custGeom>
                <a:solidFill>
                  <a:schemeClr val="tx2">
                    <a:alpha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" name="Number6"/>
                <p:cNvSpPr txBox="1"/>
                <p:nvPr/>
              </p:nvSpPr>
              <p:spPr>
                <a:xfrm>
                  <a:off x="9957679" y="2915112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 anchor="b" anchorCtr="0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chemeClr val="bg1"/>
                      </a:solidFill>
                    </a:rPr>
                    <a:t>06</a:t>
                  </a:r>
                  <a:endParaRPr lang="zh-CN" alt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Bullet6"/>
                <p:cNvSpPr/>
                <p:nvPr/>
              </p:nvSpPr>
              <p:spPr>
                <a:xfrm>
                  <a:off x="9957679" y="3201574"/>
                  <a:ext cx="1259726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rmAutofit/>
                </a:bodyPr>
                <a:lstStyle/>
                <a:p>
                  <a:r>
                    <a:rPr kumimoji="1" lang="zh-CN" altLang="en-US" b="1" dirty="0">
                      <a:solidFill>
                        <a:schemeClr val="bg1"/>
                      </a:solidFill>
                    </a:rPr>
                    <a:t>技巧掌握</a:t>
                  </a:r>
                  <a:endParaRPr lang="en-US" dirty="0"/>
                </a:p>
              </p:txBody>
            </p:sp>
            <p:sp>
              <p:nvSpPr>
                <p:cNvPr id="14" name="Text6"/>
                <p:cNvSpPr/>
                <p:nvPr/>
              </p:nvSpPr>
              <p:spPr>
                <a:xfrm>
                  <a:off x="9957679" y="3870766"/>
                  <a:ext cx="1259726" cy="88435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rmAutofit fontScale="92500" lnSpcReduction="10000"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bg1"/>
                      </a:solidFill>
                    </a:rPr>
                    <a:t>学习和掌握常用的口语技巧，可使表达更清晰、有效</a:t>
                  </a:r>
                  <a:endParaRPr lang="en-US" dirty="0"/>
                </a:p>
              </p:txBody>
            </p:sp>
            <p:sp>
              <p:nvSpPr>
                <p:cNvPr id="43" name="Icon6"/>
                <p:cNvSpPr/>
                <p:nvPr/>
              </p:nvSpPr>
              <p:spPr>
                <a:xfrm>
                  <a:off x="10048072" y="4890176"/>
                  <a:ext cx="229903" cy="246618"/>
                </a:xfrm>
                <a:custGeom>
                  <a:avLst/>
                  <a:gdLst>
                    <a:gd name="connsiteX0" fmla="*/ 8356 w 487477"/>
                    <a:gd name="connsiteY0" fmla="*/ 512114 h 522922"/>
                    <a:gd name="connsiteX1" fmla="*/ 8356 w 487477"/>
                    <a:gd name="connsiteY1" fmla="*/ 512114 h 522922"/>
                    <a:gd name="connsiteX2" fmla="*/ 8356 w 487477"/>
                    <a:gd name="connsiteY2" fmla="*/ 512114 h 522922"/>
                    <a:gd name="connsiteX3" fmla="*/ 7404 w 487477"/>
                    <a:gd name="connsiteY3" fmla="*/ 511161 h 522922"/>
                    <a:gd name="connsiteX4" fmla="*/ 5499 w 487477"/>
                    <a:gd name="connsiteY4" fmla="*/ 508303 h 522922"/>
                    <a:gd name="connsiteX5" fmla="*/ 5499 w 487477"/>
                    <a:gd name="connsiteY5" fmla="*/ 508303 h 522922"/>
                    <a:gd name="connsiteX6" fmla="*/ 5499 w 487477"/>
                    <a:gd name="connsiteY6" fmla="*/ 507351 h 522922"/>
                    <a:gd name="connsiteX7" fmla="*/ 4546 w 487477"/>
                    <a:gd name="connsiteY7" fmla="*/ 505446 h 522922"/>
                    <a:gd name="connsiteX8" fmla="*/ 3593 w 487477"/>
                    <a:gd name="connsiteY8" fmla="*/ 503541 h 522922"/>
                    <a:gd name="connsiteX9" fmla="*/ 3593 w 487477"/>
                    <a:gd name="connsiteY9" fmla="*/ 503541 h 522922"/>
                    <a:gd name="connsiteX10" fmla="*/ 3593 w 487477"/>
                    <a:gd name="connsiteY10" fmla="*/ 503541 h 522922"/>
                    <a:gd name="connsiteX11" fmla="*/ 3593 w 487477"/>
                    <a:gd name="connsiteY11" fmla="*/ 503541 h 522922"/>
                    <a:gd name="connsiteX12" fmla="*/ 2641 w 487477"/>
                    <a:gd name="connsiteY12" fmla="*/ 501636 h 522922"/>
                    <a:gd name="connsiteX13" fmla="*/ 2641 w 487477"/>
                    <a:gd name="connsiteY13" fmla="*/ 500684 h 522922"/>
                    <a:gd name="connsiteX14" fmla="*/ 1689 w 487477"/>
                    <a:gd name="connsiteY14" fmla="*/ 498778 h 522922"/>
                    <a:gd name="connsiteX15" fmla="*/ 736 w 487477"/>
                    <a:gd name="connsiteY15" fmla="*/ 494968 h 522922"/>
                    <a:gd name="connsiteX16" fmla="*/ 736 w 487477"/>
                    <a:gd name="connsiteY16" fmla="*/ 492111 h 522922"/>
                    <a:gd name="connsiteX17" fmla="*/ 736 w 487477"/>
                    <a:gd name="connsiteY17" fmla="*/ 485443 h 522922"/>
                    <a:gd name="connsiteX18" fmla="*/ 5499 w 487477"/>
                    <a:gd name="connsiteY18" fmla="*/ 467346 h 522922"/>
                    <a:gd name="connsiteX19" fmla="*/ 155041 w 487477"/>
                    <a:gd name="connsiteY19" fmla="*/ 151116 h 522922"/>
                    <a:gd name="connsiteX20" fmla="*/ 158851 w 487477"/>
                    <a:gd name="connsiteY20" fmla="*/ 134924 h 522922"/>
                    <a:gd name="connsiteX21" fmla="*/ 158851 w 487477"/>
                    <a:gd name="connsiteY21" fmla="*/ 19671 h 522922"/>
                    <a:gd name="connsiteX22" fmla="*/ 120751 w 487477"/>
                    <a:gd name="connsiteY22" fmla="*/ 19671 h 522922"/>
                    <a:gd name="connsiteX23" fmla="*/ 120751 w 487477"/>
                    <a:gd name="connsiteY23" fmla="*/ 621 h 522922"/>
                    <a:gd name="connsiteX24" fmla="*/ 368401 w 487477"/>
                    <a:gd name="connsiteY24" fmla="*/ 621 h 522922"/>
                    <a:gd name="connsiteX25" fmla="*/ 368401 w 487477"/>
                    <a:gd name="connsiteY25" fmla="*/ 19671 h 522922"/>
                    <a:gd name="connsiteX26" fmla="*/ 330301 w 487477"/>
                    <a:gd name="connsiteY26" fmla="*/ 19671 h 522922"/>
                    <a:gd name="connsiteX27" fmla="*/ 330301 w 487477"/>
                    <a:gd name="connsiteY27" fmla="*/ 134924 h 522922"/>
                    <a:gd name="connsiteX28" fmla="*/ 334111 w 487477"/>
                    <a:gd name="connsiteY28" fmla="*/ 151116 h 522922"/>
                    <a:gd name="connsiteX29" fmla="*/ 483654 w 487477"/>
                    <a:gd name="connsiteY29" fmla="*/ 467346 h 522922"/>
                    <a:gd name="connsiteX30" fmla="*/ 485558 w 487477"/>
                    <a:gd name="connsiteY30" fmla="*/ 504493 h 522922"/>
                    <a:gd name="connsiteX31" fmla="*/ 485558 w 487477"/>
                    <a:gd name="connsiteY31" fmla="*/ 504493 h 522922"/>
                    <a:gd name="connsiteX32" fmla="*/ 484606 w 487477"/>
                    <a:gd name="connsiteY32" fmla="*/ 506399 h 522922"/>
                    <a:gd name="connsiteX33" fmla="*/ 459841 w 487477"/>
                    <a:gd name="connsiteY33" fmla="*/ 523543 h 522922"/>
                    <a:gd name="connsiteX34" fmla="*/ 457936 w 487477"/>
                    <a:gd name="connsiteY34" fmla="*/ 523543 h 522922"/>
                    <a:gd name="connsiteX35" fmla="*/ 32168 w 487477"/>
                    <a:gd name="connsiteY35" fmla="*/ 523543 h 522922"/>
                    <a:gd name="connsiteX36" fmla="*/ 30264 w 487477"/>
                    <a:gd name="connsiteY36" fmla="*/ 523543 h 522922"/>
                    <a:gd name="connsiteX37" fmla="*/ 27406 w 487477"/>
                    <a:gd name="connsiteY37" fmla="*/ 523543 h 522922"/>
                    <a:gd name="connsiteX38" fmla="*/ 23596 w 487477"/>
                    <a:gd name="connsiteY38" fmla="*/ 522591 h 522922"/>
                    <a:gd name="connsiteX39" fmla="*/ 23596 w 487477"/>
                    <a:gd name="connsiteY39" fmla="*/ 522591 h 522922"/>
                    <a:gd name="connsiteX40" fmla="*/ 17881 w 487477"/>
                    <a:gd name="connsiteY40" fmla="*/ 520686 h 522922"/>
                    <a:gd name="connsiteX41" fmla="*/ 15976 w 487477"/>
                    <a:gd name="connsiteY41" fmla="*/ 519734 h 522922"/>
                    <a:gd name="connsiteX42" fmla="*/ 15024 w 487477"/>
                    <a:gd name="connsiteY42" fmla="*/ 518781 h 522922"/>
                    <a:gd name="connsiteX43" fmla="*/ 10261 w 487477"/>
                    <a:gd name="connsiteY43" fmla="*/ 514971 h 522922"/>
                    <a:gd name="connsiteX44" fmla="*/ 8356 w 487477"/>
                    <a:gd name="connsiteY44" fmla="*/ 512114 h 522922"/>
                    <a:gd name="connsiteX45" fmla="*/ 8356 w 487477"/>
                    <a:gd name="connsiteY45" fmla="*/ 512114 h 522922"/>
                    <a:gd name="connsiteX46" fmla="*/ 255054 w 487477"/>
                    <a:gd name="connsiteY46" fmla="*/ 402576 h 522922"/>
                    <a:gd name="connsiteX47" fmla="*/ 252196 w 487477"/>
                    <a:gd name="connsiteY47" fmla="*/ 404481 h 522922"/>
                    <a:gd name="connsiteX48" fmla="*/ 246481 w 487477"/>
                    <a:gd name="connsiteY48" fmla="*/ 408291 h 522922"/>
                    <a:gd name="connsiteX49" fmla="*/ 55029 w 487477"/>
                    <a:gd name="connsiteY49" fmla="*/ 414959 h 522922"/>
                    <a:gd name="connsiteX50" fmla="*/ 51218 w 487477"/>
                    <a:gd name="connsiteY50" fmla="*/ 413053 h 522922"/>
                    <a:gd name="connsiteX51" fmla="*/ 22643 w 487477"/>
                    <a:gd name="connsiteY51" fmla="*/ 474014 h 522922"/>
                    <a:gd name="connsiteX52" fmla="*/ 21691 w 487477"/>
                    <a:gd name="connsiteY52" fmla="*/ 475918 h 522922"/>
                    <a:gd name="connsiteX53" fmla="*/ 21691 w 487477"/>
                    <a:gd name="connsiteY53" fmla="*/ 495921 h 522922"/>
                    <a:gd name="connsiteX54" fmla="*/ 29311 w 487477"/>
                    <a:gd name="connsiteY54" fmla="*/ 502589 h 522922"/>
                    <a:gd name="connsiteX55" fmla="*/ 30264 w 487477"/>
                    <a:gd name="connsiteY55" fmla="*/ 502589 h 522922"/>
                    <a:gd name="connsiteX56" fmla="*/ 31216 w 487477"/>
                    <a:gd name="connsiteY56" fmla="*/ 502589 h 522922"/>
                    <a:gd name="connsiteX57" fmla="*/ 456983 w 487477"/>
                    <a:gd name="connsiteY57" fmla="*/ 502589 h 522922"/>
                    <a:gd name="connsiteX58" fmla="*/ 457936 w 487477"/>
                    <a:gd name="connsiteY58" fmla="*/ 502589 h 522922"/>
                    <a:gd name="connsiteX59" fmla="*/ 466508 w 487477"/>
                    <a:gd name="connsiteY59" fmla="*/ 495921 h 522922"/>
                    <a:gd name="connsiteX60" fmla="*/ 467461 w 487477"/>
                    <a:gd name="connsiteY60" fmla="*/ 477824 h 522922"/>
                    <a:gd name="connsiteX61" fmla="*/ 466508 w 487477"/>
                    <a:gd name="connsiteY61" fmla="*/ 475918 h 522922"/>
                    <a:gd name="connsiteX62" fmla="*/ 465556 w 487477"/>
                    <a:gd name="connsiteY62" fmla="*/ 474014 h 522922"/>
                    <a:gd name="connsiteX63" fmla="*/ 423646 w 487477"/>
                    <a:gd name="connsiteY63" fmla="*/ 385431 h 522922"/>
                    <a:gd name="connsiteX64" fmla="*/ 255054 w 487477"/>
                    <a:gd name="connsiteY64" fmla="*/ 402576 h 522922"/>
                    <a:gd name="connsiteX65" fmla="*/ 305536 w 487477"/>
                    <a:gd name="connsiteY65" fmla="*/ 255891 h 522922"/>
                    <a:gd name="connsiteX66" fmla="*/ 272199 w 487477"/>
                    <a:gd name="connsiteY66" fmla="*/ 289228 h 522922"/>
                    <a:gd name="connsiteX67" fmla="*/ 305536 w 487477"/>
                    <a:gd name="connsiteY67" fmla="*/ 322566 h 522922"/>
                    <a:gd name="connsiteX68" fmla="*/ 338874 w 487477"/>
                    <a:gd name="connsiteY68" fmla="*/ 289228 h 522922"/>
                    <a:gd name="connsiteX69" fmla="*/ 305536 w 487477"/>
                    <a:gd name="connsiteY69" fmla="*/ 255891 h 522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487477" h="522922">
                      <a:moveTo>
                        <a:pt x="8356" y="512114"/>
                      </a:moveTo>
                      <a:lnTo>
                        <a:pt x="8356" y="512114"/>
                      </a:lnTo>
                      <a:lnTo>
                        <a:pt x="8356" y="512114"/>
                      </a:lnTo>
                      <a:lnTo>
                        <a:pt x="7404" y="511161"/>
                      </a:lnTo>
                      <a:cubicBezTo>
                        <a:pt x="6451" y="510209"/>
                        <a:pt x="6451" y="509256"/>
                        <a:pt x="5499" y="508303"/>
                      </a:cubicBezTo>
                      <a:lnTo>
                        <a:pt x="5499" y="508303"/>
                      </a:lnTo>
                      <a:lnTo>
                        <a:pt x="5499" y="507351"/>
                      </a:lnTo>
                      <a:lnTo>
                        <a:pt x="4546" y="505446"/>
                      </a:lnTo>
                      <a:lnTo>
                        <a:pt x="3593" y="503541"/>
                      </a:lnTo>
                      <a:lnTo>
                        <a:pt x="3593" y="503541"/>
                      </a:lnTo>
                      <a:lnTo>
                        <a:pt x="3593" y="503541"/>
                      </a:lnTo>
                      <a:lnTo>
                        <a:pt x="3593" y="503541"/>
                      </a:lnTo>
                      <a:lnTo>
                        <a:pt x="2641" y="501636"/>
                      </a:lnTo>
                      <a:cubicBezTo>
                        <a:pt x="2641" y="501636"/>
                        <a:pt x="2641" y="500684"/>
                        <a:pt x="2641" y="500684"/>
                      </a:cubicBezTo>
                      <a:cubicBezTo>
                        <a:pt x="2641" y="499731"/>
                        <a:pt x="2641" y="499731"/>
                        <a:pt x="1689" y="498778"/>
                      </a:cubicBezTo>
                      <a:cubicBezTo>
                        <a:pt x="1689" y="497826"/>
                        <a:pt x="736" y="495921"/>
                        <a:pt x="736" y="494968"/>
                      </a:cubicBezTo>
                      <a:lnTo>
                        <a:pt x="736" y="492111"/>
                      </a:lnTo>
                      <a:cubicBezTo>
                        <a:pt x="736" y="490206"/>
                        <a:pt x="736" y="487349"/>
                        <a:pt x="736" y="485443"/>
                      </a:cubicBezTo>
                      <a:cubicBezTo>
                        <a:pt x="736" y="478776"/>
                        <a:pt x="2641" y="473061"/>
                        <a:pt x="5499" y="467346"/>
                      </a:cubicBezTo>
                      <a:lnTo>
                        <a:pt x="155041" y="151116"/>
                      </a:lnTo>
                      <a:cubicBezTo>
                        <a:pt x="157899" y="146353"/>
                        <a:pt x="158851" y="140639"/>
                        <a:pt x="158851" y="134924"/>
                      </a:cubicBezTo>
                      <a:lnTo>
                        <a:pt x="158851" y="19671"/>
                      </a:lnTo>
                      <a:lnTo>
                        <a:pt x="120751" y="19671"/>
                      </a:lnTo>
                      <a:lnTo>
                        <a:pt x="120751" y="621"/>
                      </a:lnTo>
                      <a:lnTo>
                        <a:pt x="368401" y="621"/>
                      </a:lnTo>
                      <a:lnTo>
                        <a:pt x="368401" y="19671"/>
                      </a:lnTo>
                      <a:lnTo>
                        <a:pt x="330301" y="19671"/>
                      </a:lnTo>
                      <a:lnTo>
                        <a:pt x="330301" y="134924"/>
                      </a:lnTo>
                      <a:cubicBezTo>
                        <a:pt x="330301" y="140639"/>
                        <a:pt x="331254" y="146353"/>
                        <a:pt x="334111" y="151116"/>
                      </a:cubicBezTo>
                      <a:lnTo>
                        <a:pt x="483654" y="467346"/>
                      </a:lnTo>
                      <a:cubicBezTo>
                        <a:pt x="489368" y="478776"/>
                        <a:pt x="489368" y="492111"/>
                        <a:pt x="485558" y="504493"/>
                      </a:cubicBezTo>
                      <a:lnTo>
                        <a:pt x="485558" y="504493"/>
                      </a:lnTo>
                      <a:lnTo>
                        <a:pt x="484606" y="506399"/>
                      </a:lnTo>
                      <a:cubicBezTo>
                        <a:pt x="479843" y="515924"/>
                        <a:pt x="470318" y="522591"/>
                        <a:pt x="459841" y="523543"/>
                      </a:cubicBezTo>
                      <a:lnTo>
                        <a:pt x="457936" y="523543"/>
                      </a:lnTo>
                      <a:lnTo>
                        <a:pt x="32168" y="523543"/>
                      </a:lnTo>
                      <a:lnTo>
                        <a:pt x="30264" y="523543"/>
                      </a:lnTo>
                      <a:cubicBezTo>
                        <a:pt x="29311" y="523543"/>
                        <a:pt x="28358" y="523543"/>
                        <a:pt x="27406" y="523543"/>
                      </a:cubicBezTo>
                      <a:cubicBezTo>
                        <a:pt x="26454" y="523543"/>
                        <a:pt x="24549" y="523543"/>
                        <a:pt x="23596" y="522591"/>
                      </a:cubicBezTo>
                      <a:lnTo>
                        <a:pt x="23596" y="522591"/>
                      </a:lnTo>
                      <a:cubicBezTo>
                        <a:pt x="21691" y="521639"/>
                        <a:pt x="19786" y="521639"/>
                        <a:pt x="17881" y="520686"/>
                      </a:cubicBezTo>
                      <a:lnTo>
                        <a:pt x="15976" y="519734"/>
                      </a:lnTo>
                      <a:cubicBezTo>
                        <a:pt x="15976" y="519734"/>
                        <a:pt x="15024" y="519734"/>
                        <a:pt x="15024" y="518781"/>
                      </a:cubicBezTo>
                      <a:cubicBezTo>
                        <a:pt x="13118" y="517828"/>
                        <a:pt x="11214" y="515924"/>
                        <a:pt x="10261" y="514971"/>
                      </a:cubicBezTo>
                      <a:lnTo>
                        <a:pt x="8356" y="512114"/>
                      </a:lnTo>
                      <a:lnTo>
                        <a:pt x="8356" y="512114"/>
                      </a:lnTo>
                      <a:close/>
                      <a:moveTo>
                        <a:pt x="255054" y="402576"/>
                      </a:moveTo>
                      <a:lnTo>
                        <a:pt x="252196" y="404481"/>
                      </a:lnTo>
                      <a:lnTo>
                        <a:pt x="246481" y="408291"/>
                      </a:lnTo>
                      <a:cubicBezTo>
                        <a:pt x="198856" y="439724"/>
                        <a:pt x="119799" y="440676"/>
                        <a:pt x="55029" y="414959"/>
                      </a:cubicBezTo>
                      <a:lnTo>
                        <a:pt x="51218" y="413053"/>
                      </a:lnTo>
                      <a:lnTo>
                        <a:pt x="22643" y="474014"/>
                      </a:lnTo>
                      <a:lnTo>
                        <a:pt x="21691" y="475918"/>
                      </a:lnTo>
                      <a:cubicBezTo>
                        <a:pt x="18833" y="482586"/>
                        <a:pt x="18833" y="490206"/>
                        <a:pt x="21691" y="495921"/>
                      </a:cubicBezTo>
                      <a:cubicBezTo>
                        <a:pt x="22643" y="498778"/>
                        <a:pt x="25501" y="501636"/>
                        <a:pt x="29311" y="502589"/>
                      </a:cubicBezTo>
                      <a:lnTo>
                        <a:pt x="30264" y="502589"/>
                      </a:lnTo>
                      <a:lnTo>
                        <a:pt x="31216" y="502589"/>
                      </a:lnTo>
                      <a:lnTo>
                        <a:pt x="456983" y="502589"/>
                      </a:lnTo>
                      <a:lnTo>
                        <a:pt x="457936" y="502589"/>
                      </a:lnTo>
                      <a:cubicBezTo>
                        <a:pt x="461746" y="502589"/>
                        <a:pt x="464604" y="499731"/>
                        <a:pt x="466508" y="495921"/>
                      </a:cubicBezTo>
                      <a:cubicBezTo>
                        <a:pt x="468414" y="490206"/>
                        <a:pt x="469366" y="483539"/>
                        <a:pt x="467461" y="477824"/>
                      </a:cubicBezTo>
                      <a:lnTo>
                        <a:pt x="466508" y="475918"/>
                      </a:lnTo>
                      <a:lnTo>
                        <a:pt x="465556" y="474014"/>
                      </a:lnTo>
                      <a:lnTo>
                        <a:pt x="423646" y="385431"/>
                      </a:lnTo>
                      <a:cubicBezTo>
                        <a:pt x="365543" y="372096"/>
                        <a:pt x="296011" y="376859"/>
                        <a:pt x="255054" y="402576"/>
                      </a:cubicBezTo>
                      <a:close/>
                      <a:moveTo>
                        <a:pt x="305536" y="255891"/>
                      </a:moveTo>
                      <a:cubicBezTo>
                        <a:pt x="287439" y="255891"/>
                        <a:pt x="272199" y="271131"/>
                        <a:pt x="272199" y="289228"/>
                      </a:cubicBezTo>
                      <a:cubicBezTo>
                        <a:pt x="272199" y="307326"/>
                        <a:pt x="287439" y="322566"/>
                        <a:pt x="305536" y="322566"/>
                      </a:cubicBezTo>
                      <a:cubicBezTo>
                        <a:pt x="323633" y="322566"/>
                        <a:pt x="338874" y="307326"/>
                        <a:pt x="338874" y="289228"/>
                      </a:cubicBezTo>
                      <a:cubicBezTo>
                        <a:pt x="338874" y="270178"/>
                        <a:pt x="323633" y="255891"/>
                        <a:pt x="305536" y="2558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53" name="Title"/>
            <p:cNvSpPr/>
            <p:nvPr/>
          </p:nvSpPr>
          <p:spPr>
            <a:xfrm>
              <a:off x="660402" y="1130300"/>
              <a:ext cx="1085849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b" anchorCtr="0">
              <a:normAutofit/>
            </a:bodyPr>
            <a:lstStyle/>
            <a:p>
              <a:pPr algn="ctr">
                <a:buSzPct val="25000"/>
              </a:pPr>
              <a:r>
                <a:rPr lang="zh-CN" altLang="en-US" sz="2400" b="1" dirty="0">
                  <a:solidFill>
                    <a:schemeClr val="tx1"/>
                  </a:solidFill>
                </a:rPr>
                <a:t>受益终生的技能</a:t>
              </a:r>
              <a:endParaRPr lang="en-US" dirty="0"/>
            </a:p>
          </p:txBody>
        </p:sp>
      </p:grp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圓角矩形 53"/>
          <p:cNvSpPr/>
          <p:nvPr/>
        </p:nvSpPr>
        <p:spPr>
          <a:xfrm>
            <a:off x="8130783" y="1809346"/>
            <a:ext cx="3123800" cy="3625674"/>
          </a:xfrm>
          <a:prstGeom prst="roundRect">
            <a:avLst/>
          </a:prstGeom>
          <a:solidFill>
            <a:srgbClr val="ECECEC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 dirty="0"/>
          </a:p>
        </p:txBody>
      </p:sp>
      <p:sp>
        <p:nvSpPr>
          <p:cNvPr id="51" name="圓角矩形 50"/>
          <p:cNvSpPr/>
          <p:nvPr/>
        </p:nvSpPr>
        <p:spPr>
          <a:xfrm>
            <a:off x="4506886" y="1818897"/>
            <a:ext cx="3123800" cy="3625674"/>
          </a:xfrm>
          <a:prstGeom prst="roundRect">
            <a:avLst/>
          </a:prstGeom>
          <a:solidFill>
            <a:srgbClr val="ECECEC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 dirty="0"/>
          </a:p>
        </p:txBody>
      </p:sp>
      <p:sp>
        <p:nvSpPr>
          <p:cNvPr id="48" name="圓角矩形 47"/>
          <p:cNvSpPr/>
          <p:nvPr/>
        </p:nvSpPr>
        <p:spPr>
          <a:xfrm>
            <a:off x="880601" y="1809346"/>
            <a:ext cx="3123800" cy="3625674"/>
          </a:xfrm>
          <a:prstGeom prst="roundRect">
            <a:avLst/>
          </a:prstGeom>
          <a:solidFill>
            <a:srgbClr val="ECECEC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-8255" y="369164"/>
            <a:ext cx="5448306" cy="710126"/>
            <a:chOff x="0" y="459862"/>
            <a:chExt cx="5448306" cy="710126"/>
          </a:xfrm>
        </p:grpSpPr>
        <p:sp>
          <p:nvSpPr>
            <p:cNvPr id="6" name="文字方塊 5"/>
            <p:cNvSpPr txBox="1"/>
            <p:nvPr/>
          </p:nvSpPr>
          <p:spPr>
            <a:xfrm>
              <a:off x="381898" y="491760"/>
              <a:ext cx="50664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HK" altLang="en-US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配套服务</a:t>
              </a:r>
              <a:endParaRPr kumimoji="1" lang="zh-HK" altLang="en-US" sz="2800" dirty="0">
                <a:solidFill>
                  <a:srgbClr val="1F1F2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459862"/>
              <a:ext cx="250920" cy="710126"/>
            </a:xfrm>
            <a:prstGeom prst="rect">
              <a:avLst/>
            </a:prstGeom>
            <a:solidFill>
              <a:srgbClr val="269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grpSp>
        <p:nvGrpSpPr>
          <p:cNvPr id="29" name="Group 1"/>
          <p:cNvGrpSpPr/>
          <p:nvPr/>
        </p:nvGrpSpPr>
        <p:grpSpPr>
          <a:xfrm>
            <a:off x="1837381" y="2329664"/>
            <a:ext cx="1210240" cy="1020059"/>
            <a:chOff x="1066800" y="1682716"/>
            <a:chExt cx="1386679" cy="1168771"/>
          </a:xfrm>
          <a:solidFill>
            <a:srgbClr val="8FC42D"/>
          </a:solidFill>
        </p:grpSpPr>
        <p:sp>
          <p:nvSpPr>
            <p:cNvPr id="30" name="Rectangle 5"/>
            <p:cNvSpPr>
              <a:spLocks noChangeArrowheads="1"/>
            </p:cNvSpPr>
            <p:nvPr/>
          </p:nvSpPr>
          <p:spPr bwMode="auto">
            <a:xfrm>
              <a:off x="1066800" y="1682716"/>
              <a:ext cx="1386679" cy="462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杨任东竹石体-Heavy" panose="02000000000000000000" pitchFamily="2" charset="-122"/>
                <a:ea typeface="杨任东竹石体-Heavy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1" name="Freeform 6"/>
            <p:cNvSpPr>
              <a:spLocks noEditPoints="1"/>
            </p:cNvSpPr>
            <p:nvPr/>
          </p:nvSpPr>
          <p:spPr bwMode="auto">
            <a:xfrm>
              <a:off x="1113025" y="1781763"/>
              <a:ext cx="1300840" cy="1069724"/>
            </a:xfrm>
            <a:custGeom>
              <a:avLst/>
              <a:gdLst>
                <a:gd name="T0" fmla="*/ 0 w 104"/>
                <a:gd name="T1" fmla="*/ 0 h 86"/>
                <a:gd name="T2" fmla="*/ 0 w 104"/>
                <a:gd name="T3" fmla="*/ 54 h 86"/>
                <a:gd name="T4" fmla="*/ 4 w 104"/>
                <a:gd name="T5" fmla="*/ 58 h 86"/>
                <a:gd name="T6" fmla="*/ 49 w 104"/>
                <a:gd name="T7" fmla="*/ 58 h 86"/>
                <a:gd name="T8" fmla="*/ 49 w 104"/>
                <a:gd name="T9" fmla="*/ 72 h 86"/>
                <a:gd name="T10" fmla="*/ 23 w 104"/>
                <a:gd name="T11" fmla="*/ 81 h 86"/>
                <a:gd name="T12" fmla="*/ 25 w 104"/>
                <a:gd name="T13" fmla="*/ 86 h 86"/>
                <a:gd name="T14" fmla="*/ 53 w 104"/>
                <a:gd name="T15" fmla="*/ 77 h 86"/>
                <a:gd name="T16" fmla="*/ 81 w 104"/>
                <a:gd name="T17" fmla="*/ 86 h 86"/>
                <a:gd name="T18" fmla="*/ 83 w 104"/>
                <a:gd name="T19" fmla="*/ 81 h 86"/>
                <a:gd name="T20" fmla="*/ 55 w 104"/>
                <a:gd name="T21" fmla="*/ 72 h 86"/>
                <a:gd name="T22" fmla="*/ 55 w 104"/>
                <a:gd name="T23" fmla="*/ 58 h 86"/>
                <a:gd name="T24" fmla="*/ 100 w 104"/>
                <a:gd name="T25" fmla="*/ 58 h 86"/>
                <a:gd name="T26" fmla="*/ 104 w 104"/>
                <a:gd name="T27" fmla="*/ 54 h 86"/>
                <a:gd name="T28" fmla="*/ 104 w 104"/>
                <a:gd name="T29" fmla="*/ 0 h 86"/>
                <a:gd name="T30" fmla="*/ 0 w 104"/>
                <a:gd name="T31" fmla="*/ 0 h 86"/>
                <a:gd name="T32" fmla="*/ 85 w 104"/>
                <a:gd name="T33" fmla="*/ 50 h 86"/>
                <a:gd name="T34" fmla="*/ 78 w 104"/>
                <a:gd name="T35" fmla="*/ 24 h 86"/>
                <a:gd name="T36" fmla="*/ 71 w 104"/>
                <a:gd name="T37" fmla="*/ 50 h 86"/>
                <a:gd name="T38" fmla="*/ 64 w 104"/>
                <a:gd name="T39" fmla="*/ 32 h 86"/>
                <a:gd name="T40" fmla="*/ 56 w 104"/>
                <a:gd name="T41" fmla="*/ 50 h 86"/>
                <a:gd name="T42" fmla="*/ 49 w 104"/>
                <a:gd name="T43" fmla="*/ 27 h 86"/>
                <a:gd name="T44" fmla="*/ 43 w 104"/>
                <a:gd name="T45" fmla="*/ 42 h 86"/>
                <a:gd name="T46" fmla="*/ 35 w 104"/>
                <a:gd name="T47" fmla="*/ 36 h 86"/>
                <a:gd name="T48" fmla="*/ 28 w 104"/>
                <a:gd name="T49" fmla="*/ 47 h 86"/>
                <a:gd name="T50" fmla="*/ 21 w 104"/>
                <a:gd name="T51" fmla="*/ 42 h 86"/>
                <a:gd name="T52" fmla="*/ 15 w 104"/>
                <a:gd name="T53" fmla="*/ 51 h 86"/>
                <a:gd name="T54" fmla="*/ 11 w 104"/>
                <a:gd name="T55" fmla="*/ 49 h 86"/>
                <a:gd name="T56" fmla="*/ 20 w 104"/>
                <a:gd name="T57" fmla="*/ 36 h 86"/>
                <a:gd name="T58" fmla="*/ 27 w 104"/>
                <a:gd name="T59" fmla="*/ 41 h 86"/>
                <a:gd name="T60" fmla="*/ 34 w 104"/>
                <a:gd name="T61" fmla="*/ 30 h 86"/>
                <a:gd name="T62" fmla="*/ 41 w 104"/>
                <a:gd name="T63" fmla="*/ 36 h 86"/>
                <a:gd name="T64" fmla="*/ 50 w 104"/>
                <a:gd name="T65" fmla="*/ 16 h 86"/>
                <a:gd name="T66" fmla="*/ 57 w 104"/>
                <a:gd name="T67" fmla="*/ 39 h 86"/>
                <a:gd name="T68" fmla="*/ 64 w 104"/>
                <a:gd name="T69" fmla="*/ 23 h 86"/>
                <a:gd name="T70" fmla="*/ 71 w 104"/>
                <a:gd name="T71" fmla="*/ 38 h 86"/>
                <a:gd name="T72" fmla="*/ 78 w 104"/>
                <a:gd name="T73" fmla="*/ 8 h 86"/>
                <a:gd name="T74" fmla="*/ 86 w 104"/>
                <a:gd name="T75" fmla="*/ 38 h 86"/>
                <a:gd name="T76" fmla="*/ 91 w 104"/>
                <a:gd name="T77" fmla="*/ 27 h 86"/>
                <a:gd name="T78" fmla="*/ 94 w 104"/>
                <a:gd name="T79" fmla="*/ 28 h 86"/>
                <a:gd name="T80" fmla="*/ 85 w 104"/>
                <a:gd name="T81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" h="86">
                  <a:moveTo>
                    <a:pt x="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0" y="57"/>
                    <a:pt x="2" y="58"/>
                    <a:pt x="4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102" y="58"/>
                    <a:pt x="104" y="57"/>
                    <a:pt x="104" y="54"/>
                  </a:cubicBezTo>
                  <a:cubicBezTo>
                    <a:pt x="104" y="0"/>
                    <a:pt x="104" y="0"/>
                    <a:pt x="104" y="0"/>
                  </a:cubicBezTo>
                  <a:lnTo>
                    <a:pt x="0" y="0"/>
                  </a:lnTo>
                  <a:close/>
                  <a:moveTo>
                    <a:pt x="85" y="50"/>
                  </a:moveTo>
                  <a:cubicBezTo>
                    <a:pt x="78" y="24"/>
                    <a:pt x="78" y="24"/>
                    <a:pt x="78" y="24"/>
                  </a:cubicBezTo>
                  <a:cubicBezTo>
                    <a:pt x="71" y="50"/>
                    <a:pt x="71" y="50"/>
                    <a:pt x="71" y="50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71" y="38"/>
                    <a:pt x="71" y="38"/>
                    <a:pt x="71" y="3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4" y="28"/>
                    <a:pt x="94" y="28"/>
                    <a:pt x="94" y="28"/>
                  </a:cubicBezTo>
                  <a:lnTo>
                    <a:pt x="85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杨任东竹石体-Heavy" panose="02000000000000000000" pitchFamily="2" charset="-122"/>
                <a:ea typeface="杨任东竹石体-Heavy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2" name="Freeform 7"/>
          <p:cNvSpPr>
            <a:spLocks noEditPoints="1"/>
          </p:cNvSpPr>
          <p:nvPr/>
        </p:nvSpPr>
        <p:spPr bwMode="auto">
          <a:xfrm>
            <a:off x="5414679" y="2153278"/>
            <a:ext cx="1308215" cy="1308215"/>
          </a:xfrm>
          <a:custGeom>
            <a:avLst/>
            <a:gdLst>
              <a:gd name="T0" fmla="*/ 112 w 120"/>
              <a:gd name="T1" fmla="*/ 60 h 120"/>
              <a:gd name="T2" fmla="*/ 107 w 120"/>
              <a:gd name="T3" fmla="*/ 63 h 120"/>
              <a:gd name="T4" fmla="*/ 99 w 120"/>
              <a:gd name="T5" fmla="*/ 63 h 120"/>
              <a:gd name="T6" fmla="*/ 94 w 120"/>
              <a:gd name="T7" fmla="*/ 50 h 120"/>
              <a:gd name="T8" fmla="*/ 90 w 120"/>
              <a:gd name="T9" fmla="*/ 52 h 120"/>
              <a:gd name="T10" fmla="*/ 85 w 120"/>
              <a:gd name="T11" fmla="*/ 55 h 120"/>
              <a:gd name="T12" fmla="*/ 83 w 120"/>
              <a:gd name="T13" fmla="*/ 56 h 120"/>
              <a:gd name="T14" fmla="*/ 88 w 120"/>
              <a:gd name="T15" fmla="*/ 68 h 120"/>
              <a:gd name="T16" fmla="*/ 84 w 120"/>
              <a:gd name="T17" fmla="*/ 79 h 120"/>
              <a:gd name="T18" fmla="*/ 80 w 120"/>
              <a:gd name="T19" fmla="*/ 87 h 120"/>
              <a:gd name="T20" fmla="*/ 74 w 120"/>
              <a:gd name="T21" fmla="*/ 84 h 120"/>
              <a:gd name="T22" fmla="*/ 70 w 120"/>
              <a:gd name="T23" fmla="*/ 73 h 120"/>
              <a:gd name="T24" fmla="*/ 62 w 120"/>
              <a:gd name="T25" fmla="*/ 65 h 120"/>
              <a:gd name="T26" fmla="*/ 54 w 120"/>
              <a:gd name="T27" fmla="*/ 57 h 120"/>
              <a:gd name="T28" fmla="*/ 62 w 120"/>
              <a:gd name="T29" fmla="*/ 52 h 120"/>
              <a:gd name="T30" fmla="*/ 79 w 120"/>
              <a:gd name="T31" fmla="*/ 44 h 120"/>
              <a:gd name="T32" fmla="*/ 66 w 120"/>
              <a:gd name="T33" fmla="*/ 44 h 120"/>
              <a:gd name="T34" fmla="*/ 52 w 120"/>
              <a:gd name="T35" fmla="*/ 43 h 120"/>
              <a:gd name="T36" fmla="*/ 66 w 120"/>
              <a:gd name="T37" fmla="*/ 31 h 120"/>
              <a:gd name="T38" fmla="*/ 77 w 120"/>
              <a:gd name="T39" fmla="*/ 20 h 120"/>
              <a:gd name="T40" fmla="*/ 91 w 120"/>
              <a:gd name="T41" fmla="*/ 19 h 120"/>
              <a:gd name="T42" fmla="*/ 104 w 120"/>
              <a:gd name="T43" fmla="*/ 19 h 120"/>
              <a:gd name="T44" fmla="*/ 16 w 120"/>
              <a:gd name="T45" fmla="*/ 18 h 120"/>
              <a:gd name="T46" fmla="*/ 34 w 120"/>
              <a:gd name="T47" fmla="*/ 18 h 120"/>
              <a:gd name="T48" fmla="*/ 44 w 120"/>
              <a:gd name="T49" fmla="*/ 25 h 120"/>
              <a:gd name="T50" fmla="*/ 41 w 120"/>
              <a:gd name="T51" fmla="*/ 39 h 120"/>
              <a:gd name="T52" fmla="*/ 34 w 120"/>
              <a:gd name="T53" fmla="*/ 54 h 120"/>
              <a:gd name="T54" fmla="*/ 51 w 120"/>
              <a:gd name="T55" fmla="*/ 64 h 120"/>
              <a:gd name="T56" fmla="*/ 57 w 120"/>
              <a:gd name="T57" fmla="*/ 72 h 120"/>
              <a:gd name="T58" fmla="*/ 48 w 120"/>
              <a:gd name="T59" fmla="*/ 82 h 120"/>
              <a:gd name="T60" fmla="*/ 42 w 120"/>
              <a:gd name="T61" fmla="*/ 91 h 120"/>
              <a:gd name="T62" fmla="*/ 43 w 120"/>
              <a:gd name="T63" fmla="*/ 101 h 120"/>
              <a:gd name="T64" fmla="*/ 38 w 120"/>
              <a:gd name="T65" fmla="*/ 102 h 120"/>
              <a:gd name="T66" fmla="*/ 35 w 120"/>
              <a:gd name="T67" fmla="*/ 88 h 120"/>
              <a:gd name="T68" fmla="*/ 26 w 120"/>
              <a:gd name="T69" fmla="*/ 76 h 120"/>
              <a:gd name="T70" fmla="*/ 21 w 120"/>
              <a:gd name="T71" fmla="*/ 59 h 120"/>
              <a:gd name="T72" fmla="*/ 13 w 120"/>
              <a:gd name="T73" fmla="*/ 57 h 120"/>
              <a:gd name="T74" fmla="*/ 10 w 120"/>
              <a:gd name="T75" fmla="*/ 40 h 120"/>
              <a:gd name="T76" fmla="*/ 8 w 120"/>
              <a:gd name="T77" fmla="*/ 32 h 120"/>
              <a:gd name="T78" fmla="*/ 0 w 120"/>
              <a:gd name="T79" fmla="*/ 60 h 120"/>
              <a:gd name="T80" fmla="*/ 120 w 120"/>
              <a:gd name="T81" fmla="*/ 61 h 120"/>
              <a:gd name="T82" fmla="*/ 50 w 120"/>
              <a:gd name="T83" fmla="*/ 36 h 120"/>
              <a:gd name="T84" fmla="*/ 47 w 120"/>
              <a:gd name="T85" fmla="*/ 29 h 120"/>
              <a:gd name="T86" fmla="*/ 58 w 120"/>
              <a:gd name="T87" fmla="*/ 23 h 120"/>
              <a:gd name="T88" fmla="*/ 58 w 120"/>
              <a:gd name="T89" fmla="*/ 31 h 120"/>
              <a:gd name="T90" fmla="*/ 50 w 120"/>
              <a:gd name="T91" fmla="*/ 36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0" h="120">
                <a:moveTo>
                  <a:pt x="115" y="63"/>
                </a:moveTo>
                <a:cubicBezTo>
                  <a:pt x="113" y="63"/>
                  <a:pt x="112" y="62"/>
                  <a:pt x="112" y="60"/>
                </a:cubicBezTo>
                <a:cubicBezTo>
                  <a:pt x="112" y="59"/>
                  <a:pt x="111" y="58"/>
                  <a:pt x="110" y="58"/>
                </a:cubicBezTo>
                <a:cubicBezTo>
                  <a:pt x="108" y="58"/>
                  <a:pt x="107" y="60"/>
                  <a:pt x="107" y="63"/>
                </a:cubicBezTo>
                <a:cubicBezTo>
                  <a:pt x="107" y="66"/>
                  <a:pt x="107" y="69"/>
                  <a:pt x="101" y="69"/>
                </a:cubicBezTo>
                <a:cubicBezTo>
                  <a:pt x="96" y="69"/>
                  <a:pt x="99" y="63"/>
                  <a:pt x="99" y="63"/>
                </a:cubicBezTo>
                <a:cubicBezTo>
                  <a:pt x="100" y="60"/>
                  <a:pt x="100" y="56"/>
                  <a:pt x="97" y="54"/>
                </a:cubicBezTo>
                <a:cubicBezTo>
                  <a:pt x="96" y="52"/>
                  <a:pt x="95" y="51"/>
                  <a:pt x="94" y="50"/>
                </a:cubicBezTo>
                <a:cubicBezTo>
                  <a:pt x="92" y="48"/>
                  <a:pt x="90" y="47"/>
                  <a:pt x="89" y="48"/>
                </a:cubicBezTo>
                <a:cubicBezTo>
                  <a:pt x="88" y="48"/>
                  <a:pt x="88" y="50"/>
                  <a:pt x="90" y="52"/>
                </a:cubicBezTo>
                <a:cubicBezTo>
                  <a:pt x="91" y="53"/>
                  <a:pt x="92" y="55"/>
                  <a:pt x="91" y="56"/>
                </a:cubicBezTo>
                <a:cubicBezTo>
                  <a:pt x="91" y="57"/>
                  <a:pt x="88" y="57"/>
                  <a:pt x="85" y="55"/>
                </a:cubicBezTo>
                <a:cubicBezTo>
                  <a:pt x="85" y="55"/>
                  <a:pt x="84" y="55"/>
                  <a:pt x="84" y="55"/>
                </a:cubicBezTo>
                <a:cubicBezTo>
                  <a:pt x="81" y="53"/>
                  <a:pt x="81" y="54"/>
                  <a:pt x="83" y="56"/>
                </a:cubicBezTo>
                <a:cubicBezTo>
                  <a:pt x="84" y="57"/>
                  <a:pt x="85" y="58"/>
                  <a:pt x="86" y="59"/>
                </a:cubicBezTo>
                <a:cubicBezTo>
                  <a:pt x="88" y="61"/>
                  <a:pt x="89" y="65"/>
                  <a:pt x="88" y="68"/>
                </a:cubicBezTo>
                <a:cubicBezTo>
                  <a:pt x="88" y="68"/>
                  <a:pt x="88" y="69"/>
                  <a:pt x="87" y="69"/>
                </a:cubicBezTo>
                <a:cubicBezTo>
                  <a:pt x="86" y="72"/>
                  <a:pt x="84" y="76"/>
                  <a:pt x="84" y="79"/>
                </a:cubicBezTo>
                <a:cubicBezTo>
                  <a:pt x="84" y="79"/>
                  <a:pt x="84" y="80"/>
                  <a:pt x="83" y="80"/>
                </a:cubicBezTo>
                <a:cubicBezTo>
                  <a:pt x="83" y="83"/>
                  <a:pt x="81" y="86"/>
                  <a:pt x="80" y="87"/>
                </a:cubicBezTo>
                <a:cubicBezTo>
                  <a:pt x="78" y="89"/>
                  <a:pt x="77" y="88"/>
                  <a:pt x="76" y="87"/>
                </a:cubicBezTo>
                <a:cubicBezTo>
                  <a:pt x="76" y="85"/>
                  <a:pt x="75" y="84"/>
                  <a:pt x="74" y="84"/>
                </a:cubicBezTo>
                <a:cubicBezTo>
                  <a:pt x="72" y="84"/>
                  <a:pt x="71" y="81"/>
                  <a:pt x="70" y="78"/>
                </a:cubicBezTo>
                <a:cubicBezTo>
                  <a:pt x="70" y="77"/>
                  <a:pt x="70" y="75"/>
                  <a:pt x="70" y="73"/>
                </a:cubicBezTo>
                <a:cubicBezTo>
                  <a:pt x="69" y="70"/>
                  <a:pt x="67" y="67"/>
                  <a:pt x="64" y="66"/>
                </a:cubicBezTo>
                <a:cubicBezTo>
                  <a:pt x="64" y="65"/>
                  <a:pt x="63" y="65"/>
                  <a:pt x="62" y="65"/>
                </a:cubicBezTo>
                <a:cubicBezTo>
                  <a:pt x="60" y="63"/>
                  <a:pt x="56" y="60"/>
                  <a:pt x="54" y="58"/>
                </a:cubicBezTo>
                <a:cubicBezTo>
                  <a:pt x="54" y="57"/>
                  <a:pt x="54" y="57"/>
                  <a:pt x="54" y="57"/>
                </a:cubicBezTo>
                <a:cubicBezTo>
                  <a:pt x="52" y="54"/>
                  <a:pt x="54" y="52"/>
                  <a:pt x="57" y="52"/>
                </a:cubicBezTo>
                <a:cubicBezTo>
                  <a:pt x="59" y="52"/>
                  <a:pt x="61" y="52"/>
                  <a:pt x="62" y="52"/>
                </a:cubicBezTo>
                <a:cubicBezTo>
                  <a:pt x="65" y="52"/>
                  <a:pt x="70" y="52"/>
                  <a:pt x="73" y="51"/>
                </a:cubicBezTo>
                <a:cubicBezTo>
                  <a:pt x="76" y="50"/>
                  <a:pt x="79" y="47"/>
                  <a:pt x="79" y="44"/>
                </a:cubicBezTo>
                <a:cubicBezTo>
                  <a:pt x="79" y="42"/>
                  <a:pt x="77" y="40"/>
                  <a:pt x="74" y="41"/>
                </a:cubicBezTo>
                <a:cubicBezTo>
                  <a:pt x="71" y="41"/>
                  <a:pt x="67" y="43"/>
                  <a:pt x="66" y="44"/>
                </a:cubicBezTo>
                <a:cubicBezTo>
                  <a:pt x="64" y="46"/>
                  <a:pt x="60" y="47"/>
                  <a:pt x="57" y="47"/>
                </a:cubicBezTo>
                <a:cubicBezTo>
                  <a:pt x="54" y="47"/>
                  <a:pt x="52" y="45"/>
                  <a:pt x="52" y="43"/>
                </a:cubicBezTo>
                <a:cubicBezTo>
                  <a:pt x="53" y="40"/>
                  <a:pt x="55" y="37"/>
                  <a:pt x="57" y="35"/>
                </a:cubicBezTo>
                <a:cubicBezTo>
                  <a:pt x="59" y="33"/>
                  <a:pt x="63" y="31"/>
                  <a:pt x="66" y="31"/>
                </a:cubicBezTo>
                <a:cubicBezTo>
                  <a:pt x="68" y="31"/>
                  <a:pt x="70" y="29"/>
                  <a:pt x="71" y="26"/>
                </a:cubicBezTo>
                <a:cubicBezTo>
                  <a:pt x="72" y="23"/>
                  <a:pt x="75" y="21"/>
                  <a:pt x="77" y="20"/>
                </a:cubicBezTo>
                <a:cubicBezTo>
                  <a:pt x="79" y="20"/>
                  <a:pt x="80" y="20"/>
                  <a:pt x="82" y="20"/>
                </a:cubicBezTo>
                <a:cubicBezTo>
                  <a:pt x="84" y="19"/>
                  <a:pt x="88" y="19"/>
                  <a:pt x="91" y="19"/>
                </a:cubicBezTo>
                <a:cubicBezTo>
                  <a:pt x="93" y="19"/>
                  <a:pt x="95" y="19"/>
                  <a:pt x="97" y="19"/>
                </a:cubicBezTo>
                <a:cubicBezTo>
                  <a:pt x="99" y="19"/>
                  <a:pt x="102" y="19"/>
                  <a:pt x="104" y="19"/>
                </a:cubicBezTo>
                <a:cubicBezTo>
                  <a:pt x="93" y="7"/>
                  <a:pt x="78" y="0"/>
                  <a:pt x="60" y="0"/>
                </a:cubicBezTo>
                <a:cubicBezTo>
                  <a:pt x="43" y="0"/>
                  <a:pt x="27" y="7"/>
                  <a:pt x="16" y="18"/>
                </a:cubicBezTo>
                <a:cubicBezTo>
                  <a:pt x="19" y="18"/>
                  <a:pt x="21" y="18"/>
                  <a:pt x="24" y="18"/>
                </a:cubicBezTo>
                <a:cubicBezTo>
                  <a:pt x="27" y="18"/>
                  <a:pt x="31" y="18"/>
                  <a:pt x="34" y="18"/>
                </a:cubicBezTo>
                <a:cubicBezTo>
                  <a:pt x="35" y="18"/>
                  <a:pt x="37" y="19"/>
                  <a:pt x="38" y="19"/>
                </a:cubicBezTo>
                <a:cubicBezTo>
                  <a:pt x="41" y="20"/>
                  <a:pt x="43" y="23"/>
                  <a:pt x="44" y="25"/>
                </a:cubicBezTo>
                <a:cubicBezTo>
                  <a:pt x="44" y="27"/>
                  <a:pt x="44" y="29"/>
                  <a:pt x="44" y="31"/>
                </a:cubicBezTo>
                <a:cubicBezTo>
                  <a:pt x="45" y="34"/>
                  <a:pt x="43" y="37"/>
                  <a:pt x="41" y="39"/>
                </a:cubicBezTo>
                <a:cubicBezTo>
                  <a:pt x="39" y="42"/>
                  <a:pt x="36" y="44"/>
                  <a:pt x="33" y="47"/>
                </a:cubicBezTo>
                <a:cubicBezTo>
                  <a:pt x="31" y="49"/>
                  <a:pt x="31" y="52"/>
                  <a:pt x="34" y="54"/>
                </a:cubicBezTo>
                <a:cubicBezTo>
                  <a:pt x="36" y="56"/>
                  <a:pt x="39" y="57"/>
                  <a:pt x="41" y="59"/>
                </a:cubicBezTo>
                <a:cubicBezTo>
                  <a:pt x="44" y="61"/>
                  <a:pt x="48" y="63"/>
                  <a:pt x="51" y="64"/>
                </a:cubicBezTo>
                <a:cubicBezTo>
                  <a:pt x="51" y="64"/>
                  <a:pt x="52" y="65"/>
                  <a:pt x="52" y="65"/>
                </a:cubicBezTo>
                <a:cubicBezTo>
                  <a:pt x="55" y="66"/>
                  <a:pt x="57" y="69"/>
                  <a:pt x="57" y="72"/>
                </a:cubicBezTo>
                <a:cubicBezTo>
                  <a:pt x="56" y="74"/>
                  <a:pt x="55" y="77"/>
                  <a:pt x="54" y="77"/>
                </a:cubicBezTo>
                <a:cubicBezTo>
                  <a:pt x="52" y="77"/>
                  <a:pt x="50" y="79"/>
                  <a:pt x="48" y="82"/>
                </a:cubicBezTo>
                <a:cubicBezTo>
                  <a:pt x="48" y="82"/>
                  <a:pt x="48" y="83"/>
                  <a:pt x="47" y="83"/>
                </a:cubicBezTo>
                <a:cubicBezTo>
                  <a:pt x="46" y="86"/>
                  <a:pt x="43" y="90"/>
                  <a:pt x="42" y="91"/>
                </a:cubicBezTo>
                <a:cubicBezTo>
                  <a:pt x="40" y="93"/>
                  <a:pt x="40" y="95"/>
                  <a:pt x="41" y="97"/>
                </a:cubicBezTo>
                <a:cubicBezTo>
                  <a:pt x="43" y="98"/>
                  <a:pt x="43" y="100"/>
                  <a:pt x="43" y="101"/>
                </a:cubicBezTo>
                <a:cubicBezTo>
                  <a:pt x="43" y="103"/>
                  <a:pt x="41" y="103"/>
                  <a:pt x="39" y="103"/>
                </a:cubicBezTo>
                <a:cubicBezTo>
                  <a:pt x="39" y="102"/>
                  <a:pt x="38" y="102"/>
                  <a:pt x="38" y="102"/>
                </a:cubicBezTo>
                <a:cubicBezTo>
                  <a:pt x="36" y="101"/>
                  <a:pt x="34" y="98"/>
                  <a:pt x="34" y="95"/>
                </a:cubicBezTo>
                <a:cubicBezTo>
                  <a:pt x="34" y="93"/>
                  <a:pt x="34" y="90"/>
                  <a:pt x="35" y="88"/>
                </a:cubicBezTo>
                <a:cubicBezTo>
                  <a:pt x="35" y="85"/>
                  <a:pt x="34" y="82"/>
                  <a:pt x="32" y="81"/>
                </a:cubicBezTo>
                <a:cubicBezTo>
                  <a:pt x="30" y="80"/>
                  <a:pt x="28" y="77"/>
                  <a:pt x="26" y="76"/>
                </a:cubicBezTo>
                <a:cubicBezTo>
                  <a:pt x="25" y="74"/>
                  <a:pt x="24" y="71"/>
                  <a:pt x="24" y="68"/>
                </a:cubicBezTo>
                <a:cubicBezTo>
                  <a:pt x="24" y="65"/>
                  <a:pt x="22" y="61"/>
                  <a:pt x="21" y="59"/>
                </a:cubicBezTo>
                <a:cubicBezTo>
                  <a:pt x="19" y="58"/>
                  <a:pt x="18" y="57"/>
                  <a:pt x="18" y="57"/>
                </a:cubicBezTo>
                <a:cubicBezTo>
                  <a:pt x="18" y="57"/>
                  <a:pt x="18" y="57"/>
                  <a:pt x="13" y="57"/>
                </a:cubicBezTo>
                <a:cubicBezTo>
                  <a:pt x="7" y="57"/>
                  <a:pt x="7" y="51"/>
                  <a:pt x="7" y="51"/>
                </a:cubicBezTo>
                <a:cubicBezTo>
                  <a:pt x="7" y="48"/>
                  <a:pt x="9" y="43"/>
                  <a:pt x="10" y="40"/>
                </a:cubicBezTo>
                <a:cubicBezTo>
                  <a:pt x="10" y="39"/>
                  <a:pt x="11" y="37"/>
                  <a:pt x="12" y="35"/>
                </a:cubicBezTo>
                <a:cubicBezTo>
                  <a:pt x="13" y="32"/>
                  <a:pt x="11" y="30"/>
                  <a:pt x="8" y="32"/>
                </a:cubicBezTo>
                <a:cubicBezTo>
                  <a:pt x="8" y="32"/>
                  <a:pt x="7" y="32"/>
                  <a:pt x="6" y="32"/>
                </a:cubicBezTo>
                <a:cubicBezTo>
                  <a:pt x="2" y="41"/>
                  <a:pt x="0" y="50"/>
                  <a:pt x="0" y="60"/>
                </a:cubicBezTo>
                <a:cubicBezTo>
                  <a:pt x="0" y="93"/>
                  <a:pt x="27" y="120"/>
                  <a:pt x="60" y="120"/>
                </a:cubicBezTo>
                <a:cubicBezTo>
                  <a:pt x="93" y="120"/>
                  <a:pt x="119" y="93"/>
                  <a:pt x="120" y="61"/>
                </a:cubicBezTo>
                <a:cubicBezTo>
                  <a:pt x="118" y="62"/>
                  <a:pt x="116" y="63"/>
                  <a:pt x="115" y="63"/>
                </a:cubicBezTo>
                <a:close/>
                <a:moveTo>
                  <a:pt x="50" y="36"/>
                </a:moveTo>
                <a:cubicBezTo>
                  <a:pt x="49" y="37"/>
                  <a:pt x="48" y="36"/>
                  <a:pt x="47" y="33"/>
                </a:cubicBezTo>
                <a:cubicBezTo>
                  <a:pt x="47" y="32"/>
                  <a:pt x="47" y="30"/>
                  <a:pt x="47" y="29"/>
                </a:cubicBezTo>
                <a:cubicBezTo>
                  <a:pt x="47" y="26"/>
                  <a:pt x="51" y="23"/>
                  <a:pt x="53" y="23"/>
                </a:cubicBezTo>
                <a:cubicBezTo>
                  <a:pt x="55" y="23"/>
                  <a:pt x="56" y="23"/>
                  <a:pt x="58" y="23"/>
                </a:cubicBezTo>
                <a:cubicBezTo>
                  <a:pt x="61" y="23"/>
                  <a:pt x="63" y="25"/>
                  <a:pt x="63" y="26"/>
                </a:cubicBezTo>
                <a:cubicBezTo>
                  <a:pt x="63" y="27"/>
                  <a:pt x="61" y="29"/>
                  <a:pt x="58" y="31"/>
                </a:cubicBezTo>
                <a:cubicBezTo>
                  <a:pt x="58" y="31"/>
                  <a:pt x="58" y="31"/>
                  <a:pt x="57" y="31"/>
                </a:cubicBezTo>
                <a:cubicBezTo>
                  <a:pt x="54" y="33"/>
                  <a:pt x="51" y="35"/>
                  <a:pt x="50" y="36"/>
                </a:cubicBezTo>
                <a:close/>
              </a:path>
            </a:pathLst>
          </a:custGeom>
          <a:solidFill>
            <a:srgbClr val="269DD3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杨任东竹石体-Heavy" panose="02000000000000000000" pitchFamily="2" charset="-122"/>
              <a:ea typeface="杨任东竹石体-Heavy" panose="02000000000000000000" pitchFamily="2" charset="-122"/>
              <a:cs typeface="+mn-ea"/>
              <a:sym typeface="+mn-lt"/>
            </a:endParaRPr>
          </a:p>
        </p:txBody>
      </p:sp>
      <p:grpSp>
        <p:nvGrpSpPr>
          <p:cNvPr id="33" name="Group 12"/>
          <p:cNvGrpSpPr/>
          <p:nvPr/>
        </p:nvGrpSpPr>
        <p:grpSpPr>
          <a:xfrm>
            <a:off x="9303677" y="2213620"/>
            <a:ext cx="778013" cy="1100742"/>
            <a:chOff x="1531144" y="3781426"/>
            <a:chExt cx="504641" cy="713971"/>
          </a:xfrm>
          <a:solidFill>
            <a:srgbClr val="FFC000"/>
          </a:solidFill>
        </p:grpSpPr>
        <p:sp>
          <p:nvSpPr>
            <p:cNvPr id="34" name="Freeform 8"/>
            <p:cNvSpPr/>
            <p:nvPr/>
          </p:nvSpPr>
          <p:spPr bwMode="auto">
            <a:xfrm>
              <a:off x="1624597" y="3781426"/>
              <a:ext cx="332690" cy="291570"/>
            </a:xfrm>
            <a:custGeom>
              <a:avLst/>
              <a:gdLst>
                <a:gd name="T0" fmla="*/ 42 w 47"/>
                <a:gd name="T1" fmla="*/ 32 h 41"/>
                <a:gd name="T2" fmla="*/ 31 w 47"/>
                <a:gd name="T3" fmla="*/ 26 h 41"/>
                <a:gd name="T4" fmla="*/ 32 w 47"/>
                <a:gd name="T5" fmla="*/ 24 h 41"/>
                <a:gd name="T6" fmla="*/ 32 w 47"/>
                <a:gd name="T7" fmla="*/ 21 h 41"/>
                <a:gd name="T8" fmla="*/ 33 w 47"/>
                <a:gd name="T9" fmla="*/ 21 h 41"/>
                <a:gd name="T10" fmla="*/ 34 w 47"/>
                <a:gd name="T11" fmla="*/ 16 h 41"/>
                <a:gd name="T12" fmla="*/ 33 w 47"/>
                <a:gd name="T13" fmla="*/ 15 h 41"/>
                <a:gd name="T14" fmla="*/ 33 w 47"/>
                <a:gd name="T15" fmla="*/ 8 h 41"/>
                <a:gd name="T16" fmla="*/ 34 w 47"/>
                <a:gd name="T17" fmla="*/ 8 h 41"/>
                <a:gd name="T18" fmla="*/ 29 w 47"/>
                <a:gd name="T19" fmla="*/ 2 h 41"/>
                <a:gd name="T20" fmla="*/ 24 w 47"/>
                <a:gd name="T21" fmla="*/ 1 h 41"/>
                <a:gd name="T22" fmla="*/ 23 w 47"/>
                <a:gd name="T23" fmla="*/ 1 h 41"/>
                <a:gd name="T24" fmla="*/ 22 w 47"/>
                <a:gd name="T25" fmla="*/ 1 h 41"/>
                <a:gd name="T26" fmla="*/ 14 w 47"/>
                <a:gd name="T27" fmla="*/ 15 h 41"/>
                <a:gd name="T28" fmla="*/ 13 w 47"/>
                <a:gd name="T29" fmla="*/ 16 h 41"/>
                <a:gd name="T30" fmla="*/ 14 w 47"/>
                <a:gd name="T31" fmla="*/ 21 h 41"/>
                <a:gd name="T32" fmla="*/ 15 w 47"/>
                <a:gd name="T33" fmla="*/ 21 h 41"/>
                <a:gd name="T34" fmla="*/ 16 w 47"/>
                <a:gd name="T35" fmla="*/ 24 h 41"/>
                <a:gd name="T36" fmla="*/ 17 w 47"/>
                <a:gd name="T37" fmla="*/ 26 h 41"/>
                <a:gd name="T38" fmla="*/ 5 w 47"/>
                <a:gd name="T39" fmla="*/ 32 h 41"/>
                <a:gd name="T40" fmla="*/ 1 w 47"/>
                <a:gd name="T41" fmla="*/ 41 h 41"/>
                <a:gd name="T42" fmla="*/ 24 w 47"/>
                <a:gd name="T43" fmla="*/ 41 h 41"/>
                <a:gd name="T44" fmla="*/ 46 w 47"/>
                <a:gd name="T45" fmla="*/ 41 h 41"/>
                <a:gd name="T46" fmla="*/ 42 w 47"/>
                <a:gd name="T4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1">
                  <a:moveTo>
                    <a:pt x="42" y="32"/>
                  </a:moveTo>
                  <a:cubicBezTo>
                    <a:pt x="37" y="30"/>
                    <a:pt x="32" y="30"/>
                    <a:pt x="31" y="26"/>
                  </a:cubicBezTo>
                  <a:cubicBezTo>
                    <a:pt x="31" y="26"/>
                    <a:pt x="31" y="25"/>
                    <a:pt x="32" y="24"/>
                  </a:cubicBezTo>
                  <a:cubicBezTo>
                    <a:pt x="32" y="22"/>
                    <a:pt x="32" y="21"/>
                    <a:pt x="32" y="21"/>
                  </a:cubicBezTo>
                  <a:cubicBezTo>
                    <a:pt x="32" y="21"/>
                    <a:pt x="33" y="22"/>
                    <a:pt x="33" y="21"/>
                  </a:cubicBezTo>
                  <a:cubicBezTo>
                    <a:pt x="34" y="20"/>
                    <a:pt x="34" y="17"/>
                    <a:pt x="34" y="16"/>
                  </a:cubicBezTo>
                  <a:cubicBezTo>
                    <a:pt x="34" y="15"/>
                    <a:pt x="33" y="15"/>
                    <a:pt x="33" y="15"/>
                  </a:cubicBezTo>
                  <a:cubicBezTo>
                    <a:pt x="33" y="15"/>
                    <a:pt x="34" y="11"/>
                    <a:pt x="33" y="8"/>
                  </a:cubicBezTo>
                  <a:cubicBezTo>
                    <a:pt x="33" y="8"/>
                    <a:pt x="34" y="8"/>
                    <a:pt x="34" y="8"/>
                  </a:cubicBezTo>
                  <a:cubicBezTo>
                    <a:pt x="32" y="6"/>
                    <a:pt x="33" y="4"/>
                    <a:pt x="29" y="2"/>
                  </a:cubicBezTo>
                  <a:cubicBezTo>
                    <a:pt x="28" y="2"/>
                    <a:pt x="26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1" y="0"/>
                    <a:pt x="14" y="15"/>
                    <a:pt x="14" y="15"/>
                  </a:cubicBezTo>
                  <a:cubicBezTo>
                    <a:pt x="14" y="15"/>
                    <a:pt x="13" y="15"/>
                    <a:pt x="13" y="16"/>
                  </a:cubicBezTo>
                  <a:cubicBezTo>
                    <a:pt x="13" y="17"/>
                    <a:pt x="14" y="20"/>
                    <a:pt x="14" y="21"/>
                  </a:cubicBezTo>
                  <a:cubicBezTo>
                    <a:pt x="14" y="22"/>
                    <a:pt x="15" y="21"/>
                    <a:pt x="15" y="21"/>
                  </a:cubicBezTo>
                  <a:cubicBezTo>
                    <a:pt x="15" y="21"/>
                    <a:pt x="15" y="22"/>
                    <a:pt x="16" y="24"/>
                  </a:cubicBezTo>
                  <a:cubicBezTo>
                    <a:pt x="16" y="25"/>
                    <a:pt x="17" y="26"/>
                    <a:pt x="17" y="26"/>
                  </a:cubicBezTo>
                  <a:cubicBezTo>
                    <a:pt x="16" y="30"/>
                    <a:pt x="10" y="30"/>
                    <a:pt x="5" y="32"/>
                  </a:cubicBezTo>
                  <a:cubicBezTo>
                    <a:pt x="0" y="33"/>
                    <a:pt x="1" y="41"/>
                    <a:pt x="1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1"/>
                    <a:pt x="47" y="33"/>
                    <a:pt x="4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杨任东竹石体-Heavy" panose="02000000000000000000" pitchFamily="2" charset="-122"/>
                <a:ea typeface="杨任东竹石体-Heavy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5" name="Oval 9"/>
            <p:cNvSpPr>
              <a:spLocks noChangeArrowheads="1"/>
            </p:cNvSpPr>
            <p:nvPr/>
          </p:nvSpPr>
          <p:spPr bwMode="auto">
            <a:xfrm>
              <a:off x="1718048" y="4368303"/>
              <a:ext cx="134571" cy="127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杨任东竹石体-Heavy" panose="02000000000000000000" pitchFamily="2" charset="-122"/>
                <a:ea typeface="杨任东竹石体-Heavy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6" name="Oval 10"/>
            <p:cNvSpPr>
              <a:spLocks noChangeArrowheads="1"/>
            </p:cNvSpPr>
            <p:nvPr/>
          </p:nvSpPr>
          <p:spPr bwMode="auto">
            <a:xfrm>
              <a:off x="1531144" y="4368303"/>
              <a:ext cx="134571" cy="127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杨任东竹石体-Heavy" panose="02000000000000000000" pitchFamily="2" charset="-122"/>
                <a:ea typeface="杨任东竹石体-Heavy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7" name="Oval 11"/>
            <p:cNvSpPr>
              <a:spLocks noChangeArrowheads="1"/>
            </p:cNvSpPr>
            <p:nvPr/>
          </p:nvSpPr>
          <p:spPr bwMode="auto">
            <a:xfrm>
              <a:off x="1901214" y="4368303"/>
              <a:ext cx="134571" cy="127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杨任东竹石体-Heavy" panose="02000000000000000000" pitchFamily="2" charset="-122"/>
                <a:ea typeface="杨任东竹石体-Heavy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1598429" y="4162710"/>
              <a:ext cx="381284" cy="134571"/>
            </a:xfrm>
            <a:custGeom>
              <a:avLst/>
              <a:gdLst>
                <a:gd name="T0" fmla="*/ 90 w 102"/>
                <a:gd name="T1" fmla="*/ 0 h 36"/>
                <a:gd name="T2" fmla="*/ 11 w 102"/>
                <a:gd name="T3" fmla="*/ 0 h 36"/>
                <a:gd name="T4" fmla="*/ 0 w 102"/>
                <a:gd name="T5" fmla="*/ 32 h 36"/>
                <a:gd name="T6" fmla="*/ 7 w 102"/>
                <a:gd name="T7" fmla="*/ 34 h 36"/>
                <a:gd name="T8" fmla="*/ 17 w 102"/>
                <a:gd name="T9" fmla="*/ 10 h 36"/>
                <a:gd name="T10" fmla="*/ 47 w 102"/>
                <a:gd name="T11" fmla="*/ 10 h 36"/>
                <a:gd name="T12" fmla="*/ 47 w 102"/>
                <a:gd name="T13" fmla="*/ 36 h 36"/>
                <a:gd name="T14" fmla="*/ 54 w 102"/>
                <a:gd name="T15" fmla="*/ 36 h 36"/>
                <a:gd name="T16" fmla="*/ 54 w 102"/>
                <a:gd name="T17" fmla="*/ 10 h 36"/>
                <a:gd name="T18" fmla="*/ 85 w 102"/>
                <a:gd name="T19" fmla="*/ 10 h 36"/>
                <a:gd name="T20" fmla="*/ 94 w 102"/>
                <a:gd name="T21" fmla="*/ 34 h 36"/>
                <a:gd name="T22" fmla="*/ 102 w 102"/>
                <a:gd name="T23" fmla="*/ 32 h 36"/>
                <a:gd name="T24" fmla="*/ 90 w 102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36">
                  <a:moveTo>
                    <a:pt x="90" y="0"/>
                  </a:moveTo>
                  <a:lnTo>
                    <a:pt x="11" y="0"/>
                  </a:lnTo>
                  <a:lnTo>
                    <a:pt x="0" y="32"/>
                  </a:lnTo>
                  <a:lnTo>
                    <a:pt x="7" y="34"/>
                  </a:lnTo>
                  <a:lnTo>
                    <a:pt x="17" y="10"/>
                  </a:lnTo>
                  <a:lnTo>
                    <a:pt x="47" y="10"/>
                  </a:lnTo>
                  <a:lnTo>
                    <a:pt x="47" y="36"/>
                  </a:lnTo>
                  <a:lnTo>
                    <a:pt x="54" y="36"/>
                  </a:lnTo>
                  <a:lnTo>
                    <a:pt x="54" y="10"/>
                  </a:lnTo>
                  <a:lnTo>
                    <a:pt x="85" y="10"/>
                  </a:lnTo>
                  <a:lnTo>
                    <a:pt x="94" y="34"/>
                  </a:lnTo>
                  <a:lnTo>
                    <a:pt x="102" y="32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杨任东竹石体-Heavy" panose="02000000000000000000" pitchFamily="2" charset="-122"/>
                <a:ea typeface="杨任东竹石体-Heavy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9" name="文字方塊 48"/>
          <p:cNvSpPr txBox="1"/>
          <p:nvPr/>
        </p:nvSpPr>
        <p:spPr>
          <a:xfrm>
            <a:off x="1837381" y="388794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K" altLang="en-US" sz="2000" b="1" dirty="0">
                <a:latin typeface="微软雅黑" panose="020B0503020204020204" charset="-122"/>
                <a:ea typeface="微软雅黑" panose="020B0503020204020204" charset="-122"/>
              </a:rPr>
              <a:t>兔币商城</a:t>
            </a:r>
            <a:endParaRPr kumimoji="1" lang="zh-HK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1484106" y="4394206"/>
            <a:ext cx="19848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HK" altLang="en-US" sz="1400" dirty="0">
                <a:latin typeface="微软雅黑" panose="020B0503020204020204" charset="-122"/>
                <a:ea typeface="微软雅黑" panose="020B0503020204020204" charset="-122"/>
              </a:rPr>
              <a:t>多类文创奖品激励</a:t>
            </a:r>
            <a:endParaRPr kumimoji="1" lang="en-US" altLang="zh-HK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kumimoji="1" lang="zh-HK" altLang="en-US" sz="1400" dirty="0">
                <a:latin typeface="微软雅黑" panose="020B0503020204020204" charset="-122"/>
                <a:ea typeface="微软雅黑" panose="020B0503020204020204" charset="-122"/>
              </a:rPr>
              <a:t>学习者主动学习</a:t>
            </a:r>
            <a:endParaRPr kumimoji="1" lang="zh-HK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5463492" y="389250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K" altLang="en-US" sz="2000" b="1" dirty="0">
                <a:latin typeface="微软雅黑" panose="020B0503020204020204" charset="-122"/>
                <a:ea typeface="微软雅黑" panose="020B0503020204020204" charset="-122"/>
              </a:rPr>
              <a:t>赛事活动</a:t>
            </a:r>
            <a:endParaRPr kumimoji="1" lang="zh-HK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4963395" y="4398765"/>
            <a:ext cx="221078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HK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全年举行</a:t>
            </a:r>
            <a:r>
              <a:rPr kumimoji="1" lang="en-US" altLang="zh-HK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kumimoji="1" lang="en-US" altLang="zh-TW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00+</a:t>
            </a:r>
            <a:r>
              <a:rPr kumimoji="1" lang="zh-TW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场赛事活动丰富多元增学习乐趣</a:t>
            </a:r>
            <a:endParaRPr kumimoji="1" lang="zh-HK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9087389" y="385995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K" altLang="en-US" sz="2000" b="1" dirty="0">
                <a:latin typeface="微软雅黑" panose="020B0503020204020204" charset="-122"/>
                <a:ea typeface="微软雅黑" panose="020B0503020204020204" charset="-122"/>
              </a:rPr>
              <a:t>服务承诺</a:t>
            </a:r>
            <a:endParaRPr kumimoji="1" lang="zh-HK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8587292" y="4366210"/>
            <a:ext cx="221078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HK" altLang="en-US" sz="1400" dirty="0">
                <a:latin typeface="微软雅黑" panose="020B0503020204020204" charset="-122"/>
                <a:ea typeface="微软雅黑" panose="020B0503020204020204" charset="-122"/>
              </a:rPr>
              <a:t>管家式客服运维</a:t>
            </a:r>
            <a:endParaRPr kumimoji="1" lang="en-US" altLang="zh-HK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kumimoji="1" lang="zh-HK" altLang="en-US" sz="1400" dirty="0">
                <a:latin typeface="微软雅黑" panose="020B0503020204020204" charset="-122"/>
                <a:ea typeface="微软雅黑" panose="020B0503020204020204" charset="-122"/>
              </a:rPr>
              <a:t>重视用户需求，精益求精</a:t>
            </a:r>
            <a:endParaRPr kumimoji="1" lang="en-US" altLang="zh-HK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4603" y="283384"/>
            <a:ext cx="1155013" cy="391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 10"/>
          <p:cNvSpPr/>
          <p:nvPr/>
        </p:nvSpPr>
        <p:spPr>
          <a:xfrm>
            <a:off x="728133" y="1540933"/>
            <a:ext cx="5879810" cy="1320800"/>
          </a:xfrm>
          <a:prstGeom prst="roundRect">
            <a:avLst/>
          </a:prstGeom>
          <a:solidFill>
            <a:srgbClr val="F1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-8255" y="369164"/>
            <a:ext cx="5448306" cy="710126"/>
            <a:chOff x="0" y="459862"/>
            <a:chExt cx="5448306" cy="710126"/>
          </a:xfrm>
        </p:grpSpPr>
        <p:sp>
          <p:nvSpPr>
            <p:cNvPr id="6" name="文字方塊 5"/>
            <p:cNvSpPr txBox="1"/>
            <p:nvPr/>
          </p:nvSpPr>
          <p:spPr>
            <a:xfrm>
              <a:off x="381898" y="491760"/>
              <a:ext cx="50664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HK" altLang="en-US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兔币商城</a:t>
              </a:r>
              <a:endParaRPr kumimoji="1" lang="zh-HK" altLang="en-US" sz="2800" dirty="0">
                <a:solidFill>
                  <a:srgbClr val="1F1F2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459862"/>
              <a:ext cx="250920" cy="710126"/>
            </a:xfrm>
            <a:prstGeom prst="rect">
              <a:avLst/>
            </a:prstGeom>
            <a:solidFill>
              <a:srgbClr val="269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pic>
        <p:nvPicPr>
          <p:cNvPr id="3" name="图片 12" descr="箱子"/>
          <p:cNvPicPr>
            <a:picLocks noChangeAspect="1"/>
          </p:cNvPicPr>
          <p:nvPr/>
        </p:nvPicPr>
        <p:blipFill>
          <a:blip r:embed="rId1"/>
          <a:srcRect t="12233" b="5553"/>
          <a:stretch>
            <a:fillRect/>
          </a:stretch>
        </p:blipFill>
        <p:spPr>
          <a:xfrm>
            <a:off x="833148" y="3154304"/>
            <a:ext cx="5696332" cy="3122260"/>
          </a:xfrm>
          <a:prstGeom prst="rect">
            <a:avLst/>
          </a:prstGeom>
          <a:noFill/>
          <a:ln w="9525">
            <a:noFill/>
          </a:ln>
          <a:effectLst>
            <a:outerShdw blurRad="714126" sx="85000" sy="85000" algn="ctr" rotWithShape="0">
              <a:prstClr val="black"/>
            </a:outerShdw>
          </a:effectLst>
        </p:spPr>
      </p:pic>
      <p:sp>
        <p:nvSpPr>
          <p:cNvPr id="9" name="文字方塊 8"/>
          <p:cNvSpPr txBox="1"/>
          <p:nvPr/>
        </p:nvSpPr>
        <p:spPr>
          <a:xfrm>
            <a:off x="980214" y="1661821"/>
            <a:ext cx="5627729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en-US" sz="18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学习、训练、竞赛可获得</a:t>
            </a:r>
            <a:r>
              <a:rPr lang="zh-TW" altLang="en-US" sz="18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HK" altLang="en-US" sz="2000" b="1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金币奖励</a:t>
            </a:r>
            <a:r>
              <a:rPr lang="zh-HK" altLang="en-US" sz="18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，金币可参与精美礼品兑换。以赛促学，以赛代练，激发学生学习兴趣！</a:t>
            </a:r>
            <a:endParaRPr lang="zh-HK" altLang="en-US" sz="1800" dirty="0">
              <a:solidFill>
                <a:srgbClr val="269DD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kumimoji="1" lang="zh-HK" altLang="en-US" dirty="0">
              <a:solidFill>
                <a:srgbClr val="269DD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941" y="1872807"/>
            <a:ext cx="5298399" cy="455518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0124">
            <a:off x="5909617" y="854770"/>
            <a:ext cx="1677249" cy="8253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603" y="283384"/>
            <a:ext cx="1155013" cy="3911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8255" y="369164"/>
            <a:ext cx="5448306" cy="710126"/>
            <a:chOff x="0" y="459862"/>
            <a:chExt cx="5448306" cy="710126"/>
          </a:xfrm>
        </p:grpSpPr>
        <p:sp>
          <p:nvSpPr>
            <p:cNvPr id="6" name="文字方塊 5"/>
            <p:cNvSpPr txBox="1"/>
            <p:nvPr/>
          </p:nvSpPr>
          <p:spPr>
            <a:xfrm>
              <a:off x="381898" y="491760"/>
              <a:ext cx="50664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HK" altLang="en-US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赛事活动</a:t>
              </a:r>
              <a:endParaRPr kumimoji="1" lang="zh-HK" altLang="en-US" sz="2800" dirty="0">
                <a:solidFill>
                  <a:srgbClr val="1F1F2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459862"/>
              <a:ext cx="250920" cy="710126"/>
            </a:xfrm>
            <a:prstGeom prst="rect">
              <a:avLst/>
            </a:prstGeom>
            <a:solidFill>
              <a:srgbClr val="269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3638" y="519545"/>
            <a:ext cx="5202342" cy="6151418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596022" y="1079290"/>
            <a:ext cx="5202341" cy="3257457"/>
            <a:chOff x="623880" y="1473523"/>
            <a:chExt cx="6362562" cy="3257457"/>
          </a:xfrm>
        </p:grpSpPr>
        <p:sp>
          <p:nvSpPr>
            <p:cNvPr id="21" name="圓角矩形 20"/>
            <p:cNvSpPr/>
            <p:nvPr/>
          </p:nvSpPr>
          <p:spPr>
            <a:xfrm>
              <a:off x="623880" y="1473523"/>
              <a:ext cx="6362562" cy="3257457"/>
            </a:xfrm>
            <a:prstGeom prst="roundRect">
              <a:avLst/>
            </a:prstGeom>
            <a:solidFill>
              <a:srgbClr val="269DD3">
                <a:alpha val="1871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1009784" y="1741718"/>
              <a:ext cx="5590753" cy="2768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HK" altLang="en-US" sz="16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以赛代练、以赛促学、以赛造人才，我们每年举办</a:t>
              </a:r>
              <a:r>
                <a:rPr lang="en-US" altLang="zh-HK" sz="16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en-US" altLang="zh-TW" sz="16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00+</a:t>
              </a:r>
              <a:r>
                <a:rPr lang="zh-TW" altLang="en-US" sz="16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场赛事活动，以创意汇聚外语精英，打造外语学习综合知识服务平台 ！</a:t>
              </a:r>
              <a:endParaRPr lang="en-US" altLang="zh-HK" sz="16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6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HK" altLang="en-US" sz="16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我们</a:t>
              </a:r>
              <a:r>
                <a:rPr lang="zh-CN" altLang="en-US" sz="16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为全国各高校、图书馆、文旅部门等单位提供各类外语赛事活动服务，</a:t>
              </a:r>
              <a:r>
                <a:rPr lang="zh-CN" altLang="en-US" b="1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合作机构可免费申请建赛。</a:t>
              </a:r>
              <a:endParaRPr lang="zh-CN" altLang="en-US" b="1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911556" y="4604942"/>
            <a:ext cx="4677714" cy="1755196"/>
            <a:chOff x="1177290" y="4493005"/>
            <a:chExt cx="4677714" cy="1755196"/>
          </a:xfrm>
        </p:grpSpPr>
        <p:sp>
          <p:nvSpPr>
            <p:cNvPr id="24" name="文字方塊 23"/>
            <p:cNvSpPr txBox="1"/>
            <p:nvPr/>
          </p:nvSpPr>
          <p:spPr>
            <a:xfrm>
              <a:off x="1502270" y="4493005"/>
              <a:ext cx="420351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kern="100" dirty="0">
                  <a:solidFill>
                    <a:srgbClr val="269DD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创办“图</a:t>
              </a:r>
              <a:r>
                <a:rPr lang="zh-TW" altLang="en-US" sz="1400" kern="100" dirty="0">
                  <a:solidFill>
                    <a:srgbClr val="269DD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书馆杯”品牌外语赛事已有</a:t>
              </a:r>
              <a:r>
                <a:rPr lang="en-US" altLang="zh-TW" sz="1400" kern="100" dirty="0">
                  <a:solidFill>
                    <a:srgbClr val="269DD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10+</a:t>
              </a:r>
              <a:r>
                <a:rPr lang="zh-TW" altLang="en-US" sz="1400" kern="100" dirty="0">
                  <a:solidFill>
                    <a:srgbClr val="269DD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年，广受图书馆、高校、媒体好评</a:t>
              </a:r>
              <a:endParaRPr kumimoji="1" lang="zh-HK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177290" y="4599417"/>
              <a:ext cx="125730" cy="125730"/>
            </a:xfrm>
            <a:prstGeom prst="ellipse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1502270" y="5109618"/>
              <a:ext cx="435273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1400" kern="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rPr>
                <a:t>多类型活动涵盖红色文化、中国故事，以实际行动向世界讲好中国故事</a:t>
              </a:r>
              <a:endParaRPr lang="zh-HK" altLang="en-US" sz="1400" kern="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橢圓 26"/>
            <p:cNvSpPr/>
            <p:nvPr/>
          </p:nvSpPr>
          <p:spPr>
            <a:xfrm>
              <a:off x="1177290" y="5216030"/>
              <a:ext cx="125730" cy="125730"/>
            </a:xfrm>
            <a:prstGeom prst="ellipse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1502270" y="5726231"/>
              <a:ext cx="420351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altLang="en-US" sz="1400" kern="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</a:rPr>
                <a:t>拥有多年为图书馆、高校及文化单位定制赛事经验，一站式举行富有特色元素之活动</a:t>
              </a:r>
              <a:endParaRPr lang="zh-HK" altLang="en-US" sz="1400" kern="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橢圓 28"/>
            <p:cNvSpPr/>
            <p:nvPr/>
          </p:nvSpPr>
          <p:spPr>
            <a:xfrm>
              <a:off x="1177290" y="5832643"/>
              <a:ext cx="125730" cy="125730"/>
            </a:xfrm>
            <a:prstGeom prst="ellipse">
              <a:avLst/>
            </a:prstGeom>
            <a:solidFill>
              <a:srgbClr val="8FC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398304" y="1062702"/>
            <a:ext cx="3037319" cy="710127"/>
          </a:xfrm>
          <a:prstGeom prst="rect">
            <a:avLst/>
          </a:prstGeom>
          <a:solidFill>
            <a:srgbClr val="F7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-8255" y="369164"/>
            <a:ext cx="5448306" cy="710126"/>
            <a:chOff x="0" y="459862"/>
            <a:chExt cx="5448306" cy="710126"/>
          </a:xfrm>
        </p:grpSpPr>
        <p:sp>
          <p:nvSpPr>
            <p:cNvPr id="6" name="文字方塊 5"/>
            <p:cNvSpPr txBox="1"/>
            <p:nvPr/>
          </p:nvSpPr>
          <p:spPr>
            <a:xfrm>
              <a:off x="381898" y="491760"/>
              <a:ext cx="50664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HK" altLang="en-US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赛事活动</a:t>
              </a:r>
              <a:endParaRPr kumimoji="1" lang="zh-HK" altLang="en-US" sz="2800" dirty="0">
                <a:solidFill>
                  <a:srgbClr val="1F1F2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459862"/>
              <a:ext cx="250920" cy="710126"/>
            </a:xfrm>
            <a:prstGeom prst="rect">
              <a:avLst/>
            </a:prstGeom>
            <a:solidFill>
              <a:srgbClr val="269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"/>
          <a:srcRect t="1" b="88289"/>
          <a:stretch>
            <a:fillRect/>
          </a:stretch>
        </p:blipFill>
        <p:spPr>
          <a:xfrm>
            <a:off x="5211141" y="1061198"/>
            <a:ext cx="4502292" cy="71588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83875" y="1000672"/>
            <a:ext cx="2948243" cy="787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HK" sz="1600" b="1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kumimoji="1" lang="en-US" altLang="zh-TW" sz="1600" b="1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</a:rPr>
              <a:t>019</a:t>
            </a:r>
            <a:r>
              <a:rPr kumimoji="1" lang="zh-TW" altLang="en-US" sz="1600" b="1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</a:rPr>
              <a:t>年全国首届“图书馆杯”</a:t>
            </a:r>
            <a:endParaRPr kumimoji="1" lang="en-US" altLang="zh-TW" sz="1600" b="1" dirty="0">
              <a:solidFill>
                <a:srgbClr val="269DD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TW" altLang="en-US" sz="1600" b="1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</a:rPr>
              <a:t>全民英语口语风彩展示活动</a:t>
            </a:r>
            <a:endParaRPr kumimoji="1" lang="zh-HK" altLang="en-US" sz="1600" b="1" dirty="0">
              <a:solidFill>
                <a:srgbClr val="269DD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65785" y="1901825"/>
            <a:ext cx="11252835" cy="4735830"/>
            <a:chOff x="891" y="3040"/>
            <a:chExt cx="17259" cy="7413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2"/>
            <a:srcRect t="56556"/>
            <a:stretch>
              <a:fillRect/>
            </a:stretch>
          </p:blipFill>
          <p:spPr>
            <a:xfrm>
              <a:off x="9229" y="5895"/>
              <a:ext cx="8838" cy="4558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1"/>
            <a:srcRect t="13944" b="62817"/>
            <a:stretch>
              <a:fillRect/>
            </a:stretch>
          </p:blipFill>
          <p:spPr>
            <a:xfrm>
              <a:off x="8796" y="3040"/>
              <a:ext cx="9354" cy="2752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1"/>
            <a:srcRect l="6078" t="38796" r="4671" b="39141"/>
            <a:stretch>
              <a:fillRect/>
            </a:stretch>
          </p:blipFill>
          <p:spPr>
            <a:xfrm>
              <a:off x="891" y="8098"/>
              <a:ext cx="7905" cy="2306"/>
            </a:xfrm>
            <a:prstGeom prst="rect">
              <a:avLst/>
            </a:prstGeom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/>
            <a:srcRect b="44798"/>
            <a:stretch>
              <a:fillRect/>
            </a:stretch>
          </p:blipFill>
          <p:spPr>
            <a:xfrm>
              <a:off x="891" y="3046"/>
              <a:ext cx="7905" cy="5045"/>
            </a:xfrm>
            <a:prstGeom prst="rect">
              <a:avLst/>
            </a:prstGeom>
          </p:spPr>
        </p:pic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603" y="283384"/>
            <a:ext cx="1155013" cy="39117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8255" y="369164"/>
            <a:ext cx="5448306" cy="710126"/>
            <a:chOff x="0" y="459862"/>
            <a:chExt cx="5448306" cy="710126"/>
          </a:xfrm>
        </p:grpSpPr>
        <p:sp>
          <p:nvSpPr>
            <p:cNvPr id="6" name="文字方塊 5"/>
            <p:cNvSpPr txBox="1"/>
            <p:nvPr/>
          </p:nvSpPr>
          <p:spPr>
            <a:xfrm>
              <a:off x="381898" y="491760"/>
              <a:ext cx="50664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zh-HK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媒体报道</a:t>
              </a:r>
              <a:endParaRPr kumimoji="1" lang="zh-CN" altLang="zh-HK" sz="2800" b="1" dirty="0">
                <a:solidFill>
                  <a:srgbClr val="1F1F2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459862"/>
              <a:ext cx="250920" cy="710126"/>
            </a:xfrm>
            <a:prstGeom prst="rect">
              <a:avLst/>
            </a:prstGeom>
            <a:solidFill>
              <a:srgbClr val="269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pic>
        <p:nvPicPr>
          <p:cNvPr id="8" name="图片 7" descr="媒体报道图@0.5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125" y="1079500"/>
            <a:ext cx="10650855" cy="556387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603" y="283384"/>
            <a:ext cx="1155013" cy="39117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圓角矩形 29"/>
          <p:cNvSpPr/>
          <p:nvPr/>
        </p:nvSpPr>
        <p:spPr>
          <a:xfrm>
            <a:off x="1136721" y="4120268"/>
            <a:ext cx="4724707" cy="1082022"/>
          </a:xfrm>
          <a:prstGeom prst="roundRect">
            <a:avLst/>
          </a:prstGeom>
          <a:solidFill>
            <a:srgbClr val="269DD3">
              <a:alpha val="1871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-8255" y="369164"/>
            <a:ext cx="5448306" cy="710126"/>
            <a:chOff x="0" y="459862"/>
            <a:chExt cx="5448306" cy="710126"/>
          </a:xfrm>
        </p:grpSpPr>
        <p:sp>
          <p:nvSpPr>
            <p:cNvPr id="6" name="文字方塊 5"/>
            <p:cNvSpPr txBox="1"/>
            <p:nvPr/>
          </p:nvSpPr>
          <p:spPr>
            <a:xfrm>
              <a:off x="381898" y="491760"/>
              <a:ext cx="50664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HK" altLang="en-US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赛事活动</a:t>
              </a:r>
              <a:endParaRPr kumimoji="1" lang="zh-HK" altLang="en-US" sz="2800" dirty="0">
                <a:solidFill>
                  <a:srgbClr val="1F1F2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459862"/>
              <a:ext cx="250920" cy="710126"/>
            </a:xfrm>
            <a:prstGeom prst="rect">
              <a:avLst/>
            </a:prstGeom>
            <a:solidFill>
              <a:srgbClr val="269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6021141" y="1322936"/>
            <a:ext cx="5677660" cy="5134002"/>
            <a:chOff x="5680628" y="923032"/>
            <a:chExt cx="6137729" cy="5550018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680628" y="923032"/>
              <a:ext cx="6137729" cy="5134002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8118550" y="6165273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K" altLang="en-US" sz="1400" dirty="0">
                  <a:solidFill>
                    <a:srgbClr val="269DD3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历届活动合影</a:t>
              </a:r>
              <a:endParaRPr kumimoji="1" lang="zh-HK" altLang="en-US" sz="1400" dirty="0">
                <a:solidFill>
                  <a:srgbClr val="269DD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5" name="文字方塊 14"/>
          <p:cNvSpPr txBox="1"/>
          <p:nvPr/>
        </p:nvSpPr>
        <p:spPr>
          <a:xfrm>
            <a:off x="762096" y="5449646"/>
            <a:ext cx="4571272" cy="876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OPPOSans R" panose="00020600040101010101" charset="-122"/>
              </a:rPr>
              <a:t>专业、丰</a:t>
            </a:r>
            <a:r>
              <a:rPr lang="zh-TW" altLang="en-US" b="1" dirty="0">
                <a:latin typeface="微软雅黑" panose="020B0503020204020204" charset="-122"/>
                <a:ea typeface="微软雅黑" panose="020B0503020204020204" charset="-122"/>
                <a:cs typeface="OPPOSans R" panose="00020600040101010101" charset="-122"/>
              </a:rPr>
              <a:t>富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OPPOSans R" panose="00020600040101010101" charset="-122"/>
              </a:rPr>
              <a:t>、创新活动打造了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  <a:cs typeface="OPPOSans R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HK" altLang="en-US" b="1" dirty="0">
                <a:latin typeface="微软雅黑" panose="020B0503020204020204" charset="-122"/>
                <a:ea typeface="微软雅黑" panose="020B0503020204020204" charset="-122"/>
                <a:cs typeface="OPPOSans R" panose="00020600040101010101" charset="-122"/>
              </a:rPr>
              <a:t>众多国际人才，向世界讲好中国故事</a:t>
            </a:r>
            <a:r>
              <a:rPr lang="zh-TW" altLang="en-US" b="1" dirty="0">
                <a:latin typeface="微软雅黑" panose="020B0503020204020204" charset="-122"/>
                <a:ea typeface="微软雅黑" panose="020B0503020204020204" charset="-122"/>
                <a:cs typeface="OPPOSans R" panose="00020600040101010101" charset="-122"/>
              </a:rPr>
              <a:t>！</a:t>
            </a: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  <a:cs typeface="OPPOSans R" panose="00020600040101010101" charset="-122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373643" y="1086441"/>
            <a:ext cx="5487785" cy="1595343"/>
            <a:chOff x="448502" y="977237"/>
            <a:chExt cx="5487785" cy="1595343"/>
          </a:xfrm>
        </p:grpSpPr>
        <p:sp>
          <p:nvSpPr>
            <p:cNvPr id="25" name="圓角矩形 24"/>
            <p:cNvSpPr/>
            <p:nvPr/>
          </p:nvSpPr>
          <p:spPr>
            <a:xfrm>
              <a:off x="1211580" y="1332328"/>
              <a:ext cx="4724707" cy="1240252"/>
            </a:xfrm>
            <a:prstGeom prst="roundRect">
              <a:avLst/>
            </a:prstGeom>
            <a:solidFill>
              <a:srgbClr val="269DD3">
                <a:alpha val="1871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19" b="98545" l="9937" r="94715">
                          <a14:foregroundMark x1="65116" y1="3950" x2="63002" y2="9979"/>
                          <a14:foregroundMark x1="26216" y1="48233" x2="24736" y2="52807"/>
                          <a14:foregroundMark x1="26850" y1="47609" x2="28330" y2="51975"/>
                          <a14:foregroundMark x1="29175" y1="77755" x2="57505" y2="87942"/>
                          <a14:foregroundMark x1="57505" y1="87942" x2="80973" y2="75676"/>
                          <a14:foregroundMark x1="80973" y1="75676" x2="80973" y2="75676"/>
                          <a14:foregroundMark x1="84778" y1="63825" x2="83932" y2="56341"/>
                          <a14:foregroundMark x1="92178" y1="74220" x2="90275" y2="46985"/>
                          <a14:foregroundMark x1="90275" y1="46985" x2="90063" y2="46778"/>
                          <a14:foregroundMark x1="95137" y1="58628" x2="89218" y2="58628"/>
                          <a14:foregroundMark x1="25370" y1="58004" x2="25370" y2="60083"/>
                          <a14:foregroundMark x1="22410" y1="58004" x2="28330" y2="58004"/>
                          <a14:foregroundMark x1="35095" y1="93347" x2="61099" y2="95634"/>
                          <a14:foregroundMark x1="61099" y1="95634" x2="66808" y2="94179"/>
                          <a14:foregroundMark x1="80127" y1="94179" x2="66808" y2="985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8502" y="977237"/>
              <a:ext cx="1568754" cy="1595343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2047041" y="1412883"/>
              <a:ext cx="3889246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HK" altLang="en-US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全网</a:t>
              </a:r>
              <a:r>
                <a:rPr kumimoji="1" lang="en-US" altLang="zh-HK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</a:t>
              </a:r>
              <a:r>
                <a:rPr kumimoji="1" lang="en-US" altLang="zh-TW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00W+</a:t>
              </a:r>
              <a:r>
                <a:rPr kumimoji="1" lang="zh-TW" altLang="en-US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粉丝教育博主</a:t>
              </a:r>
              <a:endParaRPr kumimoji="1" lang="en-US" altLang="zh-TW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HK" altLang="en-US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曾作为资深翻译陪同澳大利亚总理陆克文、硅谷创业教父</a:t>
              </a:r>
              <a:r>
                <a:rPr kumimoji="1" lang="en-US" altLang="zh-HK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S</a:t>
              </a:r>
              <a:r>
                <a:rPr kumimoji="1" lang="en-US" altLang="zh-TW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teve</a:t>
              </a:r>
              <a:r>
                <a:rPr kumimoji="1" lang="zh-TW" altLang="en-US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kumimoji="1" lang="en-US" altLang="zh-TW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Hoffman</a:t>
              </a:r>
              <a:r>
                <a:rPr kumimoji="1" lang="zh-TW" altLang="en-US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、意大利前国脚球星马特拉齐等</a:t>
              </a:r>
              <a:endParaRPr kumimoji="1" lang="en-US" altLang="zh-TW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TW" altLang="en-US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第七届“图书馆杯”广东全民英语口语大赛总冠军</a:t>
              </a:r>
              <a:endParaRPr kumimoji="1" lang="zh-HK" altLang="en-US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691679" y="2502152"/>
            <a:ext cx="5329462" cy="1448906"/>
            <a:chOff x="793821" y="2374070"/>
            <a:chExt cx="5329462" cy="1448906"/>
          </a:xfrm>
        </p:grpSpPr>
        <p:sp>
          <p:nvSpPr>
            <p:cNvPr id="27" name="圓角矩形 26"/>
            <p:cNvSpPr/>
            <p:nvPr/>
          </p:nvSpPr>
          <p:spPr>
            <a:xfrm>
              <a:off x="793821" y="2707022"/>
              <a:ext cx="4724707" cy="1082022"/>
            </a:xfrm>
            <a:prstGeom prst="roundRect">
              <a:avLst/>
            </a:prstGeom>
            <a:solidFill>
              <a:srgbClr val="269DD3">
                <a:alpha val="1871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14" b="95339" l="6776" r="89720">
                          <a14:foregroundMark x1="51869" y1="4237" x2="51402" y2="17797"/>
                          <a14:foregroundMark x1="89953" y1="45763" x2="89953" y2="51059"/>
                          <a14:foregroundMark x1="14953" y1="42585" x2="14953" y2="59746"/>
                          <a14:foregroundMark x1="14953" y1="59746" x2="17757" y2="66949"/>
                          <a14:foregroundMark x1="7009" y1="46186" x2="7009" y2="55508"/>
                          <a14:foregroundMark x1="17757" y1="42585" x2="18224" y2="47034"/>
                          <a14:foregroundMark x1="33879" y1="58898" x2="58879" y2="62500"/>
                          <a14:foregroundMark x1="67523" y1="66949" x2="28037" y2="77754"/>
                          <a14:foregroundMark x1="28037" y1="77754" x2="21262" y2="75847"/>
                          <a14:foregroundMark x1="50467" y1="56356" x2="62150" y2="68644"/>
                          <a14:foregroundMark x1="62150" y1="68644" x2="44159" y2="82839"/>
                          <a14:foregroundMark x1="44159" y1="82839" x2="38318" y2="79237"/>
                          <a14:foregroundMark x1="58178" y1="62500" x2="50935" y2="59746"/>
                          <a14:foregroundMark x1="35981" y1="64619" x2="35981" y2="64619"/>
                          <a14:foregroundMark x1="41121" y1="60169" x2="42290" y2="70339"/>
                          <a14:foregroundMark x1="39252" y1="60381" x2="50467" y2="66949"/>
                          <a14:foregroundMark x1="61215" y1="66102" x2="66589" y2="68644"/>
                          <a14:foregroundMark x1="74299" y1="60805" x2="60514" y2="77966"/>
                          <a14:foregroundMark x1="60514" y1="77966" x2="53972" y2="61441"/>
                          <a14:foregroundMark x1="53972" y1="61441" x2="71729" y2="59958"/>
                          <a14:foregroundMark x1="71729" y1="59958" x2="61215" y2="73093"/>
                          <a14:foregroundMark x1="61215" y1="73093" x2="82944" y2="68432"/>
                          <a14:foregroundMark x1="82944" y1="68432" x2="77103" y2="85593"/>
                          <a14:foregroundMark x1="77103" y1="85593" x2="60280" y2="95127"/>
                          <a14:foregroundMark x1="60280" y1="95127" x2="42290" y2="94915"/>
                          <a14:foregroundMark x1="42290" y1="94915" x2="24533" y2="84534"/>
                          <a14:foregroundMark x1="24533" y1="84534" x2="19159" y2="77119"/>
                          <a14:foregroundMark x1="50935" y1="97458" x2="33178" y2="95339"/>
                          <a14:foregroundMark x1="33178" y1="95339" x2="28037" y2="90890"/>
                          <a14:foregroundMark x1="18224" y1="67373" x2="13318" y2="66949"/>
                          <a14:foregroundMark x1="18224" y1="56780" x2="15421" y2="6292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09444" y="2374070"/>
              <a:ext cx="1313839" cy="1448906"/>
            </a:xfrm>
            <a:prstGeom prst="rect">
              <a:avLst/>
            </a:prstGeom>
          </p:spPr>
        </p:pic>
        <p:sp>
          <p:nvSpPr>
            <p:cNvPr id="24" name="文字方塊 23"/>
            <p:cNvSpPr txBox="1"/>
            <p:nvPr/>
          </p:nvSpPr>
          <p:spPr>
            <a:xfrm>
              <a:off x="1211580" y="2835262"/>
              <a:ext cx="3889246" cy="85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TW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2020</a:t>
              </a:r>
              <a:r>
                <a:rPr kumimoji="1" lang="zh-TW" altLang="en-US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－</a:t>
              </a:r>
              <a:r>
                <a:rPr kumimoji="1" lang="en-US" altLang="zh-TW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2022</a:t>
              </a:r>
              <a:r>
                <a:rPr kumimoji="1" lang="zh-TW" altLang="en-US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美国学术十项全能大赛中国评委</a:t>
              </a:r>
              <a:endParaRPr kumimoji="1" lang="en-US" altLang="zh-TW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HK" altLang="en-US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高考志愿认证规划师</a:t>
              </a:r>
              <a:endParaRPr kumimoji="1" lang="en-US" altLang="zh-HK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TW" altLang="en-US" sz="1100" dirty="0">
                  <a:solidFill>
                    <a:srgbClr val="269DD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第二届“图书馆杯”全民英语口语风彩展示活动一等奖</a:t>
              </a:r>
              <a:endParaRPr kumimoji="1" lang="zh-HK" altLang="en-US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29" name="圖片 2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44" b="97541" l="9636" r="91221">
                        <a14:foregroundMark x1="54604" y1="4303" x2="54604" y2="13115"/>
                        <a14:foregroundMark x1="42612" y1="30123" x2="29122" y2="40779"/>
                        <a14:foregroundMark x1="29122" y1="40779" x2="26767" y2="66803"/>
                        <a14:foregroundMark x1="26767" y1="66803" x2="33619" y2="81352"/>
                        <a14:foregroundMark x1="33619" y1="81352" x2="33619" y2="81352"/>
                        <a14:foregroundMark x1="61456" y1="26434" x2="80086" y2="28074"/>
                        <a14:foregroundMark x1="80086" y1="28074" x2="89722" y2="41598"/>
                        <a14:foregroundMark x1="89722" y1="41598" x2="91221" y2="56967"/>
                        <a14:foregroundMark x1="91221" y1="56967" x2="83298" y2="73770"/>
                        <a14:foregroundMark x1="83298" y1="73770" x2="77730" y2="78074"/>
                        <a14:foregroundMark x1="20985" y1="44877" x2="20985" y2="51025"/>
                        <a14:foregroundMark x1="23555" y1="83197" x2="58672" y2="92213"/>
                        <a14:foregroundMark x1="58672" y1="92213" x2="76445" y2="83811"/>
                        <a14:foregroundMark x1="76445" y1="83811" x2="78158" y2="81762"/>
                        <a14:foregroundMark x1="49893" y1="78689" x2="49465" y2="69877"/>
                        <a14:foregroundMark x1="37045" y1="93852" x2="53533" y2="95082"/>
                        <a14:foregroundMark x1="53533" y1="95082" x2="67666" y2="92008"/>
                        <a14:foregroundMark x1="52248" y1="2049" x2="52891" y2="4713"/>
                        <a14:foregroundMark x1="70450" y1="23156" x2="82013" y2="35656"/>
                        <a14:foregroundMark x1="82013" y1="35656" x2="82227" y2="60246"/>
                        <a14:foregroundMark x1="82227" y1="60246" x2="68308" y2="71311"/>
                        <a14:foregroundMark x1="83512" y1="39959" x2="87794" y2="71926"/>
                        <a14:foregroundMark x1="87794" y1="71926" x2="86081" y2="72951"/>
                        <a14:foregroundMark x1="90792" y1="61066" x2="86081" y2="77254"/>
                        <a14:foregroundMark x1="86081" y1="77254" x2="75876" y2="91066"/>
                        <a14:backgroundMark x1="72377" y1="94262" x2="70236" y2="95492"/>
                        <a14:backgroundMark x1="76660" y1="91803" x2="72805" y2="94262"/>
                        <a14:backgroundMark x1="71734" y1="96107" x2="72377" y2="95697"/>
                        <a14:backgroundMark x1="72377" y1="95492" x2="70878" y2="95697"/>
                        <a14:backgroundMark x1="74090" y1="94262" x2="71306" y2="95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331" y="3719969"/>
            <a:ext cx="1482962" cy="1552973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1972182" y="4248666"/>
            <a:ext cx="3889246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HK" altLang="en-US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商务英语、中考英语听说考试及写作资深老师</a:t>
            </a:r>
            <a:endParaRPr kumimoji="1" lang="en-US" altLang="zh-HK" sz="1100" dirty="0">
              <a:solidFill>
                <a:srgbClr val="269DD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HK" altLang="en-US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全球排名</a:t>
            </a:r>
            <a:r>
              <a:rPr kumimoji="1" lang="en-US" altLang="zh-HK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kumimoji="1" lang="en-US" altLang="zh-TW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kumimoji="1" lang="zh-TW" altLang="en-US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位的昆士兰科技大学商学院</a:t>
            </a:r>
            <a:r>
              <a:rPr kumimoji="1" lang="zh-HK" altLang="en-US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毕业生</a:t>
            </a:r>
            <a:endParaRPr kumimoji="1" lang="en-US" altLang="zh-HK" sz="1100" dirty="0">
              <a:solidFill>
                <a:srgbClr val="269DD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1100" dirty="0">
                <a:solidFill>
                  <a:srgbClr val="269DD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第八届“图书馆杯”广东全民英语口语大赛总冠军</a:t>
            </a:r>
            <a:endParaRPr kumimoji="1" lang="zh-HK" altLang="en-US" sz="1100" dirty="0">
              <a:solidFill>
                <a:srgbClr val="269DD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97535" y="1641475"/>
            <a:ext cx="328930" cy="952500"/>
            <a:chOff x="1001" y="2597"/>
            <a:chExt cx="518" cy="1500"/>
          </a:xfrm>
        </p:grpSpPr>
        <p:sp>
          <p:nvSpPr>
            <p:cNvPr id="8" name="矩形 7"/>
            <p:cNvSpPr/>
            <p:nvPr/>
          </p:nvSpPr>
          <p:spPr>
            <a:xfrm>
              <a:off x="1053" y="2609"/>
              <a:ext cx="396" cy="148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56000"/>
                  </a:schemeClr>
                </a:gs>
                <a:gs pos="51000">
                  <a:srgbClr val="C3DE95">
                    <a:alpha val="100000"/>
                  </a:srgbClr>
                </a:gs>
                <a:gs pos="100000">
                  <a:srgbClr val="8FC42D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 descr="7b0a20202020227461726765744d6f64756c65223a202270726f636573734f6e6c696e65466f6e7473220a7d0a"/>
            <p:cNvSpPr txBox="1"/>
            <p:nvPr/>
          </p:nvSpPr>
          <p:spPr>
            <a:xfrm>
              <a:off x="1001" y="2597"/>
              <a:ext cx="518" cy="123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>
                <a:lnSpc>
                  <a:spcPct val="100000"/>
                </a:lnSpc>
              </a:pPr>
              <a:r>
                <a:rPr lang="zh-CN" altLang="en-US" sz="95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方正正准黑简体" panose="02000500000000000000" charset="-122"/>
                </a:rPr>
                <a:t>大咖</a:t>
              </a:r>
              <a:r>
                <a:rPr lang="en-US" altLang="zh-CN" sz="95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方正正准黑简体" panose="02000500000000000000" charset="-122"/>
                </a:rPr>
                <a:t> </a:t>
              </a:r>
              <a:r>
                <a:rPr lang="zh-CN" altLang="en-US" sz="95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方正正准黑简体" panose="02000500000000000000" charset="-122"/>
                </a:rPr>
                <a:t>陈诗远</a:t>
              </a:r>
              <a:endParaRPr lang="zh-CN" altLang="en-US" sz="95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正准黑简体" panose="0200050000000000000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09795" y="2861945"/>
            <a:ext cx="328930" cy="952500"/>
            <a:chOff x="1001" y="2597"/>
            <a:chExt cx="518" cy="1500"/>
          </a:xfrm>
        </p:grpSpPr>
        <p:sp>
          <p:nvSpPr>
            <p:cNvPr id="16" name="矩形 15"/>
            <p:cNvSpPr/>
            <p:nvPr>
              <p:custDataLst>
                <p:tags r:id="rId8"/>
              </p:custDataLst>
            </p:nvPr>
          </p:nvSpPr>
          <p:spPr>
            <a:xfrm>
              <a:off x="1053" y="2609"/>
              <a:ext cx="396" cy="148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56000"/>
                  </a:schemeClr>
                </a:gs>
                <a:gs pos="51000">
                  <a:srgbClr val="C3DE95">
                    <a:alpha val="100000"/>
                  </a:srgbClr>
                </a:gs>
                <a:gs pos="100000">
                  <a:srgbClr val="8FC42D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 descr="7b0a20202020227461726765744d6f64756c65223a202270726f636573734f6e6c696e65466f6e7473220a7d0a"/>
            <p:cNvSpPr txBox="1"/>
            <p:nvPr>
              <p:custDataLst>
                <p:tags r:id="rId9"/>
              </p:custDataLst>
            </p:nvPr>
          </p:nvSpPr>
          <p:spPr>
            <a:xfrm>
              <a:off x="1001" y="2597"/>
              <a:ext cx="518" cy="123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>
                <a:lnSpc>
                  <a:spcPct val="100000"/>
                </a:lnSpc>
              </a:pPr>
              <a:r>
                <a:rPr lang="zh-CN" altLang="en-US" sz="95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方正正准黑简体" panose="02000500000000000000" charset="-122"/>
                </a:rPr>
                <a:t>大咖</a:t>
              </a:r>
              <a:r>
                <a:rPr lang="en-US" altLang="zh-CN" sz="95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方正正准黑简体" panose="02000500000000000000" charset="-122"/>
                </a:rPr>
                <a:t> </a:t>
              </a:r>
              <a:r>
                <a:rPr lang="zh-CN" altLang="en-US" sz="95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方正正准黑简体" panose="02000500000000000000" charset="-122"/>
                </a:rPr>
                <a:t>陈凯乾</a:t>
              </a:r>
              <a:endParaRPr lang="zh-CN" altLang="en-US" sz="95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正准黑简体" panose="02000500000000000000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1185" y="4207510"/>
            <a:ext cx="328930" cy="952500"/>
            <a:chOff x="1001" y="2597"/>
            <a:chExt cx="518" cy="1500"/>
          </a:xfrm>
        </p:grpSpPr>
        <p:sp>
          <p:nvSpPr>
            <p:cNvPr id="22" name="矩形 21"/>
            <p:cNvSpPr/>
            <p:nvPr>
              <p:custDataLst>
                <p:tags r:id="rId10"/>
              </p:custDataLst>
            </p:nvPr>
          </p:nvSpPr>
          <p:spPr>
            <a:xfrm>
              <a:off x="1053" y="2609"/>
              <a:ext cx="396" cy="148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56000"/>
                  </a:schemeClr>
                </a:gs>
                <a:gs pos="51000">
                  <a:srgbClr val="C3DE95">
                    <a:alpha val="100000"/>
                  </a:srgbClr>
                </a:gs>
                <a:gs pos="100000">
                  <a:srgbClr val="8FC42D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 descr="7b0a20202020227461726765744d6f64756c65223a202270726f636573734f6e6c696e65466f6e7473220a7d0a"/>
            <p:cNvSpPr txBox="1"/>
            <p:nvPr>
              <p:custDataLst>
                <p:tags r:id="rId11"/>
              </p:custDataLst>
            </p:nvPr>
          </p:nvSpPr>
          <p:spPr>
            <a:xfrm>
              <a:off x="1001" y="2597"/>
              <a:ext cx="518" cy="123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>
                <a:lnSpc>
                  <a:spcPct val="100000"/>
                </a:lnSpc>
              </a:pPr>
              <a:r>
                <a:rPr lang="zh-CN" altLang="en-US" sz="95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方正正准黑简体" panose="02000500000000000000" charset="-122"/>
                </a:rPr>
                <a:t>大咖</a:t>
              </a:r>
              <a:r>
                <a:rPr lang="en-US" altLang="zh-CN" sz="95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方正正准黑简体" panose="02000500000000000000" charset="-122"/>
                </a:rPr>
                <a:t> </a:t>
              </a:r>
              <a:r>
                <a:rPr lang="zh-CN" altLang="en-US" sz="95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方正正准黑简体" panose="02000500000000000000" charset="-122"/>
                </a:rPr>
                <a:t>黄沁怡</a:t>
              </a:r>
              <a:endParaRPr lang="zh-CN" altLang="en-US" sz="95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正准黑简体" panose="02000500000000000000" charset="-122"/>
              </a:endParaRPr>
            </a:p>
          </p:txBody>
        </p: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43788" y="466460"/>
            <a:ext cx="1155013" cy="39117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8255" y="369164"/>
            <a:ext cx="5448306" cy="710126"/>
            <a:chOff x="0" y="459862"/>
            <a:chExt cx="5448306" cy="710126"/>
          </a:xfrm>
        </p:grpSpPr>
        <p:sp>
          <p:nvSpPr>
            <p:cNvPr id="6" name="文字方塊 5"/>
            <p:cNvSpPr txBox="1"/>
            <p:nvPr/>
          </p:nvSpPr>
          <p:spPr>
            <a:xfrm>
              <a:off x="381898" y="491760"/>
              <a:ext cx="50664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zh-HK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使用方法</a:t>
              </a:r>
              <a:endParaRPr kumimoji="1" lang="zh-CN" altLang="zh-HK" sz="2800" b="1" dirty="0">
                <a:solidFill>
                  <a:srgbClr val="1F1F2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459862"/>
              <a:ext cx="250920" cy="710126"/>
            </a:xfrm>
            <a:prstGeom prst="rect">
              <a:avLst/>
            </a:prstGeom>
            <a:solidFill>
              <a:srgbClr val="269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3788" y="466460"/>
            <a:ext cx="1155013" cy="3911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85" y="2347595"/>
            <a:ext cx="5549265" cy="34664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3895" y="1222375"/>
            <a:ext cx="5444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一、通过校园网打开广东石油化工学院图书馆官网</a:t>
            </a:r>
            <a:r>
              <a:rPr lang="en-US" altLang="zh-CN" sz="2000" b="1"/>
              <a:t>——</a:t>
            </a:r>
            <a:r>
              <a:rPr lang="zh-CN" altLang="en-US" sz="2000" b="1"/>
              <a:t>电子资源</a:t>
            </a:r>
            <a:r>
              <a:rPr lang="en-US" altLang="zh-CN" sz="2000" b="1"/>
              <a:t>——</a:t>
            </a:r>
            <a:r>
              <a:rPr lang="zh-CN" altLang="en-US" sz="2000" b="1"/>
              <a:t>中文数据库，找到</a:t>
            </a:r>
            <a:r>
              <a:rPr lang="en-US" altLang="zh-CN" sz="2000" b="1"/>
              <a:t>“MET</a:t>
            </a:r>
            <a:r>
              <a:rPr lang="zh-CN" altLang="en-US" sz="2000" b="1"/>
              <a:t>全民英语学习资源库</a:t>
            </a:r>
            <a:r>
              <a:rPr lang="en-US" altLang="zh-CN" sz="2000" b="1"/>
              <a:t>”</a:t>
            </a:r>
            <a:endParaRPr lang="en-US" altLang="zh-CN" sz="2000" b="1"/>
          </a:p>
        </p:txBody>
      </p:sp>
      <p:sp>
        <p:nvSpPr>
          <p:cNvPr id="19" name="文本框 18"/>
          <p:cNvSpPr txBox="1"/>
          <p:nvPr/>
        </p:nvSpPr>
        <p:spPr>
          <a:xfrm>
            <a:off x="6769735" y="1429385"/>
            <a:ext cx="5051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二、点击网址</a:t>
            </a:r>
            <a:r>
              <a:rPr lang="en-US" altLang="zh-CN" sz="2400" b="1"/>
              <a:t>lib.52met.con</a:t>
            </a:r>
            <a:r>
              <a:rPr lang="zh-CN" altLang="en-US" sz="2400" b="1"/>
              <a:t>即可访问</a:t>
            </a:r>
            <a:endParaRPr lang="zh-CN" altLang="en-US" sz="2400" b="1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735" y="2237105"/>
            <a:ext cx="4928870" cy="41554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593158" y="6405479"/>
            <a:ext cx="2928340" cy="116506"/>
          </a:xfrm>
          <a:prstGeom prst="rect">
            <a:avLst/>
          </a:prstGeom>
          <a:gradFill>
            <a:gsLst>
              <a:gs pos="0">
                <a:srgbClr val="0E96FF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16605" y="386792"/>
            <a:ext cx="5066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2800" b="1" dirty="0">
                <a:solidFill>
                  <a:srgbClr val="1F1F27"/>
                </a:solidFill>
                <a:latin typeface="微软雅黑" panose="020B0503020204020204" charset="-122"/>
                <a:ea typeface="微软雅黑" panose="020B0503020204020204" charset="-122"/>
              </a:rPr>
              <a:t>我们的合作机构</a:t>
            </a:r>
            <a:endParaRPr kumimoji="1" lang="zh-HK" altLang="en-US" sz="2800" dirty="0">
              <a:solidFill>
                <a:srgbClr val="1F1F27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8255" y="369164"/>
            <a:ext cx="250920" cy="710126"/>
          </a:xfrm>
          <a:prstGeom prst="rect">
            <a:avLst/>
          </a:prstGeom>
          <a:solidFill>
            <a:srgbClr val="269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 dirty="0"/>
          </a:p>
        </p:txBody>
      </p:sp>
      <p:grpSp>
        <p:nvGrpSpPr>
          <p:cNvPr id="20" name="群組 19"/>
          <p:cNvGrpSpPr/>
          <p:nvPr/>
        </p:nvGrpSpPr>
        <p:grpSpPr>
          <a:xfrm>
            <a:off x="3624549" y="5253949"/>
            <a:ext cx="8150846" cy="755630"/>
            <a:chOff x="7891540" y="1232752"/>
            <a:chExt cx="3612492" cy="3864782"/>
          </a:xfrm>
        </p:grpSpPr>
        <p:sp>
          <p:nvSpPr>
            <p:cNvPr id="11" name="圓角矩形 10"/>
            <p:cNvSpPr/>
            <p:nvPr/>
          </p:nvSpPr>
          <p:spPr>
            <a:xfrm>
              <a:off x="7891540" y="1232752"/>
              <a:ext cx="3612492" cy="3381345"/>
            </a:xfrm>
            <a:prstGeom prst="roundRect">
              <a:avLst/>
            </a:prstGeom>
            <a:solidFill>
              <a:srgbClr val="269DD3">
                <a:alpha val="1871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7994728" y="1634364"/>
              <a:ext cx="3425157" cy="3463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与全国千余所学校和公共图书馆建立</a:t>
              </a:r>
              <a:r>
                <a:rPr lang="zh-TW" altLang="en-US" sz="14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altLang="en-US" sz="1600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数字资</a:t>
              </a:r>
              <a:r>
                <a:rPr lang="zh-TW" altLang="en-US" sz="1600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源、校园阅读活动运营、文创开发 </a:t>
              </a:r>
              <a:r>
                <a:rPr lang="zh-CN" altLang="en-US" sz="14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等合作关系</a:t>
              </a:r>
              <a:endParaRPr lang="en-US" altLang="zh-CN" sz="1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endParaRPr kumimoji="1" lang="zh-HK" altLang="en-US" sz="1400" dirty="0"/>
            </a:p>
          </p:txBody>
        </p:sp>
      </p:grpSp>
      <p:pic>
        <p:nvPicPr>
          <p:cNvPr id="8" name="图片 7" descr="2022MET外语学习馆画册1-8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605" y="1632839"/>
            <a:ext cx="6403157" cy="425343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42667"/>
          <a:stretch>
            <a:fillRect/>
          </a:stretch>
        </p:blipFill>
        <p:spPr>
          <a:xfrm>
            <a:off x="7070650" y="1632839"/>
            <a:ext cx="4704745" cy="354753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752708" y="6014965"/>
            <a:ext cx="2832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100+</a:t>
            </a:r>
            <a:r>
              <a:rPr kumimoji="1" lang="zh-TW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外语</a:t>
            </a:r>
            <a:r>
              <a:rPr kumimoji="1" lang="zh-CN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院系推</a:t>
            </a:r>
            <a:r>
              <a:rPr kumimoji="1" lang="zh-TW" altLang="en-US" sz="2400" b="1" dirty="0">
                <a:solidFill>
                  <a:srgbClr val="8FC42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荐</a:t>
            </a:r>
            <a:endParaRPr kumimoji="1" lang="zh-TW" altLang="en-US" sz="2400" b="1" noProof="0" dirty="0">
              <a:ln>
                <a:noFill/>
              </a:ln>
              <a:solidFill>
                <a:srgbClr val="8FC42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82" y="452815"/>
            <a:ext cx="1155013" cy="39117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341224"/>
            <a:ext cx="5483013" cy="568788"/>
            <a:chOff x="0" y="341224"/>
            <a:chExt cx="5483013" cy="568788"/>
          </a:xfrm>
        </p:grpSpPr>
        <p:sp>
          <p:nvSpPr>
            <p:cNvPr id="6" name="文字方塊 5"/>
            <p:cNvSpPr txBox="1"/>
            <p:nvPr/>
          </p:nvSpPr>
          <p:spPr>
            <a:xfrm>
              <a:off x="416605" y="386792"/>
              <a:ext cx="5066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HK" altLang="en-US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关于我们</a:t>
              </a:r>
              <a:endParaRPr kumimoji="1" lang="zh-HK" altLang="en-US" sz="2800" dirty="0">
                <a:solidFill>
                  <a:srgbClr val="1F1F2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341224"/>
              <a:ext cx="247531" cy="5499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9" name="图片 82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13" y="1247983"/>
            <a:ext cx="2351234" cy="7488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" name="组合 10"/>
          <p:cNvGrpSpPr/>
          <p:nvPr/>
        </p:nvGrpSpPr>
        <p:grpSpPr>
          <a:xfrm>
            <a:off x="735313" y="1418534"/>
            <a:ext cx="6111875" cy="3447699"/>
            <a:chOff x="2136281" y="1856034"/>
            <a:chExt cx="6111875" cy="3447699"/>
          </a:xfrm>
        </p:grpSpPr>
        <p:sp>
          <p:nvSpPr>
            <p:cNvPr id="31" name="PA-矩形 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136281" y="1856034"/>
              <a:ext cx="6111875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32" name="PA-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329321" y="2528269"/>
              <a:ext cx="4619760" cy="229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33" name="PA-矩形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136281" y="2718648"/>
              <a:ext cx="5493402" cy="2585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6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阅途文化集团有限公司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，简称“阅途集团”，是文化与科技融合发展的高新企业。拥有公共文化领域资深专家、高等教育领域知名教授、粤港澳大湾区精英人才组成的核心团队。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endPara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50000"/>
                </a:lnSpc>
                <a:buFont typeface="Arial" panose="020B0604020202020204" pitchFamily="34" charset="0"/>
              </a:pP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始终坚持以专业、创新、务实为导向，践行国家文化数字化战略，十余年来，为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图书馆、学校、文化单位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提供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数字资源、校园阅读、活动运营、文创开发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等多元化服务。</a:t>
              </a:r>
              <a:endPara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735313" y="5844598"/>
            <a:ext cx="6050280" cy="495300"/>
            <a:chOff x="1123081" y="4725286"/>
            <a:chExt cx="5489989" cy="495300"/>
          </a:xfrm>
        </p:grpSpPr>
        <p:sp>
          <p:nvSpPr>
            <p:cNvPr id="35" name="矩形: 圆角 23"/>
            <p:cNvSpPr/>
            <p:nvPr/>
          </p:nvSpPr>
          <p:spPr>
            <a:xfrm>
              <a:off x="1880408" y="4734047"/>
              <a:ext cx="4732662" cy="455640"/>
            </a:xfrm>
            <a:prstGeom prst="round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6" name="矩形: 圆角 23"/>
            <p:cNvSpPr/>
            <p:nvPr/>
          </p:nvSpPr>
          <p:spPr>
            <a:xfrm>
              <a:off x="1123081" y="4725286"/>
              <a:ext cx="1195576" cy="495300"/>
            </a:xfrm>
            <a:prstGeom prst="roundRect">
              <a:avLst/>
            </a:prstGeom>
            <a:gradFill flip="none" rotWithShape="1">
              <a:gsLst>
                <a:gs pos="0">
                  <a:srgbClr val="BE3941"/>
                </a:gs>
                <a:gs pos="100000">
                  <a:srgbClr val="901E29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HK" altLang="en-US" dirty="0">
                  <a:latin typeface="微软雅黑" panose="020B0503020204020204" charset="-122"/>
                  <a:ea typeface="微软雅黑" panose="020B0503020204020204" charset="-122"/>
                </a:rPr>
                <a:t>使命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3275283" y="4773632"/>
              <a:ext cx="24929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用科</a:t>
              </a:r>
              <a:r>
                <a:rPr lang="zh-TW" altLang="en-US" dirty="0">
                  <a:latin typeface="微软雅黑" panose="020B0503020204020204" charset="-122"/>
                  <a:ea typeface="微软雅黑" panose="020B0503020204020204" charset="-122"/>
                </a:rPr>
                <a:t>技传播文化的价值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735313" y="5150543"/>
            <a:ext cx="6050280" cy="495300"/>
            <a:chOff x="1123082" y="5430299"/>
            <a:chExt cx="5489989" cy="495300"/>
          </a:xfrm>
        </p:grpSpPr>
        <p:sp>
          <p:nvSpPr>
            <p:cNvPr id="39" name="矩形: 圆角 23"/>
            <p:cNvSpPr/>
            <p:nvPr/>
          </p:nvSpPr>
          <p:spPr>
            <a:xfrm>
              <a:off x="1956845" y="5450129"/>
              <a:ext cx="4656226" cy="455640"/>
            </a:xfrm>
            <a:prstGeom prst="round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0" name="矩形: 圆角 24"/>
            <p:cNvSpPr/>
            <p:nvPr/>
          </p:nvSpPr>
          <p:spPr>
            <a:xfrm>
              <a:off x="1123082" y="5430299"/>
              <a:ext cx="1195575" cy="495300"/>
            </a:xfrm>
            <a:prstGeom prst="roundRect">
              <a:avLst/>
            </a:prstGeom>
            <a:gradFill flip="none" rotWithShape="1">
              <a:gsLst>
                <a:gs pos="0">
                  <a:srgbClr val="BE3941"/>
                </a:gs>
                <a:gs pos="100000">
                  <a:srgbClr val="901E29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HK" altLang="en-US" dirty="0">
                  <a:latin typeface="微软雅黑" panose="020B0503020204020204" charset="-122"/>
                  <a:ea typeface="微软雅黑" panose="020B0503020204020204" charset="-122"/>
                </a:rPr>
                <a:t>愿景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2419021" y="5493283"/>
              <a:ext cx="419405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践行国家文化数字化战</a:t>
              </a:r>
              <a:r>
                <a:rPr lang="zh-TW" altLang="en-US" dirty="0">
                  <a:latin typeface="微软雅黑" panose="020B0503020204020204" charset="-122"/>
                  <a:ea typeface="微软雅黑" panose="020B0503020204020204" charset="-122"/>
                </a:rPr>
                <a:t>略的领先品牌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2" name="图片 11" descr="1-首页 图书馆2"/>
          <p:cNvPicPr>
            <a:picLocks noChangeAspect="1"/>
          </p:cNvPicPr>
          <p:nvPr/>
        </p:nvPicPr>
        <p:blipFill>
          <a:blip r:embed="rId5"/>
          <a:srcRect b="7681"/>
          <a:stretch>
            <a:fillRect/>
          </a:stretch>
        </p:blipFill>
        <p:spPr>
          <a:xfrm flipH="1">
            <a:off x="6847205" y="0"/>
            <a:ext cx="6654165" cy="68687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0" y="341224"/>
            <a:ext cx="5483013" cy="568788"/>
            <a:chOff x="0" y="341224"/>
            <a:chExt cx="5483013" cy="568788"/>
          </a:xfrm>
        </p:grpSpPr>
        <p:sp>
          <p:nvSpPr>
            <p:cNvPr id="7" name="文字方塊 6"/>
            <p:cNvSpPr txBox="1"/>
            <p:nvPr/>
          </p:nvSpPr>
          <p:spPr>
            <a:xfrm>
              <a:off x="416605" y="386792"/>
              <a:ext cx="5066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HK" altLang="en-US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关于我们</a:t>
              </a:r>
              <a:endParaRPr kumimoji="1" lang="zh-HK" altLang="en-US" sz="2800" dirty="0">
                <a:solidFill>
                  <a:srgbClr val="1F1F2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341224"/>
              <a:ext cx="247531" cy="5499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组合 14"/>
          <p:cNvGrpSpPr/>
          <p:nvPr/>
        </p:nvGrpSpPr>
        <p:grpSpPr>
          <a:xfrm>
            <a:off x="10620164" y="5938583"/>
            <a:ext cx="978747" cy="194733"/>
            <a:chOff x="9238" y="6710"/>
            <a:chExt cx="1156" cy="230"/>
          </a:xfrm>
        </p:grpSpPr>
        <p:sp>
          <p:nvSpPr>
            <p:cNvPr id="13" name="椭圆 4"/>
            <p:cNvSpPr/>
            <p:nvPr/>
          </p:nvSpPr>
          <p:spPr>
            <a:xfrm>
              <a:off x="9238" y="6710"/>
              <a:ext cx="230" cy="23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椭圆 5"/>
            <p:cNvSpPr/>
            <p:nvPr/>
          </p:nvSpPr>
          <p:spPr>
            <a:xfrm>
              <a:off x="9679" y="6710"/>
              <a:ext cx="230" cy="23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椭圆 6"/>
            <p:cNvSpPr/>
            <p:nvPr/>
          </p:nvSpPr>
          <p:spPr>
            <a:xfrm>
              <a:off x="10164" y="6710"/>
              <a:ext cx="230" cy="23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25" name="图片 82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15618" y="315752"/>
            <a:ext cx="1806809" cy="5754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5190"/>
          <a:stretch>
            <a:fillRect/>
          </a:stretch>
        </p:blipFill>
        <p:spPr>
          <a:xfrm>
            <a:off x="3170714" y="1675616"/>
            <a:ext cx="2586188" cy="154082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r="18115"/>
          <a:stretch>
            <a:fillRect/>
          </a:stretch>
        </p:blipFill>
        <p:spPr>
          <a:xfrm>
            <a:off x="640504" y="1718561"/>
            <a:ext cx="2404635" cy="1752482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10620164" y="5900483"/>
            <a:ext cx="978747" cy="194733"/>
            <a:chOff x="9238" y="6710"/>
            <a:chExt cx="1156" cy="230"/>
          </a:xfrm>
        </p:grpSpPr>
        <p:sp>
          <p:nvSpPr>
            <p:cNvPr id="5" name="椭圆 4"/>
            <p:cNvSpPr/>
            <p:nvPr/>
          </p:nvSpPr>
          <p:spPr>
            <a:xfrm>
              <a:off x="9238" y="6710"/>
              <a:ext cx="230" cy="23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" name="椭圆 5"/>
            <p:cNvSpPr/>
            <p:nvPr/>
          </p:nvSpPr>
          <p:spPr>
            <a:xfrm>
              <a:off x="9679" y="6710"/>
              <a:ext cx="230" cy="23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椭圆 6"/>
            <p:cNvSpPr/>
            <p:nvPr/>
          </p:nvSpPr>
          <p:spPr>
            <a:xfrm>
              <a:off x="10164" y="6710"/>
              <a:ext cx="230" cy="23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6" name="文字方塊 25"/>
          <p:cNvSpPr txBox="1"/>
          <p:nvPr/>
        </p:nvSpPr>
        <p:spPr>
          <a:xfrm>
            <a:off x="6123517" y="3996512"/>
            <a:ext cx="5726960" cy="152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首届、第二届全民阅读大会</a:t>
            </a:r>
            <a:r>
              <a:rPr lang="en-US" altLang="zh-CN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书香满中国</a:t>
            </a:r>
            <a:r>
              <a:rPr lang="en-US" altLang="zh-CN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公益广告展</a:t>
            </a:r>
            <a:r>
              <a:rPr lang="zh-TW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TW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工作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承担单位</a:t>
            </a:r>
            <a:endParaRPr lang="en-US" altLang="zh-CN" sz="12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中国</a:t>
            </a: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图书馆学会阅读推广委员会大学生阅读推广专业组</a:t>
            </a:r>
            <a:r>
              <a:rPr lang="en-US" altLang="zh-CN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委员单位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国家图书馆</a:t>
            </a:r>
            <a:r>
              <a:rPr lang="en-US" altLang="zh-CN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数字图书馆推广工程</a:t>
            </a:r>
            <a:r>
              <a:rPr lang="en-US" altLang="zh-CN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“公共数字文化工程”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资源供应单位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中国图书馆学会阅读推广委员会“图书馆杯”主题图像创意设计活动</a:t>
            </a:r>
            <a:r>
              <a:rPr lang="en-US" altLang="zh-CN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策划单位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123517" y="1675617"/>
            <a:ext cx="572696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『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阅途集团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』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旗下拥有五家全资子公司</a:t>
            </a:r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en-US" altLang="zh-TW" b="1" dirty="0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阅途之星（北京）科技有限公司</a:t>
            </a:r>
            <a:endParaRPr lang="en-US" altLang="zh-TW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阅途之星（广东）</a:t>
            </a:r>
            <a:r>
              <a:rPr lang="en-US" altLang="zh-TW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科技有限公司</a:t>
            </a:r>
            <a:r>
              <a:rPr lang="zh-HK" altLang="en-US" sz="16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TW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阅途之星（武汉）科技有限公司</a:t>
            </a:r>
            <a:endParaRPr lang="en-US" altLang="zh-TW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阅途之星（成都）科技有限公司</a:t>
            </a:r>
            <a:endParaRPr lang="zh-TW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广东阅途文化传播有限公司</a:t>
            </a:r>
            <a:endParaRPr lang="en-US" altLang="zh-TW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8" name="图片 4" descr="C:\Users\狮狮\Desktop\2.png2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204501" y="3681056"/>
            <a:ext cx="2552402" cy="1667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文本框 20"/>
          <p:cNvSpPr txBox="1"/>
          <p:nvPr/>
        </p:nvSpPr>
        <p:spPr>
          <a:xfrm flipH="1">
            <a:off x="640504" y="3147221"/>
            <a:ext cx="2405952" cy="3231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HK"/>
            </a:defPPr>
            <a:lvl1pPr lvl="0" indent="0" algn="ctr" defTabSz="6845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513080" indent="-171450" defTabSz="68453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/>
            </a:lvl2pPr>
            <a:lvl3pPr marL="855980" indent="-171450" defTabSz="68453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/>
            </a:lvl3pPr>
            <a:lvl4pPr marL="1198880" indent="-171450" defTabSz="68453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/>
            </a:lvl4pPr>
            <a:lvl5pPr marL="1541780" indent="-171450" defTabSz="68453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/>
            </a:lvl5pPr>
          </a:lstStyle>
          <a:p>
            <a:r>
              <a:rPr lang="zh-CN" altLang="en-US" dirty="0"/>
              <a:t>数字资源</a:t>
            </a:r>
            <a:endParaRPr lang="zh-CN" altLang="en-US" dirty="0"/>
          </a:p>
        </p:txBody>
      </p:sp>
      <p:sp>
        <p:nvSpPr>
          <p:cNvPr id="30" name="文本框 20"/>
          <p:cNvSpPr txBox="1"/>
          <p:nvPr/>
        </p:nvSpPr>
        <p:spPr>
          <a:xfrm flipH="1">
            <a:off x="3205880" y="5087986"/>
            <a:ext cx="2551022" cy="3231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170180" indent="-171450" algn="l" defTabSz="68453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3080" indent="-171450" algn="l" defTabSz="68453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980" indent="-171450" algn="l" defTabSz="68453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880" indent="-171450" algn="l" defTabSz="68453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780" indent="-171450" algn="l" defTabSz="68453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5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校园阅读</a:t>
            </a:r>
            <a:endParaRPr lang="zh-CN" altLang="en-US" sz="15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20"/>
          <p:cNvSpPr txBox="1"/>
          <p:nvPr/>
        </p:nvSpPr>
        <p:spPr>
          <a:xfrm flipH="1">
            <a:off x="3192843" y="3150848"/>
            <a:ext cx="2565377" cy="3231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170180" indent="-171450" algn="l" defTabSz="68453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3080" indent="-171450" algn="l" defTabSz="68453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980" indent="-171450" algn="l" defTabSz="68453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880" indent="-171450" algn="l" defTabSz="68453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780" indent="-171450" algn="l" defTabSz="68453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5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活动运营</a:t>
            </a:r>
            <a:endParaRPr lang="zh-CN" altLang="en-US" sz="15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20"/>
          <p:cNvSpPr txBox="1"/>
          <p:nvPr/>
        </p:nvSpPr>
        <p:spPr>
          <a:xfrm flipH="1">
            <a:off x="641823" y="5087986"/>
            <a:ext cx="2403316" cy="3231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170180" indent="-171450" algn="l" defTabSz="68453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3080" indent="-171450" algn="l" defTabSz="68453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980" indent="-171450" algn="l" defTabSz="68453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880" indent="-171450" algn="l" defTabSz="68453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780" indent="-171450" algn="l" defTabSz="68453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5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文创开发</a:t>
            </a:r>
            <a:endParaRPr lang="zh-CN" altLang="en-US" sz="15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3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4" y="3681056"/>
            <a:ext cx="2403316" cy="14062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口语学习的误区</a:t>
            </a:r>
            <a:endParaRPr lang="en-US" dirty="0"/>
          </a:p>
        </p:txBody>
      </p:sp>
      <p:grpSp>
        <p:nvGrpSpPr>
          <p:cNvPr id="29" name="4ef18dac-328e-43db-8e55-ee8efb604e4a.source.6.zh-Hans.pptx"/>
          <p:cNvGrpSpPr/>
          <p:nvPr/>
        </p:nvGrpSpPr>
        <p:grpSpPr>
          <a:xfrm>
            <a:off x="660400" y="1140976"/>
            <a:ext cx="10591183" cy="5027879"/>
            <a:chOff x="660400" y="1140976"/>
            <a:chExt cx="10591183" cy="5027879"/>
          </a:xfrm>
        </p:grpSpPr>
        <p:grpSp>
          <p:nvGrpSpPr>
            <p:cNvPr id="24" name="组合 23"/>
            <p:cNvGrpSpPr/>
            <p:nvPr/>
          </p:nvGrpSpPr>
          <p:grpSpPr>
            <a:xfrm>
              <a:off x="5168589" y="1140977"/>
              <a:ext cx="2843563" cy="1591728"/>
              <a:chOff x="5168589" y="1140977"/>
              <a:chExt cx="2843563" cy="1591728"/>
            </a:xfrm>
          </p:grpSpPr>
          <p:sp>
            <p:nvSpPr>
              <p:cNvPr id="20" name="ComponentBackground1"/>
              <p:cNvSpPr/>
              <p:nvPr/>
            </p:nvSpPr>
            <p:spPr>
              <a:xfrm>
                <a:off x="5168589" y="1140977"/>
                <a:ext cx="2843563" cy="1591728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171450" indent="-171450" algn="ctr" defTabSz="913765">
                  <a:lnSpc>
                    <a:spcPct val="150000"/>
                  </a:lnSpc>
                  <a:buSzPct val="25000"/>
                  <a:buFont typeface="Wingdings" panose="05000000000000000000" pitchFamily="2" charset="2"/>
                  <a:buChar char="l"/>
                </a:pPr>
                <a:endParaRPr lang="zh-CN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Icon1"/>
              <p:cNvSpPr/>
              <p:nvPr/>
            </p:nvSpPr>
            <p:spPr bwMode="auto">
              <a:xfrm>
                <a:off x="5385109" y="1298857"/>
                <a:ext cx="337955" cy="307777"/>
              </a:xfrm>
              <a:custGeom>
                <a:avLst/>
                <a:gdLst>
                  <a:gd name="connsiteX0" fmla="*/ 125329 w 533400"/>
                  <a:gd name="connsiteY0" fmla="*/ 229221 h 485775"/>
                  <a:gd name="connsiteX1" fmla="*/ 125329 w 533400"/>
                  <a:gd name="connsiteY1" fmla="*/ 276846 h 485775"/>
                  <a:gd name="connsiteX2" fmla="*/ 144379 w 533400"/>
                  <a:gd name="connsiteY2" fmla="*/ 276846 h 485775"/>
                  <a:gd name="connsiteX3" fmla="*/ 144379 w 533400"/>
                  <a:gd name="connsiteY3" fmla="*/ 229221 h 485775"/>
                  <a:gd name="connsiteX4" fmla="*/ 392029 w 533400"/>
                  <a:gd name="connsiteY4" fmla="*/ 229221 h 485775"/>
                  <a:gd name="connsiteX5" fmla="*/ 392029 w 533400"/>
                  <a:gd name="connsiteY5" fmla="*/ 276846 h 485775"/>
                  <a:gd name="connsiteX6" fmla="*/ 411079 w 533400"/>
                  <a:gd name="connsiteY6" fmla="*/ 276846 h 485775"/>
                  <a:gd name="connsiteX7" fmla="*/ 411079 w 533400"/>
                  <a:gd name="connsiteY7" fmla="*/ 229221 h 485775"/>
                  <a:gd name="connsiteX8" fmla="*/ 534904 w 533400"/>
                  <a:gd name="connsiteY8" fmla="*/ 229221 h 485775"/>
                  <a:gd name="connsiteX9" fmla="*/ 534904 w 533400"/>
                  <a:gd name="connsiteY9" fmla="*/ 486396 h 485775"/>
                  <a:gd name="connsiteX10" fmla="*/ 1504 w 533400"/>
                  <a:gd name="connsiteY10" fmla="*/ 486396 h 485775"/>
                  <a:gd name="connsiteX11" fmla="*/ 1504 w 533400"/>
                  <a:gd name="connsiteY11" fmla="*/ 229221 h 485775"/>
                  <a:gd name="connsiteX12" fmla="*/ 125329 w 533400"/>
                  <a:gd name="connsiteY12" fmla="*/ 229221 h 485775"/>
                  <a:gd name="connsiteX13" fmla="*/ 411079 w 533400"/>
                  <a:gd name="connsiteY13" fmla="*/ 621 h 485775"/>
                  <a:gd name="connsiteX14" fmla="*/ 411079 w 533400"/>
                  <a:gd name="connsiteY14" fmla="*/ 114921 h 485775"/>
                  <a:gd name="connsiteX15" fmla="*/ 534904 w 533400"/>
                  <a:gd name="connsiteY15" fmla="*/ 114921 h 485775"/>
                  <a:gd name="connsiteX16" fmla="*/ 534904 w 533400"/>
                  <a:gd name="connsiteY16" fmla="*/ 210171 h 485775"/>
                  <a:gd name="connsiteX17" fmla="*/ 1504 w 533400"/>
                  <a:gd name="connsiteY17" fmla="*/ 210171 h 485775"/>
                  <a:gd name="connsiteX18" fmla="*/ 1504 w 533400"/>
                  <a:gd name="connsiteY18" fmla="*/ 114921 h 485775"/>
                  <a:gd name="connsiteX19" fmla="*/ 125329 w 533400"/>
                  <a:gd name="connsiteY19" fmla="*/ 114921 h 485775"/>
                  <a:gd name="connsiteX20" fmla="*/ 125329 w 533400"/>
                  <a:gd name="connsiteY20" fmla="*/ 621 h 485775"/>
                  <a:gd name="connsiteX21" fmla="*/ 411079 w 533400"/>
                  <a:gd name="connsiteY21" fmla="*/ 621 h 485775"/>
                  <a:gd name="connsiteX22" fmla="*/ 392029 w 533400"/>
                  <a:gd name="connsiteY22" fmla="*/ 19671 h 485775"/>
                  <a:gd name="connsiteX23" fmla="*/ 144379 w 533400"/>
                  <a:gd name="connsiteY23" fmla="*/ 19671 h 485775"/>
                  <a:gd name="connsiteX24" fmla="*/ 144379 w 533400"/>
                  <a:gd name="connsiteY24" fmla="*/ 114921 h 485775"/>
                  <a:gd name="connsiteX25" fmla="*/ 392029 w 533400"/>
                  <a:gd name="connsiteY25" fmla="*/ 114921 h 485775"/>
                  <a:gd name="connsiteX26" fmla="*/ 392029 w 533400"/>
                  <a:gd name="connsiteY26" fmla="*/ 1967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3400" h="485775">
                    <a:moveTo>
                      <a:pt x="125329" y="229221"/>
                    </a:moveTo>
                    <a:lnTo>
                      <a:pt x="125329" y="276846"/>
                    </a:lnTo>
                    <a:lnTo>
                      <a:pt x="144379" y="276846"/>
                    </a:lnTo>
                    <a:lnTo>
                      <a:pt x="144379" y="229221"/>
                    </a:lnTo>
                    <a:lnTo>
                      <a:pt x="392029" y="229221"/>
                    </a:lnTo>
                    <a:lnTo>
                      <a:pt x="392029" y="276846"/>
                    </a:lnTo>
                    <a:lnTo>
                      <a:pt x="411079" y="276846"/>
                    </a:lnTo>
                    <a:lnTo>
                      <a:pt x="411079" y="229221"/>
                    </a:lnTo>
                    <a:lnTo>
                      <a:pt x="534904" y="229221"/>
                    </a:lnTo>
                    <a:lnTo>
                      <a:pt x="534904" y="486396"/>
                    </a:lnTo>
                    <a:lnTo>
                      <a:pt x="1504" y="486396"/>
                    </a:lnTo>
                    <a:lnTo>
                      <a:pt x="1504" y="229221"/>
                    </a:lnTo>
                    <a:lnTo>
                      <a:pt x="125329" y="229221"/>
                    </a:lnTo>
                    <a:close/>
                    <a:moveTo>
                      <a:pt x="411079" y="621"/>
                    </a:moveTo>
                    <a:lnTo>
                      <a:pt x="411079" y="114921"/>
                    </a:lnTo>
                    <a:lnTo>
                      <a:pt x="534904" y="114921"/>
                    </a:lnTo>
                    <a:lnTo>
                      <a:pt x="534904" y="210171"/>
                    </a:lnTo>
                    <a:lnTo>
                      <a:pt x="1504" y="210171"/>
                    </a:lnTo>
                    <a:lnTo>
                      <a:pt x="1504" y="114921"/>
                    </a:lnTo>
                    <a:lnTo>
                      <a:pt x="125329" y="114921"/>
                    </a:lnTo>
                    <a:lnTo>
                      <a:pt x="125329" y="621"/>
                    </a:lnTo>
                    <a:lnTo>
                      <a:pt x="411079" y="621"/>
                    </a:lnTo>
                    <a:close/>
                    <a:moveTo>
                      <a:pt x="392029" y="19671"/>
                    </a:moveTo>
                    <a:lnTo>
                      <a:pt x="144379" y="19671"/>
                    </a:lnTo>
                    <a:lnTo>
                      <a:pt x="144379" y="114921"/>
                    </a:lnTo>
                    <a:lnTo>
                      <a:pt x="392029" y="114921"/>
                    </a:lnTo>
                    <a:lnTo>
                      <a:pt x="392029" y="19671"/>
                    </a:lnTo>
                    <a:close/>
                  </a:path>
                </a:pathLst>
              </a:custGeom>
              <a:solidFill>
                <a:schemeClr val="tx2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913765"/>
                <a:endParaRPr lang="zh-CN" alt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Bullet1"/>
              <p:cNvSpPr txBox="1"/>
              <p:nvPr/>
            </p:nvSpPr>
            <p:spPr>
              <a:xfrm>
                <a:off x="5284746" y="1668379"/>
                <a:ext cx="2611249" cy="371123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r>
                  <a:rPr lang="zh-CN" altLang="en-US" b="1" dirty="0"/>
                  <a:t>忽视基础</a:t>
                </a:r>
                <a:endParaRPr lang="en-US" dirty="0"/>
              </a:p>
            </p:txBody>
          </p:sp>
          <p:sp>
            <p:nvSpPr>
              <p:cNvPr id="22" name="Text1"/>
              <p:cNvSpPr txBox="1"/>
              <p:nvPr/>
            </p:nvSpPr>
            <p:spPr>
              <a:xfrm>
                <a:off x="5284746" y="2076630"/>
                <a:ext cx="2611249" cy="612155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/>
                  <a:t>忽视语法和基本词汇，直接进行复杂对话练习</a:t>
                </a:r>
                <a:endParaRPr lang="en-US" dirty="0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408020" y="1140977"/>
              <a:ext cx="2843563" cy="1591728"/>
              <a:chOff x="8408020" y="1140977"/>
              <a:chExt cx="2843563" cy="1591728"/>
            </a:xfrm>
          </p:grpSpPr>
          <p:sp>
            <p:nvSpPr>
              <p:cNvPr id="56" name="ComponentBackground2"/>
              <p:cNvSpPr/>
              <p:nvPr/>
            </p:nvSpPr>
            <p:spPr>
              <a:xfrm>
                <a:off x="8408020" y="1140977"/>
                <a:ext cx="2843563" cy="1591728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171450" indent="-171450" algn="ctr" defTabSz="913765">
                  <a:lnSpc>
                    <a:spcPct val="150000"/>
                  </a:lnSpc>
                  <a:buSzPct val="25000"/>
                  <a:buFont typeface="Wingdings" panose="05000000000000000000" pitchFamily="2" charset="2"/>
                  <a:buChar char="l"/>
                </a:pPr>
                <a:endParaRPr lang="zh-CN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Icon2"/>
              <p:cNvSpPr/>
              <p:nvPr/>
            </p:nvSpPr>
            <p:spPr bwMode="auto">
              <a:xfrm>
                <a:off x="8640334" y="1316753"/>
                <a:ext cx="386512" cy="289881"/>
              </a:xfrm>
              <a:custGeom>
                <a:avLst/>
                <a:gdLst>
                  <a:gd name="connsiteX0" fmla="*/ 534008 w 533400"/>
                  <a:gd name="connsiteY0" fmla="*/ 621 h 400050"/>
                  <a:gd name="connsiteX1" fmla="*/ 534008 w 533400"/>
                  <a:gd name="connsiteY1" fmla="*/ 400671 h 400050"/>
                  <a:gd name="connsiteX2" fmla="*/ 608 w 533400"/>
                  <a:gd name="connsiteY2" fmla="*/ 400671 h 400050"/>
                  <a:gd name="connsiteX3" fmla="*/ 608 w 533400"/>
                  <a:gd name="connsiteY3" fmla="*/ 621 h 400050"/>
                  <a:gd name="connsiteX4" fmla="*/ 534008 w 533400"/>
                  <a:gd name="connsiteY4" fmla="*/ 621 h 400050"/>
                  <a:gd name="connsiteX5" fmla="*/ 375607 w 533400"/>
                  <a:gd name="connsiteY5" fmla="*/ 172071 h 400050"/>
                  <a:gd name="connsiteX6" fmla="*/ 247401 w 533400"/>
                  <a:gd name="connsiteY6" fmla="*/ 341616 h 400050"/>
                  <a:gd name="connsiteX7" fmla="*/ 139768 w 533400"/>
                  <a:gd name="connsiteY7" fmla="*/ 235317 h 400050"/>
                  <a:gd name="connsiteX8" fmla="*/ 19658 w 533400"/>
                  <a:gd name="connsiteY8" fmla="*/ 381621 h 400050"/>
                  <a:gd name="connsiteX9" fmla="*/ 514958 w 533400"/>
                  <a:gd name="connsiteY9" fmla="*/ 381621 h 400050"/>
                  <a:gd name="connsiteX10" fmla="*/ 375607 w 533400"/>
                  <a:gd name="connsiteY10" fmla="*/ 172071 h 400050"/>
                  <a:gd name="connsiteX11" fmla="*/ 95858 w 533400"/>
                  <a:gd name="connsiteY11" fmla="*/ 57771 h 400050"/>
                  <a:gd name="connsiteX12" fmla="*/ 57758 w 533400"/>
                  <a:gd name="connsiteY12" fmla="*/ 95871 h 400050"/>
                  <a:gd name="connsiteX13" fmla="*/ 95858 w 533400"/>
                  <a:gd name="connsiteY13" fmla="*/ 133971 h 400050"/>
                  <a:gd name="connsiteX14" fmla="*/ 133958 w 533400"/>
                  <a:gd name="connsiteY14" fmla="*/ 95871 h 400050"/>
                  <a:gd name="connsiteX15" fmla="*/ 95858 w 533400"/>
                  <a:gd name="connsiteY15" fmla="*/ 5777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33400" h="400050">
                    <a:moveTo>
                      <a:pt x="534008" y="621"/>
                    </a:moveTo>
                    <a:lnTo>
                      <a:pt x="534008" y="400671"/>
                    </a:lnTo>
                    <a:lnTo>
                      <a:pt x="608" y="400671"/>
                    </a:lnTo>
                    <a:lnTo>
                      <a:pt x="608" y="621"/>
                    </a:lnTo>
                    <a:lnTo>
                      <a:pt x="534008" y="621"/>
                    </a:lnTo>
                    <a:close/>
                    <a:moveTo>
                      <a:pt x="375607" y="172071"/>
                    </a:moveTo>
                    <a:lnTo>
                      <a:pt x="247401" y="341616"/>
                    </a:lnTo>
                    <a:lnTo>
                      <a:pt x="139768" y="235317"/>
                    </a:lnTo>
                    <a:lnTo>
                      <a:pt x="19658" y="381621"/>
                    </a:lnTo>
                    <a:lnTo>
                      <a:pt x="514958" y="381621"/>
                    </a:lnTo>
                    <a:lnTo>
                      <a:pt x="375607" y="172071"/>
                    </a:lnTo>
                    <a:close/>
                    <a:moveTo>
                      <a:pt x="95858" y="57771"/>
                    </a:moveTo>
                    <a:cubicBezTo>
                      <a:pt x="74808" y="57771"/>
                      <a:pt x="57758" y="74821"/>
                      <a:pt x="57758" y="95871"/>
                    </a:cubicBezTo>
                    <a:cubicBezTo>
                      <a:pt x="57758" y="116921"/>
                      <a:pt x="74808" y="133971"/>
                      <a:pt x="95858" y="133971"/>
                    </a:cubicBezTo>
                    <a:cubicBezTo>
                      <a:pt x="116908" y="133971"/>
                      <a:pt x="133958" y="116921"/>
                      <a:pt x="133958" y="95871"/>
                    </a:cubicBezTo>
                    <a:cubicBezTo>
                      <a:pt x="133958" y="74821"/>
                      <a:pt x="116908" y="57771"/>
                      <a:pt x="95858" y="57771"/>
                    </a:cubicBezTo>
                    <a:close/>
                  </a:path>
                </a:pathLst>
              </a:custGeom>
              <a:solidFill>
                <a:schemeClr val="tx2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77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913765"/>
                <a:endParaRPr lang="zh-CN" alt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Bullet2"/>
              <p:cNvSpPr txBox="1"/>
              <p:nvPr/>
            </p:nvSpPr>
            <p:spPr>
              <a:xfrm>
                <a:off x="8524177" y="1668379"/>
                <a:ext cx="2611249" cy="371123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r>
                  <a:rPr lang="zh-CN" altLang="en-US" b="1" dirty="0"/>
                  <a:t>追求速度</a:t>
                </a:r>
                <a:endParaRPr lang="en-US" dirty="0"/>
              </a:p>
            </p:txBody>
          </p:sp>
          <p:sp>
            <p:nvSpPr>
              <p:cNvPr id="59" name="Text2"/>
              <p:cNvSpPr txBox="1"/>
              <p:nvPr/>
            </p:nvSpPr>
            <p:spPr>
              <a:xfrm>
                <a:off x="8524177" y="2076630"/>
                <a:ext cx="2611249" cy="612155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/>
                  <a:t>过分急于求成，追求语速而忽略语言准确性</a:t>
                </a:r>
                <a:endParaRPr lang="en-US" dirty="0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5168589" y="2859052"/>
              <a:ext cx="2843563" cy="1591728"/>
              <a:chOff x="5168589" y="2859052"/>
              <a:chExt cx="2843563" cy="1591728"/>
            </a:xfrm>
          </p:grpSpPr>
          <p:sp>
            <p:nvSpPr>
              <p:cNvPr id="53" name="ComponentBackground3"/>
              <p:cNvSpPr/>
              <p:nvPr/>
            </p:nvSpPr>
            <p:spPr>
              <a:xfrm>
                <a:off x="5168589" y="2859052"/>
                <a:ext cx="2843563" cy="1591728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171450" indent="-171450" algn="ctr" defTabSz="913765">
                  <a:lnSpc>
                    <a:spcPct val="150000"/>
                  </a:lnSpc>
                  <a:buSzPct val="25000"/>
                  <a:buFont typeface="Wingdings" panose="05000000000000000000" pitchFamily="2" charset="2"/>
                  <a:buChar char="l"/>
                </a:pPr>
                <a:endParaRPr lang="zh-CN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Icon3"/>
              <p:cNvSpPr/>
              <p:nvPr/>
            </p:nvSpPr>
            <p:spPr bwMode="auto">
              <a:xfrm>
                <a:off x="5347009" y="3036745"/>
                <a:ext cx="386511" cy="317486"/>
              </a:xfrm>
              <a:custGeom>
                <a:avLst/>
                <a:gdLst>
                  <a:gd name="connsiteX0" fmla="*/ 96626 w 533400"/>
                  <a:gd name="connsiteY0" fmla="*/ 133971 h 438150"/>
                  <a:gd name="connsiteX1" fmla="*/ 125201 w 533400"/>
                  <a:gd name="connsiteY1" fmla="*/ 286371 h 438150"/>
                  <a:gd name="connsiteX2" fmla="*/ 410951 w 533400"/>
                  <a:gd name="connsiteY2" fmla="*/ 286371 h 438150"/>
                  <a:gd name="connsiteX3" fmla="*/ 439526 w 533400"/>
                  <a:gd name="connsiteY3" fmla="*/ 133971 h 438150"/>
                  <a:gd name="connsiteX4" fmla="*/ 534776 w 533400"/>
                  <a:gd name="connsiteY4" fmla="*/ 133971 h 438150"/>
                  <a:gd name="connsiteX5" fmla="*/ 515726 w 533400"/>
                  <a:gd name="connsiteY5" fmla="*/ 381621 h 438150"/>
                  <a:gd name="connsiteX6" fmla="*/ 458576 w 533400"/>
                  <a:gd name="connsiteY6" fmla="*/ 381621 h 438150"/>
                  <a:gd name="connsiteX7" fmla="*/ 458576 w 533400"/>
                  <a:gd name="connsiteY7" fmla="*/ 438771 h 438150"/>
                  <a:gd name="connsiteX8" fmla="*/ 439526 w 533400"/>
                  <a:gd name="connsiteY8" fmla="*/ 438771 h 438150"/>
                  <a:gd name="connsiteX9" fmla="*/ 439526 w 533400"/>
                  <a:gd name="connsiteY9" fmla="*/ 381621 h 438150"/>
                  <a:gd name="connsiteX10" fmla="*/ 96626 w 533400"/>
                  <a:gd name="connsiteY10" fmla="*/ 381621 h 438150"/>
                  <a:gd name="connsiteX11" fmla="*/ 96626 w 533400"/>
                  <a:gd name="connsiteY11" fmla="*/ 438771 h 438150"/>
                  <a:gd name="connsiteX12" fmla="*/ 77576 w 533400"/>
                  <a:gd name="connsiteY12" fmla="*/ 438771 h 438150"/>
                  <a:gd name="connsiteX13" fmla="*/ 77576 w 533400"/>
                  <a:gd name="connsiteY13" fmla="*/ 381621 h 438150"/>
                  <a:gd name="connsiteX14" fmla="*/ 20426 w 533400"/>
                  <a:gd name="connsiteY14" fmla="*/ 381621 h 438150"/>
                  <a:gd name="connsiteX15" fmla="*/ 1376 w 533400"/>
                  <a:gd name="connsiteY15" fmla="*/ 133971 h 438150"/>
                  <a:gd name="connsiteX16" fmla="*/ 96626 w 533400"/>
                  <a:gd name="connsiteY16" fmla="*/ 133971 h 438150"/>
                  <a:gd name="connsiteX17" fmla="*/ 487151 w 533400"/>
                  <a:gd name="connsiteY17" fmla="*/ 621 h 438150"/>
                  <a:gd name="connsiteX18" fmla="*/ 487151 w 533400"/>
                  <a:gd name="connsiteY18" fmla="*/ 114921 h 438150"/>
                  <a:gd name="connsiteX19" fmla="*/ 425239 w 533400"/>
                  <a:gd name="connsiteY19" fmla="*/ 114921 h 438150"/>
                  <a:gd name="connsiteX20" fmla="*/ 396664 w 533400"/>
                  <a:gd name="connsiteY20" fmla="*/ 267321 h 438150"/>
                  <a:gd name="connsiteX21" fmla="*/ 139489 w 533400"/>
                  <a:gd name="connsiteY21" fmla="*/ 267321 h 438150"/>
                  <a:gd name="connsiteX22" fmla="*/ 110914 w 533400"/>
                  <a:gd name="connsiteY22" fmla="*/ 114921 h 438150"/>
                  <a:gd name="connsiteX23" fmla="*/ 58526 w 533400"/>
                  <a:gd name="connsiteY23" fmla="*/ 114921 h 438150"/>
                  <a:gd name="connsiteX24" fmla="*/ 58526 w 533400"/>
                  <a:gd name="connsiteY24" fmla="*/ 621 h 438150"/>
                  <a:gd name="connsiteX25" fmla="*/ 487151 w 533400"/>
                  <a:gd name="connsiteY25" fmla="*/ 621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3400" h="438150">
                    <a:moveTo>
                      <a:pt x="96626" y="133971"/>
                    </a:moveTo>
                    <a:lnTo>
                      <a:pt x="125201" y="286371"/>
                    </a:lnTo>
                    <a:lnTo>
                      <a:pt x="410951" y="286371"/>
                    </a:lnTo>
                    <a:lnTo>
                      <a:pt x="439526" y="133971"/>
                    </a:lnTo>
                    <a:lnTo>
                      <a:pt x="534776" y="133971"/>
                    </a:lnTo>
                    <a:lnTo>
                      <a:pt x="515726" y="381621"/>
                    </a:lnTo>
                    <a:lnTo>
                      <a:pt x="458576" y="381621"/>
                    </a:lnTo>
                    <a:lnTo>
                      <a:pt x="458576" y="438771"/>
                    </a:lnTo>
                    <a:lnTo>
                      <a:pt x="439526" y="438771"/>
                    </a:lnTo>
                    <a:lnTo>
                      <a:pt x="439526" y="381621"/>
                    </a:lnTo>
                    <a:lnTo>
                      <a:pt x="96626" y="381621"/>
                    </a:lnTo>
                    <a:lnTo>
                      <a:pt x="96626" y="438771"/>
                    </a:lnTo>
                    <a:lnTo>
                      <a:pt x="77576" y="438771"/>
                    </a:lnTo>
                    <a:lnTo>
                      <a:pt x="77576" y="381621"/>
                    </a:lnTo>
                    <a:lnTo>
                      <a:pt x="20426" y="381621"/>
                    </a:lnTo>
                    <a:lnTo>
                      <a:pt x="1376" y="133971"/>
                    </a:lnTo>
                    <a:lnTo>
                      <a:pt x="96626" y="133971"/>
                    </a:lnTo>
                    <a:close/>
                    <a:moveTo>
                      <a:pt x="487151" y="621"/>
                    </a:moveTo>
                    <a:lnTo>
                      <a:pt x="487151" y="114921"/>
                    </a:lnTo>
                    <a:lnTo>
                      <a:pt x="425239" y="114921"/>
                    </a:lnTo>
                    <a:lnTo>
                      <a:pt x="396664" y="267321"/>
                    </a:lnTo>
                    <a:lnTo>
                      <a:pt x="139489" y="267321"/>
                    </a:lnTo>
                    <a:lnTo>
                      <a:pt x="110914" y="114921"/>
                    </a:lnTo>
                    <a:lnTo>
                      <a:pt x="58526" y="114921"/>
                    </a:lnTo>
                    <a:lnTo>
                      <a:pt x="58526" y="621"/>
                    </a:lnTo>
                    <a:lnTo>
                      <a:pt x="487151" y="621"/>
                    </a:lnTo>
                    <a:close/>
                  </a:path>
                </a:pathLst>
              </a:custGeom>
              <a:solidFill>
                <a:schemeClr val="tx2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913765"/>
                <a:endParaRPr lang="zh-CN" alt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Bullet3"/>
              <p:cNvSpPr txBox="1"/>
              <p:nvPr/>
            </p:nvSpPr>
            <p:spPr>
              <a:xfrm>
                <a:off x="5284746" y="3382721"/>
                <a:ext cx="2611249" cy="371123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r>
                  <a:rPr lang="zh-CN" altLang="en-US" b="1" dirty="0"/>
                  <a:t>依赖翻译</a:t>
                </a:r>
                <a:endParaRPr lang="en-US" dirty="0"/>
              </a:p>
            </p:txBody>
          </p:sp>
          <p:sp>
            <p:nvSpPr>
              <p:cNvPr id="63" name="Text3"/>
              <p:cNvSpPr txBox="1"/>
              <p:nvPr/>
            </p:nvSpPr>
            <p:spPr>
              <a:xfrm>
                <a:off x="5284746" y="3790972"/>
                <a:ext cx="2611249" cy="612155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/>
                  <a:t>完全依赖翻译工具进行学习，缺乏实际语言交流能力</a:t>
                </a:r>
                <a:endParaRPr lang="en-US" dirty="0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8408020" y="2859052"/>
              <a:ext cx="2843563" cy="1591728"/>
              <a:chOff x="8408020" y="2859052"/>
              <a:chExt cx="2843563" cy="1591728"/>
            </a:xfrm>
          </p:grpSpPr>
          <p:sp>
            <p:nvSpPr>
              <p:cNvPr id="60" name="ComponentBackground4"/>
              <p:cNvSpPr/>
              <p:nvPr/>
            </p:nvSpPr>
            <p:spPr>
              <a:xfrm>
                <a:off x="8408020" y="2859052"/>
                <a:ext cx="2843563" cy="159172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Icon4"/>
              <p:cNvSpPr/>
              <p:nvPr/>
            </p:nvSpPr>
            <p:spPr bwMode="auto">
              <a:xfrm>
                <a:off x="8640334" y="3042721"/>
                <a:ext cx="386511" cy="307777"/>
              </a:xfrm>
              <a:custGeom>
                <a:avLst/>
                <a:gdLst>
                  <a:gd name="connsiteX0" fmla="*/ 515342 w 514350"/>
                  <a:gd name="connsiteY0" fmla="*/ 621 h 409575"/>
                  <a:gd name="connsiteX1" fmla="*/ 515342 w 514350"/>
                  <a:gd name="connsiteY1" fmla="*/ 353046 h 409575"/>
                  <a:gd name="connsiteX2" fmla="*/ 192159 w 514350"/>
                  <a:gd name="connsiteY2" fmla="*/ 353046 h 409575"/>
                  <a:gd name="connsiteX3" fmla="*/ 115387 w 514350"/>
                  <a:gd name="connsiteY3" fmla="*/ 410196 h 409575"/>
                  <a:gd name="connsiteX4" fmla="*/ 115387 w 514350"/>
                  <a:gd name="connsiteY4" fmla="*/ 353046 h 409575"/>
                  <a:gd name="connsiteX5" fmla="*/ 992 w 514350"/>
                  <a:gd name="connsiteY5" fmla="*/ 353046 h 409575"/>
                  <a:gd name="connsiteX6" fmla="*/ 992 w 514350"/>
                  <a:gd name="connsiteY6" fmla="*/ 621 h 409575"/>
                  <a:gd name="connsiteX7" fmla="*/ 515342 w 514350"/>
                  <a:gd name="connsiteY7" fmla="*/ 621 h 409575"/>
                  <a:gd name="connsiteX8" fmla="*/ 124817 w 514350"/>
                  <a:gd name="connsiteY8" fmla="*/ 143496 h 409575"/>
                  <a:gd name="connsiteX9" fmla="*/ 91480 w 514350"/>
                  <a:gd name="connsiteY9" fmla="*/ 176834 h 409575"/>
                  <a:gd name="connsiteX10" fmla="*/ 124817 w 514350"/>
                  <a:gd name="connsiteY10" fmla="*/ 210171 h 409575"/>
                  <a:gd name="connsiteX11" fmla="*/ 158155 w 514350"/>
                  <a:gd name="connsiteY11" fmla="*/ 176834 h 409575"/>
                  <a:gd name="connsiteX12" fmla="*/ 124817 w 514350"/>
                  <a:gd name="connsiteY12" fmla="*/ 143496 h 409575"/>
                  <a:gd name="connsiteX13" fmla="*/ 258167 w 514350"/>
                  <a:gd name="connsiteY13" fmla="*/ 143496 h 409575"/>
                  <a:gd name="connsiteX14" fmla="*/ 224830 w 514350"/>
                  <a:gd name="connsiteY14" fmla="*/ 176834 h 409575"/>
                  <a:gd name="connsiteX15" fmla="*/ 258167 w 514350"/>
                  <a:gd name="connsiteY15" fmla="*/ 210171 h 409575"/>
                  <a:gd name="connsiteX16" fmla="*/ 291505 w 514350"/>
                  <a:gd name="connsiteY16" fmla="*/ 176834 h 409575"/>
                  <a:gd name="connsiteX17" fmla="*/ 258167 w 514350"/>
                  <a:gd name="connsiteY17" fmla="*/ 143496 h 409575"/>
                  <a:gd name="connsiteX18" fmla="*/ 391517 w 514350"/>
                  <a:gd name="connsiteY18" fmla="*/ 143496 h 409575"/>
                  <a:gd name="connsiteX19" fmla="*/ 358180 w 514350"/>
                  <a:gd name="connsiteY19" fmla="*/ 176834 h 409575"/>
                  <a:gd name="connsiteX20" fmla="*/ 391517 w 514350"/>
                  <a:gd name="connsiteY20" fmla="*/ 210171 h 409575"/>
                  <a:gd name="connsiteX21" fmla="*/ 424855 w 514350"/>
                  <a:gd name="connsiteY21" fmla="*/ 176834 h 409575"/>
                  <a:gd name="connsiteX22" fmla="*/ 391517 w 514350"/>
                  <a:gd name="connsiteY22" fmla="*/ 143496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4350" h="409575">
                    <a:moveTo>
                      <a:pt x="515342" y="621"/>
                    </a:moveTo>
                    <a:lnTo>
                      <a:pt x="515342" y="353046"/>
                    </a:lnTo>
                    <a:lnTo>
                      <a:pt x="192159" y="353046"/>
                    </a:lnTo>
                    <a:lnTo>
                      <a:pt x="115387" y="410196"/>
                    </a:lnTo>
                    <a:lnTo>
                      <a:pt x="115387" y="353046"/>
                    </a:lnTo>
                    <a:lnTo>
                      <a:pt x="992" y="353046"/>
                    </a:lnTo>
                    <a:lnTo>
                      <a:pt x="992" y="621"/>
                    </a:lnTo>
                    <a:lnTo>
                      <a:pt x="515342" y="621"/>
                    </a:lnTo>
                    <a:close/>
                    <a:moveTo>
                      <a:pt x="124817" y="143496"/>
                    </a:moveTo>
                    <a:cubicBezTo>
                      <a:pt x="106434" y="143496"/>
                      <a:pt x="91480" y="158450"/>
                      <a:pt x="91480" y="176834"/>
                    </a:cubicBezTo>
                    <a:cubicBezTo>
                      <a:pt x="91480" y="195217"/>
                      <a:pt x="106434" y="210171"/>
                      <a:pt x="124817" y="210171"/>
                    </a:cubicBezTo>
                    <a:cubicBezTo>
                      <a:pt x="143200" y="210171"/>
                      <a:pt x="158155" y="195217"/>
                      <a:pt x="158155" y="176834"/>
                    </a:cubicBezTo>
                    <a:cubicBezTo>
                      <a:pt x="158155" y="158450"/>
                      <a:pt x="143200" y="143496"/>
                      <a:pt x="124817" y="143496"/>
                    </a:cubicBezTo>
                    <a:close/>
                    <a:moveTo>
                      <a:pt x="258167" y="143496"/>
                    </a:moveTo>
                    <a:cubicBezTo>
                      <a:pt x="239784" y="143496"/>
                      <a:pt x="224830" y="158450"/>
                      <a:pt x="224830" y="176834"/>
                    </a:cubicBezTo>
                    <a:cubicBezTo>
                      <a:pt x="224830" y="195217"/>
                      <a:pt x="239784" y="210171"/>
                      <a:pt x="258167" y="210171"/>
                    </a:cubicBezTo>
                    <a:cubicBezTo>
                      <a:pt x="276550" y="210171"/>
                      <a:pt x="291505" y="195217"/>
                      <a:pt x="291505" y="176834"/>
                    </a:cubicBezTo>
                    <a:cubicBezTo>
                      <a:pt x="291505" y="158450"/>
                      <a:pt x="276550" y="143496"/>
                      <a:pt x="258167" y="143496"/>
                    </a:cubicBezTo>
                    <a:close/>
                    <a:moveTo>
                      <a:pt x="391517" y="143496"/>
                    </a:moveTo>
                    <a:cubicBezTo>
                      <a:pt x="373134" y="143496"/>
                      <a:pt x="358180" y="158450"/>
                      <a:pt x="358180" y="176834"/>
                    </a:cubicBezTo>
                    <a:cubicBezTo>
                      <a:pt x="358180" y="195217"/>
                      <a:pt x="373134" y="210171"/>
                      <a:pt x="391517" y="210171"/>
                    </a:cubicBezTo>
                    <a:cubicBezTo>
                      <a:pt x="409900" y="210171"/>
                      <a:pt x="424855" y="195217"/>
                      <a:pt x="424855" y="176834"/>
                    </a:cubicBezTo>
                    <a:cubicBezTo>
                      <a:pt x="424855" y="158450"/>
                      <a:pt x="409900" y="143496"/>
                      <a:pt x="391517" y="143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/>
              </a:p>
            </p:txBody>
          </p:sp>
          <p:sp>
            <p:nvSpPr>
              <p:cNvPr id="64" name="Bullet4"/>
              <p:cNvSpPr txBox="1"/>
              <p:nvPr/>
            </p:nvSpPr>
            <p:spPr>
              <a:xfrm>
                <a:off x="8524177" y="3382721"/>
                <a:ext cx="2611249" cy="371123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r>
                  <a:rPr lang="zh-CN" altLang="en-US" b="1" dirty="0">
                    <a:solidFill>
                      <a:srgbClr val="FFFFFF"/>
                    </a:solidFill>
                  </a:rPr>
                  <a:t>� isolated practice</a:t>
                </a:r>
                <a:endParaRPr lang="en-US" dirty="0"/>
              </a:p>
            </p:txBody>
          </p:sp>
          <p:sp>
            <p:nvSpPr>
              <p:cNvPr id="65" name="Text4"/>
              <p:cNvSpPr txBox="1"/>
              <p:nvPr/>
            </p:nvSpPr>
            <p:spPr>
              <a:xfrm>
                <a:off x="8524177" y="3790972"/>
                <a:ext cx="2611249" cy="612155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rgbClr val="FFFFFF"/>
                    </a:solidFill>
                  </a:rPr>
                  <a:t>单纯孤立地练习发音或语法，缺乏语境的应用</a:t>
                </a:r>
                <a:endParaRPr lang="en-US" dirty="0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5168589" y="4577127"/>
              <a:ext cx="2843563" cy="1591728"/>
              <a:chOff x="5168589" y="4577127"/>
              <a:chExt cx="2843563" cy="1591728"/>
            </a:xfrm>
          </p:grpSpPr>
          <p:sp>
            <p:nvSpPr>
              <p:cNvPr id="55" name="ComponentBackground5"/>
              <p:cNvSpPr/>
              <p:nvPr/>
            </p:nvSpPr>
            <p:spPr>
              <a:xfrm>
                <a:off x="5168589" y="4577127"/>
                <a:ext cx="2843563" cy="1591728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171450" indent="-171450" algn="ctr" defTabSz="913765">
                  <a:lnSpc>
                    <a:spcPct val="150000"/>
                  </a:lnSpc>
                  <a:buSzPct val="25000"/>
                  <a:buFont typeface="Wingdings" panose="05000000000000000000" pitchFamily="2" charset="2"/>
                  <a:buChar char="l"/>
                </a:pPr>
                <a:endParaRPr lang="zh-CN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Bullet5"/>
              <p:cNvSpPr txBox="1"/>
              <p:nvPr/>
            </p:nvSpPr>
            <p:spPr>
              <a:xfrm>
                <a:off x="5347009" y="5097063"/>
                <a:ext cx="2611249" cy="371123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r>
                  <a:rPr lang="zh-CN" altLang="en-US" b="1" dirty="0"/>
                  <a:t>模仿误区</a:t>
                </a:r>
                <a:endParaRPr lang="en-US" dirty="0"/>
              </a:p>
            </p:txBody>
          </p:sp>
          <p:sp>
            <p:nvSpPr>
              <p:cNvPr id="67" name="Text5"/>
              <p:cNvSpPr txBox="1"/>
              <p:nvPr/>
            </p:nvSpPr>
            <p:spPr>
              <a:xfrm>
                <a:off x="5347009" y="5505314"/>
                <a:ext cx="2611249" cy="612155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/>
                  <a:t>过分模仿口音或语法，导致生硬或错误的表达</a:t>
                </a:r>
                <a:endParaRPr lang="en-US" dirty="0"/>
              </a:p>
            </p:txBody>
          </p:sp>
          <p:sp>
            <p:nvSpPr>
              <p:cNvPr id="70" name="Icon5"/>
              <p:cNvSpPr/>
              <p:nvPr/>
            </p:nvSpPr>
            <p:spPr>
              <a:xfrm>
                <a:off x="5347009" y="4709962"/>
                <a:ext cx="383284" cy="376439"/>
              </a:xfrm>
              <a:custGeom>
                <a:avLst/>
                <a:gdLst>
                  <a:gd name="connsiteX0" fmla="*/ 343764 w 533400"/>
                  <a:gd name="connsiteY0" fmla="*/ 276846 h 523875"/>
                  <a:gd name="connsiteX1" fmla="*/ 372339 w 533400"/>
                  <a:gd name="connsiteY1" fmla="*/ 305421 h 523875"/>
                  <a:gd name="connsiteX2" fmla="*/ 372339 w 533400"/>
                  <a:gd name="connsiteY2" fmla="*/ 495921 h 523875"/>
                  <a:gd name="connsiteX3" fmla="*/ 343764 w 533400"/>
                  <a:gd name="connsiteY3" fmla="*/ 524496 h 523875"/>
                  <a:gd name="connsiteX4" fmla="*/ 191364 w 533400"/>
                  <a:gd name="connsiteY4" fmla="*/ 524496 h 523875"/>
                  <a:gd name="connsiteX5" fmla="*/ 162789 w 533400"/>
                  <a:gd name="connsiteY5" fmla="*/ 495921 h 523875"/>
                  <a:gd name="connsiteX6" fmla="*/ 162789 w 533400"/>
                  <a:gd name="connsiteY6" fmla="*/ 305421 h 523875"/>
                  <a:gd name="connsiteX7" fmla="*/ 191364 w 533400"/>
                  <a:gd name="connsiteY7" fmla="*/ 276846 h 523875"/>
                  <a:gd name="connsiteX8" fmla="*/ 343764 w 533400"/>
                  <a:gd name="connsiteY8" fmla="*/ 276846 h 523875"/>
                  <a:gd name="connsiteX9" fmla="*/ 143739 w 533400"/>
                  <a:gd name="connsiteY9" fmla="*/ 114921 h 523875"/>
                  <a:gd name="connsiteX10" fmla="*/ 179934 w 533400"/>
                  <a:gd name="connsiteY10" fmla="*/ 153021 h 523875"/>
                  <a:gd name="connsiteX11" fmla="*/ 181839 w 533400"/>
                  <a:gd name="connsiteY11" fmla="*/ 153021 h 523875"/>
                  <a:gd name="connsiteX12" fmla="*/ 353289 w 533400"/>
                  <a:gd name="connsiteY12" fmla="*/ 153021 h 523875"/>
                  <a:gd name="connsiteX13" fmla="*/ 391389 w 533400"/>
                  <a:gd name="connsiteY13" fmla="*/ 116826 h 523875"/>
                  <a:gd name="connsiteX14" fmla="*/ 391389 w 533400"/>
                  <a:gd name="connsiteY14" fmla="*/ 114921 h 523875"/>
                  <a:gd name="connsiteX15" fmla="*/ 505689 w 533400"/>
                  <a:gd name="connsiteY15" fmla="*/ 114921 h 523875"/>
                  <a:gd name="connsiteX16" fmla="*/ 534264 w 533400"/>
                  <a:gd name="connsiteY16" fmla="*/ 143496 h 523875"/>
                  <a:gd name="connsiteX17" fmla="*/ 534264 w 533400"/>
                  <a:gd name="connsiteY17" fmla="*/ 381621 h 523875"/>
                  <a:gd name="connsiteX18" fmla="*/ 505689 w 533400"/>
                  <a:gd name="connsiteY18" fmla="*/ 410196 h 523875"/>
                  <a:gd name="connsiteX19" fmla="*/ 391389 w 533400"/>
                  <a:gd name="connsiteY19" fmla="*/ 410196 h 523875"/>
                  <a:gd name="connsiteX20" fmla="*/ 391389 w 533400"/>
                  <a:gd name="connsiteY20" fmla="*/ 295896 h 523875"/>
                  <a:gd name="connsiteX21" fmla="*/ 355194 w 533400"/>
                  <a:gd name="connsiteY21" fmla="*/ 257796 h 523875"/>
                  <a:gd name="connsiteX22" fmla="*/ 353289 w 533400"/>
                  <a:gd name="connsiteY22" fmla="*/ 257796 h 523875"/>
                  <a:gd name="connsiteX23" fmla="*/ 181839 w 533400"/>
                  <a:gd name="connsiteY23" fmla="*/ 257796 h 523875"/>
                  <a:gd name="connsiteX24" fmla="*/ 143739 w 533400"/>
                  <a:gd name="connsiteY24" fmla="*/ 293991 h 523875"/>
                  <a:gd name="connsiteX25" fmla="*/ 143739 w 533400"/>
                  <a:gd name="connsiteY25" fmla="*/ 295896 h 523875"/>
                  <a:gd name="connsiteX26" fmla="*/ 143739 w 533400"/>
                  <a:gd name="connsiteY26" fmla="*/ 410196 h 523875"/>
                  <a:gd name="connsiteX27" fmla="*/ 29439 w 533400"/>
                  <a:gd name="connsiteY27" fmla="*/ 410196 h 523875"/>
                  <a:gd name="connsiteX28" fmla="*/ 864 w 533400"/>
                  <a:gd name="connsiteY28" fmla="*/ 381621 h 523875"/>
                  <a:gd name="connsiteX29" fmla="*/ 864 w 533400"/>
                  <a:gd name="connsiteY29" fmla="*/ 201408 h 523875"/>
                  <a:gd name="connsiteX30" fmla="*/ 11151 w 533400"/>
                  <a:gd name="connsiteY30" fmla="*/ 175405 h 523875"/>
                  <a:gd name="connsiteX31" fmla="*/ 56300 w 533400"/>
                  <a:gd name="connsiteY31" fmla="*/ 127018 h 523875"/>
                  <a:gd name="connsiteX32" fmla="*/ 84112 w 533400"/>
                  <a:gd name="connsiteY32" fmla="*/ 114921 h 523875"/>
                  <a:gd name="connsiteX33" fmla="*/ 143739 w 533400"/>
                  <a:gd name="connsiteY33" fmla="*/ 114921 h 523875"/>
                  <a:gd name="connsiteX34" fmla="*/ 462827 w 533400"/>
                  <a:gd name="connsiteY34" fmla="*/ 172071 h 523875"/>
                  <a:gd name="connsiteX35" fmla="*/ 448539 w 533400"/>
                  <a:gd name="connsiteY35" fmla="*/ 186359 h 523875"/>
                  <a:gd name="connsiteX36" fmla="*/ 462827 w 533400"/>
                  <a:gd name="connsiteY36" fmla="*/ 200646 h 523875"/>
                  <a:gd name="connsiteX37" fmla="*/ 477114 w 533400"/>
                  <a:gd name="connsiteY37" fmla="*/ 186359 h 523875"/>
                  <a:gd name="connsiteX38" fmla="*/ 462827 w 533400"/>
                  <a:gd name="connsiteY38" fmla="*/ 172071 h 523875"/>
                  <a:gd name="connsiteX39" fmla="*/ 343764 w 533400"/>
                  <a:gd name="connsiteY39" fmla="*/ 621 h 523875"/>
                  <a:gd name="connsiteX40" fmla="*/ 372339 w 533400"/>
                  <a:gd name="connsiteY40" fmla="*/ 29196 h 523875"/>
                  <a:gd name="connsiteX41" fmla="*/ 372339 w 533400"/>
                  <a:gd name="connsiteY41" fmla="*/ 105396 h 523875"/>
                  <a:gd name="connsiteX42" fmla="*/ 343764 w 533400"/>
                  <a:gd name="connsiteY42" fmla="*/ 133971 h 523875"/>
                  <a:gd name="connsiteX43" fmla="*/ 191364 w 533400"/>
                  <a:gd name="connsiteY43" fmla="*/ 133971 h 523875"/>
                  <a:gd name="connsiteX44" fmla="*/ 162789 w 533400"/>
                  <a:gd name="connsiteY44" fmla="*/ 105396 h 523875"/>
                  <a:gd name="connsiteX45" fmla="*/ 162789 w 533400"/>
                  <a:gd name="connsiteY45" fmla="*/ 29196 h 523875"/>
                  <a:gd name="connsiteX46" fmla="*/ 191364 w 533400"/>
                  <a:gd name="connsiteY46" fmla="*/ 621 h 523875"/>
                  <a:gd name="connsiteX47" fmla="*/ 343764 w 533400"/>
                  <a:gd name="connsiteY47" fmla="*/ 62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33400" h="523875">
                    <a:moveTo>
                      <a:pt x="343764" y="276846"/>
                    </a:moveTo>
                    <a:cubicBezTo>
                      <a:pt x="359576" y="276846"/>
                      <a:pt x="372339" y="289610"/>
                      <a:pt x="372339" y="305421"/>
                    </a:cubicBezTo>
                    <a:lnTo>
                      <a:pt x="372339" y="495921"/>
                    </a:lnTo>
                    <a:cubicBezTo>
                      <a:pt x="372339" y="511732"/>
                      <a:pt x="359576" y="524496"/>
                      <a:pt x="343764" y="524496"/>
                    </a:cubicBezTo>
                    <a:lnTo>
                      <a:pt x="191364" y="524496"/>
                    </a:lnTo>
                    <a:cubicBezTo>
                      <a:pt x="175552" y="524496"/>
                      <a:pt x="162789" y="511732"/>
                      <a:pt x="162789" y="495921"/>
                    </a:cubicBezTo>
                    <a:lnTo>
                      <a:pt x="162789" y="305421"/>
                    </a:lnTo>
                    <a:cubicBezTo>
                      <a:pt x="162789" y="289610"/>
                      <a:pt x="175552" y="276846"/>
                      <a:pt x="191364" y="276846"/>
                    </a:cubicBezTo>
                    <a:lnTo>
                      <a:pt x="343764" y="276846"/>
                    </a:lnTo>
                    <a:close/>
                    <a:moveTo>
                      <a:pt x="143739" y="114921"/>
                    </a:moveTo>
                    <a:cubicBezTo>
                      <a:pt x="143739" y="135305"/>
                      <a:pt x="159741" y="151973"/>
                      <a:pt x="179934" y="153021"/>
                    </a:cubicBezTo>
                    <a:lnTo>
                      <a:pt x="181839" y="153021"/>
                    </a:lnTo>
                    <a:lnTo>
                      <a:pt x="353289" y="153021"/>
                    </a:lnTo>
                    <a:cubicBezTo>
                      <a:pt x="373673" y="153021"/>
                      <a:pt x="390341" y="137019"/>
                      <a:pt x="391389" y="116826"/>
                    </a:cubicBezTo>
                    <a:lnTo>
                      <a:pt x="391389" y="114921"/>
                    </a:lnTo>
                    <a:lnTo>
                      <a:pt x="505689" y="114921"/>
                    </a:lnTo>
                    <a:cubicBezTo>
                      <a:pt x="521501" y="114921"/>
                      <a:pt x="534264" y="127685"/>
                      <a:pt x="534264" y="143496"/>
                    </a:cubicBezTo>
                    <a:lnTo>
                      <a:pt x="534264" y="381621"/>
                    </a:lnTo>
                    <a:cubicBezTo>
                      <a:pt x="534264" y="397432"/>
                      <a:pt x="521501" y="410196"/>
                      <a:pt x="505689" y="410196"/>
                    </a:cubicBezTo>
                    <a:lnTo>
                      <a:pt x="391389" y="410196"/>
                    </a:lnTo>
                    <a:lnTo>
                      <a:pt x="391389" y="295896"/>
                    </a:lnTo>
                    <a:cubicBezTo>
                      <a:pt x="391389" y="275512"/>
                      <a:pt x="375387" y="258844"/>
                      <a:pt x="355194" y="257796"/>
                    </a:cubicBezTo>
                    <a:lnTo>
                      <a:pt x="353289" y="257796"/>
                    </a:lnTo>
                    <a:lnTo>
                      <a:pt x="181839" y="257796"/>
                    </a:lnTo>
                    <a:cubicBezTo>
                      <a:pt x="161455" y="257796"/>
                      <a:pt x="144787" y="273798"/>
                      <a:pt x="143739" y="293991"/>
                    </a:cubicBezTo>
                    <a:lnTo>
                      <a:pt x="143739" y="295896"/>
                    </a:lnTo>
                    <a:lnTo>
                      <a:pt x="143739" y="410196"/>
                    </a:lnTo>
                    <a:lnTo>
                      <a:pt x="29439" y="410196"/>
                    </a:lnTo>
                    <a:cubicBezTo>
                      <a:pt x="13627" y="410196"/>
                      <a:pt x="864" y="397432"/>
                      <a:pt x="864" y="381621"/>
                    </a:cubicBezTo>
                    <a:lnTo>
                      <a:pt x="864" y="201408"/>
                    </a:lnTo>
                    <a:cubicBezTo>
                      <a:pt x="864" y="191788"/>
                      <a:pt x="4484" y="182454"/>
                      <a:pt x="11151" y="175405"/>
                    </a:cubicBezTo>
                    <a:lnTo>
                      <a:pt x="56300" y="127018"/>
                    </a:lnTo>
                    <a:cubicBezTo>
                      <a:pt x="63538" y="119303"/>
                      <a:pt x="73635" y="114921"/>
                      <a:pt x="84112" y="114921"/>
                    </a:cubicBezTo>
                    <a:lnTo>
                      <a:pt x="143739" y="114921"/>
                    </a:lnTo>
                    <a:close/>
                    <a:moveTo>
                      <a:pt x="462827" y="172071"/>
                    </a:moveTo>
                    <a:cubicBezTo>
                      <a:pt x="454921" y="172071"/>
                      <a:pt x="448539" y="178453"/>
                      <a:pt x="448539" y="186359"/>
                    </a:cubicBezTo>
                    <a:cubicBezTo>
                      <a:pt x="448539" y="194264"/>
                      <a:pt x="454921" y="200646"/>
                      <a:pt x="462827" y="200646"/>
                    </a:cubicBezTo>
                    <a:cubicBezTo>
                      <a:pt x="470732" y="200646"/>
                      <a:pt x="477114" y="194264"/>
                      <a:pt x="477114" y="186359"/>
                    </a:cubicBezTo>
                    <a:cubicBezTo>
                      <a:pt x="477114" y="178453"/>
                      <a:pt x="470732" y="172071"/>
                      <a:pt x="462827" y="172071"/>
                    </a:cubicBezTo>
                    <a:close/>
                    <a:moveTo>
                      <a:pt x="343764" y="621"/>
                    </a:moveTo>
                    <a:cubicBezTo>
                      <a:pt x="359576" y="621"/>
                      <a:pt x="372339" y="13385"/>
                      <a:pt x="372339" y="29196"/>
                    </a:cubicBezTo>
                    <a:lnTo>
                      <a:pt x="372339" y="105396"/>
                    </a:lnTo>
                    <a:cubicBezTo>
                      <a:pt x="372339" y="121207"/>
                      <a:pt x="359576" y="133971"/>
                      <a:pt x="343764" y="133971"/>
                    </a:cubicBezTo>
                    <a:lnTo>
                      <a:pt x="191364" y="133971"/>
                    </a:lnTo>
                    <a:cubicBezTo>
                      <a:pt x="175552" y="133971"/>
                      <a:pt x="162789" y="121207"/>
                      <a:pt x="162789" y="105396"/>
                    </a:cubicBezTo>
                    <a:lnTo>
                      <a:pt x="162789" y="29196"/>
                    </a:lnTo>
                    <a:cubicBezTo>
                      <a:pt x="162789" y="13385"/>
                      <a:pt x="175552" y="621"/>
                      <a:pt x="191364" y="621"/>
                    </a:cubicBezTo>
                    <a:lnTo>
                      <a:pt x="343764" y="621"/>
                    </a:lnTo>
                    <a:close/>
                  </a:path>
                </a:pathLst>
              </a:custGeom>
              <a:solidFill>
                <a:schemeClr val="tx2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8408020" y="4577127"/>
              <a:ext cx="2843563" cy="1591728"/>
              <a:chOff x="8408020" y="4577127"/>
              <a:chExt cx="2843563" cy="1591728"/>
            </a:xfrm>
          </p:grpSpPr>
          <p:sp>
            <p:nvSpPr>
              <p:cNvPr id="61" name="ComponentBackground6"/>
              <p:cNvSpPr/>
              <p:nvPr/>
            </p:nvSpPr>
            <p:spPr>
              <a:xfrm>
                <a:off x="8408020" y="4577127"/>
                <a:ext cx="2843563" cy="1591728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171450" indent="-171450" algn="ctr" defTabSz="913765">
                  <a:lnSpc>
                    <a:spcPct val="150000"/>
                  </a:lnSpc>
                  <a:buSzPct val="25000"/>
                  <a:buFont typeface="Wingdings" panose="05000000000000000000" pitchFamily="2" charset="2"/>
                  <a:buChar char="l"/>
                </a:pPr>
                <a:endParaRPr lang="zh-CN" altLang="en-US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Bullet6"/>
              <p:cNvSpPr txBox="1"/>
              <p:nvPr/>
            </p:nvSpPr>
            <p:spPr>
              <a:xfrm>
                <a:off x="8586440" y="5097063"/>
                <a:ext cx="2611249" cy="371123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r>
                  <a:rPr lang="zh-CN" altLang="en-US" b="1" dirty="0"/>
                  <a:t>忽视反馈</a:t>
                </a:r>
                <a:endParaRPr lang="en-US" dirty="0"/>
              </a:p>
            </p:txBody>
          </p:sp>
          <p:sp>
            <p:nvSpPr>
              <p:cNvPr id="69" name="Text6"/>
              <p:cNvSpPr txBox="1"/>
              <p:nvPr/>
            </p:nvSpPr>
            <p:spPr>
              <a:xfrm>
                <a:off x="8586440" y="5505314"/>
                <a:ext cx="2611249" cy="612155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/>
                  <a:t>不重视说话时的反馈和修正，不能有效改进口语</a:t>
                </a:r>
                <a:endParaRPr lang="en-US" dirty="0"/>
              </a:p>
            </p:txBody>
          </p:sp>
          <p:sp>
            <p:nvSpPr>
              <p:cNvPr id="72" name="Icon6"/>
              <p:cNvSpPr/>
              <p:nvPr/>
            </p:nvSpPr>
            <p:spPr>
              <a:xfrm>
                <a:off x="8664305" y="4721331"/>
                <a:ext cx="338567" cy="371124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chemeClr val="tx2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Title"/>
            <p:cNvSpPr txBox="1"/>
            <p:nvPr/>
          </p:nvSpPr>
          <p:spPr>
            <a:xfrm>
              <a:off x="660400" y="1140976"/>
              <a:ext cx="4508189" cy="4993123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rmAutofit/>
            </a:bodyPr>
            <a:lstStyle/>
            <a:p>
              <a:r>
                <a:rPr lang="zh-CN" altLang="en-US" sz="2400" b="1" dirty="0"/>
                <a:t>纠正常见错误观念</a:t>
              </a:r>
              <a:endParaRPr lang="en-US" dirty="0"/>
            </a:p>
          </p:txBody>
        </p:sp>
      </p:grp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4"/>
          <p:cNvSpPr/>
          <p:nvPr/>
        </p:nvSpPr>
        <p:spPr>
          <a:xfrm>
            <a:off x="-1" y="5713012"/>
            <a:ext cx="12192001" cy="665677"/>
          </a:xfrm>
          <a:prstGeom prst="roundRect">
            <a:avLst/>
          </a:prstGeom>
          <a:gradFill flip="none" rotWithShape="1">
            <a:gsLst>
              <a:gs pos="0">
                <a:srgbClr val="BE3941"/>
              </a:gs>
              <a:gs pos="100000">
                <a:srgbClr val="901E29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6" name="原创作者QQ：598969553            _3"/>
          <p:cNvSpPr/>
          <p:nvPr/>
        </p:nvSpPr>
        <p:spPr>
          <a:xfrm>
            <a:off x="6149853" y="2010371"/>
            <a:ext cx="2752172" cy="3092910"/>
          </a:xfrm>
          <a:prstGeom prst="roundRect">
            <a:avLst>
              <a:gd name="adj" fmla="val 3230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grpSp>
        <p:nvGrpSpPr>
          <p:cNvPr id="3" name="群組 2"/>
          <p:cNvGrpSpPr/>
          <p:nvPr/>
        </p:nvGrpSpPr>
        <p:grpSpPr>
          <a:xfrm>
            <a:off x="3312019" y="1288545"/>
            <a:ext cx="2752172" cy="3814735"/>
            <a:chOff x="373043" y="1288547"/>
            <a:chExt cx="2752172" cy="3814735"/>
          </a:xfrm>
        </p:grpSpPr>
        <p:sp>
          <p:nvSpPr>
            <p:cNvPr id="23" name="原创作者QQ：598969553            _3"/>
            <p:cNvSpPr/>
            <p:nvPr/>
          </p:nvSpPr>
          <p:spPr>
            <a:xfrm>
              <a:off x="373043" y="1995440"/>
              <a:ext cx="2752172" cy="3107842"/>
            </a:xfrm>
            <a:prstGeom prst="roundRect">
              <a:avLst>
                <a:gd name="adj" fmla="val 323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25" name="PA-矩形 4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 flipH="1">
              <a:off x="786696" y="3316761"/>
              <a:ext cx="1980489" cy="83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TW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思源黑体" panose="020B0500000000000000" pitchFamily="34" charset="-122"/>
                </a:rPr>
                <a:t>100</a:t>
              </a:r>
              <a:r>
                <a:rPr lang="zh-TW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思源黑体" panose="020B0500000000000000" pitchFamily="34" charset="-122"/>
                </a:rPr>
                <a:t>万</a:t>
              </a:r>
              <a:r>
                <a:rPr lang="en-US" altLang="zh-TW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思源黑体" panose="020B0500000000000000" pitchFamily="34" charset="-122"/>
                </a:rPr>
                <a:t>+</a:t>
              </a:r>
              <a:r>
                <a:rPr lang="zh-TW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思源黑体" panose="020B0500000000000000" pitchFamily="34" charset="-122"/>
                </a:rPr>
                <a:t>文化创作者、数字艺术学习者、职场人士在用的一站式学习平台。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8250" y="1288547"/>
              <a:ext cx="1777381" cy="1777381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1104858" y="4436475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K" altLang="en-US" sz="1600" b="1" dirty="0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成就世界知美</a:t>
              </a:r>
              <a:endParaRPr kumimoji="1" lang="zh-HK" altLang="en-US" sz="16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475001" y="1995437"/>
            <a:ext cx="2752172" cy="3107843"/>
            <a:chOff x="3298751" y="1995438"/>
            <a:chExt cx="2752172" cy="3107843"/>
          </a:xfrm>
        </p:grpSpPr>
        <p:sp>
          <p:nvSpPr>
            <p:cNvPr id="24" name="原创作者QQ：598969553            _3"/>
            <p:cNvSpPr/>
            <p:nvPr/>
          </p:nvSpPr>
          <p:spPr>
            <a:xfrm>
              <a:off x="3298751" y="1995438"/>
              <a:ext cx="2752172" cy="3107843"/>
            </a:xfrm>
            <a:prstGeom prst="roundRect">
              <a:avLst>
                <a:gd name="adj" fmla="val 323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30" name="PA-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710790" y="3312834"/>
              <a:ext cx="2024316" cy="79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HK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适合各种行业人群，集英语学习、交流、竞技、激励为一体的一站式服务平台。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3710790" y="4436474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HK" altLang="en-US" sz="16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让更多的人会说英语</a:t>
              </a:r>
              <a:endParaRPr kumimoji="1" lang="zh-HK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2" name="PA-矩形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flipH="1">
            <a:off x="6529728" y="3291335"/>
            <a:ext cx="2073833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精选中国农业科学技术出版相关知识文献资源，提供专业、全面的乡村振兴知识服务平台。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6821275" y="429344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HK" altLang="en-US" sz="1600" b="1" dirty="0">
                <a:solidFill>
                  <a:srgbClr val="079933"/>
                </a:solidFill>
                <a:latin typeface="微软雅黑" panose="020B0503020204020204" charset="-122"/>
                <a:ea typeface="微软雅黑" panose="020B0503020204020204" charset="-122"/>
              </a:rPr>
              <a:t>知识服务</a:t>
            </a:r>
            <a:endParaRPr kumimoji="1" lang="en-US" altLang="zh-HK" sz="1600" b="1" dirty="0">
              <a:solidFill>
                <a:srgbClr val="0799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kumimoji="1" lang="zh-HK" altLang="en-US" sz="1600" b="1" dirty="0">
                <a:solidFill>
                  <a:srgbClr val="079933"/>
                </a:solidFill>
                <a:latin typeface="微软雅黑" panose="020B0503020204020204" charset="-122"/>
                <a:ea typeface="微软雅黑" panose="020B0503020204020204" charset="-122"/>
              </a:rPr>
              <a:t>助力乡村振兴</a:t>
            </a:r>
            <a:endParaRPr kumimoji="1" lang="zh-HK" altLang="en-US" sz="1600" b="1" dirty="0">
              <a:solidFill>
                <a:srgbClr val="0799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377279" y="5841069"/>
            <a:ext cx="1117981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K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强大的</a:t>
            </a:r>
            <a:r>
              <a:rPr kumimoji="1" lang="zh-TW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HK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自主产权数字资源产品线</a:t>
            </a:r>
            <a:r>
              <a:rPr kumimoji="1" lang="zh-HK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，全面覆盖</a:t>
            </a:r>
            <a:r>
              <a:rPr kumimoji="1" lang="zh-HK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公共图书馆、高校图书馆</a:t>
            </a:r>
            <a:r>
              <a:rPr kumimoji="1" lang="zh-HK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全年龄段</a:t>
            </a:r>
            <a:r>
              <a:rPr kumimoji="1" lang="zh-CN" altLang="zh-HK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读者阅读</a:t>
            </a:r>
            <a:r>
              <a:rPr kumimoji="1"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kumimoji="1" lang="zh-CN" altLang="zh-HK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</a:t>
            </a:r>
            <a:r>
              <a:rPr kumimoji="1" lang="zh-HK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需求</a:t>
            </a:r>
            <a:endParaRPr kumimoji="1" lang="zh-HK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原创作者QQ：598969553            _3"/>
          <p:cNvSpPr/>
          <p:nvPr/>
        </p:nvSpPr>
        <p:spPr>
          <a:xfrm>
            <a:off x="8987687" y="2010370"/>
            <a:ext cx="2752172" cy="3092910"/>
          </a:xfrm>
          <a:prstGeom prst="roundRect">
            <a:avLst>
              <a:gd name="adj" fmla="val 3230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4458">
            <a:off x="9472454" y="1299450"/>
            <a:ext cx="1778389" cy="1778389"/>
          </a:xfrm>
          <a:prstGeom prst="rect">
            <a:avLst/>
          </a:prstGeom>
        </p:spPr>
      </p:pic>
      <p:sp>
        <p:nvSpPr>
          <p:cNvPr id="37" name="PA-矩形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flipH="1">
            <a:off x="9367563" y="3291334"/>
            <a:ext cx="1988171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集原创绘本、双语听说、口语评测、学习激</a:t>
            </a:r>
            <a:r>
              <a:rPr lang="zh-TW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" panose="020B0500000000000000" pitchFamily="34" charset="-122"/>
              </a:rPr>
              <a:t>励于一体的国学双语有声阅读平台。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9659109" y="4293446"/>
            <a:ext cx="1476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K" altLang="en-US" sz="16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</a:rPr>
              <a:t>品读国学经典</a:t>
            </a:r>
            <a:r>
              <a:rPr kumimoji="1" lang="zh-TW" altLang="en-US" sz="16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kumimoji="1" lang="en-US" altLang="zh-TW" sz="16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zh-TW" altLang="en-US" sz="16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</a:rPr>
              <a:t>讲好中国故事</a:t>
            </a:r>
            <a:endParaRPr kumimoji="1" lang="zh-HK" altLang="en-US" sz="16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9" name="圖片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658" y="1322412"/>
            <a:ext cx="1777381" cy="1777381"/>
          </a:xfrm>
          <a:prstGeom prst="rect">
            <a:avLst/>
          </a:prstGeom>
        </p:spPr>
      </p:pic>
      <p:grpSp>
        <p:nvGrpSpPr>
          <p:cNvPr id="40" name="群組 39"/>
          <p:cNvGrpSpPr/>
          <p:nvPr/>
        </p:nvGrpSpPr>
        <p:grpSpPr>
          <a:xfrm>
            <a:off x="0" y="341224"/>
            <a:ext cx="5483013" cy="568788"/>
            <a:chOff x="0" y="341224"/>
            <a:chExt cx="5483013" cy="568788"/>
          </a:xfrm>
        </p:grpSpPr>
        <p:sp>
          <p:nvSpPr>
            <p:cNvPr id="41" name="文字方塊 40"/>
            <p:cNvSpPr txBox="1"/>
            <p:nvPr/>
          </p:nvSpPr>
          <p:spPr>
            <a:xfrm>
              <a:off x="416605" y="386792"/>
              <a:ext cx="5066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HK" altLang="en-US" sz="2800" b="1" dirty="0">
                  <a:solidFill>
                    <a:srgbClr val="1F1F27"/>
                  </a:solidFill>
                  <a:latin typeface="微软雅黑" panose="020B0503020204020204" charset="-122"/>
                  <a:ea typeface="微软雅黑" panose="020B0503020204020204" charset="-122"/>
                </a:rPr>
                <a:t>旗下产品</a:t>
              </a:r>
              <a:endParaRPr kumimoji="1" lang="zh-HK" altLang="en-US" sz="2800" dirty="0">
                <a:solidFill>
                  <a:srgbClr val="1F1F2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0" y="341224"/>
              <a:ext cx="247531" cy="5499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43" name="图片 82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5618" y="315752"/>
            <a:ext cx="1806809" cy="5754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71493">
            <a:off x="984633" y="1275422"/>
            <a:ext cx="1743818" cy="174381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30149" y="5919607"/>
            <a:ext cx="8539480" cy="712470"/>
            <a:chOff x="3515" y="9173"/>
            <a:chExt cx="13448" cy="1122"/>
          </a:xfrm>
        </p:grpSpPr>
        <p:sp>
          <p:nvSpPr>
            <p:cNvPr id="4" name="文字方塊 1"/>
            <p:cNvSpPr txBox="1"/>
            <p:nvPr>
              <p:custDataLst>
                <p:tags r:id="rId1"/>
              </p:custDataLst>
            </p:nvPr>
          </p:nvSpPr>
          <p:spPr>
            <a:xfrm>
              <a:off x="3515" y="9173"/>
              <a:ext cx="12131" cy="11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HK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官方网站：</a:t>
              </a:r>
              <a:r>
                <a:rPr lang="en-US" altLang="zh-CN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lib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.52met</a:t>
              </a:r>
              <a:r>
                <a:rPr lang="en-US" altLang="zh-CN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.com</a:t>
              </a:r>
              <a:r>
                <a:rPr lang="zh-TW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  </a:t>
              </a:r>
              <a:r>
                <a:rPr kumimoji="1" lang="zh-HK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客服热线：</a:t>
              </a:r>
              <a:r>
                <a:rPr kumimoji="1" lang="en-US" altLang="zh-HK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kumimoji="1" lang="en-US" altLang="zh-TW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00</a:t>
              </a:r>
              <a:r>
                <a:rPr kumimoji="1"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kumimoji="1" lang="en-US" altLang="zh-TW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881</a:t>
              </a:r>
              <a:r>
                <a:rPr kumimoji="1"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kumimoji="1" lang="en-US" altLang="zh-TW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6535</a:t>
              </a:r>
              <a:endParaRPr kumimoji="1" lang="en-US" altLang="zh-HK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endParaRPr kumimoji="1" lang="en-US" altLang="zh-HK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" name="图片 1" descr="阅途集团_画板 1 副本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37" y="9173"/>
              <a:ext cx="2226" cy="709"/>
            </a:xfrm>
            <a:prstGeom prst="rect">
              <a:avLst/>
            </a:prstGeom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963" y="1301799"/>
            <a:ext cx="3883412" cy="1315215"/>
          </a:xfrm>
          <a:prstGeom prst="rect">
            <a:avLst/>
          </a:prstGeom>
        </p:spPr>
      </p:pic>
      <p:pic>
        <p:nvPicPr>
          <p:cNvPr id="16" name="图片 15" descr="组 124"/>
          <p:cNvPicPr>
            <a:picLocks noChangeAspect="1"/>
          </p:cNvPicPr>
          <p:nvPr/>
        </p:nvPicPr>
        <p:blipFill>
          <a:blip r:embed="rId5"/>
          <a:srcRect b="26555"/>
          <a:stretch>
            <a:fillRect/>
          </a:stretch>
        </p:blipFill>
        <p:spPr>
          <a:xfrm>
            <a:off x="7654018" y="1399758"/>
            <a:ext cx="859155" cy="11188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0375" y="2518410"/>
            <a:ext cx="2546985" cy="25469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99970" y="3100705"/>
            <a:ext cx="43243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请一起扫码参与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本次讲座问卷调查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30149" y="5919607"/>
            <a:ext cx="8539480" cy="712470"/>
            <a:chOff x="3515" y="9173"/>
            <a:chExt cx="13448" cy="1122"/>
          </a:xfrm>
        </p:grpSpPr>
        <p:sp>
          <p:nvSpPr>
            <p:cNvPr id="4" name="文字方塊 1"/>
            <p:cNvSpPr txBox="1"/>
            <p:nvPr>
              <p:custDataLst>
                <p:tags r:id="rId1"/>
              </p:custDataLst>
            </p:nvPr>
          </p:nvSpPr>
          <p:spPr>
            <a:xfrm>
              <a:off x="3515" y="9173"/>
              <a:ext cx="12131" cy="11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HK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官方网站：</a:t>
              </a:r>
              <a:r>
                <a:rPr lang="en-US" altLang="zh-CN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lib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.52met</a:t>
              </a:r>
              <a:r>
                <a:rPr lang="en-US" altLang="zh-CN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.com</a:t>
              </a:r>
              <a:r>
                <a:rPr lang="zh-TW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  </a:t>
              </a:r>
              <a:r>
                <a:rPr kumimoji="1" lang="zh-HK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客服热线：</a:t>
              </a:r>
              <a:r>
                <a:rPr kumimoji="1" lang="en-US" altLang="zh-HK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kumimoji="1" lang="en-US" altLang="zh-TW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00</a:t>
              </a:r>
              <a:r>
                <a:rPr kumimoji="1"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kumimoji="1" lang="en-US" altLang="zh-TW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881</a:t>
              </a:r>
              <a:r>
                <a:rPr kumimoji="1" lang="zh-TW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kumimoji="1" lang="en-US" altLang="zh-TW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6535</a:t>
              </a:r>
              <a:endParaRPr kumimoji="1" lang="en-US" altLang="zh-HK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endParaRPr kumimoji="1" lang="en-US" altLang="zh-HK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" name="图片 1" descr="阅途集团_画板 1 副本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37" y="9173"/>
              <a:ext cx="2226" cy="709"/>
            </a:xfrm>
            <a:prstGeom prst="rect">
              <a:avLst/>
            </a:prstGeom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888" y="2761664"/>
            <a:ext cx="3883412" cy="131521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788" y="2347571"/>
            <a:ext cx="2329543" cy="2329543"/>
          </a:xfrm>
          <a:prstGeom prst="rect">
            <a:avLst/>
          </a:prstGeom>
        </p:spPr>
      </p:pic>
      <p:pic>
        <p:nvPicPr>
          <p:cNvPr id="16" name="图片 15" descr="组 124"/>
          <p:cNvPicPr>
            <a:picLocks noChangeAspect="1"/>
          </p:cNvPicPr>
          <p:nvPr/>
        </p:nvPicPr>
        <p:blipFill>
          <a:blip r:embed="rId6"/>
          <a:srcRect b="26555"/>
          <a:stretch>
            <a:fillRect/>
          </a:stretch>
        </p:blipFill>
        <p:spPr>
          <a:xfrm>
            <a:off x="7754983" y="1399758"/>
            <a:ext cx="859155" cy="11188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基础口语技能</a:t>
            </a:r>
            <a:endParaRPr lang="en-US" dirty="0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/>
        <p:txBody>
          <a:bodyPr/>
          <a:lstStyle/>
          <a:p>
            <a:r>
              <a:rPr lang="zh-CN" altLang="en-US" dirty="0"/>
              <a:t>锻炼基本表达能力</a:t>
            </a:r>
            <a:endParaRPr 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问候与回应</a:t>
            </a:r>
            <a:endParaRPr lang="en-US" dirty="0"/>
          </a:p>
        </p:txBody>
      </p:sp>
      <p:grpSp>
        <p:nvGrpSpPr>
          <p:cNvPr id="8" name="45fdaaa6-e658-4bc3-98ae-d71063a31e98.source.3.zh-Hans.pptx"/>
          <p:cNvGrpSpPr/>
          <p:nvPr/>
        </p:nvGrpSpPr>
        <p:grpSpPr>
          <a:xfrm>
            <a:off x="0" y="871390"/>
            <a:ext cx="12192000" cy="5257948"/>
            <a:chOff x="0" y="871390"/>
            <a:chExt cx="12192000" cy="5257948"/>
          </a:xfrm>
        </p:grpSpPr>
        <p:pic>
          <p:nvPicPr>
            <p:cNvPr id="58" name="ïSḻîḑé" descr="前引号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50676" y="871390"/>
              <a:ext cx="914400" cy="914400"/>
            </a:xfrm>
            <a:prstGeom prst="rect">
              <a:avLst/>
            </a:prstGeom>
          </p:spPr>
        </p:pic>
        <p:cxnSp>
          <p:nvCxnSpPr>
            <p:cNvPr id="72" name="ïṩlïḍe"/>
            <p:cNvCxnSpPr/>
            <p:nvPr/>
          </p:nvCxnSpPr>
          <p:spPr>
            <a:xfrm>
              <a:off x="4284218" y="3705120"/>
              <a:ext cx="3610864" cy="0"/>
            </a:xfrm>
            <a:prstGeom prst="straightConnector1">
              <a:avLst/>
            </a:prstGeom>
            <a:ln w="12700">
              <a:solidFill>
                <a:schemeClr val="tx2">
                  <a:alpha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îṧ1ïḑê"/>
            <p:cNvCxnSpPr/>
            <p:nvPr/>
          </p:nvCxnSpPr>
          <p:spPr>
            <a:xfrm>
              <a:off x="0" y="3705120"/>
              <a:ext cx="4271264" cy="0"/>
            </a:xfrm>
            <a:prstGeom prst="straightConnector1">
              <a:avLst/>
            </a:prstGeom>
            <a:ln w="12700">
              <a:solidFill>
                <a:schemeClr val="tx2">
                  <a:alpha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ïs1îḑe"/>
            <p:cNvCxnSpPr/>
            <p:nvPr/>
          </p:nvCxnSpPr>
          <p:spPr>
            <a:xfrm>
              <a:off x="7908036" y="3705120"/>
              <a:ext cx="4283964" cy="0"/>
            </a:xfrm>
            <a:prstGeom prst="straightConnector1">
              <a:avLst/>
            </a:prstGeom>
            <a:ln w="12700">
              <a:solidFill>
                <a:schemeClr val="tx2">
                  <a:alpha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ïṣ1ïḑè"/>
            <p:cNvSpPr/>
            <p:nvPr/>
          </p:nvSpPr>
          <p:spPr bwMode="auto">
            <a:xfrm>
              <a:off x="2215639" y="3423609"/>
              <a:ext cx="500385" cy="500385"/>
            </a:xfrm>
            <a:custGeom>
              <a:avLst/>
              <a:gdLst>
                <a:gd name="T0" fmla="*/ 283 w 566"/>
                <a:gd name="T1" fmla="*/ 566 h 566"/>
                <a:gd name="T2" fmla="*/ 0 w 566"/>
                <a:gd name="T3" fmla="*/ 383 h 566"/>
                <a:gd name="T4" fmla="*/ 97 w 566"/>
                <a:gd name="T5" fmla="*/ 136 h 566"/>
                <a:gd name="T6" fmla="*/ 283 w 566"/>
                <a:gd name="T7" fmla="*/ 0 h 566"/>
                <a:gd name="T8" fmla="*/ 469 w 566"/>
                <a:gd name="T9" fmla="*/ 136 h 566"/>
                <a:gd name="T10" fmla="*/ 566 w 566"/>
                <a:gd name="T11" fmla="*/ 383 h 566"/>
                <a:gd name="T12" fmla="*/ 283 w 566"/>
                <a:gd name="T13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566">
                  <a:moveTo>
                    <a:pt x="283" y="566"/>
                  </a:moveTo>
                  <a:cubicBezTo>
                    <a:pt x="93" y="566"/>
                    <a:pt x="0" y="506"/>
                    <a:pt x="0" y="383"/>
                  </a:cubicBezTo>
                  <a:cubicBezTo>
                    <a:pt x="0" y="314"/>
                    <a:pt x="37" y="219"/>
                    <a:pt x="97" y="136"/>
                  </a:cubicBezTo>
                  <a:cubicBezTo>
                    <a:pt x="158" y="51"/>
                    <a:pt x="228" y="0"/>
                    <a:pt x="283" y="0"/>
                  </a:cubicBezTo>
                  <a:cubicBezTo>
                    <a:pt x="338" y="0"/>
                    <a:pt x="408" y="51"/>
                    <a:pt x="469" y="136"/>
                  </a:cubicBezTo>
                  <a:cubicBezTo>
                    <a:pt x="529" y="219"/>
                    <a:pt x="566" y="314"/>
                    <a:pt x="566" y="383"/>
                  </a:cubicBezTo>
                  <a:cubicBezTo>
                    <a:pt x="566" y="506"/>
                    <a:pt x="473" y="566"/>
                    <a:pt x="283" y="5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317628" y="3512529"/>
              <a:ext cx="2296406" cy="2616809"/>
              <a:chOff x="1317628" y="3512529"/>
              <a:chExt cx="2296406" cy="2616809"/>
            </a:xfrm>
          </p:grpSpPr>
          <p:sp>
            <p:nvSpPr>
              <p:cNvPr id="69" name="Bullet1"/>
              <p:cNvSpPr/>
              <p:nvPr/>
            </p:nvSpPr>
            <p:spPr>
              <a:xfrm>
                <a:off x="1317628" y="4180724"/>
                <a:ext cx="2296406" cy="45875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0000" bIns="90000" rtlCol="0" anchor="b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kumimoji="1" lang="zh-CN" altLang="en-US" b="1" dirty="0">
                    <a:solidFill>
                      <a:schemeClr val="tx1"/>
                    </a:solidFill>
                  </a:rPr>
                  <a:t>问候方式</a:t>
                </a:r>
                <a:endParaRPr lang="en-US" dirty="0"/>
              </a:p>
            </p:txBody>
          </p:sp>
          <p:sp>
            <p:nvSpPr>
              <p:cNvPr id="70" name="Text1"/>
              <p:cNvSpPr/>
              <p:nvPr/>
            </p:nvSpPr>
            <p:spPr>
              <a:xfrm>
                <a:off x="1317628" y="4639480"/>
                <a:ext cx="2296406" cy="14898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kumimoji="1" lang="zh-CN" altLang="en-US" sz="1200" dirty="0">
                    <a:solidFill>
                      <a:schemeClr val="tx1"/>
                    </a:solidFill>
                  </a:rPr>
                  <a:t>掌握常见的问候表达，如早上、中午、晚上的不同问候语</a:t>
                </a:r>
                <a:endParaRPr lang="en-US" dirty="0"/>
              </a:p>
            </p:txBody>
          </p:sp>
          <p:sp>
            <p:nvSpPr>
              <p:cNvPr id="29" name="Number1"/>
              <p:cNvSpPr txBox="1"/>
              <p:nvPr/>
            </p:nvSpPr>
            <p:spPr>
              <a:xfrm>
                <a:off x="2249423" y="3512529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01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ïSľîḍe"/>
            <p:cNvSpPr/>
            <p:nvPr/>
          </p:nvSpPr>
          <p:spPr bwMode="auto">
            <a:xfrm>
              <a:off x="5839456" y="3423609"/>
              <a:ext cx="500385" cy="500385"/>
            </a:xfrm>
            <a:custGeom>
              <a:avLst/>
              <a:gdLst>
                <a:gd name="T0" fmla="*/ 283 w 566"/>
                <a:gd name="T1" fmla="*/ 566 h 566"/>
                <a:gd name="T2" fmla="*/ 0 w 566"/>
                <a:gd name="T3" fmla="*/ 383 h 566"/>
                <a:gd name="T4" fmla="*/ 97 w 566"/>
                <a:gd name="T5" fmla="*/ 136 h 566"/>
                <a:gd name="T6" fmla="*/ 283 w 566"/>
                <a:gd name="T7" fmla="*/ 0 h 566"/>
                <a:gd name="T8" fmla="*/ 469 w 566"/>
                <a:gd name="T9" fmla="*/ 136 h 566"/>
                <a:gd name="T10" fmla="*/ 566 w 566"/>
                <a:gd name="T11" fmla="*/ 383 h 566"/>
                <a:gd name="T12" fmla="*/ 283 w 566"/>
                <a:gd name="T13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566">
                  <a:moveTo>
                    <a:pt x="283" y="566"/>
                  </a:moveTo>
                  <a:cubicBezTo>
                    <a:pt x="93" y="566"/>
                    <a:pt x="0" y="506"/>
                    <a:pt x="0" y="383"/>
                  </a:cubicBezTo>
                  <a:cubicBezTo>
                    <a:pt x="0" y="314"/>
                    <a:pt x="37" y="219"/>
                    <a:pt x="97" y="136"/>
                  </a:cubicBezTo>
                  <a:cubicBezTo>
                    <a:pt x="158" y="51"/>
                    <a:pt x="228" y="0"/>
                    <a:pt x="283" y="0"/>
                  </a:cubicBezTo>
                  <a:cubicBezTo>
                    <a:pt x="338" y="0"/>
                    <a:pt x="408" y="51"/>
                    <a:pt x="469" y="136"/>
                  </a:cubicBezTo>
                  <a:cubicBezTo>
                    <a:pt x="529" y="219"/>
                    <a:pt x="566" y="314"/>
                    <a:pt x="566" y="383"/>
                  </a:cubicBezTo>
                  <a:cubicBezTo>
                    <a:pt x="566" y="506"/>
                    <a:pt x="473" y="566"/>
                    <a:pt x="283" y="566"/>
                  </a:cubicBez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941445" y="3512529"/>
              <a:ext cx="2296406" cy="2616809"/>
              <a:chOff x="4941445" y="3512529"/>
              <a:chExt cx="2296406" cy="2616809"/>
            </a:xfrm>
          </p:grpSpPr>
          <p:sp>
            <p:nvSpPr>
              <p:cNvPr id="80" name="Bullet2"/>
              <p:cNvSpPr/>
              <p:nvPr/>
            </p:nvSpPr>
            <p:spPr>
              <a:xfrm>
                <a:off x="4941445" y="4180724"/>
                <a:ext cx="2296406" cy="45875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0000" bIns="90000" rtlCol="0" anchor="b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kumimoji="1" lang="zh-CN" altLang="en-US" b="1" dirty="0">
                    <a:solidFill>
                      <a:schemeClr val="tx1"/>
                    </a:solidFill>
                  </a:rPr>
                  <a:t>祈使语气</a:t>
                </a:r>
                <a:endParaRPr lang="en-US" dirty="0"/>
              </a:p>
            </p:txBody>
          </p:sp>
          <p:sp>
            <p:nvSpPr>
              <p:cNvPr id="81" name="Text2"/>
              <p:cNvSpPr/>
              <p:nvPr/>
            </p:nvSpPr>
            <p:spPr>
              <a:xfrm>
                <a:off x="4941445" y="4639480"/>
                <a:ext cx="2296406" cy="14898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kumimoji="1" lang="zh-CN" altLang="en-US" sz="1200" dirty="0">
                    <a:solidFill>
                      <a:schemeClr val="tx1"/>
                    </a:solidFill>
                  </a:rPr>
                  <a:t>学习使用祈使句型进行简单的请求或建议，如“请关灯”、“让我们开始”</a:t>
                </a:r>
                <a:endParaRPr lang="en-US" dirty="0"/>
              </a:p>
            </p:txBody>
          </p:sp>
          <p:sp>
            <p:nvSpPr>
              <p:cNvPr id="32" name="Number2"/>
              <p:cNvSpPr txBox="1"/>
              <p:nvPr/>
            </p:nvSpPr>
            <p:spPr>
              <a:xfrm>
                <a:off x="5873240" y="3512529"/>
                <a:ext cx="441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02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i$ļïďè"/>
            <p:cNvSpPr/>
            <p:nvPr/>
          </p:nvSpPr>
          <p:spPr bwMode="auto">
            <a:xfrm>
              <a:off x="9463275" y="3423609"/>
              <a:ext cx="500385" cy="500385"/>
            </a:xfrm>
            <a:custGeom>
              <a:avLst/>
              <a:gdLst>
                <a:gd name="T0" fmla="*/ 283 w 566"/>
                <a:gd name="T1" fmla="*/ 566 h 566"/>
                <a:gd name="T2" fmla="*/ 0 w 566"/>
                <a:gd name="T3" fmla="*/ 383 h 566"/>
                <a:gd name="T4" fmla="*/ 97 w 566"/>
                <a:gd name="T5" fmla="*/ 136 h 566"/>
                <a:gd name="T6" fmla="*/ 283 w 566"/>
                <a:gd name="T7" fmla="*/ 0 h 566"/>
                <a:gd name="T8" fmla="*/ 469 w 566"/>
                <a:gd name="T9" fmla="*/ 136 h 566"/>
                <a:gd name="T10" fmla="*/ 566 w 566"/>
                <a:gd name="T11" fmla="*/ 383 h 566"/>
                <a:gd name="T12" fmla="*/ 283 w 566"/>
                <a:gd name="T13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566">
                  <a:moveTo>
                    <a:pt x="283" y="566"/>
                  </a:moveTo>
                  <a:cubicBezTo>
                    <a:pt x="93" y="566"/>
                    <a:pt x="0" y="506"/>
                    <a:pt x="0" y="383"/>
                  </a:cubicBezTo>
                  <a:cubicBezTo>
                    <a:pt x="0" y="314"/>
                    <a:pt x="37" y="219"/>
                    <a:pt x="97" y="136"/>
                  </a:cubicBezTo>
                  <a:cubicBezTo>
                    <a:pt x="158" y="51"/>
                    <a:pt x="228" y="0"/>
                    <a:pt x="283" y="0"/>
                  </a:cubicBezTo>
                  <a:cubicBezTo>
                    <a:pt x="338" y="0"/>
                    <a:pt x="408" y="51"/>
                    <a:pt x="469" y="136"/>
                  </a:cubicBezTo>
                  <a:cubicBezTo>
                    <a:pt x="529" y="219"/>
                    <a:pt x="566" y="314"/>
                    <a:pt x="566" y="383"/>
                  </a:cubicBezTo>
                  <a:cubicBezTo>
                    <a:pt x="566" y="506"/>
                    <a:pt x="473" y="566"/>
                    <a:pt x="283" y="5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8565264" y="3512529"/>
              <a:ext cx="2296406" cy="2616809"/>
              <a:chOff x="8565264" y="3512529"/>
              <a:chExt cx="2296406" cy="2616809"/>
            </a:xfrm>
          </p:grpSpPr>
          <p:sp>
            <p:nvSpPr>
              <p:cNvPr id="97" name="Bullet3"/>
              <p:cNvSpPr/>
              <p:nvPr/>
            </p:nvSpPr>
            <p:spPr>
              <a:xfrm>
                <a:off x="8565264" y="4180724"/>
                <a:ext cx="2296406" cy="45875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0000" bIns="90000" rtlCol="0" anchor="b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kumimoji="1" lang="zh-CN" altLang="en-US" b="1" dirty="0">
                    <a:solidFill>
                      <a:schemeClr val="tx1"/>
                    </a:solidFill>
                  </a:rPr>
                  <a:t>回应技巧</a:t>
                </a:r>
                <a:endParaRPr lang="en-US" dirty="0"/>
              </a:p>
            </p:txBody>
          </p:sp>
          <p:sp>
            <p:nvSpPr>
              <p:cNvPr id="98" name="Text3"/>
              <p:cNvSpPr/>
              <p:nvPr/>
            </p:nvSpPr>
            <p:spPr>
              <a:xfrm>
                <a:off x="8565264" y="4639480"/>
                <a:ext cx="2296406" cy="14898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kumimoji="1" lang="zh-CN" altLang="en-US" sz="1200" dirty="0">
                    <a:solidFill>
                      <a:schemeClr val="tx1"/>
                    </a:solidFill>
                  </a:rPr>
                  <a:t>学习如何恰当回应别人的问候或请求，包括同意或拒绝的表达方式</a:t>
                </a:r>
                <a:endParaRPr lang="en-US" dirty="0"/>
              </a:p>
            </p:txBody>
          </p:sp>
          <p:sp>
            <p:nvSpPr>
              <p:cNvPr id="35" name="Number3"/>
              <p:cNvSpPr txBox="1"/>
              <p:nvPr/>
            </p:nvSpPr>
            <p:spPr>
              <a:xfrm>
                <a:off x="9497059" y="3512529"/>
                <a:ext cx="441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03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Title"/>
            <p:cNvSpPr/>
            <p:nvPr/>
          </p:nvSpPr>
          <p:spPr>
            <a:xfrm>
              <a:off x="1357966" y="1130299"/>
              <a:ext cx="10160934" cy="12114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rmAutofit/>
            </a:bodyPr>
            <a:lstStyle/>
            <a:p>
              <a:r>
                <a:rPr kumimoji="1" lang="zh-CN" altLang="en-US" sz="2400" b="1" dirty="0">
                  <a:solidFill>
                    <a:schemeClr val="tx1"/>
                  </a:solidFill>
                </a:rPr>
                <a:t>学会日常问候语</a:t>
              </a:r>
              <a:endParaRPr lang="en-US" dirty="0"/>
            </a:p>
          </p:txBody>
        </p: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表达感受</a:t>
            </a:r>
            <a:endParaRPr lang="en-US" dirty="0"/>
          </a:p>
        </p:txBody>
      </p:sp>
      <p:grpSp>
        <p:nvGrpSpPr>
          <p:cNvPr id="5" name="053a3ae2-96c9-4c85-b896-9f9357a89bac.source.7.zh-Hans.pptx"/>
          <p:cNvGrpSpPr/>
          <p:nvPr/>
        </p:nvGrpSpPr>
        <p:grpSpPr>
          <a:xfrm>
            <a:off x="1314592" y="1286486"/>
            <a:ext cx="9550116" cy="4691428"/>
            <a:chOff x="1314592" y="1286486"/>
            <a:chExt cx="9550116" cy="4691428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1314592" y="1286486"/>
              <a:ext cx="9550116" cy="4691428"/>
            </a:xfrm>
            <a:custGeom>
              <a:avLst/>
              <a:gdLst>
                <a:gd name="connsiteX0" fmla="*/ 9096453 w 9550116"/>
                <a:gd name="connsiteY0" fmla="*/ 4191611 h 4691428"/>
                <a:gd name="connsiteX1" fmla="*/ 9117546 w 9550116"/>
                <a:gd name="connsiteY1" fmla="*/ 4205595 h 4691428"/>
                <a:gd name="connsiteX2" fmla="*/ 9124577 w 9550116"/>
                <a:gd name="connsiteY2" fmla="*/ 4237060 h 4691428"/>
                <a:gd name="connsiteX3" fmla="*/ 9117546 w 9550116"/>
                <a:gd name="connsiteY3" fmla="*/ 4258037 h 4691428"/>
                <a:gd name="connsiteX4" fmla="*/ 9103484 w 9550116"/>
                <a:gd name="connsiteY4" fmla="*/ 4258037 h 4691428"/>
                <a:gd name="connsiteX5" fmla="*/ 9096453 w 9550116"/>
                <a:gd name="connsiteY5" fmla="*/ 4289502 h 4691428"/>
                <a:gd name="connsiteX6" fmla="*/ 9071845 w 9550116"/>
                <a:gd name="connsiteY6" fmla="*/ 4296494 h 4691428"/>
                <a:gd name="connsiteX7" fmla="*/ 9050752 w 9550116"/>
                <a:gd name="connsiteY7" fmla="*/ 4341943 h 4691428"/>
                <a:gd name="connsiteX8" fmla="*/ 9040205 w 9550116"/>
                <a:gd name="connsiteY8" fmla="*/ 4369912 h 4691428"/>
                <a:gd name="connsiteX9" fmla="*/ 9026143 w 9550116"/>
                <a:gd name="connsiteY9" fmla="*/ 4380400 h 4691428"/>
                <a:gd name="connsiteX10" fmla="*/ 8973411 w 9550116"/>
                <a:gd name="connsiteY10" fmla="*/ 4362920 h 4691428"/>
                <a:gd name="connsiteX11" fmla="*/ 8948803 w 9550116"/>
                <a:gd name="connsiteY11" fmla="*/ 4369912 h 4691428"/>
                <a:gd name="connsiteX12" fmla="*/ 8941772 w 9550116"/>
                <a:gd name="connsiteY12" fmla="*/ 4355928 h 4691428"/>
                <a:gd name="connsiteX13" fmla="*/ 8927710 w 9550116"/>
                <a:gd name="connsiteY13" fmla="*/ 4369912 h 4691428"/>
                <a:gd name="connsiteX14" fmla="*/ 8941772 w 9550116"/>
                <a:gd name="connsiteY14" fmla="*/ 4341943 h 4691428"/>
                <a:gd name="connsiteX15" fmla="*/ 8952318 w 9550116"/>
                <a:gd name="connsiteY15" fmla="*/ 4334951 h 4691428"/>
                <a:gd name="connsiteX16" fmla="*/ 8952318 w 9550116"/>
                <a:gd name="connsiteY16" fmla="*/ 4324463 h 4691428"/>
                <a:gd name="connsiteX17" fmla="*/ 8966380 w 9550116"/>
                <a:gd name="connsiteY17" fmla="*/ 4324463 h 4691428"/>
                <a:gd name="connsiteX18" fmla="*/ 8973411 w 9550116"/>
                <a:gd name="connsiteY18" fmla="*/ 4310478 h 4691428"/>
                <a:gd name="connsiteX19" fmla="*/ 8998019 w 9550116"/>
                <a:gd name="connsiteY19" fmla="*/ 4303486 h 4691428"/>
                <a:gd name="connsiteX20" fmla="*/ 9012081 w 9550116"/>
                <a:gd name="connsiteY20" fmla="*/ 4289502 h 4691428"/>
                <a:gd name="connsiteX21" fmla="*/ 9026143 w 9550116"/>
                <a:gd name="connsiteY21" fmla="*/ 4272021 h 4691428"/>
                <a:gd name="connsiteX22" fmla="*/ 9040205 w 9550116"/>
                <a:gd name="connsiteY22" fmla="*/ 4258037 h 4691428"/>
                <a:gd name="connsiteX23" fmla="*/ 9057783 w 9550116"/>
                <a:gd name="connsiteY23" fmla="*/ 4265029 h 4691428"/>
                <a:gd name="connsiteX24" fmla="*/ 9050752 w 9550116"/>
                <a:gd name="connsiteY24" fmla="*/ 4237060 h 4691428"/>
                <a:gd name="connsiteX25" fmla="*/ 9078875 w 9550116"/>
                <a:gd name="connsiteY25" fmla="*/ 4205595 h 4691428"/>
                <a:gd name="connsiteX26" fmla="*/ 9096453 w 9550116"/>
                <a:gd name="connsiteY26" fmla="*/ 4191611 h 4691428"/>
                <a:gd name="connsiteX27" fmla="*/ 8448872 w 9550116"/>
                <a:gd name="connsiteY27" fmla="*/ 4190383 h 4691428"/>
                <a:gd name="connsiteX28" fmla="*/ 8448872 w 9550116"/>
                <a:gd name="connsiteY28" fmla="*/ 4229021 h 4691428"/>
                <a:gd name="connsiteX29" fmla="*/ 8441854 w 9550116"/>
                <a:gd name="connsiteY29" fmla="*/ 4218483 h 4691428"/>
                <a:gd name="connsiteX30" fmla="*/ 8434836 w 9550116"/>
                <a:gd name="connsiteY30" fmla="*/ 4225508 h 4691428"/>
                <a:gd name="connsiteX31" fmla="*/ 8434836 w 9550116"/>
                <a:gd name="connsiteY31" fmla="*/ 4257121 h 4691428"/>
                <a:gd name="connsiteX32" fmla="*/ 8420800 w 9550116"/>
                <a:gd name="connsiteY32" fmla="*/ 4257121 h 4691428"/>
                <a:gd name="connsiteX33" fmla="*/ 8420800 w 9550116"/>
                <a:gd name="connsiteY33" fmla="*/ 4271171 h 4691428"/>
                <a:gd name="connsiteX34" fmla="*/ 8403256 w 9550116"/>
                <a:gd name="connsiteY34" fmla="*/ 4281708 h 4691428"/>
                <a:gd name="connsiteX35" fmla="*/ 8389220 w 9550116"/>
                <a:gd name="connsiteY35" fmla="*/ 4264146 h 4691428"/>
                <a:gd name="connsiteX36" fmla="*/ 8375184 w 9550116"/>
                <a:gd name="connsiteY36" fmla="*/ 4250096 h 4691428"/>
                <a:gd name="connsiteX37" fmla="*/ 8364657 w 9550116"/>
                <a:gd name="connsiteY37" fmla="*/ 4211458 h 4691428"/>
                <a:gd name="connsiteX38" fmla="*/ 8417292 w 9550116"/>
                <a:gd name="connsiteY38" fmla="*/ 4197408 h 4691428"/>
                <a:gd name="connsiteX39" fmla="*/ 8448872 w 9550116"/>
                <a:gd name="connsiteY39" fmla="*/ 4190383 h 4691428"/>
                <a:gd name="connsiteX40" fmla="*/ 9163274 w 9550116"/>
                <a:gd name="connsiteY40" fmla="*/ 4068325 h 4691428"/>
                <a:gd name="connsiteX41" fmla="*/ 9170310 w 9550116"/>
                <a:gd name="connsiteY41" fmla="*/ 4075380 h 4691428"/>
                <a:gd name="connsiteX42" fmla="*/ 9184382 w 9550116"/>
                <a:gd name="connsiteY42" fmla="*/ 4075380 h 4691428"/>
                <a:gd name="connsiteX43" fmla="*/ 9237154 w 9550116"/>
                <a:gd name="connsiteY43" fmla="*/ 4100072 h 4691428"/>
                <a:gd name="connsiteX44" fmla="*/ 9237154 w 9550116"/>
                <a:gd name="connsiteY44" fmla="*/ 4135347 h 4691428"/>
                <a:gd name="connsiteX45" fmla="*/ 9216045 w 9550116"/>
                <a:gd name="connsiteY45" fmla="*/ 4135347 h 4691428"/>
                <a:gd name="connsiteX46" fmla="*/ 9209009 w 9550116"/>
                <a:gd name="connsiteY46" fmla="*/ 4145930 h 4691428"/>
                <a:gd name="connsiteX47" fmla="*/ 9201973 w 9550116"/>
                <a:gd name="connsiteY47" fmla="*/ 4184732 h 4691428"/>
                <a:gd name="connsiteX48" fmla="*/ 9194937 w 9550116"/>
                <a:gd name="connsiteY48" fmla="*/ 4198842 h 4691428"/>
                <a:gd name="connsiteX49" fmla="*/ 9163274 w 9550116"/>
                <a:gd name="connsiteY49" fmla="*/ 4205897 h 4691428"/>
                <a:gd name="connsiteX50" fmla="*/ 9156237 w 9550116"/>
                <a:gd name="connsiteY50" fmla="*/ 4184732 h 4691428"/>
                <a:gd name="connsiteX51" fmla="*/ 9170310 w 9550116"/>
                <a:gd name="connsiteY51" fmla="*/ 4174150 h 4691428"/>
                <a:gd name="connsiteX52" fmla="*/ 9131610 w 9550116"/>
                <a:gd name="connsiteY52" fmla="*/ 4152985 h 4691428"/>
                <a:gd name="connsiteX53" fmla="*/ 9156237 w 9550116"/>
                <a:gd name="connsiteY53" fmla="*/ 4128292 h 4691428"/>
                <a:gd name="connsiteX54" fmla="*/ 9163274 w 9550116"/>
                <a:gd name="connsiteY54" fmla="*/ 4068325 h 4691428"/>
                <a:gd name="connsiteX55" fmla="*/ 9123534 w 9550116"/>
                <a:gd name="connsiteY55" fmla="*/ 4009051 h 4691428"/>
                <a:gd name="connsiteX56" fmla="*/ 9130830 w 9550116"/>
                <a:gd name="connsiteY56" fmla="*/ 4023027 h 4691428"/>
                <a:gd name="connsiteX57" fmla="*/ 9149068 w 9550116"/>
                <a:gd name="connsiteY57" fmla="*/ 4040497 h 4691428"/>
                <a:gd name="connsiteX58" fmla="*/ 9156363 w 9550116"/>
                <a:gd name="connsiteY58" fmla="*/ 4075437 h 4691428"/>
                <a:gd name="connsiteX59" fmla="*/ 9138125 w 9550116"/>
                <a:gd name="connsiteY59" fmla="*/ 4075437 h 4691428"/>
                <a:gd name="connsiteX60" fmla="*/ 9116239 w 9550116"/>
                <a:gd name="connsiteY60" fmla="*/ 4023027 h 4691428"/>
                <a:gd name="connsiteX61" fmla="*/ 9123534 w 9550116"/>
                <a:gd name="connsiteY61" fmla="*/ 4009051 h 4691428"/>
                <a:gd name="connsiteX62" fmla="*/ 5790138 w 9550116"/>
                <a:gd name="connsiteY62" fmla="*/ 3359418 h 4691428"/>
                <a:gd name="connsiteX63" fmla="*/ 5814888 w 9550116"/>
                <a:gd name="connsiteY63" fmla="*/ 3362952 h 4691428"/>
                <a:gd name="connsiteX64" fmla="*/ 5804281 w 9550116"/>
                <a:gd name="connsiteY64" fmla="*/ 3483094 h 4691428"/>
                <a:gd name="connsiteX65" fmla="*/ 5790138 w 9550116"/>
                <a:gd name="connsiteY65" fmla="*/ 3560834 h 4691428"/>
                <a:gd name="connsiteX66" fmla="*/ 5768925 w 9550116"/>
                <a:gd name="connsiteY66" fmla="*/ 3596170 h 4691428"/>
                <a:gd name="connsiteX67" fmla="*/ 5765389 w 9550116"/>
                <a:gd name="connsiteY67" fmla="*/ 3635039 h 4691428"/>
                <a:gd name="connsiteX68" fmla="*/ 5765389 w 9550116"/>
                <a:gd name="connsiteY68" fmla="*/ 3649174 h 4691428"/>
                <a:gd name="connsiteX69" fmla="*/ 5751247 w 9550116"/>
                <a:gd name="connsiteY69" fmla="*/ 3652707 h 4691428"/>
                <a:gd name="connsiteX70" fmla="*/ 5744175 w 9550116"/>
                <a:gd name="connsiteY70" fmla="*/ 3695111 h 4691428"/>
                <a:gd name="connsiteX71" fmla="*/ 5737104 w 9550116"/>
                <a:gd name="connsiteY71" fmla="*/ 3698644 h 4691428"/>
                <a:gd name="connsiteX72" fmla="*/ 5730033 w 9550116"/>
                <a:gd name="connsiteY72" fmla="*/ 3719846 h 4691428"/>
                <a:gd name="connsiteX73" fmla="*/ 5666392 w 9550116"/>
                <a:gd name="connsiteY73" fmla="*/ 3726913 h 4691428"/>
                <a:gd name="connsiteX74" fmla="*/ 5659320 w 9550116"/>
                <a:gd name="connsiteY74" fmla="*/ 3695111 h 4691428"/>
                <a:gd name="connsiteX75" fmla="*/ 5652250 w 9550116"/>
                <a:gd name="connsiteY75" fmla="*/ 3680976 h 4691428"/>
                <a:gd name="connsiteX76" fmla="*/ 5638107 w 9550116"/>
                <a:gd name="connsiteY76" fmla="*/ 3673909 h 4691428"/>
                <a:gd name="connsiteX77" fmla="*/ 5638107 w 9550116"/>
                <a:gd name="connsiteY77" fmla="*/ 3649174 h 4691428"/>
                <a:gd name="connsiteX78" fmla="*/ 5645178 w 9550116"/>
                <a:gd name="connsiteY78" fmla="*/ 3642106 h 4691428"/>
                <a:gd name="connsiteX79" fmla="*/ 5638107 w 9550116"/>
                <a:gd name="connsiteY79" fmla="*/ 3635039 h 4691428"/>
                <a:gd name="connsiteX80" fmla="*/ 5652250 w 9550116"/>
                <a:gd name="connsiteY80" fmla="*/ 3606770 h 4691428"/>
                <a:gd name="connsiteX81" fmla="*/ 5652250 w 9550116"/>
                <a:gd name="connsiteY81" fmla="*/ 3596170 h 4691428"/>
                <a:gd name="connsiteX82" fmla="*/ 5666392 w 9550116"/>
                <a:gd name="connsiteY82" fmla="*/ 3589102 h 4691428"/>
                <a:gd name="connsiteX83" fmla="*/ 5676999 w 9550116"/>
                <a:gd name="connsiteY83" fmla="*/ 3553766 h 4691428"/>
                <a:gd name="connsiteX84" fmla="*/ 5666392 w 9550116"/>
                <a:gd name="connsiteY84" fmla="*/ 3536098 h 4691428"/>
                <a:gd name="connsiteX85" fmla="*/ 5666392 w 9550116"/>
                <a:gd name="connsiteY85" fmla="*/ 3497229 h 4691428"/>
                <a:gd name="connsiteX86" fmla="*/ 5676999 w 9550116"/>
                <a:gd name="connsiteY86" fmla="*/ 3483094 h 4691428"/>
                <a:gd name="connsiteX87" fmla="*/ 5698213 w 9550116"/>
                <a:gd name="connsiteY87" fmla="*/ 3468960 h 4691428"/>
                <a:gd name="connsiteX88" fmla="*/ 5730033 w 9550116"/>
                <a:gd name="connsiteY88" fmla="*/ 3444225 h 4691428"/>
                <a:gd name="connsiteX89" fmla="*/ 5751247 w 9550116"/>
                <a:gd name="connsiteY89" fmla="*/ 3451292 h 4691428"/>
                <a:gd name="connsiteX90" fmla="*/ 5758318 w 9550116"/>
                <a:gd name="connsiteY90" fmla="*/ 3408888 h 4691428"/>
                <a:gd name="connsiteX91" fmla="*/ 5775996 w 9550116"/>
                <a:gd name="connsiteY91" fmla="*/ 3405355 h 4691428"/>
                <a:gd name="connsiteX92" fmla="*/ 5790138 w 9550116"/>
                <a:gd name="connsiteY92" fmla="*/ 3359418 h 4691428"/>
                <a:gd name="connsiteX93" fmla="*/ 8289337 w 9550116"/>
                <a:gd name="connsiteY93" fmla="*/ 3354511 h 4691428"/>
                <a:gd name="connsiteX94" fmla="*/ 8303423 w 9550116"/>
                <a:gd name="connsiteY94" fmla="*/ 3379112 h 4691428"/>
                <a:gd name="connsiteX95" fmla="*/ 8310467 w 9550116"/>
                <a:gd name="connsiteY95" fmla="*/ 3379112 h 4691428"/>
                <a:gd name="connsiteX96" fmla="*/ 8321031 w 9550116"/>
                <a:gd name="connsiteY96" fmla="*/ 3410742 h 4691428"/>
                <a:gd name="connsiteX97" fmla="*/ 8342161 w 9550116"/>
                <a:gd name="connsiteY97" fmla="*/ 3445886 h 4691428"/>
                <a:gd name="connsiteX98" fmla="*/ 8370334 w 9550116"/>
                <a:gd name="connsiteY98" fmla="*/ 3452915 h 4691428"/>
                <a:gd name="connsiteX99" fmla="*/ 8373856 w 9550116"/>
                <a:gd name="connsiteY99" fmla="*/ 3491574 h 4691428"/>
                <a:gd name="connsiteX100" fmla="*/ 8380899 w 9550116"/>
                <a:gd name="connsiteY100" fmla="*/ 3537261 h 4691428"/>
                <a:gd name="connsiteX101" fmla="*/ 8409072 w 9550116"/>
                <a:gd name="connsiteY101" fmla="*/ 3537261 h 4691428"/>
                <a:gd name="connsiteX102" fmla="*/ 8402029 w 9550116"/>
                <a:gd name="connsiteY102" fmla="*/ 3554833 h 4691428"/>
                <a:gd name="connsiteX103" fmla="*/ 8426680 w 9550116"/>
                <a:gd name="connsiteY103" fmla="*/ 3589978 h 4691428"/>
                <a:gd name="connsiteX104" fmla="*/ 8447810 w 9550116"/>
                <a:gd name="connsiteY104" fmla="*/ 3589978 h 4691428"/>
                <a:gd name="connsiteX105" fmla="*/ 8447810 w 9550116"/>
                <a:gd name="connsiteY105" fmla="*/ 3604036 h 4691428"/>
                <a:gd name="connsiteX106" fmla="*/ 8461896 w 9550116"/>
                <a:gd name="connsiteY106" fmla="*/ 3604036 h 4691428"/>
                <a:gd name="connsiteX107" fmla="*/ 8486548 w 9550116"/>
                <a:gd name="connsiteY107" fmla="*/ 3628637 h 4691428"/>
                <a:gd name="connsiteX108" fmla="*/ 8507677 w 9550116"/>
                <a:gd name="connsiteY108" fmla="*/ 3674324 h 4691428"/>
                <a:gd name="connsiteX109" fmla="*/ 8518242 w 9550116"/>
                <a:gd name="connsiteY109" fmla="*/ 3695411 h 4691428"/>
                <a:gd name="connsiteX110" fmla="*/ 8532329 w 9550116"/>
                <a:gd name="connsiteY110" fmla="*/ 3695411 h 4691428"/>
                <a:gd name="connsiteX111" fmla="*/ 8532329 w 9550116"/>
                <a:gd name="connsiteY111" fmla="*/ 3705954 h 4691428"/>
                <a:gd name="connsiteX112" fmla="*/ 8546415 w 9550116"/>
                <a:gd name="connsiteY112" fmla="*/ 3705954 h 4691428"/>
                <a:gd name="connsiteX113" fmla="*/ 8571067 w 9550116"/>
                <a:gd name="connsiteY113" fmla="*/ 3734070 h 4691428"/>
                <a:gd name="connsiteX114" fmla="*/ 8578110 w 9550116"/>
                <a:gd name="connsiteY114" fmla="*/ 3804358 h 4691428"/>
                <a:gd name="connsiteX115" fmla="*/ 8585153 w 9550116"/>
                <a:gd name="connsiteY115" fmla="*/ 3843017 h 4691428"/>
                <a:gd name="connsiteX116" fmla="*/ 8571067 w 9550116"/>
                <a:gd name="connsiteY116" fmla="*/ 3892219 h 4691428"/>
                <a:gd name="connsiteX117" fmla="*/ 8564023 w 9550116"/>
                <a:gd name="connsiteY117" fmla="*/ 3895733 h 4691428"/>
                <a:gd name="connsiteX118" fmla="*/ 8571067 w 9550116"/>
                <a:gd name="connsiteY118" fmla="*/ 3895733 h 4691428"/>
                <a:gd name="connsiteX119" fmla="*/ 8564023 w 9550116"/>
                <a:gd name="connsiteY119" fmla="*/ 3916820 h 4691428"/>
                <a:gd name="connsiteX120" fmla="*/ 8553459 w 9550116"/>
                <a:gd name="connsiteY120" fmla="*/ 3923849 h 4691428"/>
                <a:gd name="connsiteX121" fmla="*/ 8553459 w 9550116"/>
                <a:gd name="connsiteY121" fmla="*/ 3955479 h 4691428"/>
                <a:gd name="connsiteX122" fmla="*/ 8525286 w 9550116"/>
                <a:gd name="connsiteY122" fmla="*/ 3969537 h 4691428"/>
                <a:gd name="connsiteX123" fmla="*/ 8514721 w 9550116"/>
                <a:gd name="connsiteY123" fmla="*/ 3990623 h 4691428"/>
                <a:gd name="connsiteX124" fmla="*/ 8507677 w 9550116"/>
                <a:gd name="connsiteY124" fmla="*/ 4046854 h 4691428"/>
                <a:gd name="connsiteX125" fmla="*/ 8479504 w 9550116"/>
                <a:gd name="connsiteY125" fmla="*/ 4085513 h 4691428"/>
                <a:gd name="connsiteX126" fmla="*/ 8461896 w 9550116"/>
                <a:gd name="connsiteY126" fmla="*/ 4092542 h 4691428"/>
                <a:gd name="connsiteX127" fmla="*/ 8419637 w 9550116"/>
                <a:gd name="connsiteY127" fmla="*/ 4113628 h 4691428"/>
                <a:gd name="connsiteX128" fmla="*/ 8409072 w 9550116"/>
                <a:gd name="connsiteY128" fmla="*/ 4127686 h 4691428"/>
                <a:gd name="connsiteX129" fmla="*/ 8394986 w 9550116"/>
                <a:gd name="connsiteY129" fmla="*/ 4134715 h 4691428"/>
                <a:gd name="connsiteX130" fmla="*/ 8356248 w 9550116"/>
                <a:gd name="connsiteY130" fmla="*/ 4106599 h 4691428"/>
                <a:gd name="connsiteX131" fmla="*/ 8342161 w 9550116"/>
                <a:gd name="connsiteY131" fmla="*/ 4120657 h 4691428"/>
                <a:gd name="connsiteX132" fmla="*/ 8296380 w 9550116"/>
                <a:gd name="connsiteY132" fmla="*/ 4134715 h 4691428"/>
                <a:gd name="connsiteX133" fmla="*/ 8225948 w 9550116"/>
                <a:gd name="connsiteY133" fmla="*/ 4099571 h 4691428"/>
                <a:gd name="connsiteX134" fmla="*/ 8225948 w 9550116"/>
                <a:gd name="connsiteY134" fmla="*/ 4067941 h 4691428"/>
                <a:gd name="connsiteX135" fmla="*/ 8218904 w 9550116"/>
                <a:gd name="connsiteY135" fmla="*/ 4060912 h 4691428"/>
                <a:gd name="connsiteX136" fmla="*/ 8218904 w 9550116"/>
                <a:gd name="connsiteY136" fmla="*/ 4053883 h 4691428"/>
                <a:gd name="connsiteX137" fmla="*/ 8211861 w 9550116"/>
                <a:gd name="connsiteY137" fmla="*/ 4039825 h 4691428"/>
                <a:gd name="connsiteX138" fmla="*/ 8176645 w 9550116"/>
                <a:gd name="connsiteY138" fmla="*/ 4036311 h 4691428"/>
                <a:gd name="connsiteX139" fmla="*/ 8159037 w 9550116"/>
                <a:gd name="connsiteY139" fmla="*/ 4001167 h 4691428"/>
                <a:gd name="connsiteX140" fmla="*/ 8166080 w 9550116"/>
                <a:gd name="connsiteY140" fmla="*/ 3976565 h 4691428"/>
                <a:gd name="connsiteX141" fmla="*/ 8130864 w 9550116"/>
                <a:gd name="connsiteY141" fmla="*/ 3969537 h 4691428"/>
                <a:gd name="connsiteX142" fmla="*/ 8092126 w 9550116"/>
                <a:gd name="connsiteY142" fmla="*/ 3994138 h 4691428"/>
                <a:gd name="connsiteX143" fmla="*/ 8081561 w 9550116"/>
                <a:gd name="connsiteY143" fmla="*/ 3948450 h 4691428"/>
                <a:gd name="connsiteX144" fmla="*/ 8039302 w 9550116"/>
                <a:gd name="connsiteY144" fmla="*/ 3941421 h 4691428"/>
                <a:gd name="connsiteX145" fmla="*/ 8053388 w 9550116"/>
                <a:gd name="connsiteY145" fmla="*/ 3937907 h 4691428"/>
                <a:gd name="connsiteX146" fmla="*/ 7986477 w 9550116"/>
                <a:gd name="connsiteY146" fmla="*/ 3930878 h 4691428"/>
                <a:gd name="connsiteX147" fmla="*/ 7930131 w 9550116"/>
                <a:gd name="connsiteY147" fmla="*/ 3909791 h 4691428"/>
                <a:gd name="connsiteX148" fmla="*/ 7887872 w 9550116"/>
                <a:gd name="connsiteY148" fmla="*/ 3930878 h 4691428"/>
                <a:gd name="connsiteX149" fmla="*/ 7863221 w 9550116"/>
                <a:gd name="connsiteY149" fmla="*/ 3930878 h 4691428"/>
                <a:gd name="connsiteX150" fmla="*/ 7856177 w 9550116"/>
                <a:gd name="connsiteY150" fmla="*/ 3937907 h 4691428"/>
                <a:gd name="connsiteX151" fmla="*/ 7838569 w 9550116"/>
                <a:gd name="connsiteY151" fmla="*/ 3941421 h 4691428"/>
                <a:gd name="connsiteX152" fmla="*/ 7831526 w 9550116"/>
                <a:gd name="connsiteY152" fmla="*/ 3955479 h 4691428"/>
                <a:gd name="connsiteX153" fmla="*/ 7817440 w 9550116"/>
                <a:gd name="connsiteY153" fmla="*/ 3962508 h 4691428"/>
                <a:gd name="connsiteX154" fmla="*/ 7803353 w 9550116"/>
                <a:gd name="connsiteY154" fmla="*/ 3955479 h 4691428"/>
                <a:gd name="connsiteX155" fmla="*/ 7803353 w 9550116"/>
                <a:gd name="connsiteY155" fmla="*/ 3962508 h 4691428"/>
                <a:gd name="connsiteX156" fmla="*/ 7771658 w 9550116"/>
                <a:gd name="connsiteY156" fmla="*/ 3990623 h 4691428"/>
                <a:gd name="connsiteX157" fmla="*/ 7687139 w 9550116"/>
                <a:gd name="connsiteY157" fmla="*/ 3983594 h 4691428"/>
                <a:gd name="connsiteX158" fmla="*/ 7680096 w 9550116"/>
                <a:gd name="connsiteY158" fmla="*/ 3994138 h 4691428"/>
                <a:gd name="connsiteX159" fmla="*/ 7666010 w 9550116"/>
                <a:gd name="connsiteY159" fmla="*/ 3994138 h 4691428"/>
                <a:gd name="connsiteX160" fmla="*/ 7644880 w 9550116"/>
                <a:gd name="connsiteY160" fmla="*/ 4001167 h 4691428"/>
                <a:gd name="connsiteX161" fmla="*/ 7553318 w 9550116"/>
                <a:gd name="connsiteY161" fmla="*/ 4015224 h 4691428"/>
                <a:gd name="connsiteX162" fmla="*/ 7574448 w 9550116"/>
                <a:gd name="connsiteY162" fmla="*/ 3976565 h 4691428"/>
                <a:gd name="connsiteX163" fmla="*/ 7567404 w 9550116"/>
                <a:gd name="connsiteY163" fmla="*/ 3941421 h 4691428"/>
                <a:gd name="connsiteX164" fmla="*/ 7567404 w 9550116"/>
                <a:gd name="connsiteY164" fmla="*/ 3916820 h 4691428"/>
                <a:gd name="connsiteX165" fmla="*/ 7553318 w 9550116"/>
                <a:gd name="connsiteY165" fmla="*/ 3902762 h 4691428"/>
                <a:gd name="connsiteX166" fmla="*/ 7553318 w 9550116"/>
                <a:gd name="connsiteY166" fmla="*/ 3892219 h 4691428"/>
                <a:gd name="connsiteX167" fmla="*/ 7553318 w 9550116"/>
                <a:gd name="connsiteY167" fmla="*/ 3878161 h 4691428"/>
                <a:gd name="connsiteX168" fmla="*/ 7549796 w 9550116"/>
                <a:gd name="connsiteY168" fmla="*/ 3843017 h 4691428"/>
                <a:gd name="connsiteX169" fmla="*/ 7535710 w 9550116"/>
                <a:gd name="connsiteY169" fmla="*/ 3839503 h 4691428"/>
                <a:gd name="connsiteX170" fmla="*/ 7535710 w 9550116"/>
                <a:gd name="connsiteY170" fmla="*/ 3825445 h 4691428"/>
                <a:gd name="connsiteX171" fmla="*/ 7528666 w 9550116"/>
                <a:gd name="connsiteY171" fmla="*/ 3804358 h 4691428"/>
                <a:gd name="connsiteX172" fmla="*/ 7528666 w 9550116"/>
                <a:gd name="connsiteY172" fmla="*/ 3793815 h 4691428"/>
                <a:gd name="connsiteX173" fmla="*/ 7514580 w 9550116"/>
                <a:gd name="connsiteY173" fmla="*/ 3765699 h 4691428"/>
                <a:gd name="connsiteX174" fmla="*/ 7535710 w 9550116"/>
                <a:gd name="connsiteY174" fmla="*/ 3741098 h 4691428"/>
                <a:gd name="connsiteX175" fmla="*/ 7521623 w 9550116"/>
                <a:gd name="connsiteY175" fmla="*/ 3734070 h 4691428"/>
                <a:gd name="connsiteX176" fmla="*/ 7507537 w 9550116"/>
                <a:gd name="connsiteY176" fmla="*/ 3712983 h 4691428"/>
                <a:gd name="connsiteX177" fmla="*/ 7521623 w 9550116"/>
                <a:gd name="connsiteY177" fmla="*/ 3649723 h 4691428"/>
                <a:gd name="connsiteX178" fmla="*/ 7553318 w 9550116"/>
                <a:gd name="connsiteY178" fmla="*/ 3635665 h 4691428"/>
                <a:gd name="connsiteX179" fmla="*/ 7595577 w 9550116"/>
                <a:gd name="connsiteY179" fmla="*/ 3604036 h 4691428"/>
                <a:gd name="connsiteX180" fmla="*/ 7680096 w 9550116"/>
                <a:gd name="connsiteY180" fmla="*/ 3589978 h 4691428"/>
                <a:gd name="connsiteX181" fmla="*/ 7680096 w 9550116"/>
                <a:gd name="connsiteY181" fmla="*/ 3582949 h 4691428"/>
                <a:gd name="connsiteX182" fmla="*/ 7711791 w 9550116"/>
                <a:gd name="connsiteY182" fmla="*/ 3554833 h 4691428"/>
                <a:gd name="connsiteX183" fmla="*/ 7725877 w 9550116"/>
                <a:gd name="connsiteY183" fmla="*/ 3561862 h 4691428"/>
                <a:gd name="connsiteX184" fmla="*/ 7743485 w 9550116"/>
                <a:gd name="connsiteY184" fmla="*/ 3544290 h 4691428"/>
                <a:gd name="connsiteX185" fmla="*/ 7743485 w 9550116"/>
                <a:gd name="connsiteY185" fmla="*/ 3491574 h 4691428"/>
                <a:gd name="connsiteX186" fmla="*/ 7785745 w 9550116"/>
                <a:gd name="connsiteY186" fmla="*/ 3505631 h 4691428"/>
                <a:gd name="connsiteX187" fmla="*/ 7803353 w 9550116"/>
                <a:gd name="connsiteY187" fmla="*/ 3491574 h 4691428"/>
                <a:gd name="connsiteX188" fmla="*/ 7803353 w 9550116"/>
                <a:gd name="connsiteY188" fmla="*/ 3463458 h 4691428"/>
                <a:gd name="connsiteX189" fmla="*/ 7817440 w 9550116"/>
                <a:gd name="connsiteY189" fmla="*/ 3445886 h 4691428"/>
                <a:gd name="connsiteX190" fmla="*/ 7849134 w 9550116"/>
                <a:gd name="connsiteY190" fmla="*/ 3431828 h 4691428"/>
                <a:gd name="connsiteX191" fmla="*/ 7870264 w 9550116"/>
                <a:gd name="connsiteY191" fmla="*/ 3410742 h 4691428"/>
                <a:gd name="connsiteX192" fmla="*/ 7901958 w 9550116"/>
                <a:gd name="connsiteY192" fmla="*/ 3417771 h 4691428"/>
                <a:gd name="connsiteX193" fmla="*/ 7909002 w 9550116"/>
                <a:gd name="connsiteY193" fmla="*/ 3431828 h 4691428"/>
                <a:gd name="connsiteX194" fmla="*/ 7909002 w 9550116"/>
                <a:gd name="connsiteY194" fmla="*/ 3438857 h 4691428"/>
                <a:gd name="connsiteX195" fmla="*/ 7923088 w 9550116"/>
                <a:gd name="connsiteY195" fmla="*/ 3438857 h 4691428"/>
                <a:gd name="connsiteX196" fmla="*/ 7947740 w 9550116"/>
                <a:gd name="connsiteY196" fmla="*/ 3452915 h 4691428"/>
                <a:gd name="connsiteX197" fmla="*/ 7937175 w 9550116"/>
                <a:gd name="connsiteY197" fmla="*/ 3424799 h 4691428"/>
                <a:gd name="connsiteX198" fmla="*/ 7954783 w 9550116"/>
                <a:gd name="connsiteY198" fmla="*/ 3410742 h 4691428"/>
                <a:gd name="connsiteX199" fmla="*/ 7982956 w 9550116"/>
                <a:gd name="connsiteY199" fmla="*/ 3386141 h 4691428"/>
                <a:gd name="connsiteX200" fmla="*/ 8000564 w 9550116"/>
                <a:gd name="connsiteY200" fmla="*/ 3365054 h 4691428"/>
                <a:gd name="connsiteX201" fmla="*/ 8014650 w 9550116"/>
                <a:gd name="connsiteY201" fmla="*/ 3372083 h 4691428"/>
                <a:gd name="connsiteX202" fmla="*/ 8130864 w 9550116"/>
                <a:gd name="connsiteY202" fmla="*/ 3372083 h 4691428"/>
                <a:gd name="connsiteX203" fmla="*/ 8130864 w 9550116"/>
                <a:gd name="connsiteY203" fmla="*/ 3407227 h 4691428"/>
                <a:gd name="connsiteX204" fmla="*/ 8113256 w 9550116"/>
                <a:gd name="connsiteY204" fmla="*/ 3407227 h 4691428"/>
                <a:gd name="connsiteX205" fmla="*/ 8106213 w 9550116"/>
                <a:gd name="connsiteY205" fmla="*/ 3417771 h 4691428"/>
                <a:gd name="connsiteX206" fmla="*/ 8106213 w 9550116"/>
                <a:gd name="connsiteY206" fmla="*/ 3445886 h 4691428"/>
                <a:gd name="connsiteX207" fmla="*/ 8137907 w 9550116"/>
                <a:gd name="connsiteY207" fmla="*/ 3459944 h 4691428"/>
                <a:gd name="connsiteX208" fmla="*/ 8183688 w 9550116"/>
                <a:gd name="connsiteY208" fmla="*/ 3505631 h 4691428"/>
                <a:gd name="connsiteX209" fmla="*/ 8229469 w 9550116"/>
                <a:gd name="connsiteY209" fmla="*/ 3509146 h 4691428"/>
                <a:gd name="connsiteX210" fmla="*/ 8257642 w 9550116"/>
                <a:gd name="connsiteY210" fmla="*/ 3491574 h 4691428"/>
                <a:gd name="connsiteX211" fmla="*/ 8257642 w 9550116"/>
                <a:gd name="connsiteY211" fmla="*/ 3470487 h 4691428"/>
                <a:gd name="connsiteX212" fmla="*/ 8257642 w 9550116"/>
                <a:gd name="connsiteY212" fmla="*/ 3452915 h 4691428"/>
                <a:gd name="connsiteX213" fmla="*/ 8264686 w 9550116"/>
                <a:gd name="connsiteY213" fmla="*/ 3445886 h 4691428"/>
                <a:gd name="connsiteX214" fmla="*/ 8271729 w 9550116"/>
                <a:gd name="connsiteY214" fmla="*/ 3417771 h 4691428"/>
                <a:gd name="connsiteX215" fmla="*/ 8271729 w 9550116"/>
                <a:gd name="connsiteY215" fmla="*/ 3386141 h 4691428"/>
                <a:gd name="connsiteX216" fmla="*/ 8282294 w 9550116"/>
                <a:gd name="connsiteY216" fmla="*/ 3386141 h 4691428"/>
                <a:gd name="connsiteX217" fmla="*/ 8289337 w 9550116"/>
                <a:gd name="connsiteY217" fmla="*/ 3354511 h 4691428"/>
                <a:gd name="connsiteX218" fmla="*/ 7678868 w 9550116"/>
                <a:gd name="connsiteY218" fmla="*/ 3294393 h 4691428"/>
                <a:gd name="connsiteX219" fmla="*/ 7687759 w 9550116"/>
                <a:gd name="connsiteY219" fmla="*/ 3300617 h 4691428"/>
                <a:gd name="connsiteX220" fmla="*/ 7712653 w 9550116"/>
                <a:gd name="connsiteY220" fmla="*/ 3307256 h 4691428"/>
                <a:gd name="connsiteX221" fmla="*/ 7687759 w 9550116"/>
                <a:gd name="connsiteY221" fmla="*/ 3307256 h 4691428"/>
                <a:gd name="connsiteX222" fmla="*/ 7680646 w 9550116"/>
                <a:gd name="connsiteY222" fmla="*/ 3300617 h 4691428"/>
                <a:gd name="connsiteX223" fmla="*/ 7678868 w 9550116"/>
                <a:gd name="connsiteY223" fmla="*/ 3294393 h 4691428"/>
                <a:gd name="connsiteX224" fmla="*/ 7658125 w 9550116"/>
                <a:gd name="connsiteY224" fmla="*/ 3261194 h 4691428"/>
                <a:gd name="connsiteX225" fmla="*/ 7605965 w 9550116"/>
                <a:gd name="connsiteY225" fmla="*/ 3279823 h 4691428"/>
                <a:gd name="connsiteX226" fmla="*/ 7658125 w 9550116"/>
                <a:gd name="connsiteY226" fmla="*/ 3261194 h 4691428"/>
                <a:gd name="connsiteX227" fmla="*/ 7870370 w 9550116"/>
                <a:gd name="connsiteY227" fmla="*/ 3261024 h 4691428"/>
                <a:gd name="connsiteX228" fmla="*/ 7863352 w 9550116"/>
                <a:gd name="connsiteY228" fmla="*/ 3285919 h 4691428"/>
                <a:gd name="connsiteX229" fmla="*/ 7849316 w 9550116"/>
                <a:gd name="connsiteY229" fmla="*/ 3285919 h 4691428"/>
                <a:gd name="connsiteX230" fmla="*/ 7793173 w 9550116"/>
                <a:gd name="connsiteY230" fmla="*/ 3314371 h 4691428"/>
                <a:gd name="connsiteX231" fmla="*/ 7810718 w 9550116"/>
                <a:gd name="connsiteY231" fmla="*/ 3293032 h 4691428"/>
                <a:gd name="connsiteX232" fmla="*/ 7824754 w 9550116"/>
                <a:gd name="connsiteY232" fmla="*/ 3278807 h 4691428"/>
                <a:gd name="connsiteX233" fmla="*/ 7838790 w 9550116"/>
                <a:gd name="connsiteY233" fmla="*/ 3264581 h 4691428"/>
                <a:gd name="connsiteX234" fmla="*/ 7870370 w 9550116"/>
                <a:gd name="connsiteY234" fmla="*/ 3261024 h 4691428"/>
                <a:gd name="connsiteX235" fmla="*/ 7707024 w 9550116"/>
                <a:gd name="connsiteY235" fmla="*/ 3259839 h 4691428"/>
                <a:gd name="connsiteX236" fmla="*/ 7741106 w 9550116"/>
                <a:gd name="connsiteY236" fmla="*/ 3261261 h 4691428"/>
                <a:gd name="connsiteX237" fmla="*/ 7686575 w 9550116"/>
                <a:gd name="connsiteY237" fmla="*/ 3272642 h 4691428"/>
                <a:gd name="connsiteX238" fmla="*/ 7707024 w 9550116"/>
                <a:gd name="connsiteY238" fmla="*/ 3259839 h 4691428"/>
                <a:gd name="connsiteX239" fmla="*/ 7338850 w 9550116"/>
                <a:gd name="connsiteY239" fmla="*/ 3201081 h 4691428"/>
                <a:gd name="connsiteX240" fmla="*/ 7345763 w 9550116"/>
                <a:gd name="connsiteY240" fmla="*/ 3216853 h 4691428"/>
                <a:gd name="connsiteX241" fmla="*/ 7356297 w 9550116"/>
                <a:gd name="connsiteY241" fmla="*/ 3220358 h 4691428"/>
                <a:gd name="connsiteX242" fmla="*/ 7423013 w 9550116"/>
                <a:gd name="connsiteY242" fmla="*/ 3234378 h 4691428"/>
                <a:gd name="connsiteX243" fmla="*/ 7489729 w 9550116"/>
                <a:gd name="connsiteY243" fmla="*/ 3227368 h 4691428"/>
                <a:gd name="connsiteX244" fmla="*/ 7500263 w 9550116"/>
                <a:gd name="connsiteY244" fmla="*/ 3241387 h 4691428"/>
                <a:gd name="connsiteX245" fmla="*/ 7521331 w 9550116"/>
                <a:gd name="connsiteY245" fmla="*/ 3248397 h 4691428"/>
                <a:gd name="connsiteX246" fmla="*/ 7552934 w 9550116"/>
                <a:gd name="connsiteY246" fmla="*/ 3248397 h 4691428"/>
                <a:gd name="connsiteX247" fmla="*/ 7559956 w 9550116"/>
                <a:gd name="connsiteY247" fmla="*/ 3265921 h 4691428"/>
                <a:gd name="connsiteX248" fmla="*/ 7549422 w 9550116"/>
                <a:gd name="connsiteY248" fmla="*/ 3265921 h 4691428"/>
                <a:gd name="connsiteX249" fmla="*/ 7415990 w 9550116"/>
                <a:gd name="connsiteY249" fmla="*/ 3248397 h 4691428"/>
                <a:gd name="connsiteX250" fmla="*/ 7384388 w 9550116"/>
                <a:gd name="connsiteY250" fmla="*/ 3248397 h 4691428"/>
                <a:gd name="connsiteX251" fmla="*/ 7338740 w 9550116"/>
                <a:gd name="connsiteY251" fmla="*/ 3234378 h 4691428"/>
                <a:gd name="connsiteX252" fmla="*/ 7307138 w 9550116"/>
                <a:gd name="connsiteY252" fmla="*/ 3220358 h 4691428"/>
                <a:gd name="connsiteX253" fmla="*/ 7331717 w 9550116"/>
                <a:gd name="connsiteY253" fmla="*/ 3202834 h 4691428"/>
                <a:gd name="connsiteX254" fmla="*/ 7338850 w 9550116"/>
                <a:gd name="connsiteY254" fmla="*/ 3201081 h 4691428"/>
                <a:gd name="connsiteX255" fmla="*/ 8533252 w 9550116"/>
                <a:gd name="connsiteY255" fmla="*/ 3155519 h 4691428"/>
                <a:gd name="connsiteX256" fmla="*/ 8554327 w 9550116"/>
                <a:gd name="connsiteY256" fmla="*/ 3155519 h 4691428"/>
                <a:gd name="connsiteX257" fmla="*/ 8554327 w 9550116"/>
                <a:gd name="connsiteY257" fmla="*/ 3173613 h 4691428"/>
                <a:gd name="connsiteX258" fmla="*/ 8540277 w 9550116"/>
                <a:gd name="connsiteY258" fmla="*/ 3180851 h 4691428"/>
                <a:gd name="connsiteX259" fmla="*/ 8540277 w 9550116"/>
                <a:gd name="connsiteY259" fmla="*/ 3202563 h 4691428"/>
                <a:gd name="connsiteX260" fmla="*/ 8526228 w 9550116"/>
                <a:gd name="connsiteY260" fmla="*/ 3209801 h 4691428"/>
                <a:gd name="connsiteX261" fmla="*/ 8466516 w 9550116"/>
                <a:gd name="connsiteY261" fmla="*/ 3188088 h 4691428"/>
                <a:gd name="connsiteX262" fmla="*/ 8533252 w 9550116"/>
                <a:gd name="connsiteY262" fmla="*/ 3155519 h 4691428"/>
                <a:gd name="connsiteX263" fmla="*/ 7864297 w 9550116"/>
                <a:gd name="connsiteY263" fmla="*/ 3122147 h 4691428"/>
                <a:gd name="connsiteX264" fmla="*/ 7870719 w 9550116"/>
                <a:gd name="connsiteY264" fmla="*/ 3134180 h 4691428"/>
                <a:gd name="connsiteX265" fmla="*/ 7857020 w 9550116"/>
                <a:gd name="connsiteY265" fmla="*/ 3134180 h 4691428"/>
                <a:gd name="connsiteX266" fmla="*/ 7850170 w 9550116"/>
                <a:gd name="connsiteY266" fmla="*/ 3127541 h 4691428"/>
                <a:gd name="connsiteX267" fmla="*/ 7864297 w 9550116"/>
                <a:gd name="connsiteY267" fmla="*/ 3122147 h 4691428"/>
                <a:gd name="connsiteX268" fmla="*/ 7946451 w 9550116"/>
                <a:gd name="connsiteY268" fmla="*/ 3115971 h 4691428"/>
                <a:gd name="connsiteX269" fmla="*/ 7955676 w 9550116"/>
                <a:gd name="connsiteY269" fmla="*/ 3121534 h 4691428"/>
                <a:gd name="connsiteX270" fmla="*/ 7909442 w 9550116"/>
                <a:gd name="connsiteY270" fmla="*/ 3128251 h 4691428"/>
                <a:gd name="connsiteX271" fmla="*/ 7946451 w 9550116"/>
                <a:gd name="connsiteY271" fmla="*/ 3115971 h 4691428"/>
                <a:gd name="connsiteX272" fmla="*/ 8177912 w 9550116"/>
                <a:gd name="connsiteY272" fmla="*/ 3080686 h 4691428"/>
                <a:gd name="connsiteX273" fmla="*/ 8182864 w 9550116"/>
                <a:gd name="connsiteY273" fmla="*/ 3096046 h 4691428"/>
                <a:gd name="connsiteX274" fmla="*/ 8235687 w 9550116"/>
                <a:gd name="connsiteY274" fmla="*/ 3117187 h 4691428"/>
                <a:gd name="connsiteX275" fmla="*/ 8249773 w 9550116"/>
                <a:gd name="connsiteY275" fmla="*/ 3110140 h 4691428"/>
                <a:gd name="connsiteX276" fmla="*/ 8263859 w 9550116"/>
                <a:gd name="connsiteY276" fmla="*/ 3120710 h 4691428"/>
                <a:gd name="connsiteX277" fmla="*/ 8295553 w 9550116"/>
                <a:gd name="connsiteY277" fmla="*/ 3120710 h 4691428"/>
                <a:gd name="connsiteX278" fmla="*/ 8320203 w 9550116"/>
                <a:gd name="connsiteY278" fmla="*/ 3134804 h 4691428"/>
                <a:gd name="connsiteX279" fmla="*/ 8320203 w 9550116"/>
                <a:gd name="connsiteY279" fmla="*/ 3155945 h 4691428"/>
                <a:gd name="connsiteX280" fmla="*/ 8334289 w 9550116"/>
                <a:gd name="connsiteY280" fmla="*/ 3148898 h 4691428"/>
                <a:gd name="connsiteX281" fmla="*/ 8341332 w 9550116"/>
                <a:gd name="connsiteY281" fmla="*/ 3170039 h 4691428"/>
                <a:gd name="connsiteX282" fmla="*/ 8373026 w 9550116"/>
                <a:gd name="connsiteY282" fmla="*/ 3187656 h 4691428"/>
                <a:gd name="connsiteX283" fmla="*/ 8425848 w 9550116"/>
                <a:gd name="connsiteY283" fmla="*/ 3208797 h 4691428"/>
                <a:gd name="connsiteX284" fmla="*/ 8418805 w 9550116"/>
                <a:gd name="connsiteY284" fmla="*/ 3226414 h 4691428"/>
                <a:gd name="connsiteX285" fmla="*/ 8439935 w 9550116"/>
                <a:gd name="connsiteY285" fmla="*/ 3240508 h 4691428"/>
                <a:gd name="connsiteX286" fmla="*/ 8439935 w 9550116"/>
                <a:gd name="connsiteY286" fmla="*/ 3254602 h 4691428"/>
                <a:gd name="connsiteX287" fmla="*/ 8464585 w 9550116"/>
                <a:gd name="connsiteY287" fmla="*/ 3279266 h 4691428"/>
                <a:gd name="connsiteX288" fmla="*/ 8499800 w 9550116"/>
                <a:gd name="connsiteY288" fmla="*/ 3314501 h 4691428"/>
                <a:gd name="connsiteX289" fmla="*/ 8454021 w 9550116"/>
                <a:gd name="connsiteY289" fmla="*/ 3314501 h 4691428"/>
                <a:gd name="connsiteX290" fmla="*/ 8415284 w 9550116"/>
                <a:gd name="connsiteY290" fmla="*/ 3286313 h 4691428"/>
                <a:gd name="connsiteX291" fmla="*/ 8401198 w 9550116"/>
                <a:gd name="connsiteY291" fmla="*/ 3272219 h 4691428"/>
                <a:gd name="connsiteX292" fmla="*/ 8394155 w 9550116"/>
                <a:gd name="connsiteY292" fmla="*/ 3265173 h 4691428"/>
                <a:gd name="connsiteX293" fmla="*/ 8373026 w 9550116"/>
                <a:gd name="connsiteY293" fmla="*/ 3247555 h 4691428"/>
                <a:gd name="connsiteX294" fmla="*/ 8320203 w 9550116"/>
                <a:gd name="connsiteY294" fmla="*/ 3240508 h 4691428"/>
                <a:gd name="connsiteX295" fmla="*/ 8295553 w 9550116"/>
                <a:gd name="connsiteY295" fmla="*/ 3300407 h 4691428"/>
                <a:gd name="connsiteX296" fmla="*/ 8256816 w 9550116"/>
                <a:gd name="connsiteY296" fmla="*/ 3286313 h 4691428"/>
                <a:gd name="connsiteX297" fmla="*/ 8235687 w 9550116"/>
                <a:gd name="connsiteY297" fmla="*/ 3279266 h 4691428"/>
                <a:gd name="connsiteX298" fmla="*/ 8211037 w 9550116"/>
                <a:gd name="connsiteY298" fmla="*/ 3247555 h 4691428"/>
                <a:gd name="connsiteX299" fmla="*/ 8182864 w 9550116"/>
                <a:gd name="connsiteY299" fmla="*/ 3272219 h 4691428"/>
                <a:gd name="connsiteX300" fmla="*/ 8165257 w 9550116"/>
                <a:gd name="connsiteY300" fmla="*/ 3261649 h 4691428"/>
                <a:gd name="connsiteX301" fmla="*/ 8182864 w 9550116"/>
                <a:gd name="connsiteY301" fmla="*/ 3240508 h 4691428"/>
                <a:gd name="connsiteX302" fmla="*/ 8196951 w 9550116"/>
                <a:gd name="connsiteY302" fmla="*/ 3215844 h 4691428"/>
                <a:gd name="connsiteX303" fmla="*/ 8189907 w 9550116"/>
                <a:gd name="connsiteY303" fmla="*/ 3226414 h 4691428"/>
                <a:gd name="connsiteX304" fmla="*/ 8175821 w 9550116"/>
                <a:gd name="connsiteY304" fmla="*/ 3201750 h 4691428"/>
                <a:gd name="connsiteX305" fmla="*/ 8151171 w 9550116"/>
                <a:gd name="connsiteY305" fmla="*/ 3187656 h 4691428"/>
                <a:gd name="connsiteX306" fmla="*/ 8137085 w 9550116"/>
                <a:gd name="connsiteY306" fmla="*/ 3162992 h 4691428"/>
                <a:gd name="connsiteX307" fmla="*/ 8066655 w 9550116"/>
                <a:gd name="connsiteY307" fmla="*/ 3141851 h 4691428"/>
                <a:gd name="connsiteX308" fmla="*/ 8027918 w 9550116"/>
                <a:gd name="connsiteY308" fmla="*/ 3141851 h 4691428"/>
                <a:gd name="connsiteX309" fmla="*/ 8020875 w 9550116"/>
                <a:gd name="connsiteY309" fmla="*/ 3117187 h 4691428"/>
                <a:gd name="connsiteX310" fmla="*/ 8038483 w 9550116"/>
                <a:gd name="connsiteY310" fmla="*/ 3117187 h 4691428"/>
                <a:gd name="connsiteX311" fmla="*/ 8059612 w 9550116"/>
                <a:gd name="connsiteY311" fmla="*/ 3110140 h 4691428"/>
                <a:gd name="connsiteX312" fmla="*/ 8091305 w 9550116"/>
                <a:gd name="connsiteY312" fmla="*/ 3120710 h 4691428"/>
                <a:gd name="connsiteX313" fmla="*/ 8119477 w 9550116"/>
                <a:gd name="connsiteY313" fmla="*/ 3103093 h 4691428"/>
                <a:gd name="connsiteX314" fmla="*/ 8172300 w 9550116"/>
                <a:gd name="connsiteY314" fmla="*/ 3081952 h 4691428"/>
                <a:gd name="connsiteX315" fmla="*/ 8177912 w 9550116"/>
                <a:gd name="connsiteY315" fmla="*/ 3080686 h 4691428"/>
                <a:gd name="connsiteX316" fmla="*/ 7711470 w 9550116"/>
                <a:gd name="connsiteY316" fmla="*/ 3064205 h 4691428"/>
                <a:gd name="connsiteX317" fmla="*/ 7764816 w 9550116"/>
                <a:gd name="connsiteY317" fmla="*/ 3064205 h 4691428"/>
                <a:gd name="connsiteX318" fmla="*/ 7743477 w 9550116"/>
                <a:gd name="connsiteY318" fmla="*/ 3088887 h 4691428"/>
                <a:gd name="connsiteX319" fmla="*/ 7739921 w 9550116"/>
                <a:gd name="connsiteY319" fmla="*/ 3088887 h 4691428"/>
                <a:gd name="connsiteX320" fmla="*/ 7743477 w 9550116"/>
                <a:gd name="connsiteY320" fmla="*/ 3110043 h 4691428"/>
                <a:gd name="connsiteX321" fmla="*/ 7757703 w 9550116"/>
                <a:gd name="connsiteY321" fmla="*/ 3120621 h 4691428"/>
                <a:gd name="connsiteX322" fmla="*/ 7764816 w 9550116"/>
                <a:gd name="connsiteY322" fmla="*/ 3180562 h 4691428"/>
                <a:gd name="connsiteX323" fmla="*/ 7739921 w 9550116"/>
                <a:gd name="connsiteY323" fmla="*/ 3180562 h 4691428"/>
                <a:gd name="connsiteX324" fmla="*/ 7718583 w 9550116"/>
                <a:gd name="connsiteY324" fmla="*/ 3117095 h 4691428"/>
                <a:gd name="connsiteX325" fmla="*/ 7693688 w 9550116"/>
                <a:gd name="connsiteY325" fmla="*/ 3134724 h 4691428"/>
                <a:gd name="connsiteX326" fmla="*/ 7693688 w 9550116"/>
                <a:gd name="connsiteY326" fmla="*/ 3173510 h 4691428"/>
                <a:gd name="connsiteX327" fmla="*/ 7672350 w 9550116"/>
                <a:gd name="connsiteY327" fmla="*/ 3194666 h 4691428"/>
                <a:gd name="connsiteX328" fmla="*/ 7665237 w 9550116"/>
                <a:gd name="connsiteY328" fmla="*/ 3162932 h 4691428"/>
                <a:gd name="connsiteX329" fmla="*/ 7672350 w 9550116"/>
                <a:gd name="connsiteY329" fmla="*/ 3155880 h 4691428"/>
                <a:gd name="connsiteX330" fmla="*/ 7665237 w 9550116"/>
                <a:gd name="connsiteY330" fmla="*/ 3148828 h 4691428"/>
                <a:gd name="connsiteX331" fmla="*/ 7672350 w 9550116"/>
                <a:gd name="connsiteY331" fmla="*/ 3120621 h 4691428"/>
                <a:gd name="connsiteX332" fmla="*/ 7658124 w 9550116"/>
                <a:gd name="connsiteY332" fmla="*/ 3110043 h 4691428"/>
                <a:gd name="connsiteX333" fmla="*/ 7711470 w 9550116"/>
                <a:gd name="connsiteY333" fmla="*/ 3064205 h 4691428"/>
                <a:gd name="connsiteX334" fmla="*/ 8029175 w 9550116"/>
                <a:gd name="connsiteY334" fmla="*/ 3050091 h 4691428"/>
                <a:gd name="connsiteX335" fmla="*/ 8029175 w 9550116"/>
                <a:gd name="connsiteY335" fmla="*/ 3057362 h 4691428"/>
                <a:gd name="connsiteX336" fmla="*/ 8032731 w 9550116"/>
                <a:gd name="connsiteY336" fmla="*/ 3050091 h 4691428"/>
                <a:gd name="connsiteX337" fmla="*/ 8061182 w 9550116"/>
                <a:gd name="connsiteY337" fmla="*/ 3082810 h 4691428"/>
                <a:gd name="connsiteX338" fmla="*/ 8046957 w 9550116"/>
                <a:gd name="connsiteY338" fmla="*/ 3097352 h 4691428"/>
                <a:gd name="connsiteX339" fmla="*/ 8007837 w 9550116"/>
                <a:gd name="connsiteY339" fmla="*/ 3097352 h 4691428"/>
                <a:gd name="connsiteX340" fmla="*/ 8000724 w 9550116"/>
                <a:gd name="connsiteY340" fmla="*/ 3090081 h 4691428"/>
                <a:gd name="connsiteX341" fmla="*/ 7975829 w 9550116"/>
                <a:gd name="connsiteY341" fmla="*/ 3071904 h 4691428"/>
                <a:gd name="connsiteX342" fmla="*/ 8007837 w 9550116"/>
                <a:gd name="connsiteY342" fmla="*/ 3057362 h 4691428"/>
                <a:gd name="connsiteX343" fmla="*/ 8029175 w 9550116"/>
                <a:gd name="connsiteY343" fmla="*/ 3050091 h 4691428"/>
                <a:gd name="connsiteX344" fmla="*/ 5347917 w 9550116"/>
                <a:gd name="connsiteY344" fmla="*/ 3036300 h 4691428"/>
                <a:gd name="connsiteX345" fmla="*/ 5331963 w 9550116"/>
                <a:gd name="connsiteY345" fmla="*/ 3043831 h 4691428"/>
                <a:gd name="connsiteX346" fmla="*/ 5339005 w 9550116"/>
                <a:gd name="connsiteY346" fmla="*/ 3049549 h 4691428"/>
                <a:gd name="connsiteX347" fmla="*/ 5326042 w 9550116"/>
                <a:gd name="connsiteY347" fmla="*/ 3057240 h 4691428"/>
                <a:gd name="connsiteX348" fmla="*/ 5326021 w 9550116"/>
                <a:gd name="connsiteY348" fmla="*/ 3057191 h 4691428"/>
                <a:gd name="connsiteX349" fmla="*/ 5324921 w 9550116"/>
                <a:gd name="connsiteY349" fmla="*/ 3057905 h 4691428"/>
                <a:gd name="connsiteX350" fmla="*/ 5326042 w 9550116"/>
                <a:gd name="connsiteY350" fmla="*/ 3057240 h 4691428"/>
                <a:gd name="connsiteX351" fmla="*/ 5328441 w 9550116"/>
                <a:gd name="connsiteY351" fmla="*/ 3062744 h 4691428"/>
                <a:gd name="connsiteX352" fmla="*/ 5331963 w 9550116"/>
                <a:gd name="connsiteY352" fmla="*/ 3075498 h 4691428"/>
                <a:gd name="connsiteX353" fmla="*/ 5324921 w 9550116"/>
                <a:gd name="connsiteY353" fmla="*/ 3096609 h 4691428"/>
                <a:gd name="connsiteX354" fmla="*/ 5317879 w 9550116"/>
                <a:gd name="connsiteY354" fmla="*/ 3096609 h 4691428"/>
                <a:gd name="connsiteX355" fmla="*/ 5363652 w 9550116"/>
                <a:gd name="connsiteY355" fmla="*/ 3103647 h 4691428"/>
                <a:gd name="connsiteX356" fmla="*/ 5402382 w 9550116"/>
                <a:gd name="connsiteY356" fmla="*/ 3036795 h 4691428"/>
                <a:gd name="connsiteX357" fmla="*/ 5347917 w 9550116"/>
                <a:gd name="connsiteY357" fmla="*/ 3036300 h 4691428"/>
                <a:gd name="connsiteX358" fmla="*/ 7796823 w 9550116"/>
                <a:gd name="connsiteY358" fmla="*/ 3004965 h 4691428"/>
                <a:gd name="connsiteX359" fmla="*/ 7818162 w 9550116"/>
                <a:gd name="connsiteY359" fmla="*/ 3012078 h 4691428"/>
                <a:gd name="connsiteX360" fmla="*/ 7779041 w 9550116"/>
                <a:gd name="connsiteY360" fmla="*/ 3029860 h 4691428"/>
                <a:gd name="connsiteX361" fmla="*/ 7686575 w 9550116"/>
                <a:gd name="connsiteY361" fmla="*/ 3036973 h 4691428"/>
                <a:gd name="connsiteX362" fmla="*/ 7796823 w 9550116"/>
                <a:gd name="connsiteY362" fmla="*/ 3004965 h 4691428"/>
                <a:gd name="connsiteX363" fmla="*/ 7895218 w 9550116"/>
                <a:gd name="connsiteY363" fmla="*/ 2977697 h 4691428"/>
                <a:gd name="connsiteX364" fmla="*/ 7923669 w 9550116"/>
                <a:gd name="connsiteY364" fmla="*/ 2998661 h 4691428"/>
                <a:gd name="connsiteX365" fmla="*/ 7888105 w 9550116"/>
                <a:gd name="connsiteY365" fmla="*/ 3037095 h 4691428"/>
                <a:gd name="connsiteX366" fmla="*/ 7902331 w 9550116"/>
                <a:gd name="connsiteY366" fmla="*/ 3030107 h 4691428"/>
                <a:gd name="connsiteX367" fmla="*/ 7895218 w 9550116"/>
                <a:gd name="connsiteY367" fmla="*/ 2977697 h 4691428"/>
                <a:gd name="connsiteX368" fmla="*/ 7042449 w 9550116"/>
                <a:gd name="connsiteY368" fmla="*/ 2900479 h 4691428"/>
                <a:gd name="connsiteX369" fmla="*/ 7082283 w 9550116"/>
                <a:gd name="connsiteY369" fmla="*/ 2900479 h 4691428"/>
                <a:gd name="connsiteX370" fmla="*/ 7110260 w 9550116"/>
                <a:gd name="connsiteY370" fmla="*/ 2914484 h 4691428"/>
                <a:gd name="connsiteX371" fmla="*/ 7110260 w 9550116"/>
                <a:gd name="connsiteY371" fmla="*/ 2928489 h 4691428"/>
                <a:gd name="connsiteX372" fmla="*/ 7120751 w 9550116"/>
                <a:gd name="connsiteY372" fmla="*/ 2938993 h 4691428"/>
                <a:gd name="connsiteX373" fmla="*/ 7148728 w 9550116"/>
                <a:gd name="connsiteY373" fmla="*/ 2952998 h 4691428"/>
                <a:gd name="connsiteX374" fmla="*/ 7194190 w 9550116"/>
                <a:gd name="connsiteY374" fmla="*/ 2991512 h 4691428"/>
                <a:gd name="connsiteX375" fmla="*/ 7208178 w 9550116"/>
                <a:gd name="connsiteY375" fmla="*/ 3012519 h 4691428"/>
                <a:gd name="connsiteX376" fmla="*/ 7225664 w 9550116"/>
                <a:gd name="connsiteY376" fmla="*/ 3019522 h 4691428"/>
                <a:gd name="connsiteX377" fmla="*/ 7239652 w 9550116"/>
                <a:gd name="connsiteY377" fmla="*/ 3030026 h 4691428"/>
                <a:gd name="connsiteX378" fmla="*/ 7239652 w 9550116"/>
                <a:gd name="connsiteY378" fmla="*/ 3044031 h 4691428"/>
                <a:gd name="connsiteX379" fmla="*/ 7253640 w 9550116"/>
                <a:gd name="connsiteY379" fmla="*/ 3058036 h 4691428"/>
                <a:gd name="connsiteX380" fmla="*/ 7271126 w 9550116"/>
                <a:gd name="connsiteY380" fmla="*/ 3075542 h 4691428"/>
                <a:gd name="connsiteX381" fmla="*/ 7285114 w 9550116"/>
                <a:gd name="connsiteY381" fmla="*/ 3089547 h 4691428"/>
                <a:gd name="connsiteX382" fmla="*/ 7299103 w 9550116"/>
                <a:gd name="connsiteY382" fmla="*/ 3121059 h 4691428"/>
                <a:gd name="connsiteX383" fmla="*/ 7306097 w 9550116"/>
                <a:gd name="connsiteY383" fmla="*/ 3149069 h 4691428"/>
                <a:gd name="connsiteX384" fmla="*/ 7309594 w 9550116"/>
                <a:gd name="connsiteY384" fmla="*/ 3170076 h 4691428"/>
                <a:gd name="connsiteX385" fmla="*/ 7278120 w 9550116"/>
                <a:gd name="connsiteY385" fmla="*/ 3173578 h 4691428"/>
                <a:gd name="connsiteX386" fmla="*/ 7253640 w 9550116"/>
                <a:gd name="connsiteY386" fmla="*/ 3173578 h 4691428"/>
                <a:gd name="connsiteX387" fmla="*/ 7253640 w 9550116"/>
                <a:gd name="connsiteY387" fmla="*/ 3163074 h 4691428"/>
                <a:gd name="connsiteX388" fmla="*/ 7239652 w 9550116"/>
                <a:gd name="connsiteY388" fmla="*/ 3163074 h 4691428"/>
                <a:gd name="connsiteX389" fmla="*/ 7208178 w 9550116"/>
                <a:gd name="connsiteY389" fmla="*/ 3135064 h 4691428"/>
                <a:gd name="connsiteX390" fmla="*/ 7211675 w 9550116"/>
                <a:gd name="connsiteY390" fmla="*/ 3121059 h 4691428"/>
                <a:gd name="connsiteX391" fmla="*/ 7208178 w 9550116"/>
                <a:gd name="connsiteY391" fmla="*/ 3121059 h 4691428"/>
                <a:gd name="connsiteX392" fmla="*/ 7201184 w 9550116"/>
                <a:gd name="connsiteY392" fmla="*/ 3110555 h 4691428"/>
                <a:gd name="connsiteX393" fmla="*/ 7187196 w 9550116"/>
                <a:gd name="connsiteY393" fmla="*/ 3110555 h 4691428"/>
                <a:gd name="connsiteX394" fmla="*/ 7162716 w 9550116"/>
                <a:gd name="connsiteY394" fmla="*/ 3082545 h 4691428"/>
                <a:gd name="connsiteX395" fmla="*/ 7148728 w 9550116"/>
                <a:gd name="connsiteY395" fmla="*/ 3037028 h 4691428"/>
                <a:gd name="connsiteX396" fmla="*/ 7141734 w 9550116"/>
                <a:gd name="connsiteY396" fmla="*/ 3051033 h 4691428"/>
                <a:gd name="connsiteX397" fmla="*/ 7127745 w 9550116"/>
                <a:gd name="connsiteY397" fmla="*/ 3019522 h 4691428"/>
                <a:gd name="connsiteX398" fmla="*/ 7113757 w 9550116"/>
                <a:gd name="connsiteY398" fmla="*/ 3005517 h 4691428"/>
                <a:gd name="connsiteX399" fmla="*/ 7103266 w 9550116"/>
                <a:gd name="connsiteY399" fmla="*/ 2998514 h 4691428"/>
                <a:gd name="connsiteX400" fmla="*/ 7096272 w 9550116"/>
                <a:gd name="connsiteY400" fmla="*/ 2974005 h 4691428"/>
                <a:gd name="connsiteX401" fmla="*/ 7075289 w 9550116"/>
                <a:gd name="connsiteY401" fmla="*/ 2960000 h 4691428"/>
                <a:gd name="connsiteX402" fmla="*/ 7064798 w 9550116"/>
                <a:gd name="connsiteY402" fmla="*/ 2945995 h 4691428"/>
                <a:gd name="connsiteX403" fmla="*/ 7057804 w 9550116"/>
                <a:gd name="connsiteY403" fmla="*/ 2931990 h 4691428"/>
                <a:gd name="connsiteX404" fmla="*/ 7043815 w 9550116"/>
                <a:gd name="connsiteY404" fmla="*/ 2928489 h 4691428"/>
                <a:gd name="connsiteX405" fmla="*/ 7029827 w 9550116"/>
                <a:gd name="connsiteY405" fmla="*/ 2907481 h 4691428"/>
                <a:gd name="connsiteX406" fmla="*/ 7042449 w 9550116"/>
                <a:gd name="connsiteY406" fmla="*/ 2900479 h 4691428"/>
                <a:gd name="connsiteX407" fmla="*/ 7604243 w 9550116"/>
                <a:gd name="connsiteY407" fmla="*/ 2854916 h 4691428"/>
                <a:gd name="connsiteX408" fmla="*/ 7626448 w 9550116"/>
                <a:gd name="connsiteY408" fmla="*/ 2874197 h 4691428"/>
                <a:gd name="connsiteX409" fmla="*/ 7651011 w 9550116"/>
                <a:gd name="connsiteY409" fmla="*/ 2891774 h 4691428"/>
                <a:gd name="connsiteX410" fmla="*/ 7626448 w 9550116"/>
                <a:gd name="connsiteY410" fmla="*/ 2926929 h 4691428"/>
                <a:gd name="connsiteX411" fmla="*/ 7619430 w 9550116"/>
                <a:gd name="connsiteY411" fmla="*/ 2965600 h 4691428"/>
                <a:gd name="connsiteX412" fmla="*/ 7633466 w 9550116"/>
                <a:gd name="connsiteY412" fmla="*/ 2976147 h 4691428"/>
                <a:gd name="connsiteX413" fmla="*/ 7633466 w 9550116"/>
                <a:gd name="connsiteY413" fmla="*/ 2997240 h 4691428"/>
                <a:gd name="connsiteX414" fmla="*/ 7643993 w 9550116"/>
                <a:gd name="connsiteY414" fmla="*/ 3011302 h 4691428"/>
                <a:gd name="connsiteX415" fmla="*/ 7612413 w 9550116"/>
                <a:gd name="connsiteY415" fmla="*/ 3028879 h 4691428"/>
                <a:gd name="connsiteX416" fmla="*/ 7605395 w 9550116"/>
                <a:gd name="connsiteY416" fmla="*/ 3064035 h 4691428"/>
                <a:gd name="connsiteX417" fmla="*/ 7605395 w 9550116"/>
                <a:gd name="connsiteY417" fmla="*/ 3074581 h 4691428"/>
                <a:gd name="connsiteX418" fmla="*/ 7594868 w 9550116"/>
                <a:gd name="connsiteY418" fmla="*/ 3074581 h 4691428"/>
                <a:gd name="connsiteX419" fmla="*/ 7573814 w 9550116"/>
                <a:gd name="connsiteY419" fmla="*/ 3102705 h 4691428"/>
                <a:gd name="connsiteX420" fmla="*/ 7573814 w 9550116"/>
                <a:gd name="connsiteY420" fmla="*/ 3141376 h 4691428"/>
                <a:gd name="connsiteX421" fmla="*/ 7507144 w 9550116"/>
                <a:gd name="connsiteY421" fmla="*/ 3120283 h 4691428"/>
                <a:gd name="connsiteX422" fmla="*/ 7500126 w 9550116"/>
                <a:gd name="connsiteY422" fmla="*/ 3134345 h 4691428"/>
                <a:gd name="connsiteX423" fmla="*/ 7482581 w 9550116"/>
                <a:gd name="connsiteY423" fmla="*/ 3120283 h 4691428"/>
                <a:gd name="connsiteX424" fmla="*/ 7451000 w 9550116"/>
                <a:gd name="connsiteY424" fmla="*/ 3120283 h 4691428"/>
                <a:gd name="connsiteX425" fmla="*/ 7429946 w 9550116"/>
                <a:gd name="connsiteY425" fmla="*/ 3116767 h 4691428"/>
                <a:gd name="connsiteX426" fmla="*/ 7401875 w 9550116"/>
                <a:gd name="connsiteY426" fmla="*/ 3074581 h 4691428"/>
                <a:gd name="connsiteX427" fmla="*/ 7408893 w 9550116"/>
                <a:gd name="connsiteY427" fmla="*/ 3049973 h 4691428"/>
                <a:gd name="connsiteX428" fmla="*/ 7401875 w 9550116"/>
                <a:gd name="connsiteY428" fmla="*/ 3049973 h 4691428"/>
                <a:gd name="connsiteX429" fmla="*/ 7398366 w 9550116"/>
                <a:gd name="connsiteY429" fmla="*/ 2997240 h 4691428"/>
                <a:gd name="connsiteX430" fmla="*/ 7461527 w 9550116"/>
                <a:gd name="connsiteY430" fmla="*/ 2990209 h 4691428"/>
                <a:gd name="connsiteX431" fmla="*/ 7461527 w 9550116"/>
                <a:gd name="connsiteY431" fmla="*/ 2972631 h 4691428"/>
                <a:gd name="connsiteX432" fmla="*/ 7507144 w 9550116"/>
                <a:gd name="connsiteY432" fmla="*/ 2937476 h 4691428"/>
                <a:gd name="connsiteX433" fmla="*/ 7549251 w 9550116"/>
                <a:gd name="connsiteY433" fmla="*/ 2926929 h 4691428"/>
                <a:gd name="connsiteX434" fmla="*/ 7552760 w 9550116"/>
                <a:gd name="connsiteY434" fmla="*/ 2905836 h 4691428"/>
                <a:gd name="connsiteX435" fmla="*/ 7566796 w 9550116"/>
                <a:gd name="connsiteY435" fmla="*/ 2905836 h 4691428"/>
                <a:gd name="connsiteX436" fmla="*/ 7580832 w 9550116"/>
                <a:gd name="connsiteY436" fmla="*/ 2891774 h 4691428"/>
                <a:gd name="connsiteX437" fmla="*/ 7605395 w 9550116"/>
                <a:gd name="connsiteY437" fmla="*/ 2860135 h 4691428"/>
                <a:gd name="connsiteX438" fmla="*/ 7598377 w 9550116"/>
                <a:gd name="connsiteY438" fmla="*/ 2860135 h 4691428"/>
                <a:gd name="connsiteX439" fmla="*/ 7604243 w 9550116"/>
                <a:gd name="connsiteY439" fmla="*/ 2854916 h 4691428"/>
                <a:gd name="connsiteX440" fmla="*/ 7772405 w 9550116"/>
                <a:gd name="connsiteY440" fmla="*/ 2806991 h 4691428"/>
                <a:gd name="connsiteX441" fmla="*/ 7793269 w 9550116"/>
                <a:gd name="connsiteY441" fmla="*/ 2828877 h 4691428"/>
                <a:gd name="connsiteX442" fmla="*/ 7786314 w 9550116"/>
                <a:gd name="connsiteY442" fmla="*/ 2832524 h 4691428"/>
                <a:gd name="connsiteX443" fmla="*/ 7744586 w 9550116"/>
                <a:gd name="connsiteY443" fmla="*/ 2854410 h 4691428"/>
                <a:gd name="connsiteX444" fmla="*/ 7772405 w 9550116"/>
                <a:gd name="connsiteY444" fmla="*/ 2806991 h 4691428"/>
                <a:gd name="connsiteX445" fmla="*/ 7850171 w 9550116"/>
                <a:gd name="connsiteY445" fmla="*/ 2788024 h 4691428"/>
                <a:gd name="connsiteX446" fmla="*/ 7864396 w 9550116"/>
                <a:gd name="connsiteY446" fmla="*/ 2840796 h 4691428"/>
                <a:gd name="connsiteX447" fmla="*/ 7843058 w 9550116"/>
                <a:gd name="connsiteY447" fmla="*/ 2847833 h 4691428"/>
                <a:gd name="connsiteX448" fmla="*/ 7843058 w 9550116"/>
                <a:gd name="connsiteY448" fmla="*/ 2893569 h 4691428"/>
                <a:gd name="connsiteX449" fmla="*/ 7811051 w 9550116"/>
                <a:gd name="connsiteY449" fmla="*/ 2875978 h 4691428"/>
                <a:gd name="connsiteX450" fmla="*/ 7818164 w 9550116"/>
                <a:gd name="connsiteY450" fmla="*/ 2847833 h 4691428"/>
                <a:gd name="connsiteX451" fmla="*/ 7818164 w 9550116"/>
                <a:gd name="connsiteY451" fmla="*/ 2833760 h 4691428"/>
                <a:gd name="connsiteX452" fmla="*/ 7811051 w 9550116"/>
                <a:gd name="connsiteY452" fmla="*/ 2833760 h 4691428"/>
                <a:gd name="connsiteX453" fmla="*/ 7825276 w 9550116"/>
                <a:gd name="connsiteY453" fmla="*/ 2816169 h 4691428"/>
                <a:gd name="connsiteX454" fmla="*/ 7839502 w 9550116"/>
                <a:gd name="connsiteY454" fmla="*/ 2795060 h 4691428"/>
                <a:gd name="connsiteX455" fmla="*/ 7850171 w 9550116"/>
                <a:gd name="connsiteY455" fmla="*/ 2788024 h 4691428"/>
                <a:gd name="connsiteX456" fmla="*/ 6623223 w 9550116"/>
                <a:gd name="connsiteY456" fmla="*/ 2786795 h 4691428"/>
                <a:gd name="connsiteX457" fmla="*/ 6641005 w 9550116"/>
                <a:gd name="connsiteY457" fmla="*/ 2807870 h 4691428"/>
                <a:gd name="connsiteX458" fmla="*/ 6648118 w 9550116"/>
                <a:gd name="connsiteY458" fmla="*/ 2814895 h 4691428"/>
                <a:gd name="connsiteX459" fmla="*/ 6662343 w 9550116"/>
                <a:gd name="connsiteY459" fmla="*/ 2828945 h 4691428"/>
                <a:gd name="connsiteX460" fmla="*/ 6655230 w 9550116"/>
                <a:gd name="connsiteY460" fmla="*/ 2832458 h 4691428"/>
                <a:gd name="connsiteX461" fmla="*/ 6662343 w 9550116"/>
                <a:gd name="connsiteY461" fmla="*/ 2867583 h 4691428"/>
                <a:gd name="connsiteX462" fmla="*/ 6648118 w 9550116"/>
                <a:gd name="connsiteY462" fmla="*/ 2878120 h 4691428"/>
                <a:gd name="connsiteX463" fmla="*/ 6623223 w 9550116"/>
                <a:gd name="connsiteY463" fmla="*/ 2786795 h 4691428"/>
                <a:gd name="connsiteX464" fmla="*/ 7758314 w 9550116"/>
                <a:gd name="connsiteY464" fmla="*/ 2741773 h 4691428"/>
                <a:gd name="connsiteX465" fmla="*/ 7796823 w 9550116"/>
                <a:gd name="connsiteY465" fmla="*/ 2783283 h 4691428"/>
                <a:gd name="connsiteX466" fmla="*/ 7764815 w 9550116"/>
                <a:gd name="connsiteY466" fmla="*/ 2786839 h 4691428"/>
                <a:gd name="connsiteX467" fmla="*/ 7743477 w 9550116"/>
                <a:gd name="connsiteY467" fmla="*/ 2754831 h 4691428"/>
                <a:gd name="connsiteX468" fmla="*/ 7758314 w 9550116"/>
                <a:gd name="connsiteY468" fmla="*/ 2741773 h 4691428"/>
                <a:gd name="connsiteX469" fmla="*/ 7712657 w 9550116"/>
                <a:gd name="connsiteY469" fmla="*/ 2695557 h 4691428"/>
                <a:gd name="connsiteX470" fmla="*/ 7733995 w 9550116"/>
                <a:gd name="connsiteY470" fmla="*/ 2695557 h 4691428"/>
                <a:gd name="connsiteX471" fmla="*/ 7733995 w 9550116"/>
                <a:gd name="connsiteY471" fmla="*/ 2709783 h 4691428"/>
                <a:gd name="connsiteX472" fmla="*/ 7712657 w 9550116"/>
                <a:gd name="connsiteY472" fmla="*/ 2709783 h 4691428"/>
                <a:gd name="connsiteX473" fmla="*/ 7712657 w 9550116"/>
                <a:gd name="connsiteY473" fmla="*/ 2695557 h 4691428"/>
                <a:gd name="connsiteX474" fmla="*/ 7775930 w 9550116"/>
                <a:gd name="connsiteY474" fmla="*/ 2659034 h 4691428"/>
                <a:gd name="connsiteX475" fmla="*/ 7803937 w 9550116"/>
                <a:gd name="connsiteY475" fmla="*/ 2663429 h 4691428"/>
                <a:gd name="connsiteX476" fmla="*/ 7825275 w 9550116"/>
                <a:gd name="connsiteY476" fmla="*/ 2684522 h 4691428"/>
                <a:gd name="connsiteX477" fmla="*/ 7818163 w 9550116"/>
                <a:gd name="connsiteY477" fmla="*/ 2688037 h 4691428"/>
                <a:gd name="connsiteX478" fmla="*/ 7825275 w 9550116"/>
                <a:gd name="connsiteY478" fmla="*/ 2702099 h 4691428"/>
                <a:gd name="connsiteX479" fmla="*/ 7850170 w 9550116"/>
                <a:gd name="connsiteY479" fmla="*/ 2733739 h 4691428"/>
                <a:gd name="connsiteX480" fmla="*/ 7839501 w 9550116"/>
                <a:gd name="connsiteY480" fmla="*/ 2754832 h 4691428"/>
                <a:gd name="connsiteX481" fmla="*/ 7818163 w 9550116"/>
                <a:gd name="connsiteY481" fmla="*/ 2754832 h 4691428"/>
                <a:gd name="connsiteX482" fmla="*/ 7786155 w 9550116"/>
                <a:gd name="connsiteY482" fmla="*/ 2723192 h 4691428"/>
                <a:gd name="connsiteX483" fmla="*/ 7796824 w 9550116"/>
                <a:gd name="connsiteY483" fmla="*/ 2709130 h 4691428"/>
                <a:gd name="connsiteX484" fmla="*/ 7750591 w 9550116"/>
                <a:gd name="connsiteY484" fmla="*/ 2670460 h 4691428"/>
                <a:gd name="connsiteX485" fmla="*/ 7775930 w 9550116"/>
                <a:gd name="connsiteY485" fmla="*/ 2659034 h 4691428"/>
                <a:gd name="connsiteX486" fmla="*/ 7712093 w 9550116"/>
                <a:gd name="connsiteY486" fmla="*/ 2543820 h 4691428"/>
                <a:gd name="connsiteX487" fmla="*/ 7740093 w 9550116"/>
                <a:gd name="connsiteY487" fmla="*/ 2543820 h 4691428"/>
                <a:gd name="connsiteX488" fmla="*/ 7750593 w 9550116"/>
                <a:gd name="connsiteY488" fmla="*/ 2589637 h 4691428"/>
                <a:gd name="connsiteX489" fmla="*/ 7733093 w 9550116"/>
                <a:gd name="connsiteY489" fmla="*/ 2610783 h 4691428"/>
                <a:gd name="connsiteX490" fmla="*/ 7726093 w 9550116"/>
                <a:gd name="connsiteY490" fmla="*/ 2631929 h 4691428"/>
                <a:gd name="connsiteX491" fmla="*/ 7719093 w 9550116"/>
                <a:gd name="connsiteY491" fmla="*/ 2663648 h 4691428"/>
                <a:gd name="connsiteX492" fmla="*/ 7698093 w 9550116"/>
                <a:gd name="connsiteY492" fmla="*/ 2642502 h 4691428"/>
                <a:gd name="connsiteX493" fmla="*/ 7680593 w 9550116"/>
                <a:gd name="connsiteY493" fmla="*/ 2617831 h 4691428"/>
                <a:gd name="connsiteX494" fmla="*/ 7694593 w 9550116"/>
                <a:gd name="connsiteY494" fmla="*/ 2579064 h 4691428"/>
                <a:gd name="connsiteX495" fmla="*/ 7712093 w 9550116"/>
                <a:gd name="connsiteY495" fmla="*/ 2543820 h 4691428"/>
                <a:gd name="connsiteX496" fmla="*/ 2410702 w 9550116"/>
                <a:gd name="connsiteY496" fmla="*/ 2539275 h 4691428"/>
                <a:gd name="connsiteX497" fmla="*/ 2423307 w 9550116"/>
                <a:gd name="connsiteY497" fmla="*/ 2551723 h 4691428"/>
                <a:gd name="connsiteX498" fmla="*/ 2385055 w 9550116"/>
                <a:gd name="connsiteY498" fmla="*/ 2540658 h 4691428"/>
                <a:gd name="connsiteX499" fmla="*/ 2410702 w 9550116"/>
                <a:gd name="connsiteY499" fmla="*/ 2539275 h 4691428"/>
                <a:gd name="connsiteX500" fmla="*/ 2507740 w 9550116"/>
                <a:gd name="connsiteY500" fmla="*/ 2532096 h 4691428"/>
                <a:gd name="connsiteX501" fmla="*/ 2520756 w 9550116"/>
                <a:gd name="connsiteY501" fmla="*/ 2550932 h 4691428"/>
                <a:gd name="connsiteX502" fmla="*/ 2487167 w 9550116"/>
                <a:gd name="connsiteY502" fmla="*/ 2544082 h 4691428"/>
                <a:gd name="connsiteX503" fmla="*/ 2507740 w 9550116"/>
                <a:gd name="connsiteY503" fmla="*/ 2532096 h 4691428"/>
                <a:gd name="connsiteX504" fmla="*/ 7399380 w 9550116"/>
                <a:gd name="connsiteY504" fmla="*/ 2505884 h 4691428"/>
                <a:gd name="connsiteX505" fmla="*/ 7430676 w 9550116"/>
                <a:gd name="connsiteY505" fmla="*/ 2505884 h 4691428"/>
                <a:gd name="connsiteX506" fmla="*/ 7416767 w 9550116"/>
                <a:gd name="connsiteY506" fmla="*/ 2543820 h 4691428"/>
                <a:gd name="connsiteX507" fmla="*/ 7385471 w 9550116"/>
                <a:gd name="connsiteY507" fmla="*/ 2519679 h 4691428"/>
                <a:gd name="connsiteX508" fmla="*/ 7399380 w 9550116"/>
                <a:gd name="connsiteY508" fmla="*/ 2505884 h 4691428"/>
                <a:gd name="connsiteX509" fmla="*/ 2530990 w 9550116"/>
                <a:gd name="connsiteY509" fmla="*/ 2498770 h 4691428"/>
                <a:gd name="connsiteX510" fmla="*/ 2583762 w 9550116"/>
                <a:gd name="connsiteY510" fmla="*/ 2505743 h 4691428"/>
                <a:gd name="connsiteX511" fmla="*/ 2611907 w 9550116"/>
                <a:gd name="connsiteY511" fmla="*/ 2512717 h 4691428"/>
                <a:gd name="connsiteX512" fmla="*/ 2636534 w 9550116"/>
                <a:gd name="connsiteY512" fmla="*/ 2526664 h 4691428"/>
                <a:gd name="connsiteX513" fmla="*/ 2545063 w 9550116"/>
                <a:gd name="connsiteY513" fmla="*/ 2540610 h 4691428"/>
                <a:gd name="connsiteX514" fmla="*/ 2559135 w 9550116"/>
                <a:gd name="connsiteY514" fmla="*/ 2533637 h 4691428"/>
                <a:gd name="connsiteX515" fmla="*/ 2530990 w 9550116"/>
                <a:gd name="connsiteY515" fmla="*/ 2498770 h 4691428"/>
                <a:gd name="connsiteX516" fmla="*/ 2296738 w 9550116"/>
                <a:gd name="connsiteY516" fmla="*/ 2406307 h 4691428"/>
                <a:gd name="connsiteX517" fmla="*/ 2317888 w 9550116"/>
                <a:gd name="connsiteY517" fmla="*/ 2420533 h 4691428"/>
                <a:gd name="connsiteX518" fmla="*/ 2339042 w 9550116"/>
                <a:gd name="connsiteY518" fmla="*/ 2427646 h 4691428"/>
                <a:gd name="connsiteX519" fmla="*/ 2388392 w 9550116"/>
                <a:gd name="connsiteY519" fmla="*/ 2434758 h 4691428"/>
                <a:gd name="connsiteX520" fmla="*/ 2409543 w 9550116"/>
                <a:gd name="connsiteY520" fmla="*/ 2466766 h 4691428"/>
                <a:gd name="connsiteX521" fmla="*/ 2430694 w 9550116"/>
                <a:gd name="connsiteY521" fmla="*/ 2473879 h 4691428"/>
                <a:gd name="connsiteX522" fmla="*/ 2476524 w 9550116"/>
                <a:gd name="connsiteY522" fmla="*/ 2480992 h 4691428"/>
                <a:gd name="connsiteX523" fmla="*/ 2416593 w 9550116"/>
                <a:gd name="connsiteY523" fmla="*/ 2498774 h 4691428"/>
                <a:gd name="connsiteX524" fmla="*/ 2402495 w 9550116"/>
                <a:gd name="connsiteY524" fmla="*/ 2466766 h 4691428"/>
                <a:gd name="connsiteX525" fmla="*/ 2331989 w 9550116"/>
                <a:gd name="connsiteY525" fmla="*/ 2452541 h 4691428"/>
                <a:gd name="connsiteX526" fmla="*/ 2324940 w 9550116"/>
                <a:gd name="connsiteY526" fmla="*/ 2434758 h 4691428"/>
                <a:gd name="connsiteX527" fmla="*/ 2257960 w 9550116"/>
                <a:gd name="connsiteY527" fmla="*/ 2434758 h 4691428"/>
                <a:gd name="connsiteX528" fmla="*/ 2212133 w 9550116"/>
                <a:gd name="connsiteY528" fmla="*/ 2445428 h 4691428"/>
                <a:gd name="connsiteX529" fmla="*/ 2240336 w 9550116"/>
                <a:gd name="connsiteY529" fmla="*/ 2413420 h 4691428"/>
                <a:gd name="connsiteX530" fmla="*/ 2296738 w 9550116"/>
                <a:gd name="connsiteY530" fmla="*/ 2406307 h 4691428"/>
                <a:gd name="connsiteX531" fmla="*/ 1525904 w 9550116"/>
                <a:gd name="connsiteY531" fmla="*/ 2388079 h 4691428"/>
                <a:gd name="connsiteX532" fmla="*/ 1542353 w 9550116"/>
                <a:gd name="connsiteY532" fmla="*/ 2388523 h 4691428"/>
                <a:gd name="connsiteX533" fmla="*/ 1535240 w 9550116"/>
                <a:gd name="connsiteY533" fmla="*/ 2406305 h 4691428"/>
                <a:gd name="connsiteX534" fmla="*/ 1521014 w 9550116"/>
                <a:gd name="connsiteY534" fmla="*/ 2406305 h 4691428"/>
                <a:gd name="connsiteX535" fmla="*/ 1517456 w 9550116"/>
                <a:gd name="connsiteY535" fmla="*/ 2395636 h 4691428"/>
                <a:gd name="connsiteX536" fmla="*/ 1525904 w 9550116"/>
                <a:gd name="connsiteY536" fmla="*/ 2388079 h 4691428"/>
                <a:gd name="connsiteX537" fmla="*/ 7719028 w 9550116"/>
                <a:gd name="connsiteY537" fmla="*/ 2362878 h 4691428"/>
                <a:gd name="connsiteX538" fmla="*/ 7732809 w 9550116"/>
                <a:gd name="connsiteY538" fmla="*/ 2382095 h 4691428"/>
                <a:gd name="connsiteX539" fmla="*/ 7718583 w 9550116"/>
                <a:gd name="connsiteY539" fmla="*/ 2420529 h 4691428"/>
                <a:gd name="connsiteX540" fmla="*/ 7693689 w 9550116"/>
                <a:gd name="connsiteY540" fmla="*/ 2420529 h 4691428"/>
                <a:gd name="connsiteX541" fmla="*/ 7697245 w 9550116"/>
                <a:gd name="connsiteY541" fmla="*/ 2375107 h 4691428"/>
                <a:gd name="connsiteX542" fmla="*/ 7719028 w 9550116"/>
                <a:gd name="connsiteY542" fmla="*/ 2362878 h 4691428"/>
                <a:gd name="connsiteX543" fmla="*/ 7980774 w 9550116"/>
                <a:gd name="connsiteY543" fmla="*/ 2100834 h 4691428"/>
                <a:gd name="connsiteX544" fmla="*/ 8000723 w 9550116"/>
                <a:gd name="connsiteY544" fmla="*/ 2107342 h 4691428"/>
                <a:gd name="connsiteX545" fmla="*/ 8000723 w 9550116"/>
                <a:gd name="connsiteY545" fmla="*/ 2152842 h 4691428"/>
                <a:gd name="connsiteX546" fmla="*/ 7961603 w 9550116"/>
                <a:gd name="connsiteY546" fmla="*/ 2156342 h 4691428"/>
                <a:gd name="connsiteX547" fmla="*/ 7940265 w 9550116"/>
                <a:gd name="connsiteY547" fmla="*/ 2131842 h 4691428"/>
                <a:gd name="connsiteX548" fmla="*/ 7980774 w 9550116"/>
                <a:gd name="connsiteY548" fmla="*/ 2100834 h 4691428"/>
                <a:gd name="connsiteX549" fmla="*/ 8068293 w 9550116"/>
                <a:gd name="connsiteY549" fmla="*/ 2094395 h 4691428"/>
                <a:gd name="connsiteX550" fmla="*/ 8054068 w 9550116"/>
                <a:gd name="connsiteY550" fmla="*/ 2118368 h 4691428"/>
                <a:gd name="connsiteX551" fmla="*/ 8029173 w 9550116"/>
                <a:gd name="connsiteY551" fmla="*/ 2101244 h 4691428"/>
                <a:gd name="connsiteX552" fmla="*/ 8068293 w 9550116"/>
                <a:gd name="connsiteY552" fmla="*/ 2094395 h 4691428"/>
                <a:gd name="connsiteX553" fmla="*/ 5377306 w 9550116"/>
                <a:gd name="connsiteY553" fmla="*/ 2054393 h 4691428"/>
                <a:gd name="connsiteX554" fmla="*/ 5370194 w 9550116"/>
                <a:gd name="connsiteY554" fmla="*/ 2061845 h 4691428"/>
                <a:gd name="connsiteX555" fmla="*/ 5348855 w 9550116"/>
                <a:gd name="connsiteY555" fmla="*/ 2073022 h 4691428"/>
                <a:gd name="connsiteX556" fmla="*/ 5377306 w 9550116"/>
                <a:gd name="connsiteY556" fmla="*/ 2054393 h 4691428"/>
                <a:gd name="connsiteX557" fmla="*/ 4870178 w 9550116"/>
                <a:gd name="connsiteY557" fmla="*/ 1966497 h 4691428"/>
                <a:gd name="connsiteX558" fmla="*/ 4884154 w 9550116"/>
                <a:gd name="connsiteY558" fmla="*/ 2002062 h 4691428"/>
                <a:gd name="connsiteX559" fmla="*/ 4849214 w 9550116"/>
                <a:gd name="connsiteY559" fmla="*/ 2002062 h 4691428"/>
                <a:gd name="connsiteX560" fmla="*/ 4849214 w 9550116"/>
                <a:gd name="connsiteY560" fmla="*/ 1994949 h 4691428"/>
                <a:gd name="connsiteX561" fmla="*/ 4824756 w 9550116"/>
                <a:gd name="connsiteY561" fmla="*/ 1987836 h 4691428"/>
                <a:gd name="connsiteX562" fmla="*/ 4870178 w 9550116"/>
                <a:gd name="connsiteY562" fmla="*/ 1966497 h 4691428"/>
                <a:gd name="connsiteX563" fmla="*/ 4718558 w 9550116"/>
                <a:gd name="connsiteY563" fmla="*/ 1882328 h 4691428"/>
                <a:gd name="connsiteX564" fmla="*/ 4703967 w 9550116"/>
                <a:gd name="connsiteY564" fmla="*/ 1927533 h 4691428"/>
                <a:gd name="connsiteX565" fmla="*/ 4718558 w 9550116"/>
                <a:gd name="connsiteY565" fmla="*/ 1882328 h 4691428"/>
                <a:gd name="connsiteX566" fmla="*/ 5235135 w 9550116"/>
                <a:gd name="connsiteY566" fmla="*/ 1877441 h 4691428"/>
                <a:gd name="connsiteX567" fmla="*/ 5212249 w 9550116"/>
                <a:gd name="connsiteY567" fmla="*/ 1882719 h 4691428"/>
                <a:gd name="connsiteX568" fmla="*/ 5258022 w 9550116"/>
                <a:gd name="connsiteY568" fmla="*/ 1882719 h 4691428"/>
                <a:gd name="connsiteX569" fmla="*/ 5235135 w 9550116"/>
                <a:gd name="connsiteY569" fmla="*/ 1877441 h 4691428"/>
                <a:gd name="connsiteX570" fmla="*/ 8236005 w 9550116"/>
                <a:gd name="connsiteY570" fmla="*/ 1868106 h 4691428"/>
                <a:gd name="connsiteX571" fmla="*/ 8256969 w 9550116"/>
                <a:gd name="connsiteY571" fmla="*/ 1875147 h 4691428"/>
                <a:gd name="connsiteX572" fmla="*/ 8256969 w 9550116"/>
                <a:gd name="connsiteY572" fmla="*/ 1973720 h 4691428"/>
                <a:gd name="connsiteX573" fmla="*/ 8249981 w 9550116"/>
                <a:gd name="connsiteY573" fmla="*/ 1963159 h 4691428"/>
                <a:gd name="connsiteX574" fmla="*/ 8249981 w 9550116"/>
                <a:gd name="connsiteY574" fmla="*/ 2001884 h 4691428"/>
                <a:gd name="connsiteX575" fmla="*/ 8236005 w 9550116"/>
                <a:gd name="connsiteY575" fmla="*/ 1994843 h 4691428"/>
                <a:gd name="connsiteX576" fmla="*/ 8236005 w 9550116"/>
                <a:gd name="connsiteY576" fmla="*/ 2061732 h 4691428"/>
                <a:gd name="connsiteX577" fmla="*/ 8225523 w 9550116"/>
                <a:gd name="connsiteY577" fmla="*/ 2054691 h 4691428"/>
                <a:gd name="connsiteX578" fmla="*/ 8204559 w 9550116"/>
                <a:gd name="connsiteY578" fmla="*/ 2065252 h 4691428"/>
                <a:gd name="connsiteX579" fmla="*/ 8190583 w 9550116"/>
                <a:gd name="connsiteY579" fmla="*/ 2061732 h 4691428"/>
                <a:gd name="connsiteX580" fmla="*/ 8166126 w 9550116"/>
                <a:gd name="connsiteY580" fmla="*/ 2065252 h 4691428"/>
                <a:gd name="connsiteX581" fmla="*/ 8131186 w 9550116"/>
                <a:gd name="connsiteY581" fmla="*/ 2072293 h 4691428"/>
                <a:gd name="connsiteX582" fmla="*/ 8120704 w 9550116"/>
                <a:gd name="connsiteY582" fmla="*/ 2100457 h 4691428"/>
                <a:gd name="connsiteX583" fmla="*/ 8092752 w 9550116"/>
                <a:gd name="connsiteY583" fmla="*/ 2065252 h 4691428"/>
                <a:gd name="connsiteX584" fmla="*/ 8082270 w 9550116"/>
                <a:gd name="connsiteY584" fmla="*/ 2079334 h 4691428"/>
                <a:gd name="connsiteX585" fmla="*/ 8068294 w 9550116"/>
                <a:gd name="connsiteY585" fmla="*/ 2072293 h 4691428"/>
                <a:gd name="connsiteX586" fmla="*/ 8001908 w 9550116"/>
                <a:gd name="connsiteY586" fmla="*/ 2086375 h 4691428"/>
                <a:gd name="connsiteX587" fmla="*/ 8008896 w 9550116"/>
                <a:gd name="connsiteY587" fmla="*/ 2061732 h 4691428"/>
                <a:gd name="connsiteX588" fmla="*/ 8022872 w 9550116"/>
                <a:gd name="connsiteY588" fmla="*/ 2065252 h 4691428"/>
                <a:gd name="connsiteX589" fmla="*/ 8029860 w 9550116"/>
                <a:gd name="connsiteY589" fmla="*/ 2054691 h 4691428"/>
                <a:gd name="connsiteX590" fmla="*/ 8120704 w 9550116"/>
                <a:gd name="connsiteY590" fmla="*/ 2047650 h 4691428"/>
                <a:gd name="connsiteX591" fmla="*/ 8131186 w 9550116"/>
                <a:gd name="connsiteY591" fmla="*/ 2001884 h 4691428"/>
                <a:gd name="connsiteX592" fmla="*/ 8145162 w 9550116"/>
                <a:gd name="connsiteY592" fmla="*/ 1987802 h 4691428"/>
                <a:gd name="connsiteX593" fmla="*/ 8183595 w 9550116"/>
                <a:gd name="connsiteY593" fmla="*/ 1994843 h 4691428"/>
                <a:gd name="connsiteX594" fmla="*/ 8183595 w 9550116"/>
                <a:gd name="connsiteY594" fmla="*/ 1966679 h 4691428"/>
                <a:gd name="connsiteX595" fmla="*/ 8190583 w 9550116"/>
                <a:gd name="connsiteY595" fmla="*/ 1980761 h 4691428"/>
                <a:gd name="connsiteX596" fmla="*/ 8197571 w 9550116"/>
                <a:gd name="connsiteY596" fmla="*/ 1949077 h 4691428"/>
                <a:gd name="connsiteX597" fmla="*/ 8218535 w 9550116"/>
                <a:gd name="connsiteY597" fmla="*/ 1896270 h 4691428"/>
                <a:gd name="connsiteX598" fmla="*/ 8236005 w 9550116"/>
                <a:gd name="connsiteY598" fmla="*/ 1868106 h 4691428"/>
                <a:gd name="connsiteX599" fmla="*/ 2341161 w 9550116"/>
                <a:gd name="connsiteY599" fmla="*/ 1817179 h 4691428"/>
                <a:gd name="connsiteX600" fmla="*/ 2316408 w 9550116"/>
                <a:gd name="connsiteY600" fmla="*/ 1822623 h 4691428"/>
                <a:gd name="connsiteX601" fmla="*/ 2302327 w 9550116"/>
                <a:gd name="connsiteY601" fmla="*/ 1819103 h 4691428"/>
                <a:gd name="connsiteX602" fmla="*/ 2302327 w 9550116"/>
                <a:gd name="connsiteY602" fmla="*/ 1829661 h 4691428"/>
                <a:gd name="connsiteX603" fmla="*/ 2270644 w 9550116"/>
                <a:gd name="connsiteY603" fmla="*/ 1829661 h 4691428"/>
                <a:gd name="connsiteX604" fmla="*/ 2249521 w 9550116"/>
                <a:gd name="connsiteY604" fmla="*/ 1850776 h 4691428"/>
                <a:gd name="connsiteX605" fmla="*/ 2270644 w 9550116"/>
                <a:gd name="connsiteY605" fmla="*/ 1850776 h 4691428"/>
                <a:gd name="connsiteX606" fmla="*/ 2263603 w 9550116"/>
                <a:gd name="connsiteY606" fmla="*/ 1864852 h 4691428"/>
                <a:gd name="connsiteX607" fmla="*/ 2291766 w 9550116"/>
                <a:gd name="connsiteY607" fmla="*/ 1850776 h 4691428"/>
                <a:gd name="connsiteX608" fmla="*/ 2323449 w 9550116"/>
                <a:gd name="connsiteY608" fmla="*/ 1857814 h 4691428"/>
                <a:gd name="connsiteX609" fmla="*/ 2355133 w 9550116"/>
                <a:gd name="connsiteY609" fmla="*/ 1819103 h 4691428"/>
                <a:gd name="connsiteX610" fmla="*/ 2341161 w 9550116"/>
                <a:gd name="connsiteY610" fmla="*/ 1817179 h 4691428"/>
                <a:gd name="connsiteX611" fmla="*/ 8250850 w 9550116"/>
                <a:gd name="connsiteY611" fmla="*/ 1812279 h 4691428"/>
                <a:gd name="connsiteX612" fmla="*/ 8218843 w 9550116"/>
                <a:gd name="connsiteY612" fmla="*/ 1843317 h 4691428"/>
                <a:gd name="connsiteX613" fmla="*/ 8225955 w 9550116"/>
                <a:gd name="connsiteY613" fmla="*/ 1819176 h 4691428"/>
                <a:gd name="connsiteX614" fmla="*/ 8250850 w 9550116"/>
                <a:gd name="connsiteY614" fmla="*/ 1812279 h 4691428"/>
                <a:gd name="connsiteX615" fmla="*/ 2407939 w 9550116"/>
                <a:gd name="connsiteY615" fmla="*/ 1769835 h 4691428"/>
                <a:gd name="connsiteX616" fmla="*/ 2407939 w 9550116"/>
                <a:gd name="connsiteY616" fmla="*/ 1783912 h 4691428"/>
                <a:gd name="connsiteX617" fmla="*/ 2355133 w 9550116"/>
                <a:gd name="connsiteY617" fmla="*/ 1776874 h 4691428"/>
                <a:gd name="connsiteX618" fmla="*/ 2341051 w 9550116"/>
                <a:gd name="connsiteY618" fmla="*/ 1797989 h 4691428"/>
                <a:gd name="connsiteX619" fmla="*/ 2383296 w 9550116"/>
                <a:gd name="connsiteY619" fmla="*/ 1805027 h 4691428"/>
                <a:gd name="connsiteX620" fmla="*/ 2429060 w 9550116"/>
                <a:gd name="connsiteY620" fmla="*/ 1797989 h 4691428"/>
                <a:gd name="connsiteX621" fmla="*/ 2429060 w 9550116"/>
                <a:gd name="connsiteY621" fmla="*/ 1790950 h 4691428"/>
                <a:gd name="connsiteX622" fmla="*/ 2439622 w 9550116"/>
                <a:gd name="connsiteY622" fmla="*/ 1783912 h 4691428"/>
                <a:gd name="connsiteX623" fmla="*/ 2407939 w 9550116"/>
                <a:gd name="connsiteY623" fmla="*/ 1769835 h 4691428"/>
                <a:gd name="connsiteX624" fmla="*/ 8282528 w 9550116"/>
                <a:gd name="connsiteY624" fmla="*/ 1751929 h 4691428"/>
                <a:gd name="connsiteX625" fmla="*/ 8289579 w 9550116"/>
                <a:gd name="connsiteY625" fmla="*/ 1759042 h 4691428"/>
                <a:gd name="connsiteX626" fmla="*/ 8317787 w 9550116"/>
                <a:gd name="connsiteY626" fmla="*/ 1783937 h 4691428"/>
                <a:gd name="connsiteX627" fmla="*/ 8381254 w 9550116"/>
                <a:gd name="connsiteY627" fmla="*/ 1776824 h 4691428"/>
                <a:gd name="connsiteX628" fmla="*/ 8356572 w 9550116"/>
                <a:gd name="connsiteY628" fmla="*/ 1819500 h 4691428"/>
                <a:gd name="connsiteX629" fmla="*/ 8335417 w 9550116"/>
                <a:gd name="connsiteY629" fmla="*/ 1812388 h 4691428"/>
                <a:gd name="connsiteX630" fmla="*/ 8310735 w 9550116"/>
                <a:gd name="connsiteY630" fmla="*/ 1823057 h 4691428"/>
                <a:gd name="connsiteX631" fmla="*/ 8303683 w 9550116"/>
                <a:gd name="connsiteY631" fmla="*/ 1844395 h 4691428"/>
                <a:gd name="connsiteX632" fmla="*/ 8271950 w 9550116"/>
                <a:gd name="connsiteY632" fmla="*/ 1830170 h 4691428"/>
                <a:gd name="connsiteX633" fmla="*/ 8282528 w 9550116"/>
                <a:gd name="connsiteY633" fmla="*/ 1751929 h 4691428"/>
                <a:gd name="connsiteX634" fmla="*/ 6099540 w 9550116"/>
                <a:gd name="connsiteY634" fmla="*/ 1699756 h 4691428"/>
                <a:gd name="connsiteX635" fmla="*/ 6071372 w 9550116"/>
                <a:gd name="connsiteY635" fmla="*/ 1706793 h 4691428"/>
                <a:gd name="connsiteX636" fmla="*/ 6064330 w 9550116"/>
                <a:gd name="connsiteY636" fmla="*/ 1724386 h 4691428"/>
                <a:gd name="connsiteX637" fmla="*/ 6046725 w 9550116"/>
                <a:gd name="connsiteY637" fmla="*/ 1738460 h 4691428"/>
                <a:gd name="connsiteX638" fmla="*/ 6064330 w 9550116"/>
                <a:gd name="connsiteY638" fmla="*/ 1766608 h 4691428"/>
                <a:gd name="connsiteX639" fmla="*/ 6057288 w 9550116"/>
                <a:gd name="connsiteY639" fmla="*/ 1770127 h 4691428"/>
                <a:gd name="connsiteX640" fmla="*/ 6085456 w 9550116"/>
                <a:gd name="connsiteY640" fmla="*/ 1784201 h 4691428"/>
                <a:gd name="connsiteX641" fmla="*/ 6099540 w 9550116"/>
                <a:gd name="connsiteY641" fmla="*/ 1770127 h 4691428"/>
                <a:gd name="connsiteX642" fmla="*/ 6085456 w 9550116"/>
                <a:gd name="connsiteY642" fmla="*/ 1738460 h 4691428"/>
                <a:gd name="connsiteX643" fmla="*/ 6103061 w 9550116"/>
                <a:gd name="connsiteY643" fmla="*/ 1713830 h 4691428"/>
                <a:gd name="connsiteX644" fmla="*/ 6099540 w 9550116"/>
                <a:gd name="connsiteY644" fmla="*/ 1699756 h 4691428"/>
                <a:gd name="connsiteX645" fmla="*/ 2242481 w 9550116"/>
                <a:gd name="connsiteY645" fmla="*/ 1699452 h 4691428"/>
                <a:gd name="connsiteX646" fmla="*/ 2210797 w 9550116"/>
                <a:gd name="connsiteY646" fmla="*/ 1713529 h 4691428"/>
                <a:gd name="connsiteX647" fmla="*/ 2193195 w 9550116"/>
                <a:gd name="connsiteY647" fmla="*/ 1706491 h 4691428"/>
                <a:gd name="connsiteX648" fmla="*/ 2172073 w 9550116"/>
                <a:gd name="connsiteY648" fmla="*/ 1720567 h 4691428"/>
                <a:gd name="connsiteX649" fmla="*/ 2147430 w 9550116"/>
                <a:gd name="connsiteY649" fmla="*/ 1724086 h 4691428"/>
                <a:gd name="connsiteX650" fmla="*/ 2133349 w 9550116"/>
                <a:gd name="connsiteY650" fmla="*/ 1745201 h 4691428"/>
                <a:gd name="connsiteX651" fmla="*/ 2126308 w 9550116"/>
                <a:gd name="connsiteY651" fmla="*/ 1857814 h 4691428"/>
                <a:gd name="connsiteX652" fmla="*/ 2157992 w 9550116"/>
                <a:gd name="connsiteY652" fmla="*/ 1843737 h 4691428"/>
                <a:gd name="connsiteX653" fmla="*/ 2165032 w 9550116"/>
                <a:gd name="connsiteY653" fmla="*/ 1819103 h 4691428"/>
                <a:gd name="connsiteX654" fmla="*/ 2172073 w 9550116"/>
                <a:gd name="connsiteY654" fmla="*/ 1766316 h 4691428"/>
                <a:gd name="connsiteX655" fmla="*/ 2186155 w 9550116"/>
                <a:gd name="connsiteY655" fmla="*/ 1752239 h 4691428"/>
                <a:gd name="connsiteX656" fmla="*/ 2193195 w 9550116"/>
                <a:gd name="connsiteY656" fmla="*/ 1731125 h 4691428"/>
                <a:gd name="connsiteX657" fmla="*/ 2217838 w 9550116"/>
                <a:gd name="connsiteY657" fmla="*/ 1724086 h 4691428"/>
                <a:gd name="connsiteX658" fmla="*/ 2238960 w 9550116"/>
                <a:gd name="connsiteY658" fmla="*/ 1745201 h 4691428"/>
                <a:gd name="connsiteX659" fmla="*/ 2238960 w 9550116"/>
                <a:gd name="connsiteY659" fmla="*/ 1776874 h 4691428"/>
                <a:gd name="connsiteX660" fmla="*/ 2249521 w 9550116"/>
                <a:gd name="connsiteY660" fmla="*/ 1783912 h 4691428"/>
                <a:gd name="connsiteX661" fmla="*/ 2238960 w 9550116"/>
                <a:gd name="connsiteY661" fmla="*/ 1790950 h 4691428"/>
                <a:gd name="connsiteX662" fmla="*/ 2291766 w 9550116"/>
                <a:gd name="connsiteY662" fmla="*/ 1797989 h 4691428"/>
                <a:gd name="connsiteX663" fmla="*/ 2284725 w 9550116"/>
                <a:gd name="connsiteY663" fmla="*/ 1790950 h 4691428"/>
                <a:gd name="connsiteX664" fmla="*/ 2309367 w 9550116"/>
                <a:gd name="connsiteY664" fmla="*/ 1752239 h 4691428"/>
                <a:gd name="connsiteX665" fmla="*/ 2348091 w 9550116"/>
                <a:gd name="connsiteY665" fmla="*/ 1752239 h 4691428"/>
                <a:gd name="connsiteX666" fmla="*/ 2249521 w 9550116"/>
                <a:gd name="connsiteY666" fmla="*/ 1713529 h 4691428"/>
                <a:gd name="connsiteX667" fmla="*/ 2242481 w 9550116"/>
                <a:gd name="connsiteY667" fmla="*/ 1699452 h 4691428"/>
                <a:gd name="connsiteX668" fmla="*/ 5821381 w 9550116"/>
                <a:gd name="connsiteY668" fmla="*/ 1692719 h 4691428"/>
                <a:gd name="connsiteX669" fmla="*/ 5814339 w 9550116"/>
                <a:gd name="connsiteY669" fmla="*/ 1699756 h 4691428"/>
                <a:gd name="connsiteX670" fmla="*/ 5810818 w 9550116"/>
                <a:gd name="connsiteY670" fmla="*/ 1706793 h 4691428"/>
                <a:gd name="connsiteX671" fmla="*/ 5765045 w 9550116"/>
                <a:gd name="connsiteY671" fmla="*/ 1724386 h 4691428"/>
                <a:gd name="connsiteX672" fmla="*/ 5743919 w 9550116"/>
                <a:gd name="connsiteY672" fmla="*/ 1745497 h 4691428"/>
                <a:gd name="connsiteX673" fmla="*/ 5729835 w 9550116"/>
                <a:gd name="connsiteY673" fmla="*/ 1745497 h 4691428"/>
                <a:gd name="connsiteX674" fmla="*/ 5729835 w 9550116"/>
                <a:gd name="connsiteY674" fmla="*/ 1766608 h 4691428"/>
                <a:gd name="connsiteX675" fmla="*/ 5750961 w 9550116"/>
                <a:gd name="connsiteY675" fmla="*/ 1777164 h 4691428"/>
                <a:gd name="connsiteX676" fmla="*/ 5758003 w 9550116"/>
                <a:gd name="connsiteY676" fmla="*/ 1791238 h 4691428"/>
                <a:gd name="connsiteX677" fmla="*/ 5765045 w 9550116"/>
                <a:gd name="connsiteY677" fmla="*/ 1829941 h 4691428"/>
                <a:gd name="connsiteX678" fmla="*/ 5768566 w 9550116"/>
                <a:gd name="connsiteY678" fmla="*/ 1844016 h 4691428"/>
                <a:gd name="connsiteX679" fmla="*/ 5775608 w 9550116"/>
                <a:gd name="connsiteY679" fmla="*/ 1865127 h 4691428"/>
                <a:gd name="connsiteX680" fmla="*/ 5789692 w 9550116"/>
                <a:gd name="connsiteY680" fmla="*/ 1889756 h 4691428"/>
                <a:gd name="connsiteX681" fmla="*/ 5789692 w 9550116"/>
                <a:gd name="connsiteY681" fmla="*/ 1910867 h 4691428"/>
                <a:gd name="connsiteX682" fmla="*/ 5803776 w 9550116"/>
                <a:gd name="connsiteY682" fmla="*/ 1928460 h 4691428"/>
                <a:gd name="connsiteX683" fmla="*/ 5782650 w 9550116"/>
                <a:gd name="connsiteY683" fmla="*/ 1963645 h 4691428"/>
                <a:gd name="connsiteX684" fmla="*/ 5842507 w 9550116"/>
                <a:gd name="connsiteY684" fmla="*/ 1988275 h 4691428"/>
                <a:gd name="connsiteX685" fmla="*/ 5874196 w 9550116"/>
                <a:gd name="connsiteY685" fmla="*/ 2009386 h 4691428"/>
                <a:gd name="connsiteX686" fmla="*/ 5867154 w 9550116"/>
                <a:gd name="connsiteY686" fmla="*/ 2012905 h 4691428"/>
                <a:gd name="connsiteX687" fmla="*/ 5912927 w 9550116"/>
                <a:gd name="connsiteY687" fmla="*/ 2002349 h 4691428"/>
                <a:gd name="connsiteX688" fmla="*/ 5912927 w 9550116"/>
                <a:gd name="connsiteY688" fmla="*/ 1988275 h 4691428"/>
                <a:gd name="connsiteX689" fmla="*/ 5927011 w 9550116"/>
                <a:gd name="connsiteY689" fmla="*/ 1995312 h 4691428"/>
                <a:gd name="connsiteX690" fmla="*/ 5927011 w 9550116"/>
                <a:gd name="connsiteY690" fmla="*/ 1949571 h 4691428"/>
                <a:gd name="connsiteX691" fmla="*/ 5909406 w 9550116"/>
                <a:gd name="connsiteY691" fmla="*/ 1928460 h 4691428"/>
                <a:gd name="connsiteX692" fmla="*/ 5909406 w 9550116"/>
                <a:gd name="connsiteY692" fmla="*/ 1917905 h 4691428"/>
                <a:gd name="connsiteX693" fmla="*/ 5902364 w 9550116"/>
                <a:gd name="connsiteY693" fmla="*/ 1896793 h 4691428"/>
                <a:gd name="connsiteX694" fmla="*/ 5941095 w 9550116"/>
                <a:gd name="connsiteY694" fmla="*/ 1896793 h 4691428"/>
                <a:gd name="connsiteX695" fmla="*/ 5927011 w 9550116"/>
                <a:gd name="connsiteY695" fmla="*/ 1865127 h 4691428"/>
                <a:gd name="connsiteX696" fmla="*/ 5909406 w 9550116"/>
                <a:gd name="connsiteY696" fmla="*/ 1844016 h 4691428"/>
                <a:gd name="connsiteX697" fmla="*/ 5912927 w 9550116"/>
                <a:gd name="connsiteY697" fmla="*/ 1829941 h 4691428"/>
                <a:gd name="connsiteX698" fmla="*/ 5874196 w 9550116"/>
                <a:gd name="connsiteY698" fmla="*/ 1822905 h 4691428"/>
                <a:gd name="connsiteX699" fmla="*/ 5835465 w 9550116"/>
                <a:gd name="connsiteY699" fmla="*/ 1766608 h 4691428"/>
                <a:gd name="connsiteX700" fmla="*/ 5902364 w 9550116"/>
                <a:gd name="connsiteY700" fmla="*/ 1738460 h 4691428"/>
                <a:gd name="connsiteX701" fmla="*/ 5909406 w 9550116"/>
                <a:gd name="connsiteY701" fmla="*/ 1724386 h 4691428"/>
                <a:gd name="connsiteX702" fmla="*/ 5888280 w 9550116"/>
                <a:gd name="connsiteY702" fmla="*/ 1692719 h 4691428"/>
                <a:gd name="connsiteX703" fmla="*/ 5821381 w 9550116"/>
                <a:gd name="connsiteY703" fmla="*/ 1692719 h 4691428"/>
                <a:gd name="connsiteX704" fmla="*/ 5508012 w 9550116"/>
                <a:gd name="connsiteY704" fmla="*/ 1685682 h 4691428"/>
                <a:gd name="connsiteX705" fmla="*/ 5423508 w 9550116"/>
                <a:gd name="connsiteY705" fmla="*/ 1706793 h 4691428"/>
                <a:gd name="connsiteX706" fmla="*/ 5434071 w 9550116"/>
                <a:gd name="connsiteY706" fmla="*/ 1738460 h 4691428"/>
                <a:gd name="connsiteX707" fmla="*/ 5455197 w 9550116"/>
                <a:gd name="connsiteY707" fmla="*/ 1738460 h 4691428"/>
                <a:gd name="connsiteX708" fmla="*/ 5448155 w 9550116"/>
                <a:gd name="connsiteY708" fmla="*/ 1745497 h 4691428"/>
                <a:gd name="connsiteX709" fmla="*/ 5402382 w 9550116"/>
                <a:gd name="connsiteY709" fmla="*/ 1759571 h 4691428"/>
                <a:gd name="connsiteX710" fmla="*/ 5370694 w 9550116"/>
                <a:gd name="connsiteY710" fmla="*/ 1731423 h 4691428"/>
                <a:gd name="connsiteX711" fmla="*/ 5388298 w 9550116"/>
                <a:gd name="connsiteY711" fmla="*/ 1720867 h 4691428"/>
                <a:gd name="connsiteX712" fmla="*/ 5349567 w 9550116"/>
                <a:gd name="connsiteY712" fmla="*/ 1713830 h 4691428"/>
                <a:gd name="connsiteX713" fmla="*/ 5317879 w 9550116"/>
                <a:gd name="connsiteY713" fmla="*/ 1692719 h 4691428"/>
                <a:gd name="connsiteX714" fmla="*/ 5310837 w 9550116"/>
                <a:gd name="connsiteY714" fmla="*/ 1706793 h 4691428"/>
                <a:gd name="connsiteX715" fmla="*/ 5289711 w 9550116"/>
                <a:gd name="connsiteY715" fmla="*/ 1713830 h 4691428"/>
                <a:gd name="connsiteX716" fmla="*/ 5265064 w 9550116"/>
                <a:gd name="connsiteY716" fmla="*/ 1731423 h 4691428"/>
                <a:gd name="connsiteX717" fmla="*/ 5250980 w 9550116"/>
                <a:gd name="connsiteY717" fmla="*/ 1766608 h 4691428"/>
                <a:gd name="connsiteX718" fmla="*/ 5243938 w 9550116"/>
                <a:gd name="connsiteY718" fmla="*/ 1812349 h 4691428"/>
                <a:gd name="connsiteX719" fmla="*/ 5233375 w 9550116"/>
                <a:gd name="connsiteY719" fmla="*/ 1805312 h 4691428"/>
                <a:gd name="connsiteX720" fmla="*/ 5233375 w 9550116"/>
                <a:gd name="connsiteY720" fmla="*/ 1851053 h 4691428"/>
                <a:gd name="connsiteX721" fmla="*/ 5243938 w 9550116"/>
                <a:gd name="connsiteY721" fmla="*/ 1865127 h 4691428"/>
                <a:gd name="connsiteX722" fmla="*/ 5258022 w 9550116"/>
                <a:gd name="connsiteY722" fmla="*/ 1865127 h 4691428"/>
                <a:gd name="connsiteX723" fmla="*/ 5282669 w 9550116"/>
                <a:gd name="connsiteY723" fmla="*/ 1868645 h 4691428"/>
                <a:gd name="connsiteX724" fmla="*/ 5296753 w 9550116"/>
                <a:gd name="connsiteY724" fmla="*/ 1868645 h 4691428"/>
                <a:gd name="connsiteX725" fmla="*/ 5324921 w 9550116"/>
                <a:gd name="connsiteY725" fmla="*/ 1858090 h 4691428"/>
                <a:gd name="connsiteX726" fmla="*/ 5349567 w 9550116"/>
                <a:gd name="connsiteY726" fmla="*/ 1865127 h 4691428"/>
                <a:gd name="connsiteX727" fmla="*/ 5356609 w 9550116"/>
                <a:gd name="connsiteY727" fmla="*/ 1851053 h 4691428"/>
                <a:gd name="connsiteX728" fmla="*/ 5416467 w 9550116"/>
                <a:gd name="connsiteY728" fmla="*/ 1851053 h 4691428"/>
                <a:gd name="connsiteX729" fmla="*/ 5441113 w 9550116"/>
                <a:gd name="connsiteY729" fmla="*/ 1865127 h 4691428"/>
                <a:gd name="connsiteX730" fmla="*/ 5455197 w 9550116"/>
                <a:gd name="connsiteY730" fmla="*/ 1858090 h 4691428"/>
                <a:gd name="connsiteX731" fmla="*/ 5462239 w 9550116"/>
                <a:gd name="connsiteY731" fmla="*/ 1865127 h 4691428"/>
                <a:gd name="connsiteX732" fmla="*/ 5493928 w 9550116"/>
                <a:gd name="connsiteY732" fmla="*/ 1868645 h 4691428"/>
                <a:gd name="connsiteX733" fmla="*/ 5585474 w 9550116"/>
                <a:gd name="connsiteY733" fmla="*/ 1868645 h 4691428"/>
                <a:gd name="connsiteX734" fmla="*/ 5592516 w 9550116"/>
                <a:gd name="connsiteY734" fmla="*/ 1836979 h 4691428"/>
                <a:gd name="connsiteX735" fmla="*/ 5508012 w 9550116"/>
                <a:gd name="connsiteY735" fmla="*/ 1770127 h 4691428"/>
                <a:gd name="connsiteX736" fmla="*/ 5493928 w 9550116"/>
                <a:gd name="connsiteY736" fmla="*/ 1752534 h 4691428"/>
                <a:gd name="connsiteX737" fmla="*/ 5486886 w 9550116"/>
                <a:gd name="connsiteY737" fmla="*/ 1731423 h 4691428"/>
                <a:gd name="connsiteX738" fmla="*/ 5508012 w 9550116"/>
                <a:gd name="connsiteY738" fmla="*/ 1685682 h 4691428"/>
                <a:gd name="connsiteX739" fmla="*/ 2112226 w 9550116"/>
                <a:gd name="connsiteY739" fmla="*/ 1614993 h 4691428"/>
                <a:gd name="connsiteX740" fmla="*/ 2112226 w 9550116"/>
                <a:gd name="connsiteY740" fmla="*/ 1632588 h 4691428"/>
                <a:gd name="connsiteX741" fmla="*/ 2087583 w 9550116"/>
                <a:gd name="connsiteY741" fmla="*/ 1646665 h 4691428"/>
                <a:gd name="connsiteX742" fmla="*/ 2073502 w 9550116"/>
                <a:gd name="connsiteY742" fmla="*/ 1639627 h 4691428"/>
                <a:gd name="connsiteX743" fmla="*/ 2041819 w 9550116"/>
                <a:gd name="connsiteY743" fmla="*/ 1660742 h 4691428"/>
                <a:gd name="connsiteX744" fmla="*/ 2034779 w 9550116"/>
                <a:gd name="connsiteY744" fmla="*/ 1674818 h 4691428"/>
                <a:gd name="connsiteX745" fmla="*/ 2020697 w 9550116"/>
                <a:gd name="connsiteY745" fmla="*/ 1678337 h 4691428"/>
                <a:gd name="connsiteX746" fmla="*/ 2020697 w 9550116"/>
                <a:gd name="connsiteY746" fmla="*/ 1699452 h 4691428"/>
                <a:gd name="connsiteX747" fmla="*/ 2048860 w 9550116"/>
                <a:gd name="connsiteY747" fmla="*/ 1685376 h 4691428"/>
                <a:gd name="connsiteX748" fmla="*/ 2087583 w 9550116"/>
                <a:gd name="connsiteY748" fmla="*/ 1685376 h 4691428"/>
                <a:gd name="connsiteX749" fmla="*/ 2105186 w 9550116"/>
                <a:gd name="connsiteY749" fmla="*/ 1678337 h 4691428"/>
                <a:gd name="connsiteX750" fmla="*/ 2147430 w 9550116"/>
                <a:gd name="connsiteY750" fmla="*/ 1692414 h 4691428"/>
                <a:gd name="connsiteX751" fmla="*/ 2133349 w 9550116"/>
                <a:gd name="connsiteY751" fmla="*/ 1699452 h 4691428"/>
                <a:gd name="connsiteX752" fmla="*/ 2140389 w 9550116"/>
                <a:gd name="connsiteY752" fmla="*/ 1706491 h 4691428"/>
                <a:gd name="connsiteX753" fmla="*/ 2147430 w 9550116"/>
                <a:gd name="connsiteY753" fmla="*/ 1699452 h 4691428"/>
                <a:gd name="connsiteX754" fmla="*/ 2179114 w 9550116"/>
                <a:gd name="connsiteY754" fmla="*/ 1692414 h 4691428"/>
                <a:gd name="connsiteX755" fmla="*/ 2224878 w 9550116"/>
                <a:gd name="connsiteY755" fmla="*/ 1685376 h 4691428"/>
                <a:gd name="connsiteX756" fmla="*/ 2210797 w 9550116"/>
                <a:gd name="connsiteY756" fmla="*/ 1674818 h 4691428"/>
                <a:gd name="connsiteX757" fmla="*/ 2196715 w 9550116"/>
                <a:gd name="connsiteY757" fmla="*/ 1646665 h 4691428"/>
                <a:gd name="connsiteX758" fmla="*/ 2186155 w 9550116"/>
                <a:gd name="connsiteY758" fmla="*/ 1632588 h 4691428"/>
                <a:gd name="connsiteX759" fmla="*/ 2150951 w 9550116"/>
                <a:gd name="connsiteY759" fmla="*/ 1632588 h 4691428"/>
                <a:gd name="connsiteX760" fmla="*/ 2150951 w 9550116"/>
                <a:gd name="connsiteY760" fmla="*/ 1614993 h 4691428"/>
                <a:gd name="connsiteX761" fmla="*/ 2112226 w 9550116"/>
                <a:gd name="connsiteY761" fmla="*/ 1614993 h 4691428"/>
                <a:gd name="connsiteX762" fmla="*/ 2774049 w 9550116"/>
                <a:gd name="connsiteY762" fmla="*/ 1585966 h 4691428"/>
                <a:gd name="connsiteX763" fmla="*/ 2823838 w 9550116"/>
                <a:gd name="connsiteY763" fmla="*/ 1607305 h 4691428"/>
                <a:gd name="connsiteX764" fmla="*/ 2774049 w 9550116"/>
                <a:gd name="connsiteY764" fmla="*/ 1585966 h 4691428"/>
                <a:gd name="connsiteX765" fmla="*/ 2968591 w 9550116"/>
                <a:gd name="connsiteY765" fmla="*/ 1533806 h 4691428"/>
                <a:gd name="connsiteX766" fmla="*/ 2986161 w 9550116"/>
                <a:gd name="connsiteY766" fmla="*/ 1547931 h 4691428"/>
                <a:gd name="connsiteX767" fmla="*/ 2979133 w 9550116"/>
                <a:gd name="connsiteY767" fmla="*/ 1576180 h 4691428"/>
                <a:gd name="connsiteX768" fmla="*/ 3007245 w 9550116"/>
                <a:gd name="connsiteY768" fmla="*/ 1586774 h 4691428"/>
                <a:gd name="connsiteX769" fmla="*/ 3045899 w 9550116"/>
                <a:gd name="connsiteY769" fmla="*/ 1600898 h 4691428"/>
                <a:gd name="connsiteX770" fmla="*/ 3038871 w 9550116"/>
                <a:gd name="connsiteY770" fmla="*/ 1625616 h 4691428"/>
                <a:gd name="connsiteX771" fmla="*/ 3059956 w 9550116"/>
                <a:gd name="connsiteY771" fmla="*/ 1632679 h 4691428"/>
                <a:gd name="connsiteX772" fmla="*/ 3070498 w 9550116"/>
                <a:gd name="connsiteY772" fmla="*/ 1653866 h 4691428"/>
                <a:gd name="connsiteX773" fmla="*/ 3059956 w 9550116"/>
                <a:gd name="connsiteY773" fmla="*/ 1685646 h 4691428"/>
                <a:gd name="connsiteX774" fmla="*/ 3052928 w 9550116"/>
                <a:gd name="connsiteY774" fmla="*/ 1675053 h 4691428"/>
                <a:gd name="connsiteX775" fmla="*/ 3014273 w 9550116"/>
                <a:gd name="connsiteY775" fmla="*/ 1675053 h 4691428"/>
                <a:gd name="connsiteX776" fmla="*/ 2986161 w 9550116"/>
                <a:gd name="connsiteY776" fmla="*/ 1699771 h 4691428"/>
                <a:gd name="connsiteX777" fmla="*/ 2972105 w 9550116"/>
                <a:gd name="connsiteY777" fmla="*/ 1678584 h 4691428"/>
                <a:gd name="connsiteX778" fmla="*/ 2954535 w 9550116"/>
                <a:gd name="connsiteY778" fmla="*/ 1675053 h 4691428"/>
                <a:gd name="connsiteX779" fmla="*/ 2926422 w 9550116"/>
                <a:gd name="connsiteY779" fmla="*/ 1653866 h 4691428"/>
                <a:gd name="connsiteX780" fmla="*/ 2880740 w 9550116"/>
                <a:gd name="connsiteY780" fmla="*/ 1660928 h 4691428"/>
                <a:gd name="connsiteX781" fmla="*/ 2887768 w 9550116"/>
                <a:gd name="connsiteY781" fmla="*/ 1632679 h 4691428"/>
                <a:gd name="connsiteX782" fmla="*/ 2915880 w 9550116"/>
                <a:gd name="connsiteY782" fmla="*/ 1622085 h 4691428"/>
                <a:gd name="connsiteX783" fmla="*/ 2926422 w 9550116"/>
                <a:gd name="connsiteY783" fmla="*/ 1593836 h 4691428"/>
                <a:gd name="connsiteX784" fmla="*/ 2933450 w 9550116"/>
                <a:gd name="connsiteY784" fmla="*/ 1562055 h 4691428"/>
                <a:gd name="connsiteX785" fmla="*/ 2947506 w 9550116"/>
                <a:gd name="connsiteY785" fmla="*/ 1562055 h 4691428"/>
                <a:gd name="connsiteX786" fmla="*/ 2947506 w 9550116"/>
                <a:gd name="connsiteY786" fmla="*/ 1547931 h 4691428"/>
                <a:gd name="connsiteX787" fmla="*/ 2968591 w 9550116"/>
                <a:gd name="connsiteY787" fmla="*/ 1533806 h 4691428"/>
                <a:gd name="connsiteX788" fmla="*/ 20934 w 9550116"/>
                <a:gd name="connsiteY788" fmla="*/ 1432907 h 4691428"/>
                <a:gd name="connsiteX789" fmla="*/ 14295 w 9550116"/>
                <a:gd name="connsiteY789" fmla="*/ 1450031 h 4691428"/>
                <a:gd name="connsiteX790" fmla="*/ 14295 w 9550116"/>
                <a:gd name="connsiteY790" fmla="*/ 1436332 h 4691428"/>
                <a:gd name="connsiteX791" fmla="*/ 20934 w 9550116"/>
                <a:gd name="connsiteY791" fmla="*/ 1432907 h 4691428"/>
                <a:gd name="connsiteX792" fmla="*/ 1864040 w 9550116"/>
                <a:gd name="connsiteY792" fmla="*/ 1430677 h 4691428"/>
                <a:gd name="connsiteX793" fmla="*/ 1858759 w 9550116"/>
                <a:gd name="connsiteY793" fmla="*/ 1431997 h 4691428"/>
                <a:gd name="connsiteX794" fmla="*/ 1851719 w 9550116"/>
                <a:gd name="connsiteY794" fmla="*/ 1435516 h 4691428"/>
                <a:gd name="connsiteX795" fmla="*/ 1830596 w 9550116"/>
                <a:gd name="connsiteY795" fmla="*/ 1442554 h 4691428"/>
                <a:gd name="connsiteX796" fmla="*/ 1823556 w 9550116"/>
                <a:gd name="connsiteY796" fmla="*/ 1470707 h 4691428"/>
                <a:gd name="connsiteX797" fmla="*/ 1816515 w 9550116"/>
                <a:gd name="connsiteY797" fmla="*/ 1449593 h 4691428"/>
                <a:gd name="connsiteX798" fmla="*/ 1816515 w 9550116"/>
                <a:gd name="connsiteY798" fmla="*/ 1477746 h 4691428"/>
                <a:gd name="connsiteX799" fmla="*/ 1851719 w 9550116"/>
                <a:gd name="connsiteY799" fmla="*/ 1477746 h 4691428"/>
                <a:gd name="connsiteX800" fmla="*/ 1862279 w 9550116"/>
                <a:gd name="connsiteY800" fmla="*/ 1502380 h 4691428"/>
                <a:gd name="connsiteX801" fmla="*/ 1883402 w 9550116"/>
                <a:gd name="connsiteY801" fmla="*/ 1530533 h 4691428"/>
                <a:gd name="connsiteX802" fmla="*/ 1869321 w 9550116"/>
                <a:gd name="connsiteY802" fmla="*/ 1541091 h 4691428"/>
                <a:gd name="connsiteX803" fmla="*/ 1876361 w 9550116"/>
                <a:gd name="connsiteY803" fmla="*/ 1562205 h 4691428"/>
                <a:gd name="connsiteX804" fmla="*/ 1904524 w 9550116"/>
                <a:gd name="connsiteY804" fmla="*/ 1562205 h 4691428"/>
                <a:gd name="connsiteX805" fmla="*/ 1908045 w 9550116"/>
                <a:gd name="connsiteY805" fmla="*/ 1523495 h 4691428"/>
                <a:gd name="connsiteX806" fmla="*/ 1890442 w 9550116"/>
                <a:gd name="connsiteY806" fmla="*/ 1509418 h 4691428"/>
                <a:gd name="connsiteX807" fmla="*/ 1883402 w 9550116"/>
                <a:gd name="connsiteY807" fmla="*/ 1481265 h 4691428"/>
                <a:gd name="connsiteX808" fmla="*/ 1869321 w 9550116"/>
                <a:gd name="connsiteY808" fmla="*/ 1431997 h 4691428"/>
                <a:gd name="connsiteX809" fmla="*/ 1864040 w 9550116"/>
                <a:gd name="connsiteY809" fmla="*/ 1430677 h 4691428"/>
                <a:gd name="connsiteX810" fmla="*/ 933028 w 9550116"/>
                <a:gd name="connsiteY810" fmla="*/ 1424741 h 4691428"/>
                <a:gd name="connsiteX811" fmla="*/ 965036 w 9550116"/>
                <a:gd name="connsiteY811" fmla="*/ 1470975 h 4691428"/>
                <a:gd name="connsiteX812" fmla="*/ 940142 w 9550116"/>
                <a:gd name="connsiteY812" fmla="*/ 1456749 h 4691428"/>
                <a:gd name="connsiteX813" fmla="*/ 933028 w 9550116"/>
                <a:gd name="connsiteY813" fmla="*/ 1424741 h 4691428"/>
                <a:gd name="connsiteX814" fmla="*/ 8302112 w 9550116"/>
                <a:gd name="connsiteY814" fmla="*/ 1422271 h 4691428"/>
                <a:gd name="connsiteX815" fmla="*/ 8303639 w 9550116"/>
                <a:gd name="connsiteY815" fmla="*/ 1477146 h 4691428"/>
                <a:gd name="connsiteX816" fmla="*/ 8310877 w 9550116"/>
                <a:gd name="connsiteY816" fmla="*/ 1501755 h 4691428"/>
                <a:gd name="connsiteX817" fmla="*/ 8310877 w 9550116"/>
                <a:gd name="connsiteY817" fmla="*/ 1522848 h 4691428"/>
                <a:gd name="connsiteX818" fmla="*/ 8318114 w 9550116"/>
                <a:gd name="connsiteY818" fmla="*/ 1575580 h 4691428"/>
                <a:gd name="connsiteX819" fmla="*/ 8336208 w 9550116"/>
                <a:gd name="connsiteY819" fmla="*/ 1600189 h 4691428"/>
                <a:gd name="connsiteX820" fmla="*/ 8310877 w 9550116"/>
                <a:gd name="connsiteY820" fmla="*/ 1607220 h 4691428"/>
                <a:gd name="connsiteX821" fmla="*/ 8310877 w 9550116"/>
                <a:gd name="connsiteY821" fmla="*/ 1652922 h 4691428"/>
                <a:gd name="connsiteX822" fmla="*/ 8296401 w 9550116"/>
                <a:gd name="connsiteY822" fmla="*/ 1652922 h 4691428"/>
                <a:gd name="connsiteX823" fmla="*/ 8310877 w 9550116"/>
                <a:gd name="connsiteY823" fmla="*/ 1698623 h 4691428"/>
                <a:gd name="connsiteX824" fmla="*/ 8274689 w 9550116"/>
                <a:gd name="connsiteY824" fmla="*/ 1691592 h 4691428"/>
                <a:gd name="connsiteX825" fmla="*/ 8281926 w 9550116"/>
                <a:gd name="connsiteY825" fmla="*/ 1652922 h 4691428"/>
                <a:gd name="connsiteX826" fmla="*/ 8271070 w 9550116"/>
                <a:gd name="connsiteY826" fmla="*/ 1631829 h 4691428"/>
                <a:gd name="connsiteX827" fmla="*/ 8281926 w 9550116"/>
                <a:gd name="connsiteY827" fmla="*/ 1554487 h 4691428"/>
                <a:gd name="connsiteX828" fmla="*/ 8271070 w 9550116"/>
                <a:gd name="connsiteY828" fmla="*/ 1522848 h 4691428"/>
                <a:gd name="connsiteX829" fmla="*/ 8271070 w 9550116"/>
                <a:gd name="connsiteY829" fmla="*/ 1477146 h 4691428"/>
                <a:gd name="connsiteX830" fmla="*/ 8289164 w 9550116"/>
                <a:gd name="connsiteY830" fmla="*/ 1456053 h 4691428"/>
                <a:gd name="connsiteX831" fmla="*/ 8296401 w 9550116"/>
                <a:gd name="connsiteY831" fmla="*/ 1434960 h 4691428"/>
                <a:gd name="connsiteX832" fmla="*/ 8289164 w 9550116"/>
                <a:gd name="connsiteY832" fmla="*/ 1431444 h 4691428"/>
                <a:gd name="connsiteX833" fmla="*/ 8302112 w 9550116"/>
                <a:gd name="connsiteY833" fmla="*/ 1422271 h 4691428"/>
                <a:gd name="connsiteX834" fmla="*/ 98462 w 9550116"/>
                <a:gd name="connsiteY834" fmla="*/ 1396289 h 4691428"/>
                <a:gd name="connsiteX835" fmla="*/ 91350 w 9550116"/>
                <a:gd name="connsiteY835" fmla="*/ 1411041 h 4691428"/>
                <a:gd name="connsiteX836" fmla="*/ 66455 w 9550116"/>
                <a:gd name="connsiteY836" fmla="*/ 1418418 h 4691428"/>
                <a:gd name="connsiteX837" fmla="*/ 98462 w 9550116"/>
                <a:gd name="connsiteY837" fmla="*/ 1396289 h 4691428"/>
                <a:gd name="connsiteX838" fmla="*/ 4245956 w 9550116"/>
                <a:gd name="connsiteY838" fmla="*/ 1389179 h 4691428"/>
                <a:gd name="connsiteX839" fmla="*/ 4252997 w 9550116"/>
                <a:gd name="connsiteY839" fmla="*/ 1396292 h 4691428"/>
                <a:gd name="connsiteX840" fmla="*/ 4298764 w 9550116"/>
                <a:gd name="connsiteY840" fmla="*/ 1396292 h 4691428"/>
                <a:gd name="connsiteX841" fmla="*/ 4316362 w 9550116"/>
                <a:gd name="connsiteY841" fmla="*/ 1410517 h 4691428"/>
                <a:gd name="connsiteX842" fmla="*/ 4312841 w 9550116"/>
                <a:gd name="connsiteY842" fmla="*/ 1424743 h 4691428"/>
                <a:gd name="connsiteX843" fmla="*/ 4298764 w 9550116"/>
                <a:gd name="connsiteY843" fmla="*/ 1431856 h 4691428"/>
                <a:gd name="connsiteX844" fmla="*/ 4312841 w 9550116"/>
                <a:gd name="connsiteY844" fmla="*/ 1463863 h 4691428"/>
                <a:gd name="connsiteX845" fmla="*/ 4305800 w 9550116"/>
                <a:gd name="connsiteY845" fmla="*/ 1495871 h 4691428"/>
                <a:gd name="connsiteX846" fmla="*/ 4270600 w 9550116"/>
                <a:gd name="connsiteY846" fmla="*/ 1495871 h 4691428"/>
                <a:gd name="connsiteX847" fmla="*/ 4267079 w 9550116"/>
                <a:gd name="connsiteY847" fmla="*/ 1517209 h 4691428"/>
                <a:gd name="connsiteX848" fmla="*/ 4252997 w 9550116"/>
                <a:gd name="connsiteY848" fmla="*/ 1531435 h 4691428"/>
                <a:gd name="connsiteX849" fmla="*/ 4214272 w 9550116"/>
                <a:gd name="connsiteY849" fmla="*/ 1531435 h 4691428"/>
                <a:gd name="connsiteX850" fmla="*/ 4224833 w 9550116"/>
                <a:gd name="connsiteY850" fmla="*/ 1488758 h 4691428"/>
                <a:gd name="connsiteX851" fmla="*/ 4224833 w 9550116"/>
                <a:gd name="connsiteY851" fmla="*/ 1463863 h 4691428"/>
                <a:gd name="connsiteX852" fmla="*/ 4214272 w 9550116"/>
                <a:gd name="connsiteY852" fmla="*/ 1431856 h 4691428"/>
                <a:gd name="connsiteX853" fmla="*/ 4238915 w 9550116"/>
                <a:gd name="connsiteY853" fmla="*/ 1435412 h 4691428"/>
                <a:gd name="connsiteX854" fmla="*/ 4245956 w 9550116"/>
                <a:gd name="connsiteY854" fmla="*/ 1389179 h 4691428"/>
                <a:gd name="connsiteX855" fmla="*/ 386670 w 9550116"/>
                <a:gd name="connsiteY855" fmla="*/ 1287409 h 4691428"/>
                <a:gd name="connsiteX856" fmla="*/ 393644 w 9550116"/>
                <a:gd name="connsiteY856" fmla="*/ 1312943 h 4691428"/>
                <a:gd name="connsiteX857" fmla="*/ 362263 w 9550116"/>
                <a:gd name="connsiteY857" fmla="*/ 1327533 h 4691428"/>
                <a:gd name="connsiteX858" fmla="*/ 362263 w 9550116"/>
                <a:gd name="connsiteY858" fmla="*/ 1312943 h 4691428"/>
                <a:gd name="connsiteX859" fmla="*/ 348317 w 9550116"/>
                <a:gd name="connsiteY859" fmla="*/ 1320238 h 4691428"/>
                <a:gd name="connsiteX860" fmla="*/ 355290 w 9550116"/>
                <a:gd name="connsiteY860" fmla="*/ 1312943 h 4691428"/>
                <a:gd name="connsiteX861" fmla="*/ 386670 w 9550116"/>
                <a:gd name="connsiteY861" fmla="*/ 1287409 h 4691428"/>
                <a:gd name="connsiteX862" fmla="*/ 4337660 w 9550116"/>
                <a:gd name="connsiteY862" fmla="*/ 1265888 h 4691428"/>
                <a:gd name="connsiteX863" fmla="*/ 4398118 w 9550116"/>
                <a:gd name="connsiteY863" fmla="*/ 1265888 h 4691428"/>
                <a:gd name="connsiteX864" fmla="*/ 4362555 w 9550116"/>
                <a:gd name="connsiteY864" fmla="*/ 1297664 h 4691428"/>
                <a:gd name="connsiteX865" fmla="*/ 4412344 w 9550116"/>
                <a:gd name="connsiteY865" fmla="*/ 1290602 h 4691428"/>
                <a:gd name="connsiteX866" fmla="*/ 4415900 w 9550116"/>
                <a:gd name="connsiteY866" fmla="*/ 1332970 h 4691428"/>
                <a:gd name="connsiteX867" fmla="*/ 4383893 w 9550116"/>
                <a:gd name="connsiteY867" fmla="*/ 1350623 h 4691428"/>
                <a:gd name="connsiteX868" fmla="*/ 4423013 w 9550116"/>
                <a:gd name="connsiteY868" fmla="*/ 1371807 h 4691428"/>
                <a:gd name="connsiteX869" fmla="*/ 4444351 w 9550116"/>
                <a:gd name="connsiteY869" fmla="*/ 1417705 h 4691428"/>
                <a:gd name="connsiteX870" fmla="*/ 4458577 w 9550116"/>
                <a:gd name="connsiteY870" fmla="*/ 1431828 h 4691428"/>
                <a:gd name="connsiteX871" fmla="*/ 4483471 w 9550116"/>
                <a:gd name="connsiteY871" fmla="*/ 1442420 h 4691428"/>
                <a:gd name="connsiteX872" fmla="*/ 4469246 w 9550116"/>
                <a:gd name="connsiteY872" fmla="*/ 1470665 h 4691428"/>
                <a:gd name="connsiteX873" fmla="*/ 4511922 w 9550116"/>
                <a:gd name="connsiteY873" fmla="*/ 1477726 h 4691428"/>
                <a:gd name="connsiteX874" fmla="*/ 4511922 w 9550116"/>
                <a:gd name="connsiteY874" fmla="*/ 1516563 h 4691428"/>
                <a:gd name="connsiteX875" fmla="*/ 4497697 w 9550116"/>
                <a:gd name="connsiteY875" fmla="*/ 1516563 h 4691428"/>
                <a:gd name="connsiteX876" fmla="*/ 4511922 w 9550116"/>
                <a:gd name="connsiteY876" fmla="*/ 1523624 h 4691428"/>
                <a:gd name="connsiteX877" fmla="*/ 4497697 w 9550116"/>
                <a:gd name="connsiteY877" fmla="*/ 1541277 h 4691428"/>
                <a:gd name="connsiteX878" fmla="*/ 4476358 w 9550116"/>
                <a:gd name="connsiteY878" fmla="*/ 1555400 h 4691428"/>
                <a:gd name="connsiteX879" fmla="*/ 4412344 w 9550116"/>
                <a:gd name="connsiteY879" fmla="*/ 1548338 h 4691428"/>
                <a:gd name="connsiteX880" fmla="*/ 4383893 w 9550116"/>
                <a:gd name="connsiteY880" fmla="*/ 1555400 h 4691428"/>
                <a:gd name="connsiteX881" fmla="*/ 4337660 w 9550116"/>
                <a:gd name="connsiteY881" fmla="*/ 1555400 h 4691428"/>
                <a:gd name="connsiteX882" fmla="*/ 4351886 w 9550116"/>
                <a:gd name="connsiteY882" fmla="*/ 1548338 h 4691428"/>
                <a:gd name="connsiteX883" fmla="*/ 4358998 w 9550116"/>
                <a:gd name="connsiteY883" fmla="*/ 1555400 h 4691428"/>
                <a:gd name="connsiteX884" fmla="*/ 4362555 w 9550116"/>
                <a:gd name="connsiteY884" fmla="*/ 1541277 h 4691428"/>
                <a:gd name="connsiteX885" fmla="*/ 4405231 w 9550116"/>
                <a:gd name="connsiteY885" fmla="*/ 1534216 h 4691428"/>
                <a:gd name="connsiteX886" fmla="*/ 4351886 w 9550116"/>
                <a:gd name="connsiteY886" fmla="*/ 1516563 h 4691428"/>
                <a:gd name="connsiteX887" fmla="*/ 4351886 w 9550116"/>
                <a:gd name="connsiteY887" fmla="*/ 1477726 h 4691428"/>
                <a:gd name="connsiteX888" fmla="*/ 4362555 w 9550116"/>
                <a:gd name="connsiteY888" fmla="*/ 1470665 h 4691428"/>
                <a:gd name="connsiteX889" fmla="*/ 4391006 w 9550116"/>
                <a:gd name="connsiteY889" fmla="*/ 1470665 h 4691428"/>
                <a:gd name="connsiteX890" fmla="*/ 4398118 w 9550116"/>
                <a:gd name="connsiteY890" fmla="*/ 1431828 h 4691428"/>
                <a:gd name="connsiteX891" fmla="*/ 4376780 w 9550116"/>
                <a:gd name="connsiteY891" fmla="*/ 1403583 h 4691428"/>
                <a:gd name="connsiteX892" fmla="*/ 4351886 w 9550116"/>
                <a:gd name="connsiteY892" fmla="*/ 1410644 h 4691428"/>
                <a:gd name="connsiteX893" fmla="*/ 4351886 w 9550116"/>
                <a:gd name="connsiteY893" fmla="*/ 1378868 h 4691428"/>
                <a:gd name="connsiteX894" fmla="*/ 4323435 w 9550116"/>
                <a:gd name="connsiteY894" fmla="*/ 1364746 h 4691428"/>
                <a:gd name="connsiteX895" fmla="*/ 4305653 w 9550116"/>
                <a:gd name="connsiteY895" fmla="*/ 1297664 h 4691428"/>
                <a:gd name="connsiteX896" fmla="*/ 4337660 w 9550116"/>
                <a:gd name="connsiteY896" fmla="*/ 1265888 h 4691428"/>
                <a:gd name="connsiteX897" fmla="*/ 8905774 w 9550116"/>
                <a:gd name="connsiteY897" fmla="*/ 1200126 h 4691428"/>
                <a:gd name="connsiteX898" fmla="*/ 8905774 w 9550116"/>
                <a:gd name="connsiteY898" fmla="*/ 1207163 h 4691428"/>
                <a:gd name="connsiteX899" fmla="*/ 8919858 w 9550116"/>
                <a:gd name="connsiteY899" fmla="*/ 1214200 h 4691428"/>
                <a:gd name="connsiteX900" fmla="*/ 8905774 w 9550116"/>
                <a:gd name="connsiteY900" fmla="*/ 1200126 h 4691428"/>
                <a:gd name="connsiteX901" fmla="*/ 2330679 w 9550116"/>
                <a:gd name="connsiteY901" fmla="*/ 1116520 h 4691428"/>
                <a:gd name="connsiteX902" fmla="*/ 2341348 w 9550116"/>
                <a:gd name="connsiteY902" fmla="*/ 1143918 h 4691428"/>
                <a:gd name="connsiteX903" fmla="*/ 2330679 w 9550116"/>
                <a:gd name="connsiteY903" fmla="*/ 1116520 h 4691428"/>
                <a:gd name="connsiteX904" fmla="*/ 2271565 w 9550116"/>
                <a:gd name="connsiteY904" fmla="*/ 1091495 h 4691428"/>
                <a:gd name="connsiteX905" fmla="*/ 2278520 w 9550116"/>
                <a:gd name="connsiteY905" fmla="*/ 1101769 h 4691428"/>
                <a:gd name="connsiteX906" fmla="*/ 2250701 w 9550116"/>
                <a:gd name="connsiteY906" fmla="*/ 1108619 h 4691428"/>
                <a:gd name="connsiteX907" fmla="*/ 2226360 w 9550116"/>
                <a:gd name="connsiteY907" fmla="*/ 1108619 h 4691428"/>
                <a:gd name="connsiteX908" fmla="*/ 2271565 w 9550116"/>
                <a:gd name="connsiteY908" fmla="*/ 1091495 h 4691428"/>
                <a:gd name="connsiteX909" fmla="*/ 1533784 w 9550116"/>
                <a:gd name="connsiteY909" fmla="*/ 1082227 h 4691428"/>
                <a:gd name="connsiteX910" fmla="*/ 1496161 w 9550116"/>
                <a:gd name="connsiteY910" fmla="*/ 1090639 h 4691428"/>
                <a:gd name="connsiteX911" fmla="*/ 1482079 w 9550116"/>
                <a:gd name="connsiteY911" fmla="*/ 1108235 h 4691428"/>
                <a:gd name="connsiteX912" fmla="*/ 1450395 w 9550116"/>
                <a:gd name="connsiteY912" fmla="*/ 1108235 h 4691428"/>
                <a:gd name="connsiteX913" fmla="*/ 1436314 w 9550116"/>
                <a:gd name="connsiteY913" fmla="*/ 1115273 h 4691428"/>
                <a:gd name="connsiteX914" fmla="*/ 1411671 w 9550116"/>
                <a:gd name="connsiteY914" fmla="*/ 1108235 h 4691428"/>
                <a:gd name="connsiteX915" fmla="*/ 1404630 w 9550116"/>
                <a:gd name="connsiteY915" fmla="*/ 1094158 h 4691428"/>
                <a:gd name="connsiteX916" fmla="*/ 1397589 w 9550116"/>
                <a:gd name="connsiteY916" fmla="*/ 1115273 h 4691428"/>
                <a:gd name="connsiteX917" fmla="*/ 1411671 w 9550116"/>
                <a:gd name="connsiteY917" fmla="*/ 1129350 h 4691428"/>
                <a:gd name="connsiteX918" fmla="*/ 1383508 w 9550116"/>
                <a:gd name="connsiteY918" fmla="*/ 1143427 h 4691428"/>
                <a:gd name="connsiteX919" fmla="*/ 1358866 w 9550116"/>
                <a:gd name="connsiteY919" fmla="*/ 1153984 h 4691428"/>
                <a:gd name="connsiteX920" fmla="*/ 1337743 w 9550116"/>
                <a:gd name="connsiteY920" fmla="*/ 1175099 h 4691428"/>
                <a:gd name="connsiteX921" fmla="*/ 1376467 w 9550116"/>
                <a:gd name="connsiteY921" fmla="*/ 1175099 h 4691428"/>
                <a:gd name="connsiteX922" fmla="*/ 1411671 w 9550116"/>
                <a:gd name="connsiteY922" fmla="*/ 1153984 h 4691428"/>
                <a:gd name="connsiteX923" fmla="*/ 1422232 w 9550116"/>
                <a:gd name="connsiteY923" fmla="*/ 1153984 h 4691428"/>
                <a:gd name="connsiteX924" fmla="*/ 1457436 w 9550116"/>
                <a:gd name="connsiteY924" fmla="*/ 1146946 h 4691428"/>
                <a:gd name="connsiteX925" fmla="*/ 1464477 w 9550116"/>
                <a:gd name="connsiteY925" fmla="*/ 1136388 h 4691428"/>
                <a:gd name="connsiteX926" fmla="*/ 1496161 w 9550116"/>
                <a:gd name="connsiteY926" fmla="*/ 1129350 h 4691428"/>
                <a:gd name="connsiteX927" fmla="*/ 1496161 w 9550116"/>
                <a:gd name="connsiteY927" fmla="*/ 1122312 h 4691428"/>
                <a:gd name="connsiteX928" fmla="*/ 1517282 w 9550116"/>
                <a:gd name="connsiteY928" fmla="*/ 1122312 h 4691428"/>
                <a:gd name="connsiteX929" fmla="*/ 1520803 w 9550116"/>
                <a:gd name="connsiteY929" fmla="*/ 1115273 h 4691428"/>
                <a:gd name="connsiteX930" fmla="*/ 1534885 w 9550116"/>
                <a:gd name="connsiteY930" fmla="*/ 1115273 h 4691428"/>
                <a:gd name="connsiteX931" fmla="*/ 1548966 w 9550116"/>
                <a:gd name="connsiteY931" fmla="*/ 1083601 h 4691428"/>
                <a:gd name="connsiteX932" fmla="*/ 1533784 w 9550116"/>
                <a:gd name="connsiteY932" fmla="*/ 1082227 h 4691428"/>
                <a:gd name="connsiteX933" fmla="*/ 2395882 w 9550116"/>
                <a:gd name="connsiteY933" fmla="*/ 1060212 h 4691428"/>
                <a:gd name="connsiteX934" fmla="*/ 2408010 w 9550116"/>
                <a:gd name="connsiteY934" fmla="*/ 1076215 h 4691428"/>
                <a:gd name="connsiteX935" fmla="*/ 2383751 w 9550116"/>
                <a:gd name="connsiteY935" fmla="*/ 1076215 h 4691428"/>
                <a:gd name="connsiteX936" fmla="*/ 2395882 w 9550116"/>
                <a:gd name="connsiteY936" fmla="*/ 1060212 h 4691428"/>
                <a:gd name="connsiteX937" fmla="*/ 2409174 w 9550116"/>
                <a:gd name="connsiteY937" fmla="*/ 986120 h 4691428"/>
                <a:gd name="connsiteX938" fmla="*/ 2461250 w 9550116"/>
                <a:gd name="connsiteY938" fmla="*/ 1003446 h 4691428"/>
                <a:gd name="connsiteX939" fmla="*/ 2436949 w 9550116"/>
                <a:gd name="connsiteY939" fmla="*/ 1017307 h 4691428"/>
                <a:gd name="connsiteX940" fmla="*/ 2409174 w 9550116"/>
                <a:gd name="connsiteY940" fmla="*/ 1024238 h 4691428"/>
                <a:gd name="connsiteX941" fmla="*/ 2384872 w 9550116"/>
                <a:gd name="connsiteY941" fmla="*/ 1017307 h 4691428"/>
                <a:gd name="connsiteX942" fmla="*/ 2388345 w 9550116"/>
                <a:gd name="connsiteY942" fmla="*/ 999981 h 4691428"/>
                <a:gd name="connsiteX943" fmla="*/ 2409174 w 9550116"/>
                <a:gd name="connsiteY943" fmla="*/ 986120 h 4691428"/>
                <a:gd name="connsiteX944" fmla="*/ 2193707 w 9550116"/>
                <a:gd name="connsiteY944" fmla="*/ 957671 h 4691428"/>
                <a:gd name="connsiteX945" fmla="*/ 2232284 w 9550116"/>
                <a:gd name="connsiteY945" fmla="*/ 999511 h 4691428"/>
                <a:gd name="connsiteX946" fmla="*/ 2242806 w 9550116"/>
                <a:gd name="connsiteY946" fmla="*/ 992537 h 4691428"/>
                <a:gd name="connsiteX947" fmla="*/ 2263847 w 9550116"/>
                <a:gd name="connsiteY947" fmla="*/ 1009971 h 4691428"/>
                <a:gd name="connsiteX948" fmla="*/ 2291903 w 9550116"/>
                <a:gd name="connsiteY948" fmla="*/ 1044837 h 4691428"/>
                <a:gd name="connsiteX949" fmla="*/ 2316453 w 9550116"/>
                <a:gd name="connsiteY949" fmla="*/ 1048324 h 4691428"/>
                <a:gd name="connsiteX950" fmla="*/ 2232284 w 9550116"/>
                <a:gd name="connsiteY950" fmla="*/ 1055297 h 4691428"/>
                <a:gd name="connsiteX951" fmla="*/ 2197214 w 9550116"/>
                <a:gd name="connsiteY951" fmla="*/ 1076217 h 4691428"/>
                <a:gd name="connsiteX952" fmla="*/ 2148116 w 9550116"/>
                <a:gd name="connsiteY952" fmla="*/ 1055297 h 4691428"/>
                <a:gd name="connsiteX953" fmla="*/ 2158637 w 9550116"/>
                <a:gd name="connsiteY953" fmla="*/ 1048324 h 4691428"/>
                <a:gd name="connsiteX954" fmla="*/ 2165651 w 9550116"/>
                <a:gd name="connsiteY954" fmla="*/ 1037864 h 4691428"/>
                <a:gd name="connsiteX955" fmla="*/ 2165651 w 9550116"/>
                <a:gd name="connsiteY955" fmla="*/ 978591 h 4691428"/>
                <a:gd name="connsiteX956" fmla="*/ 2193707 w 9550116"/>
                <a:gd name="connsiteY956" fmla="*/ 957671 h 4691428"/>
                <a:gd name="connsiteX957" fmla="*/ 4036017 w 9550116"/>
                <a:gd name="connsiteY957" fmla="*/ 924476 h 4691428"/>
                <a:gd name="connsiteX958" fmla="*/ 4064231 w 9550116"/>
                <a:gd name="connsiteY958" fmla="*/ 938580 h 4691428"/>
                <a:gd name="connsiteX959" fmla="*/ 4081865 w 9550116"/>
                <a:gd name="connsiteY959" fmla="*/ 945632 h 4691428"/>
                <a:gd name="connsiteX960" fmla="*/ 4074811 w 9550116"/>
                <a:gd name="connsiteY960" fmla="*/ 956210 h 4691428"/>
                <a:gd name="connsiteX961" fmla="*/ 4110079 w 9550116"/>
                <a:gd name="connsiteY961" fmla="*/ 977366 h 4691428"/>
                <a:gd name="connsiteX962" fmla="*/ 4088918 w 9550116"/>
                <a:gd name="connsiteY962" fmla="*/ 1016151 h 4691428"/>
                <a:gd name="connsiteX963" fmla="*/ 4071285 w 9550116"/>
                <a:gd name="connsiteY963" fmla="*/ 1023203 h 4691428"/>
                <a:gd name="connsiteX964" fmla="*/ 4043071 w 9550116"/>
                <a:gd name="connsiteY964" fmla="*/ 1037307 h 4691428"/>
                <a:gd name="connsiteX965" fmla="*/ 4025437 w 9550116"/>
                <a:gd name="connsiteY965" fmla="*/ 1044359 h 4691428"/>
                <a:gd name="connsiteX966" fmla="*/ 4011330 w 9550116"/>
                <a:gd name="connsiteY966" fmla="*/ 1047885 h 4691428"/>
                <a:gd name="connsiteX967" fmla="*/ 3930215 w 9550116"/>
                <a:gd name="connsiteY967" fmla="*/ 1054937 h 4691428"/>
                <a:gd name="connsiteX968" fmla="*/ 3926688 w 9550116"/>
                <a:gd name="connsiteY968" fmla="*/ 1047885 h 4691428"/>
                <a:gd name="connsiteX969" fmla="*/ 3898474 w 9550116"/>
                <a:gd name="connsiteY969" fmla="*/ 1037307 h 4691428"/>
                <a:gd name="connsiteX970" fmla="*/ 3884367 w 9550116"/>
                <a:gd name="connsiteY970" fmla="*/ 1030255 h 4691428"/>
                <a:gd name="connsiteX971" fmla="*/ 3898474 w 9550116"/>
                <a:gd name="connsiteY971" fmla="*/ 1023203 h 4691428"/>
                <a:gd name="connsiteX972" fmla="*/ 3880840 w 9550116"/>
                <a:gd name="connsiteY972" fmla="*/ 1009099 h 4691428"/>
                <a:gd name="connsiteX973" fmla="*/ 3880840 w 9550116"/>
                <a:gd name="connsiteY973" fmla="*/ 970314 h 4691428"/>
                <a:gd name="connsiteX974" fmla="*/ 3838519 w 9550116"/>
                <a:gd name="connsiteY974" fmla="*/ 977366 h 4691428"/>
                <a:gd name="connsiteX975" fmla="*/ 3852626 w 9550116"/>
                <a:gd name="connsiteY975" fmla="*/ 949158 h 4691428"/>
                <a:gd name="connsiteX976" fmla="*/ 3905527 w 9550116"/>
                <a:gd name="connsiteY976" fmla="*/ 949158 h 4691428"/>
                <a:gd name="connsiteX977" fmla="*/ 3912581 w 9550116"/>
                <a:gd name="connsiteY977" fmla="*/ 977366 h 4691428"/>
                <a:gd name="connsiteX978" fmla="*/ 3930215 w 9550116"/>
                <a:gd name="connsiteY978" fmla="*/ 949158 h 4691428"/>
                <a:gd name="connsiteX979" fmla="*/ 3972536 w 9550116"/>
                <a:gd name="connsiteY979" fmla="*/ 963262 h 4691428"/>
                <a:gd name="connsiteX980" fmla="*/ 3983116 w 9550116"/>
                <a:gd name="connsiteY980" fmla="*/ 949158 h 4691428"/>
                <a:gd name="connsiteX981" fmla="*/ 4025437 w 9550116"/>
                <a:gd name="connsiteY981" fmla="*/ 945632 h 4691428"/>
                <a:gd name="connsiteX982" fmla="*/ 4036017 w 9550116"/>
                <a:gd name="connsiteY982" fmla="*/ 924476 h 4691428"/>
                <a:gd name="connsiteX983" fmla="*/ 2566788 w 9550116"/>
                <a:gd name="connsiteY983" fmla="*/ 911369 h 4691428"/>
                <a:gd name="connsiteX984" fmla="*/ 2573837 w 9550116"/>
                <a:gd name="connsiteY984" fmla="*/ 950074 h 4691428"/>
                <a:gd name="connsiteX985" fmla="*/ 2619657 w 9550116"/>
                <a:gd name="connsiteY985" fmla="*/ 946555 h 4691428"/>
                <a:gd name="connsiteX986" fmla="*/ 2605558 w 9550116"/>
                <a:gd name="connsiteY986" fmla="*/ 925443 h 4691428"/>
                <a:gd name="connsiteX987" fmla="*/ 2566788 w 9550116"/>
                <a:gd name="connsiteY987" fmla="*/ 911369 h 4691428"/>
                <a:gd name="connsiteX988" fmla="*/ 1274377 w 9550116"/>
                <a:gd name="connsiteY988" fmla="*/ 904124 h 4691428"/>
                <a:gd name="connsiteX989" fmla="*/ 1246214 w 9550116"/>
                <a:gd name="connsiteY989" fmla="*/ 918201 h 4691428"/>
                <a:gd name="connsiteX990" fmla="*/ 1200448 w 9550116"/>
                <a:gd name="connsiteY990" fmla="*/ 925239 h 4691428"/>
                <a:gd name="connsiteX991" fmla="*/ 1193408 w 9550116"/>
                <a:gd name="connsiteY991" fmla="*/ 932278 h 4691428"/>
                <a:gd name="connsiteX992" fmla="*/ 1130041 w 9550116"/>
                <a:gd name="connsiteY992" fmla="*/ 939316 h 4691428"/>
                <a:gd name="connsiteX993" fmla="*/ 1130041 w 9550116"/>
                <a:gd name="connsiteY993" fmla="*/ 956912 h 4691428"/>
                <a:gd name="connsiteX994" fmla="*/ 1133562 w 9550116"/>
                <a:gd name="connsiteY994" fmla="*/ 963950 h 4691428"/>
                <a:gd name="connsiteX995" fmla="*/ 1214530 w 9550116"/>
                <a:gd name="connsiteY995" fmla="*/ 963950 h 4691428"/>
                <a:gd name="connsiteX996" fmla="*/ 1193408 w 9550116"/>
                <a:gd name="connsiteY996" fmla="*/ 970988 h 4691428"/>
                <a:gd name="connsiteX997" fmla="*/ 1168765 w 9550116"/>
                <a:gd name="connsiteY997" fmla="*/ 985065 h 4691428"/>
                <a:gd name="connsiteX998" fmla="*/ 1253254 w 9550116"/>
                <a:gd name="connsiteY998" fmla="*/ 978027 h 4691428"/>
                <a:gd name="connsiteX999" fmla="*/ 1260295 w 9550116"/>
                <a:gd name="connsiteY999" fmla="*/ 999141 h 4691428"/>
                <a:gd name="connsiteX1000" fmla="*/ 1277897 w 9550116"/>
                <a:gd name="connsiteY1000" fmla="*/ 992103 h 4691428"/>
                <a:gd name="connsiteX1001" fmla="*/ 1291978 w 9550116"/>
                <a:gd name="connsiteY1001" fmla="*/ 963950 h 4691428"/>
                <a:gd name="connsiteX1002" fmla="*/ 1320141 w 9550116"/>
                <a:gd name="connsiteY1002" fmla="*/ 963950 h 4691428"/>
                <a:gd name="connsiteX1003" fmla="*/ 1330703 w 9550116"/>
                <a:gd name="connsiteY1003" fmla="*/ 949873 h 4691428"/>
                <a:gd name="connsiteX1004" fmla="*/ 1330703 w 9550116"/>
                <a:gd name="connsiteY1004" fmla="*/ 932278 h 4691428"/>
                <a:gd name="connsiteX1005" fmla="*/ 1327182 w 9550116"/>
                <a:gd name="connsiteY1005" fmla="*/ 939316 h 4691428"/>
                <a:gd name="connsiteX1006" fmla="*/ 1320141 w 9550116"/>
                <a:gd name="connsiteY1006" fmla="*/ 918201 h 4691428"/>
                <a:gd name="connsiteX1007" fmla="*/ 1267336 w 9550116"/>
                <a:gd name="connsiteY1007" fmla="*/ 932278 h 4691428"/>
                <a:gd name="connsiteX1008" fmla="*/ 1284937 w 9550116"/>
                <a:gd name="connsiteY1008" fmla="*/ 911163 h 4691428"/>
                <a:gd name="connsiteX1009" fmla="*/ 1274377 w 9550116"/>
                <a:gd name="connsiteY1009" fmla="*/ 904124 h 4691428"/>
                <a:gd name="connsiteX1010" fmla="*/ 2437355 w 9550116"/>
                <a:gd name="connsiteY1010" fmla="*/ 854218 h 4691428"/>
                <a:gd name="connsiteX1011" fmla="*/ 2468405 w 9550116"/>
                <a:gd name="connsiteY1011" fmla="*/ 855718 h 4691428"/>
                <a:gd name="connsiteX1012" fmla="*/ 2475413 w 9550116"/>
                <a:gd name="connsiteY1012" fmla="*/ 894839 h 4691428"/>
                <a:gd name="connsiteX1013" fmla="*/ 2408820 w 9550116"/>
                <a:gd name="connsiteY1013" fmla="*/ 880613 h 4691428"/>
                <a:gd name="connsiteX1014" fmla="*/ 2422841 w 9550116"/>
                <a:gd name="connsiteY1014" fmla="*/ 855718 h 4691428"/>
                <a:gd name="connsiteX1015" fmla="*/ 2437355 w 9550116"/>
                <a:gd name="connsiteY1015" fmla="*/ 854218 h 4691428"/>
                <a:gd name="connsiteX1016" fmla="*/ 1604413 w 9550116"/>
                <a:gd name="connsiteY1016" fmla="*/ 835088 h 4691428"/>
                <a:gd name="connsiteX1017" fmla="*/ 1615371 w 9550116"/>
                <a:gd name="connsiteY1017" fmla="*/ 835713 h 4691428"/>
                <a:gd name="connsiteX1018" fmla="*/ 1620596 w 9550116"/>
                <a:gd name="connsiteY1018" fmla="*/ 848605 h 4691428"/>
                <a:gd name="connsiteX1019" fmla="*/ 1574361 w 9550116"/>
                <a:gd name="connsiteY1019" fmla="*/ 855718 h 4691428"/>
                <a:gd name="connsiteX1020" fmla="*/ 1604413 w 9550116"/>
                <a:gd name="connsiteY1020" fmla="*/ 835088 h 4691428"/>
                <a:gd name="connsiteX1021" fmla="*/ 5782729 w 9550116"/>
                <a:gd name="connsiteY1021" fmla="*/ 794075 h 4691428"/>
                <a:gd name="connsiteX1022" fmla="*/ 5811180 w 9550116"/>
                <a:gd name="connsiteY1022" fmla="*/ 819725 h 4691428"/>
                <a:gd name="connsiteX1023" fmla="*/ 5775616 w 9550116"/>
                <a:gd name="connsiteY1023" fmla="*/ 834382 h 4691428"/>
                <a:gd name="connsiteX1024" fmla="*/ 5768503 w 9550116"/>
                <a:gd name="connsiteY1024" fmla="*/ 801404 h 4691428"/>
                <a:gd name="connsiteX1025" fmla="*/ 5782729 w 9550116"/>
                <a:gd name="connsiteY1025" fmla="*/ 794075 h 4691428"/>
                <a:gd name="connsiteX1026" fmla="*/ 3032029 w 9550116"/>
                <a:gd name="connsiteY1026" fmla="*/ 766808 h 4691428"/>
                <a:gd name="connsiteX1027" fmla="*/ 3077530 w 9550116"/>
                <a:gd name="connsiteY1027" fmla="*/ 788147 h 4691428"/>
                <a:gd name="connsiteX1028" fmla="*/ 3014528 w 9550116"/>
                <a:gd name="connsiteY1028" fmla="*/ 788147 h 4691428"/>
                <a:gd name="connsiteX1029" fmla="*/ 3032029 w 9550116"/>
                <a:gd name="connsiteY1029" fmla="*/ 766808 h 4691428"/>
                <a:gd name="connsiteX1030" fmla="*/ 3052147 w 9550116"/>
                <a:gd name="connsiteY1030" fmla="*/ 735135 h 4691428"/>
                <a:gd name="connsiteX1031" fmla="*/ 3091755 w 9550116"/>
                <a:gd name="connsiteY1031" fmla="*/ 756140 h 4691428"/>
                <a:gd name="connsiteX1032" fmla="*/ 3039595 w 9550116"/>
                <a:gd name="connsiteY1032" fmla="*/ 741915 h 4691428"/>
                <a:gd name="connsiteX1033" fmla="*/ 3052147 w 9550116"/>
                <a:gd name="connsiteY1033" fmla="*/ 735135 h 4691428"/>
                <a:gd name="connsiteX1034" fmla="*/ 1931973 w 9550116"/>
                <a:gd name="connsiteY1034" fmla="*/ 674610 h 4691428"/>
                <a:gd name="connsiteX1035" fmla="*/ 1950290 w 9550116"/>
                <a:gd name="connsiteY1035" fmla="*/ 689456 h 4691428"/>
                <a:gd name="connsiteX1036" fmla="*/ 1974931 w 9550116"/>
                <a:gd name="connsiteY1036" fmla="*/ 689456 h 4691428"/>
                <a:gd name="connsiteX1037" fmla="*/ 1967891 w 9550116"/>
                <a:gd name="connsiteY1037" fmla="*/ 703533 h 4691428"/>
                <a:gd name="connsiteX1038" fmla="*/ 1989013 w 9550116"/>
                <a:gd name="connsiteY1038" fmla="*/ 703533 h 4691428"/>
                <a:gd name="connsiteX1039" fmla="*/ 1989013 w 9550116"/>
                <a:gd name="connsiteY1039" fmla="*/ 721129 h 4691428"/>
                <a:gd name="connsiteX1040" fmla="*/ 2003094 w 9550116"/>
                <a:gd name="connsiteY1040" fmla="*/ 721129 h 4691428"/>
                <a:gd name="connsiteX1041" fmla="*/ 2003094 w 9550116"/>
                <a:gd name="connsiteY1041" fmla="*/ 749282 h 4691428"/>
                <a:gd name="connsiteX1042" fmla="*/ 2006616 w 9550116"/>
                <a:gd name="connsiteY1042" fmla="*/ 759839 h 4691428"/>
                <a:gd name="connsiteX1043" fmla="*/ 2003094 w 9550116"/>
                <a:gd name="connsiteY1043" fmla="*/ 766877 h 4691428"/>
                <a:gd name="connsiteX1044" fmla="*/ 1996054 w 9550116"/>
                <a:gd name="connsiteY1044" fmla="*/ 787992 h 4691428"/>
                <a:gd name="connsiteX1045" fmla="*/ 2027737 w 9550116"/>
                <a:gd name="connsiteY1045" fmla="*/ 780954 h 4691428"/>
                <a:gd name="connsiteX1046" fmla="*/ 2052380 w 9550116"/>
                <a:gd name="connsiteY1046" fmla="*/ 795031 h 4691428"/>
                <a:gd name="connsiteX1047" fmla="*/ 2052380 w 9550116"/>
                <a:gd name="connsiteY1047" fmla="*/ 826703 h 4691428"/>
                <a:gd name="connsiteX1048" fmla="*/ 2098145 w 9550116"/>
                <a:gd name="connsiteY1048" fmla="*/ 819665 h 4691428"/>
                <a:gd name="connsiteX1049" fmla="*/ 2105186 w 9550116"/>
                <a:gd name="connsiteY1049" fmla="*/ 812626 h 4691428"/>
                <a:gd name="connsiteX1050" fmla="*/ 2112226 w 9550116"/>
                <a:gd name="connsiteY1050" fmla="*/ 833741 h 4691428"/>
                <a:gd name="connsiteX1051" fmla="*/ 2126308 w 9550116"/>
                <a:gd name="connsiteY1051" fmla="*/ 840780 h 4691428"/>
                <a:gd name="connsiteX1052" fmla="*/ 2112226 w 9550116"/>
                <a:gd name="connsiteY1052" fmla="*/ 879490 h 4691428"/>
                <a:gd name="connsiteX1053" fmla="*/ 2126308 w 9550116"/>
                <a:gd name="connsiteY1053" fmla="*/ 900605 h 4691428"/>
                <a:gd name="connsiteX1054" fmla="*/ 2147430 w 9550116"/>
                <a:gd name="connsiteY1054" fmla="*/ 900605 h 4691428"/>
                <a:gd name="connsiteX1055" fmla="*/ 2157992 w 9550116"/>
                <a:gd name="connsiteY1055" fmla="*/ 865414 h 4691428"/>
                <a:gd name="connsiteX1056" fmla="*/ 2172073 w 9550116"/>
                <a:gd name="connsiteY1056" fmla="*/ 847818 h 4691428"/>
                <a:gd name="connsiteX1057" fmla="*/ 2196715 w 9550116"/>
                <a:gd name="connsiteY1057" fmla="*/ 833741 h 4691428"/>
                <a:gd name="connsiteX1058" fmla="*/ 2196715 w 9550116"/>
                <a:gd name="connsiteY1058" fmla="*/ 787992 h 4691428"/>
                <a:gd name="connsiteX1059" fmla="*/ 2249521 w 9550116"/>
                <a:gd name="connsiteY1059" fmla="*/ 787992 h 4691428"/>
                <a:gd name="connsiteX1060" fmla="*/ 2256562 w 9550116"/>
                <a:gd name="connsiteY1060" fmla="*/ 805588 h 4691428"/>
                <a:gd name="connsiteX1061" fmla="*/ 2270644 w 9550116"/>
                <a:gd name="connsiteY1061" fmla="*/ 805588 h 4691428"/>
                <a:gd name="connsiteX1062" fmla="*/ 2291766 w 9550116"/>
                <a:gd name="connsiteY1062" fmla="*/ 819665 h 4691428"/>
                <a:gd name="connsiteX1063" fmla="*/ 2270644 w 9550116"/>
                <a:gd name="connsiteY1063" fmla="*/ 854856 h 4691428"/>
                <a:gd name="connsiteX1064" fmla="*/ 2295286 w 9550116"/>
                <a:gd name="connsiteY1064" fmla="*/ 893567 h 4691428"/>
                <a:gd name="connsiteX1065" fmla="*/ 2270644 w 9550116"/>
                <a:gd name="connsiteY1065" fmla="*/ 925239 h 4691428"/>
                <a:gd name="connsiteX1066" fmla="*/ 2249521 w 9550116"/>
                <a:gd name="connsiteY1066" fmla="*/ 925239 h 4691428"/>
                <a:gd name="connsiteX1067" fmla="*/ 2231919 w 9550116"/>
                <a:gd name="connsiteY1067" fmla="*/ 956912 h 4691428"/>
                <a:gd name="connsiteX1068" fmla="*/ 2203756 w 9550116"/>
                <a:gd name="connsiteY1068" fmla="*/ 946354 h 4691428"/>
                <a:gd name="connsiteX1069" fmla="*/ 2217838 w 9550116"/>
                <a:gd name="connsiteY1069" fmla="*/ 939316 h 4691428"/>
                <a:gd name="connsiteX1070" fmla="*/ 2157992 w 9550116"/>
                <a:gd name="connsiteY1070" fmla="*/ 939316 h 4691428"/>
                <a:gd name="connsiteX1071" fmla="*/ 2157992 w 9550116"/>
                <a:gd name="connsiteY1071" fmla="*/ 978027 h 4691428"/>
                <a:gd name="connsiteX1072" fmla="*/ 2150951 w 9550116"/>
                <a:gd name="connsiteY1072" fmla="*/ 963950 h 4691428"/>
                <a:gd name="connsiteX1073" fmla="*/ 2119267 w 9550116"/>
                <a:gd name="connsiteY1073" fmla="*/ 985065 h 4691428"/>
                <a:gd name="connsiteX1074" fmla="*/ 2133349 w 9550116"/>
                <a:gd name="connsiteY1074" fmla="*/ 999141 h 4691428"/>
                <a:gd name="connsiteX1075" fmla="*/ 2126308 w 9550116"/>
                <a:gd name="connsiteY1075" fmla="*/ 1023775 h 4691428"/>
                <a:gd name="connsiteX1076" fmla="*/ 2087583 w 9550116"/>
                <a:gd name="connsiteY1076" fmla="*/ 1044890 h 4691428"/>
                <a:gd name="connsiteX1077" fmla="*/ 2073502 w 9550116"/>
                <a:gd name="connsiteY1077" fmla="*/ 1055448 h 4691428"/>
                <a:gd name="connsiteX1078" fmla="*/ 2048860 w 9550116"/>
                <a:gd name="connsiteY1078" fmla="*/ 1055448 h 4691428"/>
                <a:gd name="connsiteX1079" fmla="*/ 2041819 w 9550116"/>
                <a:gd name="connsiteY1079" fmla="*/ 1083601 h 4691428"/>
                <a:gd name="connsiteX1080" fmla="*/ 2027737 w 9550116"/>
                <a:gd name="connsiteY1080" fmla="*/ 1090639 h 4691428"/>
                <a:gd name="connsiteX1081" fmla="*/ 1996054 w 9550116"/>
                <a:gd name="connsiteY1081" fmla="*/ 1090639 h 4691428"/>
                <a:gd name="connsiteX1082" fmla="*/ 2003094 w 9550116"/>
                <a:gd name="connsiteY1082" fmla="*/ 1115273 h 4691428"/>
                <a:gd name="connsiteX1083" fmla="*/ 1981973 w 9550116"/>
                <a:gd name="connsiteY1083" fmla="*/ 1136388 h 4691428"/>
                <a:gd name="connsiteX1084" fmla="*/ 1953810 w 9550116"/>
                <a:gd name="connsiteY1084" fmla="*/ 1192695 h 4691428"/>
                <a:gd name="connsiteX1085" fmla="*/ 1922127 w 9550116"/>
                <a:gd name="connsiteY1085" fmla="*/ 1234924 h 4691428"/>
                <a:gd name="connsiteX1086" fmla="*/ 1929167 w 9550116"/>
                <a:gd name="connsiteY1086" fmla="*/ 1234924 h 4691428"/>
                <a:gd name="connsiteX1087" fmla="*/ 1936208 w 9550116"/>
                <a:gd name="connsiteY1087" fmla="*/ 1241963 h 4691428"/>
                <a:gd name="connsiteX1088" fmla="*/ 1950290 w 9550116"/>
                <a:gd name="connsiteY1088" fmla="*/ 1252520 h 4691428"/>
                <a:gd name="connsiteX1089" fmla="*/ 1974931 w 9550116"/>
                <a:gd name="connsiteY1089" fmla="*/ 1252520 h 4691428"/>
                <a:gd name="connsiteX1090" fmla="*/ 1989013 w 9550116"/>
                <a:gd name="connsiteY1090" fmla="*/ 1259559 h 4691428"/>
                <a:gd name="connsiteX1091" fmla="*/ 1989013 w 9550116"/>
                <a:gd name="connsiteY1091" fmla="*/ 1287712 h 4691428"/>
                <a:gd name="connsiteX1092" fmla="*/ 2003094 w 9550116"/>
                <a:gd name="connsiteY1092" fmla="*/ 1298269 h 4691428"/>
                <a:gd name="connsiteX1093" fmla="*/ 2013656 w 9550116"/>
                <a:gd name="connsiteY1093" fmla="*/ 1319384 h 4691428"/>
                <a:gd name="connsiteX1094" fmla="*/ 2094625 w 9550116"/>
                <a:gd name="connsiteY1094" fmla="*/ 1319384 h 4691428"/>
                <a:gd name="connsiteX1095" fmla="*/ 2140389 w 9550116"/>
                <a:gd name="connsiteY1095" fmla="*/ 1351056 h 4691428"/>
                <a:gd name="connsiteX1096" fmla="*/ 2147430 w 9550116"/>
                <a:gd name="connsiteY1096" fmla="*/ 1358095 h 4691428"/>
                <a:gd name="connsiteX1097" fmla="*/ 2150951 w 9550116"/>
                <a:gd name="connsiteY1097" fmla="*/ 1358095 h 4691428"/>
                <a:gd name="connsiteX1098" fmla="*/ 2165032 w 9550116"/>
                <a:gd name="connsiteY1098" fmla="*/ 1372171 h 4691428"/>
                <a:gd name="connsiteX1099" fmla="*/ 2186155 w 9550116"/>
                <a:gd name="connsiteY1099" fmla="*/ 1386248 h 4691428"/>
                <a:gd name="connsiteX1100" fmla="*/ 2270644 w 9550116"/>
                <a:gd name="connsiteY1100" fmla="*/ 1396805 h 4691428"/>
                <a:gd name="connsiteX1101" fmla="*/ 2277684 w 9550116"/>
                <a:gd name="connsiteY1101" fmla="*/ 1449593 h 4691428"/>
                <a:gd name="connsiteX1102" fmla="*/ 2284725 w 9550116"/>
                <a:gd name="connsiteY1102" fmla="*/ 1456631 h 4691428"/>
                <a:gd name="connsiteX1103" fmla="*/ 2277684 w 9550116"/>
                <a:gd name="connsiteY1103" fmla="*/ 1470707 h 4691428"/>
                <a:gd name="connsiteX1104" fmla="*/ 2291766 w 9550116"/>
                <a:gd name="connsiteY1104" fmla="*/ 1477746 h 4691428"/>
                <a:gd name="connsiteX1105" fmla="*/ 2295286 w 9550116"/>
                <a:gd name="connsiteY1105" fmla="*/ 1488303 h 4691428"/>
                <a:gd name="connsiteX1106" fmla="*/ 2291766 w 9550116"/>
                <a:gd name="connsiteY1106" fmla="*/ 1509418 h 4691428"/>
                <a:gd name="connsiteX1107" fmla="*/ 2295286 w 9550116"/>
                <a:gd name="connsiteY1107" fmla="*/ 1509418 h 4691428"/>
                <a:gd name="connsiteX1108" fmla="*/ 2302327 w 9550116"/>
                <a:gd name="connsiteY1108" fmla="*/ 1523495 h 4691428"/>
                <a:gd name="connsiteX1109" fmla="*/ 2316408 w 9550116"/>
                <a:gd name="connsiteY1109" fmla="*/ 1523495 h 4691428"/>
                <a:gd name="connsiteX1110" fmla="*/ 2369214 w 9550116"/>
                <a:gd name="connsiteY1110" fmla="*/ 1523495 h 4691428"/>
                <a:gd name="connsiteX1111" fmla="*/ 2369214 w 9550116"/>
                <a:gd name="connsiteY1111" fmla="*/ 1456631 h 4691428"/>
                <a:gd name="connsiteX1112" fmla="*/ 2355133 w 9550116"/>
                <a:gd name="connsiteY1112" fmla="*/ 1449593 h 4691428"/>
                <a:gd name="connsiteX1113" fmla="*/ 2341051 w 9550116"/>
                <a:gd name="connsiteY1113" fmla="*/ 1424959 h 4691428"/>
                <a:gd name="connsiteX1114" fmla="*/ 2355133 w 9550116"/>
                <a:gd name="connsiteY1114" fmla="*/ 1403844 h 4691428"/>
                <a:gd name="connsiteX1115" fmla="*/ 2400897 w 9550116"/>
                <a:gd name="connsiteY1115" fmla="*/ 1389767 h 4691428"/>
                <a:gd name="connsiteX1116" fmla="*/ 2407939 w 9550116"/>
                <a:gd name="connsiteY1116" fmla="*/ 1372171 h 4691428"/>
                <a:gd name="connsiteX1117" fmla="*/ 2429060 w 9550116"/>
                <a:gd name="connsiteY1117" fmla="*/ 1372171 h 4691428"/>
                <a:gd name="connsiteX1118" fmla="*/ 2422020 w 9550116"/>
                <a:gd name="connsiteY1118" fmla="*/ 1298269 h 4691428"/>
                <a:gd name="connsiteX1119" fmla="*/ 2414979 w 9550116"/>
                <a:gd name="connsiteY1119" fmla="*/ 1298269 h 4691428"/>
                <a:gd name="connsiteX1120" fmla="*/ 2393857 w 9550116"/>
                <a:gd name="connsiteY1120" fmla="*/ 1280673 h 4691428"/>
                <a:gd name="connsiteX1121" fmla="*/ 2386816 w 9550116"/>
                <a:gd name="connsiteY1121" fmla="*/ 1252520 h 4691428"/>
                <a:gd name="connsiteX1122" fmla="*/ 2407939 w 9550116"/>
                <a:gd name="connsiteY1122" fmla="*/ 1234924 h 4691428"/>
                <a:gd name="connsiteX1123" fmla="*/ 2386816 w 9550116"/>
                <a:gd name="connsiteY1123" fmla="*/ 1189175 h 4691428"/>
                <a:gd name="connsiteX1124" fmla="*/ 2393857 w 9550116"/>
                <a:gd name="connsiteY1124" fmla="*/ 1168061 h 4691428"/>
                <a:gd name="connsiteX1125" fmla="*/ 2386816 w 9550116"/>
                <a:gd name="connsiteY1125" fmla="*/ 1161022 h 4691428"/>
                <a:gd name="connsiteX1126" fmla="*/ 2393857 w 9550116"/>
                <a:gd name="connsiteY1126" fmla="*/ 1153984 h 4691428"/>
                <a:gd name="connsiteX1127" fmla="*/ 2386816 w 9550116"/>
                <a:gd name="connsiteY1127" fmla="*/ 1143427 h 4691428"/>
                <a:gd name="connsiteX1128" fmla="*/ 2386816 w 9550116"/>
                <a:gd name="connsiteY1128" fmla="*/ 1115273 h 4691428"/>
                <a:gd name="connsiteX1129" fmla="*/ 2436102 w 9550116"/>
                <a:gd name="connsiteY1129" fmla="*/ 1122312 h 4691428"/>
                <a:gd name="connsiteX1130" fmla="*/ 2506511 w 9550116"/>
                <a:gd name="connsiteY1130" fmla="*/ 1108235 h 4691428"/>
                <a:gd name="connsiteX1131" fmla="*/ 2552276 w 9550116"/>
                <a:gd name="connsiteY1131" fmla="*/ 1161022 h 4691428"/>
                <a:gd name="connsiteX1132" fmla="*/ 2605082 w 9550116"/>
                <a:gd name="connsiteY1132" fmla="*/ 1161022 h 4691428"/>
                <a:gd name="connsiteX1133" fmla="*/ 2619164 w 9550116"/>
                <a:gd name="connsiteY1133" fmla="*/ 1175099 h 4691428"/>
                <a:gd name="connsiteX1134" fmla="*/ 2619164 w 9550116"/>
                <a:gd name="connsiteY1134" fmla="*/ 1213810 h 4691428"/>
                <a:gd name="connsiteX1135" fmla="*/ 2626204 w 9550116"/>
                <a:gd name="connsiteY1135" fmla="*/ 1245482 h 4691428"/>
                <a:gd name="connsiteX1136" fmla="*/ 2643806 w 9550116"/>
                <a:gd name="connsiteY1136" fmla="*/ 1252520 h 4691428"/>
                <a:gd name="connsiteX1137" fmla="*/ 2650847 w 9550116"/>
                <a:gd name="connsiteY1137" fmla="*/ 1280673 h 4691428"/>
                <a:gd name="connsiteX1138" fmla="*/ 2710693 w 9550116"/>
                <a:gd name="connsiteY1138" fmla="*/ 1273635 h 4691428"/>
                <a:gd name="connsiteX1139" fmla="*/ 2703653 w 9550116"/>
                <a:gd name="connsiteY1139" fmla="*/ 1259559 h 4691428"/>
                <a:gd name="connsiteX1140" fmla="*/ 2724775 w 9550116"/>
                <a:gd name="connsiteY1140" fmla="*/ 1252520 h 4691428"/>
                <a:gd name="connsiteX1141" fmla="*/ 2742377 w 9550116"/>
                <a:gd name="connsiteY1141" fmla="*/ 1227886 h 4691428"/>
                <a:gd name="connsiteX1142" fmla="*/ 2735336 w 9550116"/>
                <a:gd name="connsiteY1142" fmla="*/ 1220848 h 4691428"/>
                <a:gd name="connsiteX1143" fmla="*/ 2763499 w 9550116"/>
                <a:gd name="connsiteY1143" fmla="*/ 1206771 h 4691428"/>
                <a:gd name="connsiteX1144" fmla="*/ 2774060 w 9550116"/>
                <a:gd name="connsiteY1144" fmla="*/ 1241963 h 4691428"/>
                <a:gd name="connsiteX1145" fmla="*/ 2816305 w 9550116"/>
                <a:gd name="connsiteY1145" fmla="*/ 1266597 h 4691428"/>
                <a:gd name="connsiteX1146" fmla="*/ 2802223 w 9550116"/>
                <a:gd name="connsiteY1146" fmla="*/ 1280673 h 4691428"/>
                <a:gd name="connsiteX1147" fmla="*/ 2816305 w 9550116"/>
                <a:gd name="connsiteY1147" fmla="*/ 1298269 h 4691428"/>
                <a:gd name="connsiteX1148" fmla="*/ 2823345 w 9550116"/>
                <a:gd name="connsiteY1148" fmla="*/ 1287712 h 4691428"/>
                <a:gd name="connsiteX1149" fmla="*/ 2840947 w 9550116"/>
                <a:gd name="connsiteY1149" fmla="*/ 1305307 h 4691428"/>
                <a:gd name="connsiteX1150" fmla="*/ 2826866 w 9550116"/>
                <a:gd name="connsiteY1150" fmla="*/ 1344018 h 4691428"/>
                <a:gd name="connsiteX1151" fmla="*/ 2855029 w 9550116"/>
                <a:gd name="connsiteY1151" fmla="*/ 1358095 h 4691428"/>
                <a:gd name="connsiteX1152" fmla="*/ 2847988 w 9550116"/>
                <a:gd name="connsiteY1152" fmla="*/ 1372171 h 4691428"/>
                <a:gd name="connsiteX1153" fmla="*/ 2869110 w 9550116"/>
                <a:gd name="connsiteY1153" fmla="*/ 1379210 h 4691428"/>
                <a:gd name="connsiteX1154" fmla="*/ 2879671 w 9550116"/>
                <a:gd name="connsiteY1154" fmla="*/ 1389767 h 4691428"/>
                <a:gd name="connsiteX1155" fmla="*/ 2914875 w 9550116"/>
                <a:gd name="connsiteY1155" fmla="*/ 1410882 h 4691428"/>
                <a:gd name="connsiteX1156" fmla="*/ 2932477 w 9550116"/>
                <a:gd name="connsiteY1156" fmla="*/ 1403844 h 4691428"/>
                <a:gd name="connsiteX1157" fmla="*/ 2900794 w 9550116"/>
                <a:gd name="connsiteY1157" fmla="*/ 1424959 h 4691428"/>
                <a:gd name="connsiteX1158" fmla="*/ 2953599 w 9550116"/>
                <a:gd name="connsiteY1158" fmla="*/ 1442554 h 4691428"/>
                <a:gd name="connsiteX1159" fmla="*/ 2967681 w 9550116"/>
                <a:gd name="connsiteY1159" fmla="*/ 1456631 h 4691428"/>
                <a:gd name="connsiteX1160" fmla="*/ 2978242 w 9550116"/>
                <a:gd name="connsiteY1160" fmla="*/ 1477746 h 4691428"/>
                <a:gd name="connsiteX1161" fmla="*/ 2971201 w 9550116"/>
                <a:gd name="connsiteY1161" fmla="*/ 1509418 h 4691428"/>
                <a:gd name="connsiteX1162" fmla="*/ 2932477 w 9550116"/>
                <a:gd name="connsiteY1162" fmla="*/ 1523495 h 4691428"/>
                <a:gd name="connsiteX1163" fmla="*/ 2925436 w 9550116"/>
                <a:gd name="connsiteY1163" fmla="*/ 1530533 h 4691428"/>
                <a:gd name="connsiteX1164" fmla="*/ 2914875 w 9550116"/>
                <a:gd name="connsiteY1164" fmla="*/ 1534052 h 4691428"/>
                <a:gd name="connsiteX1165" fmla="*/ 2900794 w 9550116"/>
                <a:gd name="connsiteY1165" fmla="*/ 1534052 h 4691428"/>
                <a:gd name="connsiteX1166" fmla="*/ 2886712 w 9550116"/>
                <a:gd name="connsiteY1166" fmla="*/ 1548129 h 4691428"/>
                <a:gd name="connsiteX1167" fmla="*/ 2879671 w 9550116"/>
                <a:gd name="connsiteY1167" fmla="*/ 1569244 h 4691428"/>
                <a:gd name="connsiteX1168" fmla="*/ 2869110 w 9550116"/>
                <a:gd name="connsiteY1168" fmla="*/ 1576282 h 4691428"/>
                <a:gd name="connsiteX1169" fmla="*/ 2826866 w 9550116"/>
                <a:gd name="connsiteY1169" fmla="*/ 1579801 h 4691428"/>
                <a:gd name="connsiteX1170" fmla="*/ 2788142 w 9550116"/>
                <a:gd name="connsiteY1170" fmla="*/ 1579801 h 4691428"/>
                <a:gd name="connsiteX1171" fmla="*/ 2770540 w 9550116"/>
                <a:gd name="connsiteY1171" fmla="*/ 1576282 h 4691428"/>
                <a:gd name="connsiteX1172" fmla="*/ 2682530 w 9550116"/>
                <a:gd name="connsiteY1172" fmla="*/ 1579801 h 4691428"/>
                <a:gd name="connsiteX1173" fmla="*/ 2626204 w 9550116"/>
                <a:gd name="connsiteY1173" fmla="*/ 1622031 h 4691428"/>
                <a:gd name="connsiteX1174" fmla="*/ 2605082 w 9550116"/>
                <a:gd name="connsiteY1174" fmla="*/ 1646665 h 4691428"/>
                <a:gd name="connsiteX1175" fmla="*/ 2612123 w 9550116"/>
                <a:gd name="connsiteY1175" fmla="*/ 1667780 h 4691428"/>
                <a:gd name="connsiteX1176" fmla="*/ 2629725 w 9550116"/>
                <a:gd name="connsiteY1176" fmla="*/ 1639627 h 4691428"/>
                <a:gd name="connsiteX1177" fmla="*/ 2657888 w 9550116"/>
                <a:gd name="connsiteY1177" fmla="*/ 1625550 h 4691428"/>
                <a:gd name="connsiteX1178" fmla="*/ 2671969 w 9550116"/>
                <a:gd name="connsiteY1178" fmla="*/ 1614993 h 4691428"/>
                <a:gd name="connsiteX1179" fmla="*/ 2682530 w 9550116"/>
                <a:gd name="connsiteY1179" fmla="*/ 1622031 h 4691428"/>
                <a:gd name="connsiteX1180" fmla="*/ 2689571 w 9550116"/>
                <a:gd name="connsiteY1180" fmla="*/ 1607954 h 4691428"/>
                <a:gd name="connsiteX1181" fmla="*/ 2735336 w 9550116"/>
                <a:gd name="connsiteY1181" fmla="*/ 1607954 h 4691428"/>
                <a:gd name="connsiteX1182" fmla="*/ 2742377 w 9550116"/>
                <a:gd name="connsiteY1182" fmla="*/ 1607954 h 4691428"/>
                <a:gd name="connsiteX1183" fmla="*/ 2735336 w 9550116"/>
                <a:gd name="connsiteY1183" fmla="*/ 1632588 h 4691428"/>
                <a:gd name="connsiteX1184" fmla="*/ 2728295 w 9550116"/>
                <a:gd name="connsiteY1184" fmla="*/ 1678337 h 4691428"/>
                <a:gd name="connsiteX1185" fmla="*/ 2735336 w 9550116"/>
                <a:gd name="connsiteY1185" fmla="*/ 1699452 h 4691428"/>
                <a:gd name="connsiteX1186" fmla="*/ 2749417 w 9550116"/>
                <a:gd name="connsiteY1186" fmla="*/ 1699452 h 4691428"/>
                <a:gd name="connsiteX1187" fmla="*/ 2763499 w 9550116"/>
                <a:gd name="connsiteY1187" fmla="*/ 1706491 h 4691428"/>
                <a:gd name="connsiteX1188" fmla="*/ 2774060 w 9550116"/>
                <a:gd name="connsiteY1188" fmla="*/ 1720567 h 4691428"/>
                <a:gd name="connsiteX1189" fmla="*/ 2788142 w 9550116"/>
                <a:gd name="connsiteY1189" fmla="*/ 1720567 h 4691428"/>
                <a:gd name="connsiteX1190" fmla="*/ 2795182 w 9550116"/>
                <a:gd name="connsiteY1190" fmla="*/ 1724086 h 4691428"/>
                <a:gd name="connsiteX1191" fmla="*/ 2823345 w 9550116"/>
                <a:gd name="connsiteY1191" fmla="*/ 1724086 h 4691428"/>
                <a:gd name="connsiteX1192" fmla="*/ 2826866 w 9550116"/>
                <a:gd name="connsiteY1192" fmla="*/ 1713529 h 4691428"/>
                <a:gd name="connsiteX1193" fmla="*/ 2840947 w 9550116"/>
                <a:gd name="connsiteY1193" fmla="*/ 1713529 h 4691428"/>
                <a:gd name="connsiteX1194" fmla="*/ 2840947 w 9550116"/>
                <a:gd name="connsiteY1194" fmla="*/ 1692414 h 4691428"/>
                <a:gd name="connsiteX1195" fmla="*/ 2855029 w 9550116"/>
                <a:gd name="connsiteY1195" fmla="*/ 1706491 h 4691428"/>
                <a:gd name="connsiteX1196" fmla="*/ 2869110 w 9550116"/>
                <a:gd name="connsiteY1196" fmla="*/ 1731125 h 4691428"/>
                <a:gd name="connsiteX1197" fmla="*/ 2847988 w 9550116"/>
                <a:gd name="connsiteY1197" fmla="*/ 1724086 h 4691428"/>
                <a:gd name="connsiteX1198" fmla="*/ 2826866 w 9550116"/>
                <a:gd name="connsiteY1198" fmla="*/ 1745201 h 4691428"/>
                <a:gd name="connsiteX1199" fmla="*/ 2809264 w 9550116"/>
                <a:gd name="connsiteY1199" fmla="*/ 1745201 h 4691428"/>
                <a:gd name="connsiteX1200" fmla="*/ 2774060 w 9550116"/>
                <a:gd name="connsiteY1200" fmla="*/ 1759278 h 4691428"/>
                <a:gd name="connsiteX1201" fmla="*/ 2763499 w 9550116"/>
                <a:gd name="connsiteY1201" fmla="*/ 1776874 h 4691428"/>
                <a:gd name="connsiteX1202" fmla="*/ 2756458 w 9550116"/>
                <a:gd name="connsiteY1202" fmla="*/ 1769835 h 4691428"/>
                <a:gd name="connsiteX1203" fmla="*/ 2724775 w 9550116"/>
                <a:gd name="connsiteY1203" fmla="*/ 1790950 h 4691428"/>
                <a:gd name="connsiteX1204" fmla="*/ 2724775 w 9550116"/>
                <a:gd name="connsiteY1204" fmla="*/ 1766316 h 4691428"/>
                <a:gd name="connsiteX1205" fmla="*/ 2756458 w 9550116"/>
                <a:gd name="connsiteY1205" fmla="*/ 1759278 h 4691428"/>
                <a:gd name="connsiteX1206" fmla="*/ 2735336 w 9550116"/>
                <a:gd name="connsiteY1206" fmla="*/ 1731125 h 4691428"/>
                <a:gd name="connsiteX1207" fmla="*/ 2696612 w 9550116"/>
                <a:gd name="connsiteY1207" fmla="*/ 1752239 h 4691428"/>
                <a:gd name="connsiteX1208" fmla="*/ 2675490 w 9550116"/>
                <a:gd name="connsiteY1208" fmla="*/ 1759278 h 4691428"/>
                <a:gd name="connsiteX1209" fmla="*/ 2671969 w 9550116"/>
                <a:gd name="connsiteY1209" fmla="*/ 1769835 h 4691428"/>
                <a:gd name="connsiteX1210" fmla="*/ 2605082 w 9550116"/>
                <a:gd name="connsiteY1210" fmla="*/ 1776874 h 4691428"/>
                <a:gd name="connsiteX1211" fmla="*/ 2591000 w 9550116"/>
                <a:gd name="connsiteY1211" fmla="*/ 1790950 h 4691428"/>
                <a:gd name="connsiteX1212" fmla="*/ 2591000 w 9550116"/>
                <a:gd name="connsiteY1212" fmla="*/ 1843737 h 4691428"/>
                <a:gd name="connsiteX1213" fmla="*/ 2580439 w 9550116"/>
                <a:gd name="connsiteY1213" fmla="*/ 1868371 h 4691428"/>
                <a:gd name="connsiteX1214" fmla="*/ 2559317 w 9550116"/>
                <a:gd name="connsiteY1214" fmla="*/ 1868371 h 4691428"/>
                <a:gd name="connsiteX1215" fmla="*/ 2545236 w 9550116"/>
                <a:gd name="connsiteY1215" fmla="*/ 1882448 h 4691428"/>
                <a:gd name="connsiteX1216" fmla="*/ 2506511 w 9550116"/>
                <a:gd name="connsiteY1216" fmla="*/ 1896525 h 4691428"/>
                <a:gd name="connsiteX1217" fmla="*/ 2492430 w 9550116"/>
                <a:gd name="connsiteY1217" fmla="*/ 1910601 h 4691428"/>
                <a:gd name="connsiteX1218" fmla="*/ 2474825 w 9550116"/>
                <a:gd name="connsiteY1218" fmla="*/ 1942274 h 4691428"/>
                <a:gd name="connsiteX1219" fmla="*/ 2460744 w 9550116"/>
                <a:gd name="connsiteY1219" fmla="*/ 1973946 h 4691428"/>
                <a:gd name="connsiteX1220" fmla="*/ 2436102 w 9550116"/>
                <a:gd name="connsiteY1220" fmla="*/ 1956350 h 4691428"/>
                <a:gd name="connsiteX1221" fmla="*/ 2422020 w 9550116"/>
                <a:gd name="connsiteY1221" fmla="*/ 1966908 h 4691428"/>
                <a:gd name="connsiteX1222" fmla="*/ 2446662 w 9550116"/>
                <a:gd name="connsiteY1222" fmla="*/ 2054886 h 4691428"/>
                <a:gd name="connsiteX1223" fmla="*/ 2436102 w 9550116"/>
                <a:gd name="connsiteY1223" fmla="*/ 2065444 h 4691428"/>
                <a:gd name="connsiteX1224" fmla="*/ 2422020 w 9550116"/>
                <a:gd name="connsiteY1224" fmla="*/ 2065444 h 4691428"/>
                <a:gd name="connsiteX1225" fmla="*/ 2407939 w 9550116"/>
                <a:gd name="connsiteY1225" fmla="*/ 2079521 h 4691428"/>
                <a:gd name="connsiteX1226" fmla="*/ 2386816 w 9550116"/>
                <a:gd name="connsiteY1226" fmla="*/ 2100635 h 4691428"/>
                <a:gd name="connsiteX1227" fmla="*/ 2362173 w 9550116"/>
                <a:gd name="connsiteY1227" fmla="*/ 2107674 h 4691428"/>
                <a:gd name="connsiteX1228" fmla="*/ 2337531 w 9550116"/>
                <a:gd name="connsiteY1228" fmla="*/ 2139346 h 4691428"/>
                <a:gd name="connsiteX1229" fmla="*/ 2302327 w 9550116"/>
                <a:gd name="connsiteY1229" fmla="*/ 2156942 h 4691428"/>
                <a:gd name="connsiteX1230" fmla="*/ 2316408 w 9550116"/>
                <a:gd name="connsiteY1230" fmla="*/ 2230844 h 4691428"/>
                <a:gd name="connsiteX1231" fmla="*/ 2323449 w 9550116"/>
                <a:gd name="connsiteY1231" fmla="*/ 2290669 h 4691428"/>
                <a:gd name="connsiteX1232" fmla="*/ 2337531 w 9550116"/>
                <a:gd name="connsiteY1232" fmla="*/ 2297708 h 4691428"/>
                <a:gd name="connsiteX1233" fmla="*/ 2337531 w 9550116"/>
                <a:gd name="connsiteY1233" fmla="*/ 2343457 h 4691428"/>
                <a:gd name="connsiteX1234" fmla="*/ 2309367 w 9550116"/>
                <a:gd name="connsiteY1234" fmla="*/ 2354014 h 4691428"/>
                <a:gd name="connsiteX1235" fmla="*/ 2302327 w 9550116"/>
                <a:gd name="connsiteY1235" fmla="*/ 2336419 h 4691428"/>
                <a:gd name="connsiteX1236" fmla="*/ 2284725 w 9550116"/>
                <a:gd name="connsiteY1236" fmla="*/ 2329380 h 4691428"/>
                <a:gd name="connsiteX1237" fmla="*/ 2270644 w 9550116"/>
                <a:gd name="connsiteY1237" fmla="*/ 2315303 h 4691428"/>
                <a:gd name="connsiteX1238" fmla="*/ 2256562 w 9550116"/>
                <a:gd name="connsiteY1238" fmla="*/ 2283631 h 4691428"/>
                <a:gd name="connsiteX1239" fmla="*/ 2249521 w 9550116"/>
                <a:gd name="connsiteY1239" fmla="*/ 2223806 h 4691428"/>
                <a:gd name="connsiteX1240" fmla="*/ 2238960 w 9550116"/>
                <a:gd name="connsiteY1240" fmla="*/ 2230844 h 4691428"/>
                <a:gd name="connsiteX1241" fmla="*/ 2238960 w 9550116"/>
                <a:gd name="connsiteY1241" fmla="*/ 2216767 h 4691428"/>
                <a:gd name="connsiteX1242" fmla="*/ 2186155 w 9550116"/>
                <a:gd name="connsiteY1242" fmla="*/ 2216767 h 4691428"/>
                <a:gd name="connsiteX1243" fmla="*/ 2172073 w 9550116"/>
                <a:gd name="connsiteY1243" fmla="*/ 2206210 h 4691428"/>
                <a:gd name="connsiteX1244" fmla="*/ 2147430 w 9550116"/>
                <a:gd name="connsiteY1244" fmla="*/ 2209729 h 4691428"/>
                <a:gd name="connsiteX1245" fmla="*/ 2147430 w 9550116"/>
                <a:gd name="connsiteY1245" fmla="*/ 2199172 h 4691428"/>
                <a:gd name="connsiteX1246" fmla="*/ 2140389 w 9550116"/>
                <a:gd name="connsiteY1246" fmla="*/ 2206210 h 4691428"/>
                <a:gd name="connsiteX1247" fmla="*/ 2080543 w 9550116"/>
                <a:gd name="connsiteY1247" fmla="*/ 2199172 h 4691428"/>
                <a:gd name="connsiteX1248" fmla="*/ 2073502 w 9550116"/>
                <a:gd name="connsiteY1248" fmla="*/ 2230844 h 4691428"/>
                <a:gd name="connsiteX1249" fmla="*/ 1953810 w 9550116"/>
                <a:gd name="connsiteY1249" fmla="*/ 2216767 h 4691428"/>
                <a:gd name="connsiteX1250" fmla="*/ 1943248 w 9550116"/>
                <a:gd name="connsiteY1250" fmla="*/ 2223806 h 4691428"/>
                <a:gd name="connsiteX1251" fmla="*/ 1929167 w 9550116"/>
                <a:gd name="connsiteY1251" fmla="*/ 2237882 h 4691428"/>
                <a:gd name="connsiteX1252" fmla="*/ 1922127 w 9550116"/>
                <a:gd name="connsiteY1252" fmla="*/ 2251959 h 4691428"/>
                <a:gd name="connsiteX1253" fmla="*/ 1897484 w 9550116"/>
                <a:gd name="connsiteY1253" fmla="*/ 2251959 h 4691428"/>
                <a:gd name="connsiteX1254" fmla="*/ 1876361 w 9550116"/>
                <a:gd name="connsiteY1254" fmla="*/ 2262516 h 4691428"/>
                <a:gd name="connsiteX1255" fmla="*/ 1883402 w 9550116"/>
                <a:gd name="connsiteY1255" fmla="*/ 2308265 h 4691428"/>
                <a:gd name="connsiteX1256" fmla="*/ 1862279 w 9550116"/>
                <a:gd name="connsiteY1256" fmla="*/ 2336419 h 4691428"/>
                <a:gd name="connsiteX1257" fmla="*/ 1862279 w 9550116"/>
                <a:gd name="connsiteY1257" fmla="*/ 2389206 h 4691428"/>
                <a:gd name="connsiteX1258" fmla="*/ 1869321 w 9550116"/>
                <a:gd name="connsiteY1258" fmla="*/ 2406801 h 4691428"/>
                <a:gd name="connsiteX1259" fmla="*/ 1862279 w 9550116"/>
                <a:gd name="connsiteY1259" fmla="*/ 2452550 h 4691428"/>
                <a:gd name="connsiteX1260" fmla="*/ 1883402 w 9550116"/>
                <a:gd name="connsiteY1260" fmla="*/ 2459589 h 4691428"/>
                <a:gd name="connsiteX1261" fmla="*/ 1876361 w 9550116"/>
                <a:gd name="connsiteY1261" fmla="*/ 2473665 h 4691428"/>
                <a:gd name="connsiteX1262" fmla="*/ 1883402 w 9550116"/>
                <a:gd name="connsiteY1262" fmla="*/ 2480704 h 4691428"/>
                <a:gd name="connsiteX1263" fmla="*/ 1897484 w 9550116"/>
                <a:gd name="connsiteY1263" fmla="*/ 2487742 h 4691428"/>
                <a:gd name="connsiteX1264" fmla="*/ 1897484 w 9550116"/>
                <a:gd name="connsiteY1264" fmla="*/ 2498299 h 4691428"/>
                <a:gd name="connsiteX1265" fmla="*/ 1904524 w 9550116"/>
                <a:gd name="connsiteY1265" fmla="*/ 2498299 h 4691428"/>
                <a:gd name="connsiteX1266" fmla="*/ 1904524 w 9550116"/>
                <a:gd name="connsiteY1266" fmla="*/ 2512376 h 4691428"/>
                <a:gd name="connsiteX1267" fmla="*/ 1922127 w 9550116"/>
                <a:gd name="connsiteY1267" fmla="*/ 2540529 h 4691428"/>
                <a:gd name="connsiteX1268" fmla="*/ 2027737 w 9550116"/>
                <a:gd name="connsiteY1268" fmla="*/ 2540529 h 4691428"/>
                <a:gd name="connsiteX1269" fmla="*/ 2041819 w 9550116"/>
                <a:gd name="connsiteY1269" fmla="*/ 2526453 h 4691428"/>
                <a:gd name="connsiteX1270" fmla="*/ 2059420 w 9550116"/>
                <a:gd name="connsiteY1270" fmla="*/ 2494780 h 4691428"/>
                <a:gd name="connsiteX1271" fmla="*/ 2059420 w 9550116"/>
                <a:gd name="connsiteY1271" fmla="*/ 2480704 h 4691428"/>
                <a:gd name="connsiteX1272" fmla="*/ 2157992 w 9550116"/>
                <a:gd name="connsiteY1272" fmla="*/ 2459589 h 4691428"/>
                <a:gd name="connsiteX1273" fmla="*/ 2126308 w 9550116"/>
                <a:gd name="connsiteY1273" fmla="*/ 2519414 h 4691428"/>
                <a:gd name="connsiteX1274" fmla="*/ 2133349 w 9550116"/>
                <a:gd name="connsiteY1274" fmla="*/ 2551087 h 4691428"/>
                <a:gd name="connsiteX1275" fmla="*/ 2105186 w 9550116"/>
                <a:gd name="connsiteY1275" fmla="*/ 2586278 h 4691428"/>
                <a:gd name="connsiteX1276" fmla="*/ 2098145 w 9550116"/>
                <a:gd name="connsiteY1276" fmla="*/ 2589797 h 4691428"/>
                <a:gd name="connsiteX1277" fmla="*/ 2119267 w 9550116"/>
                <a:gd name="connsiteY1277" fmla="*/ 2610912 h 4691428"/>
                <a:gd name="connsiteX1278" fmla="*/ 2157992 w 9550116"/>
                <a:gd name="connsiteY1278" fmla="*/ 2603874 h 4691428"/>
                <a:gd name="connsiteX1279" fmla="*/ 2172073 w 9550116"/>
                <a:gd name="connsiteY1279" fmla="*/ 2624989 h 4691428"/>
                <a:gd name="connsiteX1280" fmla="*/ 2249521 w 9550116"/>
                <a:gd name="connsiteY1280" fmla="*/ 2632027 h 4691428"/>
                <a:gd name="connsiteX1281" fmla="*/ 2238960 w 9550116"/>
                <a:gd name="connsiteY1281" fmla="*/ 2677776 h 4691428"/>
                <a:gd name="connsiteX1282" fmla="*/ 2238960 w 9550116"/>
                <a:gd name="connsiteY1282" fmla="*/ 2748159 h 4691428"/>
                <a:gd name="connsiteX1283" fmla="*/ 2263603 w 9550116"/>
                <a:gd name="connsiteY1283" fmla="*/ 2762235 h 4691428"/>
                <a:gd name="connsiteX1284" fmla="*/ 2277684 w 9550116"/>
                <a:gd name="connsiteY1284" fmla="*/ 2783351 h 4691428"/>
                <a:gd name="connsiteX1285" fmla="*/ 2295286 w 9550116"/>
                <a:gd name="connsiteY1285" fmla="*/ 2793908 h 4691428"/>
                <a:gd name="connsiteX1286" fmla="*/ 2376254 w 9550116"/>
                <a:gd name="connsiteY1286" fmla="*/ 2786870 h 4691428"/>
                <a:gd name="connsiteX1287" fmla="*/ 2376254 w 9550116"/>
                <a:gd name="connsiteY1287" fmla="*/ 2800946 h 4691428"/>
                <a:gd name="connsiteX1288" fmla="*/ 2407939 w 9550116"/>
                <a:gd name="connsiteY1288" fmla="*/ 2807985 h 4691428"/>
                <a:gd name="connsiteX1289" fmla="*/ 2429060 w 9550116"/>
                <a:gd name="connsiteY1289" fmla="*/ 2800946 h 4691428"/>
                <a:gd name="connsiteX1290" fmla="*/ 2439622 w 9550116"/>
                <a:gd name="connsiteY1290" fmla="*/ 2786870 h 4691428"/>
                <a:gd name="connsiteX1291" fmla="*/ 2446662 w 9550116"/>
                <a:gd name="connsiteY1291" fmla="*/ 2783351 h 4691428"/>
                <a:gd name="connsiteX1292" fmla="*/ 2460744 w 9550116"/>
                <a:gd name="connsiteY1292" fmla="*/ 2776312 h 4691428"/>
                <a:gd name="connsiteX1293" fmla="*/ 2460744 w 9550116"/>
                <a:gd name="connsiteY1293" fmla="*/ 2762235 h 4691428"/>
                <a:gd name="connsiteX1294" fmla="*/ 2467785 w 9550116"/>
                <a:gd name="connsiteY1294" fmla="*/ 2769274 h 4691428"/>
                <a:gd name="connsiteX1295" fmla="*/ 2481869 w 9550116"/>
                <a:gd name="connsiteY1295" fmla="*/ 2755197 h 4691428"/>
                <a:gd name="connsiteX1296" fmla="*/ 2506511 w 9550116"/>
                <a:gd name="connsiteY1296" fmla="*/ 2734082 h 4691428"/>
                <a:gd name="connsiteX1297" fmla="*/ 2513552 w 9550116"/>
                <a:gd name="connsiteY1297" fmla="*/ 2723525 h 4691428"/>
                <a:gd name="connsiteX1298" fmla="*/ 2552276 w 9550116"/>
                <a:gd name="connsiteY1298" fmla="*/ 2741121 h 4691428"/>
                <a:gd name="connsiteX1299" fmla="*/ 2580439 w 9550116"/>
                <a:gd name="connsiteY1299" fmla="*/ 2748159 h 4691428"/>
                <a:gd name="connsiteX1300" fmla="*/ 2583960 w 9550116"/>
                <a:gd name="connsiteY1300" fmla="*/ 2734082 h 4691428"/>
                <a:gd name="connsiteX1301" fmla="*/ 2636765 w 9550116"/>
                <a:gd name="connsiteY1301" fmla="*/ 2734082 h 4691428"/>
                <a:gd name="connsiteX1302" fmla="*/ 2682530 w 9550116"/>
                <a:gd name="connsiteY1302" fmla="*/ 2755197 h 4691428"/>
                <a:gd name="connsiteX1303" fmla="*/ 2689571 w 9550116"/>
                <a:gd name="connsiteY1303" fmla="*/ 2762235 h 4691428"/>
                <a:gd name="connsiteX1304" fmla="*/ 2703653 w 9550116"/>
                <a:gd name="connsiteY1304" fmla="*/ 2769274 h 4691428"/>
                <a:gd name="connsiteX1305" fmla="*/ 2728295 w 9550116"/>
                <a:gd name="connsiteY1305" fmla="*/ 2762235 h 4691428"/>
                <a:gd name="connsiteX1306" fmla="*/ 2826866 w 9550116"/>
                <a:gd name="connsiteY1306" fmla="*/ 2769274 h 4691428"/>
                <a:gd name="connsiteX1307" fmla="*/ 2833907 w 9550116"/>
                <a:gd name="connsiteY1307" fmla="*/ 2783351 h 4691428"/>
                <a:gd name="connsiteX1308" fmla="*/ 2833907 w 9550116"/>
                <a:gd name="connsiteY1308" fmla="*/ 2786870 h 4691428"/>
                <a:gd name="connsiteX1309" fmla="*/ 2862070 w 9550116"/>
                <a:gd name="connsiteY1309" fmla="*/ 2800946 h 4691428"/>
                <a:gd name="connsiteX1310" fmla="*/ 2862070 w 9550116"/>
                <a:gd name="connsiteY1310" fmla="*/ 2815023 h 4691428"/>
                <a:gd name="connsiteX1311" fmla="*/ 2886712 w 9550116"/>
                <a:gd name="connsiteY1311" fmla="*/ 2815023 h 4691428"/>
                <a:gd name="connsiteX1312" fmla="*/ 2900794 w 9550116"/>
                <a:gd name="connsiteY1312" fmla="*/ 2839657 h 4691428"/>
                <a:gd name="connsiteX1313" fmla="*/ 2925436 w 9550116"/>
                <a:gd name="connsiteY1313" fmla="*/ 2874849 h 4691428"/>
                <a:gd name="connsiteX1314" fmla="*/ 3016966 w 9550116"/>
                <a:gd name="connsiteY1314" fmla="*/ 2878367 h 4691428"/>
                <a:gd name="connsiteX1315" fmla="*/ 3045129 w 9550116"/>
                <a:gd name="connsiteY1315" fmla="*/ 2906521 h 4691428"/>
                <a:gd name="connsiteX1316" fmla="*/ 3083853 w 9550116"/>
                <a:gd name="connsiteY1316" fmla="*/ 2927636 h 4691428"/>
                <a:gd name="connsiteX1317" fmla="*/ 3104976 w 9550116"/>
                <a:gd name="connsiteY1317" fmla="*/ 2938193 h 4691428"/>
                <a:gd name="connsiteX1318" fmla="*/ 3108496 w 9550116"/>
                <a:gd name="connsiteY1318" fmla="*/ 2973385 h 4691428"/>
                <a:gd name="connsiteX1319" fmla="*/ 3129618 w 9550116"/>
                <a:gd name="connsiteY1319" fmla="*/ 2983942 h 4691428"/>
                <a:gd name="connsiteX1320" fmla="*/ 3143700 w 9550116"/>
                <a:gd name="connsiteY1320" fmla="*/ 2998019 h 4691428"/>
                <a:gd name="connsiteX1321" fmla="*/ 3157781 w 9550116"/>
                <a:gd name="connsiteY1321" fmla="*/ 3050806 h 4691428"/>
                <a:gd name="connsiteX1322" fmla="*/ 3175383 w 9550116"/>
                <a:gd name="connsiteY1322" fmla="*/ 3064883 h 4691428"/>
                <a:gd name="connsiteX1323" fmla="*/ 3266913 w 9550116"/>
                <a:gd name="connsiteY1323" fmla="*/ 3096555 h 4691428"/>
                <a:gd name="connsiteX1324" fmla="*/ 3351402 w 9550116"/>
                <a:gd name="connsiteY1324" fmla="*/ 3103593 h 4691428"/>
                <a:gd name="connsiteX1325" fmla="*/ 3340841 w 9550116"/>
                <a:gd name="connsiteY1325" fmla="*/ 3110631 h 4691428"/>
                <a:gd name="connsiteX1326" fmla="*/ 3411248 w 9550116"/>
                <a:gd name="connsiteY1326" fmla="*/ 3117670 h 4691428"/>
                <a:gd name="connsiteX1327" fmla="*/ 3425330 w 9550116"/>
                <a:gd name="connsiteY1327" fmla="*/ 3121189 h 4691428"/>
                <a:gd name="connsiteX1328" fmla="*/ 3446452 w 9550116"/>
                <a:gd name="connsiteY1328" fmla="*/ 3135265 h 4691428"/>
                <a:gd name="connsiteX1329" fmla="*/ 3446452 w 9550116"/>
                <a:gd name="connsiteY1329" fmla="*/ 3149342 h 4691428"/>
                <a:gd name="connsiteX1330" fmla="*/ 3457013 w 9550116"/>
                <a:gd name="connsiteY1330" fmla="*/ 3149342 h 4691428"/>
                <a:gd name="connsiteX1331" fmla="*/ 3471095 w 9550116"/>
                <a:gd name="connsiteY1331" fmla="*/ 3163419 h 4691428"/>
                <a:gd name="connsiteX1332" fmla="*/ 3471095 w 9550116"/>
                <a:gd name="connsiteY1332" fmla="*/ 3364010 h 4691428"/>
                <a:gd name="connsiteX1333" fmla="*/ 3446452 w 9550116"/>
                <a:gd name="connsiteY1333" fmla="*/ 3392163 h 4691428"/>
                <a:gd name="connsiteX1334" fmla="*/ 3439411 w 9550116"/>
                <a:gd name="connsiteY1334" fmla="*/ 3459027 h 4691428"/>
                <a:gd name="connsiteX1335" fmla="*/ 3446452 w 9550116"/>
                <a:gd name="connsiteY1335" fmla="*/ 3522372 h 4691428"/>
                <a:gd name="connsiteX1336" fmla="*/ 3439411 w 9550116"/>
                <a:gd name="connsiteY1336" fmla="*/ 3529410 h 4691428"/>
                <a:gd name="connsiteX1337" fmla="*/ 3439411 w 9550116"/>
                <a:gd name="connsiteY1337" fmla="*/ 3543487 h 4691428"/>
                <a:gd name="connsiteX1338" fmla="*/ 3425330 w 9550116"/>
                <a:gd name="connsiteY1338" fmla="*/ 3575159 h 4691428"/>
                <a:gd name="connsiteX1339" fmla="*/ 3393647 w 9550116"/>
                <a:gd name="connsiteY1339" fmla="*/ 3596274 h 4691428"/>
                <a:gd name="connsiteX1340" fmla="*/ 3393647 w 9550116"/>
                <a:gd name="connsiteY1340" fmla="*/ 3613870 h 4691428"/>
                <a:gd name="connsiteX1341" fmla="*/ 3379565 w 9550116"/>
                <a:gd name="connsiteY1341" fmla="*/ 3613870 h 4691428"/>
                <a:gd name="connsiteX1342" fmla="*/ 3379565 w 9550116"/>
                <a:gd name="connsiteY1342" fmla="*/ 3627947 h 4691428"/>
                <a:gd name="connsiteX1343" fmla="*/ 3351402 w 9550116"/>
                <a:gd name="connsiteY1343" fmla="*/ 3642023 h 4691428"/>
                <a:gd name="connsiteX1344" fmla="*/ 3326759 w 9550116"/>
                <a:gd name="connsiteY1344" fmla="*/ 3652581 h 4691428"/>
                <a:gd name="connsiteX1345" fmla="*/ 3312678 w 9550116"/>
                <a:gd name="connsiteY1345" fmla="*/ 3666657 h 4691428"/>
                <a:gd name="connsiteX1346" fmla="*/ 3302117 w 9550116"/>
                <a:gd name="connsiteY1346" fmla="*/ 3659619 h 4691428"/>
                <a:gd name="connsiteX1347" fmla="*/ 3295076 w 9550116"/>
                <a:gd name="connsiteY1347" fmla="*/ 3666657 h 4691428"/>
                <a:gd name="connsiteX1348" fmla="*/ 3280994 w 9550116"/>
                <a:gd name="connsiteY1348" fmla="*/ 3680734 h 4691428"/>
                <a:gd name="connsiteX1349" fmla="*/ 3228189 w 9550116"/>
                <a:gd name="connsiteY1349" fmla="*/ 3705368 h 4691428"/>
                <a:gd name="connsiteX1350" fmla="*/ 3214107 w 9550116"/>
                <a:gd name="connsiteY1350" fmla="*/ 3705368 h 4691428"/>
                <a:gd name="connsiteX1351" fmla="*/ 3203546 w 9550116"/>
                <a:gd name="connsiteY1351" fmla="*/ 3719445 h 4691428"/>
                <a:gd name="connsiteX1352" fmla="*/ 3189465 w 9550116"/>
                <a:gd name="connsiteY1352" fmla="*/ 3733521 h 4691428"/>
                <a:gd name="connsiteX1353" fmla="*/ 3182424 w 9550116"/>
                <a:gd name="connsiteY1353" fmla="*/ 3747598 h 4691428"/>
                <a:gd name="connsiteX1354" fmla="*/ 3175383 w 9550116"/>
                <a:gd name="connsiteY1354" fmla="*/ 3817981 h 4691428"/>
                <a:gd name="connsiteX1355" fmla="*/ 3161302 w 9550116"/>
                <a:gd name="connsiteY1355" fmla="*/ 3839095 h 4691428"/>
                <a:gd name="connsiteX1356" fmla="*/ 3150741 w 9550116"/>
                <a:gd name="connsiteY1356" fmla="*/ 3839095 h 4691428"/>
                <a:gd name="connsiteX1357" fmla="*/ 3150741 w 9550116"/>
                <a:gd name="connsiteY1357" fmla="*/ 3849653 h 4691428"/>
                <a:gd name="connsiteX1358" fmla="*/ 3122577 w 9550116"/>
                <a:gd name="connsiteY1358" fmla="*/ 3877806 h 4691428"/>
                <a:gd name="connsiteX1359" fmla="*/ 3108496 w 9550116"/>
                <a:gd name="connsiteY1359" fmla="*/ 3891883 h 4691428"/>
                <a:gd name="connsiteX1360" fmla="*/ 3076813 w 9550116"/>
                <a:gd name="connsiteY1360" fmla="*/ 3930593 h 4691428"/>
                <a:gd name="connsiteX1361" fmla="*/ 3076813 w 9550116"/>
                <a:gd name="connsiteY1361" fmla="*/ 3955227 h 4691428"/>
                <a:gd name="connsiteX1362" fmla="*/ 3059211 w 9550116"/>
                <a:gd name="connsiteY1362" fmla="*/ 3983381 h 4691428"/>
                <a:gd name="connsiteX1363" fmla="*/ 3024007 w 9550116"/>
                <a:gd name="connsiteY1363" fmla="*/ 3983381 h 4691428"/>
                <a:gd name="connsiteX1364" fmla="*/ 3038088 w 9550116"/>
                <a:gd name="connsiteY1364" fmla="*/ 3990419 h 4691428"/>
                <a:gd name="connsiteX1365" fmla="*/ 3016966 w 9550116"/>
                <a:gd name="connsiteY1365" fmla="*/ 3993938 h 4691428"/>
                <a:gd name="connsiteX1366" fmla="*/ 3006405 w 9550116"/>
                <a:gd name="connsiteY1366" fmla="*/ 4022091 h 4691428"/>
                <a:gd name="connsiteX1367" fmla="*/ 2992324 w 9550116"/>
                <a:gd name="connsiteY1367" fmla="*/ 4029130 h 4691428"/>
                <a:gd name="connsiteX1368" fmla="*/ 2985283 w 9550116"/>
                <a:gd name="connsiteY1368" fmla="*/ 4015053 h 4691428"/>
                <a:gd name="connsiteX1369" fmla="*/ 2967681 w 9550116"/>
                <a:gd name="connsiteY1369" fmla="*/ 4008015 h 4691428"/>
                <a:gd name="connsiteX1370" fmla="*/ 2946559 w 9550116"/>
                <a:gd name="connsiteY1370" fmla="*/ 4022091 h 4691428"/>
                <a:gd name="connsiteX1371" fmla="*/ 2960640 w 9550116"/>
                <a:gd name="connsiteY1371" fmla="*/ 4053764 h 4691428"/>
                <a:gd name="connsiteX1372" fmla="*/ 2953599 w 9550116"/>
                <a:gd name="connsiteY1372" fmla="*/ 4092474 h 4691428"/>
                <a:gd name="connsiteX1373" fmla="*/ 2914875 w 9550116"/>
                <a:gd name="connsiteY1373" fmla="*/ 4106551 h 4691428"/>
                <a:gd name="connsiteX1374" fmla="*/ 2907834 w 9550116"/>
                <a:gd name="connsiteY1374" fmla="*/ 4120627 h 4691428"/>
                <a:gd name="connsiteX1375" fmla="*/ 2879671 w 9550116"/>
                <a:gd name="connsiteY1375" fmla="*/ 4138223 h 4691428"/>
                <a:gd name="connsiteX1376" fmla="*/ 2816305 w 9550116"/>
                <a:gd name="connsiteY1376" fmla="*/ 4145261 h 4691428"/>
                <a:gd name="connsiteX1377" fmla="*/ 2823345 w 9550116"/>
                <a:gd name="connsiteY1377" fmla="*/ 4145261 h 4691428"/>
                <a:gd name="connsiteX1378" fmla="*/ 2809264 w 9550116"/>
                <a:gd name="connsiteY1378" fmla="*/ 4159338 h 4691428"/>
                <a:gd name="connsiteX1379" fmla="*/ 2802223 w 9550116"/>
                <a:gd name="connsiteY1379" fmla="*/ 4198049 h 4691428"/>
                <a:gd name="connsiteX1380" fmla="*/ 2788142 w 9550116"/>
                <a:gd name="connsiteY1380" fmla="*/ 4205087 h 4691428"/>
                <a:gd name="connsiteX1381" fmla="*/ 2781101 w 9550116"/>
                <a:gd name="connsiteY1381" fmla="*/ 4198049 h 4691428"/>
                <a:gd name="connsiteX1382" fmla="*/ 2763499 w 9550116"/>
                <a:gd name="connsiteY1382" fmla="*/ 4191011 h 4691428"/>
                <a:gd name="connsiteX1383" fmla="*/ 2749417 w 9550116"/>
                <a:gd name="connsiteY1383" fmla="*/ 4198049 h 4691428"/>
                <a:gd name="connsiteX1384" fmla="*/ 2756458 w 9550116"/>
                <a:gd name="connsiteY1384" fmla="*/ 4250836 h 4691428"/>
                <a:gd name="connsiteX1385" fmla="*/ 2742377 w 9550116"/>
                <a:gd name="connsiteY1385" fmla="*/ 4278989 h 4691428"/>
                <a:gd name="connsiteX1386" fmla="*/ 2724775 w 9550116"/>
                <a:gd name="connsiteY1386" fmla="*/ 4296585 h 4691428"/>
                <a:gd name="connsiteX1387" fmla="*/ 2735336 w 9550116"/>
                <a:gd name="connsiteY1387" fmla="*/ 4310662 h 4691428"/>
                <a:gd name="connsiteX1388" fmla="*/ 2724775 w 9550116"/>
                <a:gd name="connsiteY1388" fmla="*/ 4310662 h 4691428"/>
                <a:gd name="connsiteX1389" fmla="*/ 2724775 w 9550116"/>
                <a:gd name="connsiteY1389" fmla="*/ 4328257 h 4691428"/>
                <a:gd name="connsiteX1390" fmla="*/ 2710693 w 9550116"/>
                <a:gd name="connsiteY1390" fmla="*/ 4328257 h 4691428"/>
                <a:gd name="connsiteX1391" fmla="*/ 2703653 w 9550116"/>
                <a:gd name="connsiteY1391" fmla="*/ 4335296 h 4691428"/>
                <a:gd name="connsiteX1392" fmla="*/ 2696612 w 9550116"/>
                <a:gd name="connsiteY1392" fmla="*/ 4349372 h 4691428"/>
                <a:gd name="connsiteX1393" fmla="*/ 2671969 w 9550116"/>
                <a:gd name="connsiteY1393" fmla="*/ 4356411 h 4691428"/>
                <a:gd name="connsiteX1394" fmla="*/ 2675490 w 9550116"/>
                <a:gd name="connsiteY1394" fmla="*/ 4381045 h 4691428"/>
                <a:gd name="connsiteX1395" fmla="*/ 2696612 w 9550116"/>
                <a:gd name="connsiteY1395" fmla="*/ 4388083 h 4691428"/>
                <a:gd name="connsiteX1396" fmla="*/ 2710693 w 9550116"/>
                <a:gd name="connsiteY1396" fmla="*/ 4409198 h 4691428"/>
                <a:gd name="connsiteX1397" fmla="*/ 2696612 w 9550116"/>
                <a:gd name="connsiteY1397" fmla="*/ 4433832 h 4691428"/>
                <a:gd name="connsiteX1398" fmla="*/ 2703653 w 9550116"/>
                <a:gd name="connsiteY1398" fmla="*/ 4440870 h 4691428"/>
                <a:gd name="connsiteX1399" fmla="*/ 2696612 w 9550116"/>
                <a:gd name="connsiteY1399" fmla="*/ 4440870 h 4691428"/>
                <a:gd name="connsiteX1400" fmla="*/ 2671969 w 9550116"/>
                <a:gd name="connsiteY1400" fmla="*/ 4454947 h 4691428"/>
                <a:gd name="connsiteX1401" fmla="*/ 2657888 w 9550116"/>
                <a:gd name="connsiteY1401" fmla="*/ 4469023 h 4691428"/>
                <a:gd name="connsiteX1402" fmla="*/ 2650847 w 9550116"/>
                <a:gd name="connsiteY1402" fmla="*/ 4500696 h 4691428"/>
                <a:gd name="connsiteX1403" fmla="*/ 2629725 w 9550116"/>
                <a:gd name="connsiteY1403" fmla="*/ 4514772 h 4691428"/>
                <a:gd name="connsiteX1404" fmla="*/ 2629725 w 9550116"/>
                <a:gd name="connsiteY1404" fmla="*/ 4560521 h 4691428"/>
                <a:gd name="connsiteX1405" fmla="*/ 2636765 w 9550116"/>
                <a:gd name="connsiteY1405" fmla="*/ 4567559 h 4691428"/>
                <a:gd name="connsiteX1406" fmla="*/ 2636765 w 9550116"/>
                <a:gd name="connsiteY1406" fmla="*/ 4592194 h 4691428"/>
                <a:gd name="connsiteX1407" fmla="*/ 2643806 w 9550116"/>
                <a:gd name="connsiteY1407" fmla="*/ 4623866 h 4691428"/>
                <a:gd name="connsiteX1408" fmla="*/ 2671969 w 9550116"/>
                <a:gd name="connsiteY1408" fmla="*/ 4659057 h 4691428"/>
                <a:gd name="connsiteX1409" fmla="*/ 2710693 w 9550116"/>
                <a:gd name="connsiteY1409" fmla="*/ 4662577 h 4691428"/>
                <a:gd name="connsiteX1410" fmla="*/ 2675490 w 9550116"/>
                <a:gd name="connsiteY1410" fmla="*/ 4676653 h 4691428"/>
                <a:gd name="connsiteX1411" fmla="*/ 2598041 w 9550116"/>
                <a:gd name="connsiteY1411" fmla="*/ 4690730 h 4691428"/>
                <a:gd name="connsiteX1412" fmla="*/ 2598041 w 9550116"/>
                <a:gd name="connsiteY1412" fmla="*/ 4676653 h 4691428"/>
                <a:gd name="connsiteX1413" fmla="*/ 2538195 w 9550116"/>
                <a:gd name="connsiteY1413" fmla="*/ 4662577 h 4691428"/>
                <a:gd name="connsiteX1414" fmla="*/ 2538195 w 9550116"/>
                <a:gd name="connsiteY1414" fmla="*/ 4644981 h 4691428"/>
                <a:gd name="connsiteX1415" fmla="*/ 2513552 w 9550116"/>
                <a:gd name="connsiteY1415" fmla="*/ 4623866 h 4691428"/>
                <a:gd name="connsiteX1416" fmla="*/ 2506511 w 9550116"/>
                <a:gd name="connsiteY1416" fmla="*/ 4613309 h 4691428"/>
                <a:gd name="connsiteX1417" fmla="*/ 2499471 w 9550116"/>
                <a:gd name="connsiteY1417" fmla="*/ 4606270 h 4691428"/>
                <a:gd name="connsiteX1418" fmla="*/ 2499471 w 9550116"/>
                <a:gd name="connsiteY1418" fmla="*/ 4585155 h 4691428"/>
                <a:gd name="connsiteX1419" fmla="*/ 2499471 w 9550116"/>
                <a:gd name="connsiteY1419" fmla="*/ 4571079 h 4691428"/>
                <a:gd name="connsiteX1420" fmla="*/ 2485389 w 9550116"/>
                <a:gd name="connsiteY1420" fmla="*/ 4560521 h 4691428"/>
                <a:gd name="connsiteX1421" fmla="*/ 2492430 w 9550116"/>
                <a:gd name="connsiteY1421" fmla="*/ 4546445 h 4691428"/>
                <a:gd name="connsiteX1422" fmla="*/ 2485389 w 9550116"/>
                <a:gd name="connsiteY1422" fmla="*/ 4539407 h 4691428"/>
                <a:gd name="connsiteX1423" fmla="*/ 2474825 w 9550116"/>
                <a:gd name="connsiteY1423" fmla="*/ 4518291 h 4691428"/>
                <a:gd name="connsiteX1424" fmla="*/ 2481869 w 9550116"/>
                <a:gd name="connsiteY1424" fmla="*/ 4500696 h 4691428"/>
                <a:gd name="connsiteX1425" fmla="*/ 2467785 w 9550116"/>
                <a:gd name="connsiteY1425" fmla="*/ 4493657 h 4691428"/>
                <a:gd name="connsiteX1426" fmla="*/ 2474825 w 9550116"/>
                <a:gd name="connsiteY1426" fmla="*/ 4472543 h 4691428"/>
                <a:gd name="connsiteX1427" fmla="*/ 2485389 w 9550116"/>
                <a:gd name="connsiteY1427" fmla="*/ 4469023 h 4691428"/>
                <a:gd name="connsiteX1428" fmla="*/ 2485389 w 9550116"/>
                <a:gd name="connsiteY1428" fmla="*/ 4419755 h 4691428"/>
                <a:gd name="connsiteX1429" fmla="*/ 2467785 w 9550116"/>
                <a:gd name="connsiteY1429" fmla="*/ 4409198 h 4691428"/>
                <a:gd name="connsiteX1430" fmla="*/ 2481869 w 9550116"/>
                <a:gd name="connsiteY1430" fmla="*/ 4349372 h 4691428"/>
                <a:gd name="connsiteX1431" fmla="*/ 2513552 w 9550116"/>
                <a:gd name="connsiteY1431" fmla="*/ 4342334 h 4691428"/>
                <a:gd name="connsiteX1432" fmla="*/ 2513552 w 9550116"/>
                <a:gd name="connsiteY1432" fmla="*/ 4282509 h 4691428"/>
                <a:gd name="connsiteX1433" fmla="*/ 2545236 w 9550116"/>
                <a:gd name="connsiteY1433" fmla="*/ 4226202 h 4691428"/>
                <a:gd name="connsiteX1434" fmla="*/ 2531154 w 9550116"/>
                <a:gd name="connsiteY1434" fmla="*/ 4226202 h 4691428"/>
                <a:gd name="connsiteX1435" fmla="*/ 2513552 w 9550116"/>
                <a:gd name="connsiteY1435" fmla="*/ 4264913 h 4691428"/>
                <a:gd name="connsiteX1436" fmla="*/ 2492430 w 9550116"/>
                <a:gd name="connsiteY1436" fmla="*/ 4236759 h 4691428"/>
                <a:gd name="connsiteX1437" fmla="*/ 2506511 w 9550116"/>
                <a:gd name="connsiteY1437" fmla="*/ 4212125 h 4691428"/>
                <a:gd name="connsiteX1438" fmla="*/ 2520593 w 9550116"/>
                <a:gd name="connsiteY1438" fmla="*/ 4205087 h 4691428"/>
                <a:gd name="connsiteX1439" fmla="*/ 2513552 w 9550116"/>
                <a:gd name="connsiteY1439" fmla="*/ 4113589 h 4691428"/>
                <a:gd name="connsiteX1440" fmla="*/ 2527634 w 9550116"/>
                <a:gd name="connsiteY1440" fmla="*/ 4113589 h 4691428"/>
                <a:gd name="connsiteX1441" fmla="*/ 2527634 w 9550116"/>
                <a:gd name="connsiteY1441" fmla="*/ 4039687 h 4691428"/>
                <a:gd name="connsiteX1442" fmla="*/ 2552276 w 9550116"/>
                <a:gd name="connsiteY1442" fmla="*/ 3976343 h 4691428"/>
                <a:gd name="connsiteX1443" fmla="*/ 2580439 w 9550116"/>
                <a:gd name="connsiteY1443" fmla="*/ 3955227 h 4691428"/>
                <a:gd name="connsiteX1444" fmla="*/ 2573399 w 9550116"/>
                <a:gd name="connsiteY1444" fmla="*/ 3909479 h 4691428"/>
                <a:gd name="connsiteX1445" fmla="*/ 2559317 w 9550116"/>
                <a:gd name="connsiteY1445" fmla="*/ 3884845 h 4691428"/>
                <a:gd name="connsiteX1446" fmla="*/ 2566358 w 9550116"/>
                <a:gd name="connsiteY1446" fmla="*/ 3863729 h 4691428"/>
                <a:gd name="connsiteX1447" fmla="*/ 2580439 w 9550116"/>
                <a:gd name="connsiteY1447" fmla="*/ 3842615 h 4691428"/>
                <a:gd name="connsiteX1448" fmla="*/ 2583960 w 9550116"/>
                <a:gd name="connsiteY1448" fmla="*/ 3793347 h 4691428"/>
                <a:gd name="connsiteX1449" fmla="*/ 2583960 w 9550116"/>
                <a:gd name="connsiteY1449" fmla="*/ 3772232 h 4691428"/>
                <a:gd name="connsiteX1450" fmla="*/ 2591000 w 9550116"/>
                <a:gd name="connsiteY1450" fmla="*/ 3740559 h 4691428"/>
                <a:gd name="connsiteX1451" fmla="*/ 2591000 w 9550116"/>
                <a:gd name="connsiteY1451" fmla="*/ 3719445 h 4691428"/>
                <a:gd name="connsiteX1452" fmla="*/ 2591000 w 9550116"/>
                <a:gd name="connsiteY1452" fmla="*/ 3694811 h 4691428"/>
                <a:gd name="connsiteX1453" fmla="*/ 2598041 w 9550116"/>
                <a:gd name="connsiteY1453" fmla="*/ 3673695 h 4691428"/>
                <a:gd name="connsiteX1454" fmla="*/ 2598041 w 9550116"/>
                <a:gd name="connsiteY1454" fmla="*/ 3603313 h 4691428"/>
                <a:gd name="connsiteX1455" fmla="*/ 2605082 w 9550116"/>
                <a:gd name="connsiteY1455" fmla="*/ 3582197 h 4691428"/>
                <a:gd name="connsiteX1456" fmla="*/ 2583960 w 9550116"/>
                <a:gd name="connsiteY1456" fmla="*/ 3522372 h 4691428"/>
                <a:gd name="connsiteX1457" fmla="*/ 2566358 w 9550116"/>
                <a:gd name="connsiteY1457" fmla="*/ 3522372 h 4691428"/>
                <a:gd name="connsiteX1458" fmla="*/ 2520593 w 9550116"/>
                <a:gd name="connsiteY1458" fmla="*/ 3490700 h 4691428"/>
                <a:gd name="connsiteX1459" fmla="*/ 2506511 w 9550116"/>
                <a:gd name="connsiteY1459" fmla="*/ 3476623 h 4691428"/>
                <a:gd name="connsiteX1460" fmla="*/ 2499471 w 9550116"/>
                <a:gd name="connsiteY1460" fmla="*/ 3469585 h 4691428"/>
                <a:gd name="connsiteX1461" fmla="*/ 2485389 w 9550116"/>
                <a:gd name="connsiteY1461" fmla="*/ 3459027 h 4691428"/>
                <a:gd name="connsiteX1462" fmla="*/ 2460744 w 9550116"/>
                <a:gd name="connsiteY1462" fmla="*/ 3451989 h 4691428"/>
                <a:gd name="connsiteX1463" fmla="*/ 2460744 w 9550116"/>
                <a:gd name="connsiteY1463" fmla="*/ 3437913 h 4691428"/>
                <a:gd name="connsiteX1464" fmla="*/ 2446662 w 9550116"/>
                <a:gd name="connsiteY1464" fmla="*/ 3430874 h 4691428"/>
                <a:gd name="connsiteX1465" fmla="*/ 2429060 w 9550116"/>
                <a:gd name="connsiteY1465" fmla="*/ 3385125 h 4691428"/>
                <a:gd name="connsiteX1466" fmla="*/ 2414979 w 9550116"/>
                <a:gd name="connsiteY1466" fmla="*/ 3378087 h 4691428"/>
                <a:gd name="connsiteX1467" fmla="*/ 2400897 w 9550116"/>
                <a:gd name="connsiteY1467" fmla="*/ 3346415 h 4691428"/>
                <a:gd name="connsiteX1468" fmla="*/ 2376254 w 9550116"/>
                <a:gd name="connsiteY1468" fmla="*/ 3293627 h 4691428"/>
                <a:gd name="connsiteX1469" fmla="*/ 2348091 w 9550116"/>
                <a:gd name="connsiteY1469" fmla="*/ 3254917 h 4691428"/>
                <a:gd name="connsiteX1470" fmla="*/ 2337531 w 9550116"/>
                <a:gd name="connsiteY1470" fmla="*/ 3240840 h 4691428"/>
                <a:gd name="connsiteX1471" fmla="*/ 2337531 w 9550116"/>
                <a:gd name="connsiteY1471" fmla="*/ 3226763 h 4691428"/>
                <a:gd name="connsiteX1472" fmla="*/ 2323449 w 9550116"/>
                <a:gd name="connsiteY1472" fmla="*/ 3219725 h 4691428"/>
                <a:gd name="connsiteX1473" fmla="*/ 2309367 w 9550116"/>
                <a:gd name="connsiteY1473" fmla="*/ 3209168 h 4691428"/>
                <a:gd name="connsiteX1474" fmla="*/ 2302327 w 9550116"/>
                <a:gd name="connsiteY1474" fmla="*/ 3149342 h 4691428"/>
                <a:gd name="connsiteX1475" fmla="*/ 2330490 w 9550116"/>
                <a:gd name="connsiteY1475" fmla="*/ 3121189 h 4691428"/>
                <a:gd name="connsiteX1476" fmla="*/ 2309367 w 9550116"/>
                <a:gd name="connsiteY1476" fmla="*/ 3103593 h 4691428"/>
                <a:gd name="connsiteX1477" fmla="*/ 2316408 w 9550116"/>
                <a:gd name="connsiteY1477" fmla="*/ 3050806 h 4691428"/>
                <a:gd name="connsiteX1478" fmla="*/ 2337531 w 9550116"/>
                <a:gd name="connsiteY1478" fmla="*/ 3043767 h 4691428"/>
                <a:gd name="connsiteX1479" fmla="*/ 2337531 w 9550116"/>
                <a:gd name="connsiteY1479" fmla="*/ 3026172 h 4691428"/>
                <a:gd name="connsiteX1480" fmla="*/ 2348091 w 9550116"/>
                <a:gd name="connsiteY1480" fmla="*/ 3026172 h 4691428"/>
                <a:gd name="connsiteX1481" fmla="*/ 2348091 w 9550116"/>
                <a:gd name="connsiteY1481" fmla="*/ 3019133 h 4691428"/>
                <a:gd name="connsiteX1482" fmla="*/ 2362173 w 9550116"/>
                <a:gd name="connsiteY1482" fmla="*/ 3005057 h 4691428"/>
                <a:gd name="connsiteX1483" fmla="*/ 2355133 w 9550116"/>
                <a:gd name="connsiteY1483" fmla="*/ 3005057 h 4691428"/>
                <a:gd name="connsiteX1484" fmla="*/ 2362173 w 9550116"/>
                <a:gd name="connsiteY1484" fmla="*/ 2998019 h 4691428"/>
                <a:gd name="connsiteX1485" fmla="*/ 2383296 w 9550116"/>
                <a:gd name="connsiteY1485" fmla="*/ 2983942 h 4691428"/>
                <a:gd name="connsiteX1486" fmla="*/ 2393857 w 9550116"/>
                <a:gd name="connsiteY1486" fmla="*/ 2959308 h 4691428"/>
                <a:gd name="connsiteX1487" fmla="*/ 2407939 w 9550116"/>
                <a:gd name="connsiteY1487" fmla="*/ 2920597 h 4691428"/>
                <a:gd name="connsiteX1488" fmla="*/ 2407939 w 9550116"/>
                <a:gd name="connsiteY1488" fmla="*/ 2906521 h 4691428"/>
                <a:gd name="connsiteX1489" fmla="*/ 2400897 w 9550116"/>
                <a:gd name="connsiteY1489" fmla="*/ 2829099 h 4691428"/>
                <a:gd name="connsiteX1490" fmla="*/ 2337531 w 9550116"/>
                <a:gd name="connsiteY1490" fmla="*/ 2815023 h 4691428"/>
                <a:gd name="connsiteX1491" fmla="*/ 2330490 w 9550116"/>
                <a:gd name="connsiteY1491" fmla="*/ 2839657 h 4691428"/>
                <a:gd name="connsiteX1492" fmla="*/ 2249521 w 9550116"/>
                <a:gd name="connsiteY1492" fmla="*/ 2822061 h 4691428"/>
                <a:gd name="connsiteX1493" fmla="*/ 2238960 w 9550116"/>
                <a:gd name="connsiteY1493" fmla="*/ 2793908 h 4691428"/>
                <a:gd name="connsiteX1494" fmla="*/ 2210797 w 9550116"/>
                <a:gd name="connsiteY1494" fmla="*/ 2786870 h 4691428"/>
                <a:gd name="connsiteX1495" fmla="*/ 2210797 w 9550116"/>
                <a:gd name="connsiteY1495" fmla="*/ 2776312 h 4691428"/>
                <a:gd name="connsiteX1496" fmla="*/ 2196715 w 9550116"/>
                <a:gd name="connsiteY1496" fmla="*/ 2776312 h 4691428"/>
                <a:gd name="connsiteX1497" fmla="*/ 2186155 w 9550116"/>
                <a:gd name="connsiteY1497" fmla="*/ 2755197 h 4691428"/>
                <a:gd name="connsiteX1498" fmla="*/ 2186155 w 9550116"/>
                <a:gd name="connsiteY1498" fmla="*/ 2730563 h 4691428"/>
                <a:gd name="connsiteX1499" fmla="*/ 2179114 w 9550116"/>
                <a:gd name="connsiteY1499" fmla="*/ 2730563 h 4691428"/>
                <a:gd name="connsiteX1500" fmla="*/ 2147430 w 9550116"/>
                <a:gd name="connsiteY1500" fmla="*/ 2709448 h 4691428"/>
                <a:gd name="connsiteX1501" fmla="*/ 2133349 w 9550116"/>
                <a:gd name="connsiteY1501" fmla="*/ 2684814 h 4691428"/>
                <a:gd name="connsiteX1502" fmla="*/ 2098145 w 9550116"/>
                <a:gd name="connsiteY1502" fmla="*/ 2684814 h 4691428"/>
                <a:gd name="connsiteX1503" fmla="*/ 2094625 w 9550116"/>
                <a:gd name="connsiteY1503" fmla="*/ 2670738 h 4691428"/>
                <a:gd name="connsiteX1504" fmla="*/ 2080543 w 9550116"/>
                <a:gd name="connsiteY1504" fmla="*/ 2670738 h 4691428"/>
                <a:gd name="connsiteX1505" fmla="*/ 2041819 w 9550116"/>
                <a:gd name="connsiteY1505" fmla="*/ 2663699 h 4691428"/>
                <a:gd name="connsiteX1506" fmla="*/ 2013656 w 9550116"/>
                <a:gd name="connsiteY1506" fmla="*/ 2642585 h 4691428"/>
                <a:gd name="connsiteX1507" fmla="*/ 2013656 w 9550116"/>
                <a:gd name="connsiteY1507" fmla="*/ 2632027 h 4691428"/>
                <a:gd name="connsiteX1508" fmla="*/ 2003094 w 9550116"/>
                <a:gd name="connsiteY1508" fmla="*/ 2632027 h 4691428"/>
                <a:gd name="connsiteX1509" fmla="*/ 2003094 w 9550116"/>
                <a:gd name="connsiteY1509" fmla="*/ 2617951 h 4691428"/>
                <a:gd name="connsiteX1510" fmla="*/ 1989013 w 9550116"/>
                <a:gd name="connsiteY1510" fmla="*/ 2617951 h 4691428"/>
                <a:gd name="connsiteX1511" fmla="*/ 1989013 w 9550116"/>
                <a:gd name="connsiteY1511" fmla="*/ 2603874 h 4691428"/>
                <a:gd name="connsiteX1512" fmla="*/ 1981973 w 9550116"/>
                <a:gd name="connsiteY1512" fmla="*/ 2610912 h 4691428"/>
                <a:gd name="connsiteX1513" fmla="*/ 1960850 w 9550116"/>
                <a:gd name="connsiteY1513" fmla="*/ 2596835 h 4691428"/>
                <a:gd name="connsiteX1514" fmla="*/ 1943248 w 9550116"/>
                <a:gd name="connsiteY1514" fmla="*/ 2596835 h 4691428"/>
                <a:gd name="connsiteX1515" fmla="*/ 1908045 w 9550116"/>
                <a:gd name="connsiteY1515" fmla="*/ 2610912 h 4691428"/>
                <a:gd name="connsiteX1516" fmla="*/ 1883402 w 9550116"/>
                <a:gd name="connsiteY1516" fmla="*/ 2603874 h 4691428"/>
                <a:gd name="connsiteX1517" fmla="*/ 1858759 w 9550116"/>
                <a:gd name="connsiteY1517" fmla="*/ 2603874 h 4691428"/>
                <a:gd name="connsiteX1518" fmla="*/ 1823556 w 9550116"/>
                <a:gd name="connsiteY1518" fmla="*/ 2596835 h 4691428"/>
                <a:gd name="connsiteX1519" fmla="*/ 1816515 w 9550116"/>
                <a:gd name="connsiteY1519" fmla="*/ 2586278 h 4691428"/>
                <a:gd name="connsiteX1520" fmla="*/ 1805953 w 9550116"/>
                <a:gd name="connsiteY1520" fmla="*/ 2586278 h 4691428"/>
                <a:gd name="connsiteX1521" fmla="*/ 1784831 w 9550116"/>
                <a:gd name="connsiteY1521" fmla="*/ 2565163 h 4691428"/>
                <a:gd name="connsiteX1522" fmla="*/ 1746107 w 9550116"/>
                <a:gd name="connsiteY1522" fmla="*/ 2551087 h 4691428"/>
                <a:gd name="connsiteX1523" fmla="*/ 1739066 w 9550116"/>
                <a:gd name="connsiteY1523" fmla="*/ 2533491 h 4691428"/>
                <a:gd name="connsiteX1524" fmla="*/ 1672179 w 9550116"/>
                <a:gd name="connsiteY1524" fmla="*/ 2505338 h 4691428"/>
                <a:gd name="connsiteX1525" fmla="*/ 1661618 w 9550116"/>
                <a:gd name="connsiteY1525" fmla="*/ 2441993 h 4691428"/>
                <a:gd name="connsiteX1526" fmla="*/ 1640496 w 9550116"/>
                <a:gd name="connsiteY1526" fmla="*/ 2399763 h 4691428"/>
                <a:gd name="connsiteX1527" fmla="*/ 1626414 w 9550116"/>
                <a:gd name="connsiteY1527" fmla="*/ 2406801 h 4691428"/>
                <a:gd name="connsiteX1528" fmla="*/ 1619374 w 9550116"/>
                <a:gd name="connsiteY1528" fmla="*/ 2396244 h 4691428"/>
                <a:gd name="connsiteX1529" fmla="*/ 1601771 w 9550116"/>
                <a:gd name="connsiteY1529" fmla="*/ 2375129 h 4691428"/>
                <a:gd name="connsiteX1530" fmla="*/ 1580650 w 9550116"/>
                <a:gd name="connsiteY1530" fmla="*/ 2368091 h 4691428"/>
                <a:gd name="connsiteX1531" fmla="*/ 1587690 w 9550116"/>
                <a:gd name="connsiteY1531" fmla="*/ 2354014 h 4691428"/>
                <a:gd name="connsiteX1532" fmla="*/ 1580650 w 9550116"/>
                <a:gd name="connsiteY1532" fmla="*/ 2343457 h 4691428"/>
                <a:gd name="connsiteX1533" fmla="*/ 1570088 w 9550116"/>
                <a:gd name="connsiteY1533" fmla="*/ 2343457 h 4691428"/>
                <a:gd name="connsiteX1534" fmla="*/ 1563048 w 9550116"/>
                <a:gd name="connsiteY1534" fmla="*/ 2322342 h 4691428"/>
                <a:gd name="connsiteX1535" fmla="*/ 1520803 w 9550116"/>
                <a:gd name="connsiteY1535" fmla="*/ 2276593 h 4691428"/>
                <a:gd name="connsiteX1536" fmla="*/ 1496161 w 9550116"/>
                <a:gd name="connsiteY1536" fmla="*/ 2269555 h 4691428"/>
                <a:gd name="connsiteX1537" fmla="*/ 1482079 w 9550116"/>
                <a:gd name="connsiteY1537" fmla="*/ 2251959 h 4691428"/>
                <a:gd name="connsiteX1538" fmla="*/ 1464477 w 9550116"/>
                <a:gd name="connsiteY1538" fmla="*/ 2216767 h 4691428"/>
                <a:gd name="connsiteX1539" fmla="*/ 1429273 w 9550116"/>
                <a:gd name="connsiteY1539" fmla="*/ 2163980 h 4691428"/>
                <a:gd name="connsiteX1540" fmla="*/ 1418712 w 9550116"/>
                <a:gd name="connsiteY1540" fmla="*/ 2185095 h 4691428"/>
                <a:gd name="connsiteX1541" fmla="*/ 1436314 w 9550116"/>
                <a:gd name="connsiteY1541" fmla="*/ 2209729 h 4691428"/>
                <a:gd name="connsiteX1542" fmla="*/ 1436314 w 9550116"/>
                <a:gd name="connsiteY1542" fmla="*/ 2223806 h 4691428"/>
                <a:gd name="connsiteX1543" fmla="*/ 1443355 w 9550116"/>
                <a:gd name="connsiteY1543" fmla="*/ 2223806 h 4691428"/>
                <a:gd name="connsiteX1544" fmla="*/ 1450395 w 9550116"/>
                <a:gd name="connsiteY1544" fmla="*/ 2251959 h 4691428"/>
                <a:gd name="connsiteX1545" fmla="*/ 1464477 w 9550116"/>
                <a:gd name="connsiteY1545" fmla="*/ 2283631 h 4691428"/>
                <a:gd name="connsiteX1546" fmla="*/ 1471518 w 9550116"/>
                <a:gd name="connsiteY1546" fmla="*/ 2290669 h 4691428"/>
                <a:gd name="connsiteX1547" fmla="*/ 1482079 w 9550116"/>
                <a:gd name="connsiteY1547" fmla="*/ 2322342 h 4691428"/>
                <a:gd name="connsiteX1548" fmla="*/ 1503201 w 9550116"/>
                <a:gd name="connsiteY1548" fmla="*/ 2329380 h 4691428"/>
                <a:gd name="connsiteX1549" fmla="*/ 1510242 w 9550116"/>
                <a:gd name="connsiteY1549" fmla="*/ 2343457 h 4691428"/>
                <a:gd name="connsiteX1550" fmla="*/ 1503201 w 9550116"/>
                <a:gd name="connsiteY1550" fmla="*/ 2354014 h 4691428"/>
                <a:gd name="connsiteX1551" fmla="*/ 1517282 w 9550116"/>
                <a:gd name="connsiteY1551" fmla="*/ 2382167 h 4691428"/>
                <a:gd name="connsiteX1552" fmla="*/ 1482079 w 9550116"/>
                <a:gd name="connsiteY1552" fmla="*/ 2368091 h 4691428"/>
                <a:gd name="connsiteX1553" fmla="*/ 1471518 w 9550116"/>
                <a:gd name="connsiteY1553" fmla="*/ 2329380 h 4691428"/>
                <a:gd name="connsiteX1554" fmla="*/ 1450395 w 9550116"/>
                <a:gd name="connsiteY1554" fmla="*/ 2308265 h 4691428"/>
                <a:gd name="connsiteX1555" fmla="*/ 1436314 w 9550116"/>
                <a:gd name="connsiteY1555" fmla="*/ 2290669 h 4691428"/>
                <a:gd name="connsiteX1556" fmla="*/ 1411671 w 9550116"/>
                <a:gd name="connsiteY1556" fmla="*/ 2276593 h 4691428"/>
                <a:gd name="connsiteX1557" fmla="*/ 1422232 w 9550116"/>
                <a:gd name="connsiteY1557" fmla="*/ 2269555 h 4691428"/>
                <a:gd name="connsiteX1558" fmla="*/ 1404630 w 9550116"/>
                <a:gd name="connsiteY1558" fmla="*/ 2223806 h 4691428"/>
                <a:gd name="connsiteX1559" fmla="*/ 1372947 w 9550116"/>
                <a:gd name="connsiteY1559" fmla="*/ 2209729 h 4691428"/>
                <a:gd name="connsiteX1560" fmla="*/ 1372947 w 9550116"/>
                <a:gd name="connsiteY1560" fmla="*/ 2178057 h 4691428"/>
                <a:gd name="connsiteX1561" fmla="*/ 1365906 w 9550116"/>
                <a:gd name="connsiteY1561" fmla="*/ 2171018 h 4691428"/>
                <a:gd name="connsiteX1562" fmla="*/ 1330703 w 9550116"/>
                <a:gd name="connsiteY1562" fmla="*/ 2139346 h 4691428"/>
                <a:gd name="connsiteX1563" fmla="*/ 1330703 w 9550116"/>
                <a:gd name="connsiteY1563" fmla="*/ 2118231 h 4691428"/>
                <a:gd name="connsiteX1564" fmla="*/ 1327182 w 9550116"/>
                <a:gd name="connsiteY1564" fmla="*/ 2107674 h 4691428"/>
                <a:gd name="connsiteX1565" fmla="*/ 1306060 w 9550116"/>
                <a:gd name="connsiteY1565" fmla="*/ 2107674 h 4691428"/>
                <a:gd name="connsiteX1566" fmla="*/ 1320141 w 9550116"/>
                <a:gd name="connsiteY1566" fmla="*/ 2100635 h 4691428"/>
                <a:gd name="connsiteX1567" fmla="*/ 1260295 w 9550116"/>
                <a:gd name="connsiteY1567" fmla="*/ 2072482 h 4691428"/>
                <a:gd name="connsiteX1568" fmla="*/ 1253254 w 9550116"/>
                <a:gd name="connsiteY1568" fmla="*/ 2061925 h 4691428"/>
                <a:gd name="connsiteX1569" fmla="*/ 1239173 w 9550116"/>
                <a:gd name="connsiteY1569" fmla="*/ 2040810 h 4691428"/>
                <a:gd name="connsiteX1570" fmla="*/ 1228611 w 9550116"/>
                <a:gd name="connsiteY1570" fmla="*/ 2002099 h 4691428"/>
                <a:gd name="connsiteX1571" fmla="*/ 1214530 w 9550116"/>
                <a:gd name="connsiteY1571" fmla="*/ 1995061 h 4691428"/>
                <a:gd name="connsiteX1572" fmla="*/ 1200448 w 9550116"/>
                <a:gd name="connsiteY1572" fmla="*/ 1973946 h 4691428"/>
                <a:gd name="connsiteX1573" fmla="*/ 1175806 w 9550116"/>
                <a:gd name="connsiteY1573" fmla="*/ 1917640 h 4691428"/>
                <a:gd name="connsiteX1574" fmla="*/ 1154684 w 9550116"/>
                <a:gd name="connsiteY1574" fmla="*/ 1896525 h 4691428"/>
                <a:gd name="connsiteX1575" fmla="*/ 1154684 w 9550116"/>
                <a:gd name="connsiteY1575" fmla="*/ 1678337 h 4691428"/>
                <a:gd name="connsiteX1576" fmla="*/ 1147643 w 9550116"/>
                <a:gd name="connsiteY1576" fmla="*/ 1667780 h 4691428"/>
                <a:gd name="connsiteX1577" fmla="*/ 1133562 w 9550116"/>
                <a:gd name="connsiteY1577" fmla="*/ 1653703 h 4691428"/>
                <a:gd name="connsiteX1578" fmla="*/ 1123001 w 9550116"/>
                <a:gd name="connsiteY1578" fmla="*/ 1646665 h 4691428"/>
                <a:gd name="connsiteX1579" fmla="*/ 1070195 w 9550116"/>
                <a:gd name="connsiteY1579" fmla="*/ 1576282 h 4691428"/>
                <a:gd name="connsiteX1580" fmla="*/ 1063154 w 9550116"/>
                <a:gd name="connsiteY1580" fmla="*/ 1562205 h 4691428"/>
                <a:gd name="connsiteX1581" fmla="*/ 1084276 w 9550116"/>
                <a:gd name="connsiteY1581" fmla="*/ 1562205 h 4691428"/>
                <a:gd name="connsiteX1582" fmla="*/ 1108919 w 9550116"/>
                <a:gd name="connsiteY1582" fmla="*/ 1576282 h 4691428"/>
                <a:gd name="connsiteX1583" fmla="*/ 1115959 w 9550116"/>
                <a:gd name="connsiteY1583" fmla="*/ 1600916 h 4691428"/>
                <a:gd name="connsiteX1584" fmla="*/ 1175806 w 9550116"/>
                <a:gd name="connsiteY1584" fmla="*/ 1625550 h 4691428"/>
                <a:gd name="connsiteX1585" fmla="*/ 1193408 w 9550116"/>
                <a:gd name="connsiteY1585" fmla="*/ 1667780 h 4691428"/>
                <a:gd name="connsiteX1586" fmla="*/ 1200448 w 9550116"/>
                <a:gd name="connsiteY1586" fmla="*/ 1646665 h 4691428"/>
                <a:gd name="connsiteX1587" fmla="*/ 1186367 w 9550116"/>
                <a:gd name="connsiteY1587" fmla="*/ 1632588 h 4691428"/>
                <a:gd name="connsiteX1588" fmla="*/ 1182847 w 9550116"/>
                <a:gd name="connsiteY1588" fmla="*/ 1607954 h 4691428"/>
                <a:gd name="connsiteX1589" fmla="*/ 1175806 w 9550116"/>
                <a:gd name="connsiteY1589" fmla="*/ 1600916 h 4691428"/>
                <a:gd name="connsiteX1590" fmla="*/ 1182847 w 9550116"/>
                <a:gd name="connsiteY1590" fmla="*/ 1593878 h 4691428"/>
                <a:gd name="connsiteX1591" fmla="*/ 1161725 w 9550116"/>
                <a:gd name="connsiteY1591" fmla="*/ 1569244 h 4691428"/>
                <a:gd name="connsiteX1592" fmla="*/ 1094838 w 9550116"/>
                <a:gd name="connsiteY1592" fmla="*/ 1548129 h 4691428"/>
                <a:gd name="connsiteX1593" fmla="*/ 1084276 w 9550116"/>
                <a:gd name="connsiteY1593" fmla="*/ 1523495 h 4691428"/>
                <a:gd name="connsiteX1594" fmla="*/ 1056113 w 9550116"/>
                <a:gd name="connsiteY1594" fmla="*/ 1509418 h 4691428"/>
                <a:gd name="connsiteX1595" fmla="*/ 1070195 w 9550116"/>
                <a:gd name="connsiteY1595" fmla="*/ 1502380 h 4691428"/>
                <a:gd name="connsiteX1596" fmla="*/ 1049072 w 9550116"/>
                <a:gd name="connsiteY1596" fmla="*/ 1495342 h 4691428"/>
                <a:gd name="connsiteX1597" fmla="*/ 1042032 w 9550116"/>
                <a:gd name="connsiteY1597" fmla="*/ 1481265 h 4691428"/>
                <a:gd name="connsiteX1598" fmla="*/ 1031470 w 9550116"/>
                <a:gd name="connsiteY1598" fmla="*/ 1481265 h 4691428"/>
                <a:gd name="connsiteX1599" fmla="*/ 1038512 w 9550116"/>
                <a:gd name="connsiteY1599" fmla="*/ 1470707 h 4691428"/>
                <a:gd name="connsiteX1600" fmla="*/ 1017389 w 9550116"/>
                <a:gd name="connsiteY1600" fmla="*/ 1470707 h 4691428"/>
                <a:gd name="connsiteX1601" fmla="*/ 1003307 w 9550116"/>
                <a:gd name="connsiteY1601" fmla="*/ 1435516 h 4691428"/>
                <a:gd name="connsiteX1602" fmla="*/ 985706 w 9550116"/>
                <a:gd name="connsiteY1602" fmla="*/ 1431997 h 4691428"/>
                <a:gd name="connsiteX1603" fmla="*/ 939941 w 9550116"/>
                <a:gd name="connsiteY1603" fmla="*/ 1379210 h 4691428"/>
                <a:gd name="connsiteX1604" fmla="*/ 957543 w 9550116"/>
                <a:gd name="connsiteY1604" fmla="*/ 1379210 h 4691428"/>
                <a:gd name="connsiteX1605" fmla="*/ 939941 w 9550116"/>
                <a:gd name="connsiteY1605" fmla="*/ 1358095 h 4691428"/>
                <a:gd name="connsiteX1606" fmla="*/ 897697 w 9550116"/>
                <a:gd name="connsiteY1606" fmla="*/ 1358095 h 4691428"/>
                <a:gd name="connsiteX1607" fmla="*/ 904737 w 9550116"/>
                <a:gd name="connsiteY1607" fmla="*/ 1336980 h 4691428"/>
                <a:gd name="connsiteX1608" fmla="*/ 890655 w 9550116"/>
                <a:gd name="connsiteY1608" fmla="*/ 1333461 h 4691428"/>
                <a:gd name="connsiteX1609" fmla="*/ 880094 w 9550116"/>
                <a:gd name="connsiteY1609" fmla="*/ 1298269 h 4691428"/>
                <a:gd name="connsiteX1610" fmla="*/ 841370 w 9550116"/>
                <a:gd name="connsiteY1610" fmla="*/ 1298269 h 4691428"/>
                <a:gd name="connsiteX1611" fmla="*/ 851931 w 9550116"/>
                <a:gd name="connsiteY1611" fmla="*/ 1273635 h 4691428"/>
                <a:gd name="connsiteX1612" fmla="*/ 844891 w 9550116"/>
                <a:gd name="connsiteY1612" fmla="*/ 1252520 h 4691428"/>
                <a:gd name="connsiteX1613" fmla="*/ 781524 w 9550116"/>
                <a:gd name="connsiteY1613" fmla="*/ 1259559 h 4691428"/>
                <a:gd name="connsiteX1614" fmla="*/ 746320 w 9550116"/>
                <a:gd name="connsiteY1614" fmla="*/ 1227886 h 4691428"/>
                <a:gd name="connsiteX1615" fmla="*/ 728718 w 9550116"/>
                <a:gd name="connsiteY1615" fmla="*/ 1220848 h 4691428"/>
                <a:gd name="connsiteX1616" fmla="*/ 728718 w 9550116"/>
                <a:gd name="connsiteY1616" fmla="*/ 1206771 h 4691428"/>
                <a:gd name="connsiteX1617" fmla="*/ 714636 w 9550116"/>
                <a:gd name="connsiteY1617" fmla="*/ 1199733 h 4691428"/>
                <a:gd name="connsiteX1618" fmla="*/ 637188 w 9550116"/>
                <a:gd name="connsiteY1618" fmla="*/ 1199733 h 4691428"/>
                <a:gd name="connsiteX1619" fmla="*/ 637188 w 9550116"/>
                <a:gd name="connsiteY1619" fmla="*/ 1192695 h 4691428"/>
                <a:gd name="connsiteX1620" fmla="*/ 623107 w 9550116"/>
                <a:gd name="connsiteY1620" fmla="*/ 1199733 h 4691428"/>
                <a:gd name="connsiteX1621" fmla="*/ 591424 w 9550116"/>
                <a:gd name="connsiteY1621" fmla="*/ 1189175 h 4691428"/>
                <a:gd name="connsiteX1622" fmla="*/ 577342 w 9550116"/>
                <a:gd name="connsiteY1622" fmla="*/ 1161022 h 4691428"/>
                <a:gd name="connsiteX1623" fmla="*/ 563260 w 9550116"/>
                <a:gd name="connsiteY1623" fmla="*/ 1168061 h 4691428"/>
                <a:gd name="connsiteX1624" fmla="*/ 556220 w 9550116"/>
                <a:gd name="connsiteY1624" fmla="*/ 1161022 h 4691428"/>
                <a:gd name="connsiteX1625" fmla="*/ 524537 w 9550116"/>
                <a:gd name="connsiteY1625" fmla="*/ 1168061 h 4691428"/>
                <a:gd name="connsiteX1626" fmla="*/ 517495 w 9550116"/>
                <a:gd name="connsiteY1626" fmla="*/ 1199733 h 4691428"/>
                <a:gd name="connsiteX1627" fmla="*/ 499894 w 9550116"/>
                <a:gd name="connsiteY1627" fmla="*/ 1192695 h 4691428"/>
                <a:gd name="connsiteX1628" fmla="*/ 492852 w 9550116"/>
                <a:gd name="connsiteY1628" fmla="*/ 1206771 h 4691428"/>
                <a:gd name="connsiteX1629" fmla="*/ 454129 w 9550116"/>
                <a:gd name="connsiteY1629" fmla="*/ 1213810 h 4691428"/>
                <a:gd name="connsiteX1630" fmla="*/ 440048 w 9550116"/>
                <a:gd name="connsiteY1630" fmla="*/ 1227886 h 4691428"/>
                <a:gd name="connsiteX1631" fmla="*/ 411885 w 9550116"/>
                <a:gd name="connsiteY1631" fmla="*/ 1220848 h 4691428"/>
                <a:gd name="connsiteX1632" fmla="*/ 433006 w 9550116"/>
                <a:gd name="connsiteY1632" fmla="*/ 1182137 h 4691428"/>
                <a:gd name="connsiteX1633" fmla="*/ 447088 w 9550116"/>
                <a:gd name="connsiteY1633" fmla="*/ 1168061 h 4691428"/>
                <a:gd name="connsiteX1634" fmla="*/ 425966 w 9550116"/>
                <a:gd name="connsiteY1634" fmla="*/ 1161022 h 4691428"/>
                <a:gd name="connsiteX1635" fmla="*/ 408363 w 9550116"/>
                <a:gd name="connsiteY1635" fmla="*/ 1189175 h 4691428"/>
                <a:gd name="connsiteX1636" fmla="*/ 394282 w 9550116"/>
                <a:gd name="connsiteY1636" fmla="*/ 1199733 h 4691428"/>
                <a:gd name="connsiteX1637" fmla="*/ 373160 w 9550116"/>
                <a:gd name="connsiteY1637" fmla="*/ 1213810 h 4691428"/>
                <a:gd name="connsiteX1638" fmla="*/ 362598 w 9550116"/>
                <a:gd name="connsiteY1638" fmla="*/ 1227886 h 4691428"/>
                <a:gd name="connsiteX1639" fmla="*/ 362598 w 9550116"/>
                <a:gd name="connsiteY1639" fmla="*/ 1252520 h 4691428"/>
                <a:gd name="connsiteX1640" fmla="*/ 320354 w 9550116"/>
                <a:gd name="connsiteY1640" fmla="*/ 1291231 h 4691428"/>
                <a:gd name="connsiteX1641" fmla="*/ 309793 w 9550116"/>
                <a:gd name="connsiteY1641" fmla="*/ 1291231 h 4691428"/>
                <a:gd name="connsiteX1642" fmla="*/ 309793 w 9550116"/>
                <a:gd name="connsiteY1642" fmla="*/ 1305307 h 4691428"/>
                <a:gd name="connsiteX1643" fmla="*/ 288670 w 9550116"/>
                <a:gd name="connsiteY1643" fmla="*/ 1312346 h 4691428"/>
                <a:gd name="connsiteX1644" fmla="*/ 264028 w 9550116"/>
                <a:gd name="connsiteY1644" fmla="*/ 1333461 h 4691428"/>
                <a:gd name="connsiteX1645" fmla="*/ 249946 w 9550116"/>
                <a:gd name="connsiteY1645" fmla="*/ 1351056 h 4691428"/>
                <a:gd name="connsiteX1646" fmla="*/ 242906 w 9550116"/>
                <a:gd name="connsiteY1646" fmla="*/ 1358095 h 4691428"/>
                <a:gd name="connsiteX1647" fmla="*/ 218263 w 9550116"/>
                <a:gd name="connsiteY1647" fmla="*/ 1358095 h 4691428"/>
                <a:gd name="connsiteX1648" fmla="*/ 197141 w 9550116"/>
                <a:gd name="connsiteY1648" fmla="*/ 1372171 h 4691428"/>
                <a:gd name="connsiteX1649" fmla="*/ 158417 w 9550116"/>
                <a:gd name="connsiteY1649" fmla="*/ 1379210 h 4691428"/>
                <a:gd name="connsiteX1650" fmla="*/ 130253 w 9550116"/>
                <a:gd name="connsiteY1650" fmla="*/ 1389767 h 4691428"/>
                <a:gd name="connsiteX1651" fmla="*/ 165457 w 9550116"/>
                <a:gd name="connsiteY1651" fmla="*/ 1372171 h 4691428"/>
                <a:gd name="connsiteX1652" fmla="*/ 168978 w 9550116"/>
                <a:gd name="connsiteY1652" fmla="*/ 1365133 h 4691428"/>
                <a:gd name="connsiteX1653" fmla="*/ 197141 w 9550116"/>
                <a:gd name="connsiteY1653" fmla="*/ 1358095 h 4691428"/>
                <a:gd name="connsiteX1654" fmla="*/ 204181 w 9550116"/>
                <a:gd name="connsiteY1654" fmla="*/ 1336980 h 4691428"/>
                <a:gd name="connsiteX1655" fmla="*/ 221783 w 9550116"/>
                <a:gd name="connsiteY1655" fmla="*/ 1333461 h 4691428"/>
                <a:gd name="connsiteX1656" fmla="*/ 228824 w 9550116"/>
                <a:gd name="connsiteY1656" fmla="*/ 1326422 h 4691428"/>
                <a:gd name="connsiteX1657" fmla="*/ 256987 w 9550116"/>
                <a:gd name="connsiteY1657" fmla="*/ 1312346 h 4691428"/>
                <a:gd name="connsiteX1658" fmla="*/ 256987 w 9550116"/>
                <a:gd name="connsiteY1658" fmla="*/ 1280673 h 4691428"/>
                <a:gd name="connsiteX1659" fmla="*/ 281630 w 9550116"/>
                <a:gd name="connsiteY1659" fmla="*/ 1266597 h 4691428"/>
                <a:gd name="connsiteX1660" fmla="*/ 264028 w 9550116"/>
                <a:gd name="connsiteY1660" fmla="*/ 1245482 h 4691428"/>
                <a:gd name="connsiteX1661" fmla="*/ 211222 w 9550116"/>
                <a:gd name="connsiteY1661" fmla="*/ 1259559 h 4691428"/>
                <a:gd name="connsiteX1662" fmla="*/ 204181 w 9550116"/>
                <a:gd name="connsiteY1662" fmla="*/ 1245482 h 4691428"/>
                <a:gd name="connsiteX1663" fmla="*/ 165457 w 9550116"/>
                <a:gd name="connsiteY1663" fmla="*/ 1245482 h 4691428"/>
                <a:gd name="connsiteX1664" fmla="*/ 151376 w 9550116"/>
                <a:gd name="connsiteY1664" fmla="*/ 1234924 h 4691428"/>
                <a:gd name="connsiteX1665" fmla="*/ 158417 w 9550116"/>
                <a:gd name="connsiteY1665" fmla="*/ 1227886 h 4691428"/>
                <a:gd name="connsiteX1666" fmla="*/ 123213 w 9550116"/>
                <a:gd name="connsiteY1666" fmla="*/ 1192695 h 4691428"/>
                <a:gd name="connsiteX1667" fmla="*/ 77448 w 9550116"/>
                <a:gd name="connsiteY1667" fmla="*/ 1199733 h 4691428"/>
                <a:gd name="connsiteX1668" fmla="*/ 84489 w 9550116"/>
                <a:gd name="connsiteY1668" fmla="*/ 1189175 h 4691428"/>
                <a:gd name="connsiteX1669" fmla="*/ 66887 w 9550116"/>
                <a:gd name="connsiteY1669" fmla="*/ 1153984 h 4691428"/>
                <a:gd name="connsiteX1670" fmla="*/ 52805 w 9550116"/>
                <a:gd name="connsiteY1670" fmla="*/ 1146946 h 4691428"/>
                <a:gd name="connsiteX1671" fmla="*/ 52805 w 9550116"/>
                <a:gd name="connsiteY1671" fmla="*/ 1122312 h 4691428"/>
                <a:gd name="connsiteX1672" fmla="*/ 52805 w 9550116"/>
                <a:gd name="connsiteY1672" fmla="*/ 1108235 h 4691428"/>
                <a:gd name="connsiteX1673" fmla="*/ 66887 w 9550116"/>
                <a:gd name="connsiteY1673" fmla="*/ 1108235 h 4691428"/>
                <a:gd name="connsiteX1674" fmla="*/ 70407 w 9550116"/>
                <a:gd name="connsiteY1674" fmla="*/ 1090639 h 4691428"/>
                <a:gd name="connsiteX1675" fmla="*/ 123213 w 9550116"/>
                <a:gd name="connsiteY1675" fmla="*/ 1076563 h 4691428"/>
                <a:gd name="connsiteX1676" fmla="*/ 151376 w 9550116"/>
                <a:gd name="connsiteY1676" fmla="*/ 1069524 h 4691428"/>
                <a:gd name="connsiteX1677" fmla="*/ 176018 w 9550116"/>
                <a:gd name="connsiteY1677" fmla="*/ 1055448 h 4691428"/>
                <a:gd name="connsiteX1678" fmla="*/ 165457 w 9550116"/>
                <a:gd name="connsiteY1678" fmla="*/ 1002661 h 4691428"/>
                <a:gd name="connsiteX1679" fmla="*/ 98570 w 9550116"/>
                <a:gd name="connsiteY1679" fmla="*/ 1009699 h 4691428"/>
                <a:gd name="connsiteX1680" fmla="*/ 70407 w 9550116"/>
                <a:gd name="connsiteY1680" fmla="*/ 1016737 h 4691428"/>
                <a:gd name="connsiteX1681" fmla="*/ 24642 w 9550116"/>
                <a:gd name="connsiteY1681" fmla="*/ 1002661 h 4691428"/>
                <a:gd name="connsiteX1682" fmla="*/ 24642 w 9550116"/>
                <a:gd name="connsiteY1682" fmla="*/ 992103 h 4691428"/>
                <a:gd name="connsiteX1683" fmla="*/ 0 w 9550116"/>
                <a:gd name="connsiteY1683" fmla="*/ 963950 h 4691428"/>
                <a:gd name="connsiteX1684" fmla="*/ 38724 w 9550116"/>
                <a:gd name="connsiteY1684" fmla="*/ 949873 h 4691428"/>
                <a:gd name="connsiteX1685" fmla="*/ 38724 w 9550116"/>
                <a:gd name="connsiteY1685" fmla="*/ 946354 h 4691428"/>
                <a:gd name="connsiteX1686" fmla="*/ 52805 w 9550116"/>
                <a:gd name="connsiteY1686" fmla="*/ 946354 h 4691428"/>
                <a:gd name="connsiteX1687" fmla="*/ 77448 w 9550116"/>
                <a:gd name="connsiteY1687" fmla="*/ 939316 h 4691428"/>
                <a:gd name="connsiteX1688" fmla="*/ 91529 w 9550116"/>
                <a:gd name="connsiteY1688" fmla="*/ 949873 h 4691428"/>
                <a:gd name="connsiteX1689" fmla="*/ 137294 w 9550116"/>
                <a:gd name="connsiteY1689" fmla="*/ 949873 h 4691428"/>
                <a:gd name="connsiteX1690" fmla="*/ 158417 w 9550116"/>
                <a:gd name="connsiteY1690" fmla="*/ 949873 h 4691428"/>
                <a:gd name="connsiteX1691" fmla="*/ 158417 w 9550116"/>
                <a:gd name="connsiteY1691" fmla="*/ 939316 h 4691428"/>
                <a:gd name="connsiteX1692" fmla="*/ 168978 w 9550116"/>
                <a:gd name="connsiteY1692" fmla="*/ 932278 h 4691428"/>
                <a:gd name="connsiteX1693" fmla="*/ 151376 w 9550116"/>
                <a:gd name="connsiteY1693" fmla="*/ 911163 h 4691428"/>
                <a:gd name="connsiteX1694" fmla="*/ 98570 w 9550116"/>
                <a:gd name="connsiteY1694" fmla="*/ 900605 h 4691428"/>
                <a:gd name="connsiteX1695" fmla="*/ 91529 w 9550116"/>
                <a:gd name="connsiteY1695" fmla="*/ 879490 h 4691428"/>
                <a:gd name="connsiteX1696" fmla="*/ 84489 w 9550116"/>
                <a:gd name="connsiteY1696" fmla="*/ 872452 h 4691428"/>
                <a:gd name="connsiteX1697" fmla="*/ 59846 w 9550116"/>
                <a:gd name="connsiteY1697" fmla="*/ 865414 h 4691428"/>
                <a:gd name="connsiteX1698" fmla="*/ 59846 w 9550116"/>
                <a:gd name="connsiteY1698" fmla="*/ 847818 h 4691428"/>
                <a:gd name="connsiteX1699" fmla="*/ 52805 w 9550116"/>
                <a:gd name="connsiteY1699" fmla="*/ 854856 h 4691428"/>
                <a:gd name="connsiteX1700" fmla="*/ 31683 w 9550116"/>
                <a:gd name="connsiteY1700" fmla="*/ 847818 h 4691428"/>
                <a:gd name="connsiteX1701" fmla="*/ 98570 w 9550116"/>
                <a:gd name="connsiteY1701" fmla="*/ 812626 h 4691428"/>
                <a:gd name="connsiteX1702" fmla="*/ 123213 w 9550116"/>
                <a:gd name="connsiteY1702" fmla="*/ 780954 h 4691428"/>
                <a:gd name="connsiteX1703" fmla="*/ 130253 w 9550116"/>
                <a:gd name="connsiteY1703" fmla="*/ 756320 h 4691428"/>
                <a:gd name="connsiteX1704" fmla="*/ 176018 w 9550116"/>
                <a:gd name="connsiteY1704" fmla="*/ 759839 h 4691428"/>
                <a:gd name="connsiteX1705" fmla="*/ 249946 w 9550116"/>
                <a:gd name="connsiteY1705" fmla="*/ 735205 h 4691428"/>
                <a:gd name="connsiteX1706" fmla="*/ 256987 w 9550116"/>
                <a:gd name="connsiteY1706" fmla="*/ 721129 h 4691428"/>
                <a:gd name="connsiteX1707" fmla="*/ 295711 w 9550116"/>
                <a:gd name="connsiteY1707" fmla="*/ 710571 h 4691428"/>
                <a:gd name="connsiteX1708" fmla="*/ 309793 w 9550116"/>
                <a:gd name="connsiteY1708" fmla="*/ 721129 h 4691428"/>
                <a:gd name="connsiteX1709" fmla="*/ 327395 w 9550116"/>
                <a:gd name="connsiteY1709" fmla="*/ 735205 h 4691428"/>
                <a:gd name="connsiteX1710" fmla="*/ 411885 w 9550116"/>
                <a:gd name="connsiteY1710" fmla="*/ 735205 h 4691428"/>
                <a:gd name="connsiteX1711" fmla="*/ 433006 w 9550116"/>
                <a:gd name="connsiteY1711" fmla="*/ 756320 h 4691428"/>
                <a:gd name="connsiteX1712" fmla="*/ 457649 w 9550116"/>
                <a:gd name="connsiteY1712" fmla="*/ 742243 h 4691428"/>
                <a:gd name="connsiteX1713" fmla="*/ 517495 w 9550116"/>
                <a:gd name="connsiteY1713" fmla="*/ 756320 h 4691428"/>
                <a:gd name="connsiteX1714" fmla="*/ 524537 w 9550116"/>
                <a:gd name="connsiteY1714" fmla="*/ 759839 h 4691428"/>
                <a:gd name="connsiteX1715" fmla="*/ 538618 w 9550116"/>
                <a:gd name="connsiteY1715" fmla="*/ 766877 h 4691428"/>
                <a:gd name="connsiteX1716" fmla="*/ 570301 w 9550116"/>
                <a:gd name="connsiteY1716" fmla="*/ 766877 h 4691428"/>
                <a:gd name="connsiteX1717" fmla="*/ 654790 w 9550116"/>
                <a:gd name="connsiteY1717" fmla="*/ 773916 h 4691428"/>
                <a:gd name="connsiteX1718" fmla="*/ 728718 w 9550116"/>
                <a:gd name="connsiteY1718" fmla="*/ 787992 h 4691428"/>
                <a:gd name="connsiteX1719" fmla="*/ 746320 w 9550116"/>
                <a:gd name="connsiteY1719" fmla="*/ 812626 h 4691428"/>
                <a:gd name="connsiteX1720" fmla="*/ 799125 w 9550116"/>
                <a:gd name="connsiteY1720" fmla="*/ 819665 h 4691428"/>
                <a:gd name="connsiteX1721" fmla="*/ 851931 w 9550116"/>
                <a:gd name="connsiteY1721" fmla="*/ 833741 h 4691428"/>
                <a:gd name="connsiteX1722" fmla="*/ 841370 w 9550116"/>
                <a:gd name="connsiteY1722" fmla="*/ 826703 h 4691428"/>
                <a:gd name="connsiteX1723" fmla="*/ 890655 w 9550116"/>
                <a:gd name="connsiteY1723" fmla="*/ 795031 h 4691428"/>
                <a:gd name="connsiteX1724" fmla="*/ 897697 w 9550116"/>
                <a:gd name="connsiteY1724" fmla="*/ 802069 h 4691428"/>
                <a:gd name="connsiteX1725" fmla="*/ 911778 w 9550116"/>
                <a:gd name="connsiteY1725" fmla="*/ 812626 h 4691428"/>
                <a:gd name="connsiteX1726" fmla="*/ 925860 w 9550116"/>
                <a:gd name="connsiteY1726" fmla="*/ 795031 h 4691428"/>
                <a:gd name="connsiteX1727" fmla="*/ 950502 w 9550116"/>
                <a:gd name="connsiteY1727" fmla="*/ 802069 h 4691428"/>
                <a:gd name="connsiteX1728" fmla="*/ 964583 w 9550116"/>
                <a:gd name="connsiteY1728" fmla="*/ 773916 h 4691428"/>
                <a:gd name="connsiteX1729" fmla="*/ 985706 w 9550116"/>
                <a:gd name="connsiteY1729" fmla="*/ 773916 h 4691428"/>
                <a:gd name="connsiteX1730" fmla="*/ 978665 w 9550116"/>
                <a:gd name="connsiteY1730" fmla="*/ 787992 h 4691428"/>
                <a:gd name="connsiteX1731" fmla="*/ 1042032 w 9550116"/>
                <a:gd name="connsiteY1731" fmla="*/ 795031 h 4691428"/>
                <a:gd name="connsiteX1732" fmla="*/ 1049072 w 9550116"/>
                <a:gd name="connsiteY1732" fmla="*/ 773916 h 4691428"/>
                <a:gd name="connsiteX1733" fmla="*/ 1070195 w 9550116"/>
                <a:gd name="connsiteY1733" fmla="*/ 759839 h 4691428"/>
                <a:gd name="connsiteX1734" fmla="*/ 1070195 w 9550116"/>
                <a:gd name="connsiteY1734" fmla="*/ 780954 h 4691428"/>
                <a:gd name="connsiteX1735" fmla="*/ 1101878 w 9550116"/>
                <a:gd name="connsiteY1735" fmla="*/ 795031 h 4691428"/>
                <a:gd name="connsiteX1736" fmla="*/ 1140602 w 9550116"/>
                <a:gd name="connsiteY1736" fmla="*/ 780954 h 4691428"/>
                <a:gd name="connsiteX1737" fmla="*/ 1161725 w 9550116"/>
                <a:gd name="connsiteY1737" fmla="*/ 805588 h 4691428"/>
                <a:gd name="connsiteX1738" fmla="*/ 1193408 w 9550116"/>
                <a:gd name="connsiteY1738" fmla="*/ 780954 h 4691428"/>
                <a:gd name="connsiteX1739" fmla="*/ 1232132 w 9550116"/>
                <a:gd name="connsiteY1739" fmla="*/ 795031 h 4691428"/>
                <a:gd name="connsiteX1740" fmla="*/ 1277897 w 9550116"/>
                <a:gd name="connsiteY1740" fmla="*/ 795031 h 4691428"/>
                <a:gd name="connsiteX1741" fmla="*/ 1274377 w 9550116"/>
                <a:gd name="connsiteY1741" fmla="*/ 805588 h 4691428"/>
                <a:gd name="connsiteX1742" fmla="*/ 1284937 w 9550116"/>
                <a:gd name="connsiteY1742" fmla="*/ 812626 h 4691428"/>
                <a:gd name="connsiteX1743" fmla="*/ 1306060 w 9550116"/>
                <a:gd name="connsiteY1743" fmla="*/ 805588 h 4691428"/>
                <a:gd name="connsiteX1744" fmla="*/ 1306060 w 9550116"/>
                <a:gd name="connsiteY1744" fmla="*/ 819665 h 4691428"/>
                <a:gd name="connsiteX1745" fmla="*/ 1372947 w 9550116"/>
                <a:gd name="connsiteY1745" fmla="*/ 819665 h 4691428"/>
                <a:gd name="connsiteX1746" fmla="*/ 1390549 w 9550116"/>
                <a:gd name="connsiteY1746" fmla="*/ 826703 h 4691428"/>
                <a:gd name="connsiteX1747" fmla="*/ 1411671 w 9550116"/>
                <a:gd name="connsiteY1747" fmla="*/ 847818 h 4691428"/>
                <a:gd name="connsiteX1748" fmla="*/ 1397589 w 9550116"/>
                <a:gd name="connsiteY1748" fmla="*/ 865414 h 4691428"/>
                <a:gd name="connsiteX1749" fmla="*/ 1404630 w 9550116"/>
                <a:gd name="connsiteY1749" fmla="*/ 886529 h 4691428"/>
                <a:gd name="connsiteX1750" fmla="*/ 1587690 w 9550116"/>
                <a:gd name="connsiteY1750" fmla="*/ 900605 h 4691428"/>
                <a:gd name="connsiteX1751" fmla="*/ 1580650 w 9550116"/>
                <a:gd name="connsiteY1751" fmla="*/ 918201 h 4691428"/>
                <a:gd name="connsiteX1752" fmla="*/ 1608813 w 9550116"/>
                <a:gd name="connsiteY1752" fmla="*/ 911163 h 4691428"/>
                <a:gd name="connsiteX1753" fmla="*/ 1601771 w 9550116"/>
                <a:gd name="connsiteY1753" fmla="*/ 872452 h 4691428"/>
                <a:gd name="connsiteX1754" fmla="*/ 1640496 w 9550116"/>
                <a:gd name="connsiteY1754" fmla="*/ 854856 h 4691428"/>
                <a:gd name="connsiteX1755" fmla="*/ 1661618 w 9550116"/>
                <a:gd name="connsiteY1755" fmla="*/ 854856 h 4691428"/>
                <a:gd name="connsiteX1756" fmla="*/ 1672179 w 9550116"/>
                <a:gd name="connsiteY1756" fmla="*/ 865414 h 4691428"/>
                <a:gd name="connsiteX1757" fmla="*/ 1739066 w 9550116"/>
                <a:gd name="connsiteY1757" fmla="*/ 865414 h 4691428"/>
                <a:gd name="connsiteX1758" fmla="*/ 1746107 w 9550116"/>
                <a:gd name="connsiteY1758" fmla="*/ 872452 h 4691428"/>
                <a:gd name="connsiteX1759" fmla="*/ 1760189 w 9550116"/>
                <a:gd name="connsiteY1759" fmla="*/ 879490 h 4691428"/>
                <a:gd name="connsiteX1760" fmla="*/ 1837638 w 9550116"/>
                <a:gd name="connsiteY1760" fmla="*/ 872452 h 4691428"/>
                <a:gd name="connsiteX1761" fmla="*/ 1858759 w 9550116"/>
                <a:gd name="connsiteY1761" fmla="*/ 833741 h 4691428"/>
                <a:gd name="connsiteX1762" fmla="*/ 1830596 w 9550116"/>
                <a:gd name="connsiteY1762" fmla="*/ 812626 h 4691428"/>
                <a:gd name="connsiteX1763" fmla="*/ 1908045 w 9550116"/>
                <a:gd name="connsiteY1763" fmla="*/ 805588 h 4691428"/>
                <a:gd name="connsiteX1764" fmla="*/ 1890442 w 9550116"/>
                <a:gd name="connsiteY1764" fmla="*/ 819665 h 4691428"/>
                <a:gd name="connsiteX1765" fmla="*/ 1883402 w 9550116"/>
                <a:gd name="connsiteY1765" fmla="*/ 847818 h 4691428"/>
                <a:gd name="connsiteX1766" fmla="*/ 1904524 w 9550116"/>
                <a:gd name="connsiteY1766" fmla="*/ 858375 h 4691428"/>
                <a:gd name="connsiteX1767" fmla="*/ 1897484 w 9550116"/>
                <a:gd name="connsiteY1767" fmla="*/ 900605 h 4691428"/>
                <a:gd name="connsiteX1768" fmla="*/ 1922127 w 9550116"/>
                <a:gd name="connsiteY1768" fmla="*/ 872452 h 4691428"/>
                <a:gd name="connsiteX1769" fmla="*/ 1936208 w 9550116"/>
                <a:gd name="connsiteY1769" fmla="*/ 858375 h 4691428"/>
                <a:gd name="connsiteX1770" fmla="*/ 1974931 w 9550116"/>
                <a:gd name="connsiteY1770" fmla="*/ 826703 h 4691428"/>
                <a:gd name="connsiteX1771" fmla="*/ 1929167 w 9550116"/>
                <a:gd name="connsiteY1771" fmla="*/ 795031 h 4691428"/>
                <a:gd name="connsiteX1772" fmla="*/ 1897484 w 9550116"/>
                <a:gd name="connsiteY1772" fmla="*/ 759839 h 4691428"/>
                <a:gd name="connsiteX1773" fmla="*/ 1890442 w 9550116"/>
                <a:gd name="connsiteY1773" fmla="*/ 742243 h 4691428"/>
                <a:gd name="connsiteX1774" fmla="*/ 1908045 w 9550116"/>
                <a:gd name="connsiteY1774" fmla="*/ 710571 h 4691428"/>
                <a:gd name="connsiteX1775" fmla="*/ 1922127 w 9550116"/>
                <a:gd name="connsiteY1775" fmla="*/ 696495 h 4691428"/>
                <a:gd name="connsiteX1776" fmla="*/ 1929167 w 9550116"/>
                <a:gd name="connsiteY1776" fmla="*/ 682418 h 4691428"/>
                <a:gd name="connsiteX1777" fmla="*/ 1931973 w 9550116"/>
                <a:gd name="connsiteY1777" fmla="*/ 674610 h 4691428"/>
                <a:gd name="connsiteX1778" fmla="*/ 1411968 w 9550116"/>
                <a:gd name="connsiteY1778" fmla="*/ 605552 h 4691428"/>
                <a:gd name="connsiteX1779" fmla="*/ 1422534 w 9550116"/>
                <a:gd name="connsiteY1779" fmla="*/ 612597 h 4691428"/>
                <a:gd name="connsiteX1780" fmla="*/ 1436623 w 9550116"/>
                <a:gd name="connsiteY1780" fmla="*/ 637254 h 4691428"/>
                <a:gd name="connsiteX1781" fmla="*/ 1422534 w 9550116"/>
                <a:gd name="connsiteY1781" fmla="*/ 644299 h 4691428"/>
                <a:gd name="connsiteX1782" fmla="*/ 1436623 w 9550116"/>
                <a:gd name="connsiteY1782" fmla="*/ 651344 h 4691428"/>
                <a:gd name="connsiteX1783" fmla="*/ 1443666 w 9550116"/>
                <a:gd name="connsiteY1783" fmla="*/ 637254 h 4691428"/>
                <a:gd name="connsiteX1784" fmla="*/ 1482408 w 9550116"/>
                <a:gd name="connsiteY1784" fmla="*/ 630209 h 4691428"/>
                <a:gd name="connsiteX1785" fmla="*/ 1503541 w 9550116"/>
                <a:gd name="connsiteY1785" fmla="*/ 661912 h 4691428"/>
                <a:gd name="connsiteX1786" fmla="*/ 1528194 w 9550116"/>
                <a:gd name="connsiteY1786" fmla="*/ 651344 h 4691428"/>
                <a:gd name="connsiteX1787" fmla="*/ 1549327 w 9550116"/>
                <a:gd name="connsiteY1787" fmla="*/ 630209 h 4691428"/>
                <a:gd name="connsiteX1788" fmla="*/ 1570459 w 9550116"/>
                <a:gd name="connsiteY1788" fmla="*/ 637254 h 4691428"/>
                <a:gd name="connsiteX1789" fmla="*/ 1573981 w 9550116"/>
                <a:gd name="connsiteY1789" fmla="*/ 661912 h 4691428"/>
                <a:gd name="connsiteX1790" fmla="*/ 1588069 w 9550116"/>
                <a:gd name="connsiteY1790" fmla="*/ 690092 h 4691428"/>
                <a:gd name="connsiteX1791" fmla="*/ 1616245 w 9550116"/>
                <a:gd name="connsiteY1791" fmla="*/ 668957 h 4691428"/>
                <a:gd name="connsiteX1792" fmla="*/ 1595113 w 9550116"/>
                <a:gd name="connsiteY1792" fmla="*/ 658389 h 4691428"/>
                <a:gd name="connsiteX1793" fmla="*/ 1595113 w 9550116"/>
                <a:gd name="connsiteY1793" fmla="*/ 616119 h 4691428"/>
                <a:gd name="connsiteX1794" fmla="*/ 1619768 w 9550116"/>
                <a:gd name="connsiteY1794" fmla="*/ 612597 h 4691428"/>
                <a:gd name="connsiteX1795" fmla="*/ 1647944 w 9550116"/>
                <a:gd name="connsiteY1795" fmla="*/ 658389 h 4691428"/>
                <a:gd name="connsiteX1796" fmla="*/ 1665554 w 9550116"/>
                <a:gd name="connsiteY1796" fmla="*/ 668957 h 4691428"/>
                <a:gd name="connsiteX1797" fmla="*/ 1679642 w 9550116"/>
                <a:gd name="connsiteY1797" fmla="*/ 690092 h 4691428"/>
                <a:gd name="connsiteX1798" fmla="*/ 1672598 w 9550116"/>
                <a:gd name="connsiteY1798" fmla="*/ 711227 h 4691428"/>
                <a:gd name="connsiteX1799" fmla="*/ 1693730 w 9550116"/>
                <a:gd name="connsiteY1799" fmla="*/ 735885 h 4691428"/>
                <a:gd name="connsiteX1800" fmla="*/ 1753604 w 9550116"/>
                <a:gd name="connsiteY1800" fmla="*/ 742930 h 4691428"/>
                <a:gd name="connsiteX1801" fmla="*/ 1771215 w 9550116"/>
                <a:gd name="connsiteY1801" fmla="*/ 760542 h 4691428"/>
                <a:gd name="connsiteX1802" fmla="*/ 1778258 w 9550116"/>
                <a:gd name="connsiteY1802" fmla="*/ 774632 h 4691428"/>
                <a:gd name="connsiteX1803" fmla="*/ 1725428 w 9550116"/>
                <a:gd name="connsiteY1803" fmla="*/ 774632 h 4691428"/>
                <a:gd name="connsiteX1804" fmla="*/ 1739516 w 9550116"/>
                <a:gd name="connsiteY1804" fmla="*/ 820425 h 4691428"/>
                <a:gd name="connsiteX1805" fmla="*/ 1665554 w 9550116"/>
                <a:gd name="connsiteY1805" fmla="*/ 820425 h 4691428"/>
                <a:gd name="connsiteX1806" fmla="*/ 1573981 w 9550116"/>
                <a:gd name="connsiteY1806" fmla="*/ 820425 h 4691428"/>
                <a:gd name="connsiteX1807" fmla="*/ 1542283 w 9550116"/>
                <a:gd name="connsiteY1807" fmla="*/ 827470 h 4691428"/>
                <a:gd name="connsiteX1808" fmla="*/ 1535239 w 9550116"/>
                <a:gd name="connsiteY1808" fmla="*/ 841560 h 4691428"/>
                <a:gd name="connsiteX1809" fmla="*/ 1450711 w 9550116"/>
                <a:gd name="connsiteY1809" fmla="*/ 841560 h 4691428"/>
                <a:gd name="connsiteX1810" fmla="*/ 1422534 w 9550116"/>
                <a:gd name="connsiteY1810" fmla="*/ 802812 h 4691428"/>
                <a:gd name="connsiteX1811" fmla="*/ 1373226 w 9550116"/>
                <a:gd name="connsiteY1811" fmla="*/ 788722 h 4691428"/>
                <a:gd name="connsiteX1812" fmla="*/ 1366182 w 9550116"/>
                <a:gd name="connsiteY1812" fmla="*/ 795767 h 4691428"/>
                <a:gd name="connsiteX1813" fmla="*/ 1366182 w 9550116"/>
                <a:gd name="connsiteY1813" fmla="*/ 781677 h 4691428"/>
                <a:gd name="connsiteX1814" fmla="*/ 1345049 w 9550116"/>
                <a:gd name="connsiteY1814" fmla="*/ 788722 h 4691428"/>
                <a:gd name="connsiteX1815" fmla="*/ 1352094 w 9550116"/>
                <a:gd name="connsiteY1815" fmla="*/ 767587 h 4691428"/>
                <a:gd name="connsiteX1816" fmla="*/ 1376748 w 9550116"/>
                <a:gd name="connsiteY1816" fmla="*/ 760542 h 4691428"/>
                <a:gd name="connsiteX1817" fmla="*/ 1390836 w 9550116"/>
                <a:gd name="connsiteY1817" fmla="*/ 757020 h 4691428"/>
                <a:gd name="connsiteX1818" fmla="*/ 1464798 w 9550116"/>
                <a:gd name="connsiteY1818" fmla="*/ 749975 h 4691428"/>
                <a:gd name="connsiteX1819" fmla="*/ 1390836 w 9550116"/>
                <a:gd name="connsiteY1819" fmla="*/ 742930 h 4691428"/>
                <a:gd name="connsiteX1820" fmla="*/ 1383791 w 9550116"/>
                <a:gd name="connsiteY1820" fmla="*/ 735885 h 4691428"/>
                <a:gd name="connsiteX1821" fmla="*/ 1366182 w 9550116"/>
                <a:gd name="connsiteY1821" fmla="*/ 742930 h 4691428"/>
                <a:gd name="connsiteX1822" fmla="*/ 1327440 w 9550116"/>
                <a:gd name="connsiteY1822" fmla="*/ 735885 h 4691428"/>
                <a:gd name="connsiteX1823" fmla="*/ 1359138 w 9550116"/>
                <a:gd name="connsiteY1823" fmla="*/ 711227 h 4691428"/>
                <a:gd name="connsiteX1824" fmla="*/ 1376748 w 9550116"/>
                <a:gd name="connsiteY1824" fmla="*/ 711227 h 4691428"/>
                <a:gd name="connsiteX1825" fmla="*/ 1306308 w 9550116"/>
                <a:gd name="connsiteY1825" fmla="*/ 697137 h 4691428"/>
                <a:gd name="connsiteX1826" fmla="*/ 1292219 w 9550116"/>
                <a:gd name="connsiteY1826" fmla="*/ 676002 h 4691428"/>
                <a:gd name="connsiteX1827" fmla="*/ 1327440 w 9550116"/>
                <a:gd name="connsiteY1827" fmla="*/ 651344 h 4691428"/>
                <a:gd name="connsiteX1828" fmla="*/ 1327440 w 9550116"/>
                <a:gd name="connsiteY1828" fmla="*/ 644299 h 4691428"/>
                <a:gd name="connsiteX1829" fmla="*/ 1390836 w 9550116"/>
                <a:gd name="connsiteY1829" fmla="*/ 616119 h 4691428"/>
                <a:gd name="connsiteX1830" fmla="*/ 1411968 w 9550116"/>
                <a:gd name="connsiteY1830" fmla="*/ 605552 h 4691428"/>
                <a:gd name="connsiteX1831" fmla="*/ 2182821 w 9550116"/>
                <a:gd name="connsiteY1831" fmla="*/ 584850 h 4691428"/>
                <a:gd name="connsiteX1832" fmla="*/ 2193175 w 9550116"/>
                <a:gd name="connsiteY1832" fmla="*/ 591172 h 4691428"/>
                <a:gd name="connsiteX1833" fmla="*/ 2164978 w 9550116"/>
                <a:gd name="connsiteY1833" fmla="*/ 612284 h 4691428"/>
                <a:gd name="connsiteX1834" fmla="*/ 2179076 w 9550116"/>
                <a:gd name="connsiteY1834" fmla="*/ 615803 h 4691428"/>
                <a:gd name="connsiteX1835" fmla="*/ 2164978 w 9550116"/>
                <a:gd name="connsiteY1835" fmla="*/ 636915 h 4691428"/>
                <a:gd name="connsiteX1836" fmla="*/ 2172027 w 9550116"/>
                <a:gd name="connsiteY1836" fmla="*/ 658026 h 4691428"/>
                <a:gd name="connsiteX1837" fmla="*/ 2186125 w 9550116"/>
                <a:gd name="connsiteY1837" fmla="*/ 689694 h 4691428"/>
                <a:gd name="connsiteX1838" fmla="*/ 2193175 w 9550116"/>
                <a:gd name="connsiteY1838" fmla="*/ 636915 h 4691428"/>
                <a:gd name="connsiteX1839" fmla="*/ 2231945 w 9550116"/>
                <a:gd name="connsiteY1839" fmla="*/ 605247 h 4691428"/>
                <a:gd name="connsiteX1840" fmla="*/ 2263667 w 9550116"/>
                <a:gd name="connsiteY1840" fmla="*/ 612284 h 4691428"/>
                <a:gd name="connsiteX1841" fmla="*/ 2291864 w 9550116"/>
                <a:gd name="connsiteY1841" fmla="*/ 598210 h 4691428"/>
                <a:gd name="connsiteX1842" fmla="*/ 2323585 w 9550116"/>
                <a:gd name="connsiteY1842" fmla="*/ 629877 h 4691428"/>
                <a:gd name="connsiteX1843" fmla="*/ 2330635 w 9550116"/>
                <a:gd name="connsiteY1843" fmla="*/ 661545 h 4691428"/>
                <a:gd name="connsiteX1844" fmla="*/ 2355307 w 9550116"/>
                <a:gd name="connsiteY1844" fmla="*/ 661545 h 4691428"/>
                <a:gd name="connsiteX1845" fmla="*/ 2376455 w 9550116"/>
                <a:gd name="connsiteY1845" fmla="*/ 650989 h 4691428"/>
                <a:gd name="connsiteX1846" fmla="*/ 2394078 w 9550116"/>
                <a:gd name="connsiteY1846" fmla="*/ 643952 h 4691428"/>
                <a:gd name="connsiteX1847" fmla="*/ 2439898 w 9550116"/>
                <a:gd name="connsiteY1847" fmla="*/ 643952 h 4691428"/>
                <a:gd name="connsiteX1848" fmla="*/ 2453997 w 9550116"/>
                <a:gd name="connsiteY1848" fmla="*/ 650989 h 4691428"/>
                <a:gd name="connsiteX1849" fmla="*/ 2468096 w 9550116"/>
                <a:gd name="connsiteY1849" fmla="*/ 668582 h 4691428"/>
                <a:gd name="connsiteX1850" fmla="*/ 2485721 w 9550116"/>
                <a:gd name="connsiteY1850" fmla="*/ 675620 h 4691428"/>
                <a:gd name="connsiteX1851" fmla="*/ 2492770 w 9550116"/>
                <a:gd name="connsiteY1851" fmla="*/ 682657 h 4691428"/>
                <a:gd name="connsiteX1852" fmla="*/ 2499820 w 9550116"/>
                <a:gd name="connsiteY1852" fmla="*/ 703769 h 4691428"/>
                <a:gd name="connsiteX1853" fmla="*/ 2506869 w 9550116"/>
                <a:gd name="connsiteY1853" fmla="*/ 689694 h 4691428"/>
                <a:gd name="connsiteX1854" fmla="*/ 2531541 w 9550116"/>
                <a:gd name="connsiteY1854" fmla="*/ 710806 h 4691428"/>
                <a:gd name="connsiteX1855" fmla="*/ 2566788 w 9550116"/>
                <a:gd name="connsiteY1855" fmla="*/ 703769 h 4691428"/>
                <a:gd name="connsiteX1856" fmla="*/ 2605558 w 9550116"/>
                <a:gd name="connsiteY1856" fmla="*/ 735437 h 4691428"/>
                <a:gd name="connsiteX1857" fmla="*/ 2619657 w 9550116"/>
                <a:gd name="connsiteY1857" fmla="*/ 728399 h 4691428"/>
                <a:gd name="connsiteX1858" fmla="*/ 2630231 w 9550116"/>
                <a:gd name="connsiteY1858" fmla="*/ 756548 h 4691428"/>
                <a:gd name="connsiteX1859" fmla="*/ 2637280 w 9550116"/>
                <a:gd name="connsiteY1859" fmla="*/ 749511 h 4691428"/>
                <a:gd name="connsiteX1860" fmla="*/ 2676051 w 9550116"/>
                <a:gd name="connsiteY1860" fmla="*/ 767104 h 4691428"/>
                <a:gd name="connsiteX1861" fmla="*/ 2676051 w 9550116"/>
                <a:gd name="connsiteY1861" fmla="*/ 781179 h 4691428"/>
                <a:gd name="connsiteX1862" fmla="*/ 2676051 w 9550116"/>
                <a:gd name="connsiteY1862" fmla="*/ 805809 h 4691428"/>
                <a:gd name="connsiteX1863" fmla="*/ 2651379 w 9550116"/>
                <a:gd name="connsiteY1863" fmla="*/ 833959 h 4691428"/>
                <a:gd name="connsiteX1864" fmla="*/ 2704248 w 9550116"/>
                <a:gd name="connsiteY1864" fmla="*/ 855070 h 4691428"/>
                <a:gd name="connsiteX1865" fmla="*/ 2711297 w 9550116"/>
                <a:gd name="connsiteY1865" fmla="*/ 840996 h 4691428"/>
                <a:gd name="connsiteX1866" fmla="*/ 2718347 w 9550116"/>
                <a:gd name="connsiteY1866" fmla="*/ 858589 h 4691428"/>
                <a:gd name="connsiteX1867" fmla="*/ 2725396 w 9550116"/>
                <a:gd name="connsiteY1867" fmla="*/ 872664 h 4691428"/>
                <a:gd name="connsiteX1868" fmla="*/ 2735970 w 9550116"/>
                <a:gd name="connsiteY1868" fmla="*/ 886738 h 4691428"/>
                <a:gd name="connsiteX1869" fmla="*/ 2774740 w 9550116"/>
                <a:gd name="connsiteY1869" fmla="*/ 879701 h 4691428"/>
                <a:gd name="connsiteX1870" fmla="*/ 2781790 w 9550116"/>
                <a:gd name="connsiteY1870" fmla="*/ 900813 h 4691428"/>
                <a:gd name="connsiteX1871" fmla="*/ 2809987 w 9550116"/>
                <a:gd name="connsiteY1871" fmla="*/ 911369 h 4691428"/>
                <a:gd name="connsiteX1872" fmla="*/ 2841708 w 9550116"/>
                <a:gd name="connsiteY1872" fmla="*/ 918406 h 4691428"/>
                <a:gd name="connsiteX1873" fmla="*/ 2824085 w 9550116"/>
                <a:gd name="connsiteY1873" fmla="*/ 939518 h 4691428"/>
                <a:gd name="connsiteX1874" fmla="*/ 2827610 w 9550116"/>
                <a:gd name="connsiteY1874" fmla="*/ 946555 h 4691428"/>
                <a:gd name="connsiteX1875" fmla="*/ 2788839 w 9550116"/>
                <a:gd name="connsiteY1875" fmla="*/ 985260 h 4691428"/>
                <a:gd name="connsiteX1876" fmla="*/ 2774740 w 9550116"/>
                <a:gd name="connsiteY1876" fmla="*/ 992298 h 4691428"/>
                <a:gd name="connsiteX1877" fmla="*/ 2743019 w 9550116"/>
                <a:gd name="connsiteY1877" fmla="*/ 978223 h 4691428"/>
                <a:gd name="connsiteX1878" fmla="*/ 2718347 w 9550116"/>
                <a:gd name="connsiteY1878" fmla="*/ 950074 h 4691428"/>
                <a:gd name="connsiteX1879" fmla="*/ 2704248 w 9550116"/>
                <a:gd name="connsiteY1879" fmla="*/ 939518 h 4691428"/>
                <a:gd name="connsiteX1880" fmla="*/ 2676051 w 9550116"/>
                <a:gd name="connsiteY1880" fmla="*/ 939518 h 4691428"/>
                <a:gd name="connsiteX1881" fmla="*/ 2672526 w 9550116"/>
                <a:gd name="connsiteY1881" fmla="*/ 971186 h 4691428"/>
                <a:gd name="connsiteX1882" fmla="*/ 2690150 w 9550116"/>
                <a:gd name="connsiteY1882" fmla="*/ 999335 h 4691428"/>
                <a:gd name="connsiteX1883" fmla="*/ 2718347 w 9550116"/>
                <a:gd name="connsiteY1883" fmla="*/ 999335 h 4691428"/>
                <a:gd name="connsiteX1884" fmla="*/ 2728920 w 9550116"/>
                <a:gd name="connsiteY1884" fmla="*/ 1038040 h 4691428"/>
                <a:gd name="connsiteX1885" fmla="*/ 2743019 w 9550116"/>
                <a:gd name="connsiteY1885" fmla="*/ 1045077 h 4691428"/>
                <a:gd name="connsiteX1886" fmla="*/ 2735970 w 9550116"/>
                <a:gd name="connsiteY1886" fmla="*/ 1101375 h 4691428"/>
                <a:gd name="connsiteX1887" fmla="*/ 2725396 w 9550116"/>
                <a:gd name="connsiteY1887" fmla="*/ 1090820 h 4691428"/>
                <a:gd name="connsiteX1888" fmla="*/ 2690150 w 9550116"/>
                <a:gd name="connsiteY1888" fmla="*/ 1069708 h 4691428"/>
                <a:gd name="connsiteX1889" fmla="*/ 2637280 w 9550116"/>
                <a:gd name="connsiteY1889" fmla="*/ 1055633 h 4691428"/>
                <a:gd name="connsiteX1890" fmla="*/ 2665477 w 9550116"/>
                <a:gd name="connsiteY1890" fmla="*/ 1069708 h 4691428"/>
                <a:gd name="connsiteX1891" fmla="*/ 2665477 w 9550116"/>
                <a:gd name="connsiteY1891" fmla="*/ 1090820 h 4691428"/>
                <a:gd name="connsiteX1892" fmla="*/ 2690150 w 9550116"/>
                <a:gd name="connsiteY1892" fmla="*/ 1101375 h 4691428"/>
                <a:gd name="connsiteX1893" fmla="*/ 2697199 w 9550116"/>
                <a:gd name="connsiteY1893" fmla="*/ 1108413 h 4691428"/>
                <a:gd name="connsiteX1894" fmla="*/ 2711297 w 9550116"/>
                <a:gd name="connsiteY1894" fmla="*/ 1122487 h 4691428"/>
                <a:gd name="connsiteX1895" fmla="*/ 2665477 w 9550116"/>
                <a:gd name="connsiteY1895" fmla="*/ 1108413 h 4691428"/>
                <a:gd name="connsiteX1896" fmla="*/ 2626706 w 9550116"/>
                <a:gd name="connsiteY1896" fmla="*/ 1094338 h 4691428"/>
                <a:gd name="connsiteX1897" fmla="*/ 2591460 w 9550116"/>
                <a:gd name="connsiteY1897" fmla="*/ 1083782 h 4691428"/>
                <a:gd name="connsiteX1898" fmla="*/ 2580886 w 9550116"/>
                <a:gd name="connsiteY1898" fmla="*/ 1069708 h 4691428"/>
                <a:gd name="connsiteX1899" fmla="*/ 2552689 w 9550116"/>
                <a:gd name="connsiteY1899" fmla="*/ 1062670 h 4691428"/>
                <a:gd name="connsiteX1900" fmla="*/ 2545640 w 9550116"/>
                <a:gd name="connsiteY1900" fmla="*/ 1045077 h 4691428"/>
                <a:gd name="connsiteX1901" fmla="*/ 2531541 w 9550116"/>
                <a:gd name="connsiteY1901" fmla="*/ 1031003 h 4691428"/>
                <a:gd name="connsiteX1902" fmla="*/ 2485721 w 9550116"/>
                <a:gd name="connsiteY1902" fmla="*/ 992298 h 4691428"/>
                <a:gd name="connsiteX1903" fmla="*/ 2492770 w 9550116"/>
                <a:gd name="connsiteY1903" fmla="*/ 957111 h 4691428"/>
                <a:gd name="connsiteX1904" fmla="*/ 2506869 w 9550116"/>
                <a:gd name="connsiteY1904" fmla="*/ 957111 h 4691428"/>
                <a:gd name="connsiteX1905" fmla="*/ 2499820 w 9550116"/>
                <a:gd name="connsiteY1905" fmla="*/ 939518 h 4691428"/>
                <a:gd name="connsiteX1906" fmla="*/ 2513918 w 9550116"/>
                <a:gd name="connsiteY1906" fmla="*/ 939518 h 4691428"/>
                <a:gd name="connsiteX1907" fmla="*/ 2513918 w 9550116"/>
                <a:gd name="connsiteY1907" fmla="*/ 911369 h 4691428"/>
                <a:gd name="connsiteX1908" fmla="*/ 2528017 w 9550116"/>
                <a:gd name="connsiteY1908" fmla="*/ 911369 h 4691428"/>
                <a:gd name="connsiteX1909" fmla="*/ 2531541 w 9550116"/>
                <a:gd name="connsiteY1909" fmla="*/ 879701 h 4691428"/>
                <a:gd name="connsiteX1910" fmla="*/ 2513918 w 9550116"/>
                <a:gd name="connsiteY1910" fmla="*/ 872664 h 4691428"/>
                <a:gd name="connsiteX1911" fmla="*/ 2513918 w 9550116"/>
                <a:gd name="connsiteY1911" fmla="*/ 840996 h 4691428"/>
                <a:gd name="connsiteX1912" fmla="*/ 2499820 w 9550116"/>
                <a:gd name="connsiteY1912" fmla="*/ 848033 h 4691428"/>
                <a:gd name="connsiteX1913" fmla="*/ 2485721 w 9550116"/>
                <a:gd name="connsiteY1913" fmla="*/ 819884 h 4691428"/>
                <a:gd name="connsiteX1914" fmla="*/ 2475145 w 9550116"/>
                <a:gd name="connsiteY1914" fmla="*/ 826921 h 4691428"/>
                <a:gd name="connsiteX1915" fmla="*/ 2468096 w 9550116"/>
                <a:gd name="connsiteY1915" fmla="*/ 819884 h 4691428"/>
                <a:gd name="connsiteX1916" fmla="*/ 2453997 w 9550116"/>
                <a:gd name="connsiteY1916" fmla="*/ 805809 h 4691428"/>
                <a:gd name="connsiteX1917" fmla="*/ 2439898 w 9550116"/>
                <a:gd name="connsiteY1917" fmla="*/ 812847 h 4691428"/>
                <a:gd name="connsiteX1918" fmla="*/ 2415227 w 9550116"/>
                <a:gd name="connsiteY1918" fmla="*/ 802291 h 4691428"/>
                <a:gd name="connsiteX1919" fmla="*/ 2387030 w 9550116"/>
                <a:gd name="connsiteY1919" fmla="*/ 756548 h 4691428"/>
                <a:gd name="connsiteX1920" fmla="*/ 2355307 w 9550116"/>
                <a:gd name="connsiteY1920" fmla="*/ 774142 h 4691428"/>
                <a:gd name="connsiteX1921" fmla="*/ 2337684 w 9550116"/>
                <a:gd name="connsiteY1921" fmla="*/ 767104 h 4691428"/>
                <a:gd name="connsiteX1922" fmla="*/ 2316537 w 9550116"/>
                <a:gd name="connsiteY1922" fmla="*/ 774142 h 4691428"/>
                <a:gd name="connsiteX1923" fmla="*/ 2291864 w 9550116"/>
                <a:gd name="connsiteY1923" fmla="*/ 767104 h 4691428"/>
                <a:gd name="connsiteX1924" fmla="*/ 2263667 w 9550116"/>
                <a:gd name="connsiteY1924" fmla="*/ 774142 h 4691428"/>
                <a:gd name="connsiteX1925" fmla="*/ 2238995 w 9550116"/>
                <a:gd name="connsiteY1925" fmla="*/ 767104 h 4691428"/>
                <a:gd name="connsiteX1926" fmla="*/ 2150879 w 9550116"/>
                <a:gd name="connsiteY1926" fmla="*/ 760067 h 4691428"/>
                <a:gd name="connsiteX1927" fmla="*/ 2140305 w 9550116"/>
                <a:gd name="connsiteY1927" fmla="*/ 749511 h 4691428"/>
                <a:gd name="connsiteX1928" fmla="*/ 2119158 w 9550116"/>
                <a:gd name="connsiteY1928" fmla="*/ 735437 h 4691428"/>
                <a:gd name="connsiteX1929" fmla="*/ 2094485 w 9550116"/>
                <a:gd name="connsiteY1929" fmla="*/ 721362 h 4691428"/>
                <a:gd name="connsiteX1930" fmla="*/ 2133255 w 9550116"/>
                <a:gd name="connsiteY1930" fmla="*/ 710806 h 4691428"/>
                <a:gd name="connsiteX1931" fmla="*/ 2080386 w 9550116"/>
                <a:gd name="connsiteY1931" fmla="*/ 689694 h 4691428"/>
                <a:gd name="connsiteX1932" fmla="*/ 2073337 w 9550116"/>
                <a:gd name="connsiteY1932" fmla="*/ 696732 h 4691428"/>
                <a:gd name="connsiteX1933" fmla="*/ 2087436 w 9550116"/>
                <a:gd name="connsiteY1933" fmla="*/ 661545 h 4691428"/>
                <a:gd name="connsiteX1934" fmla="*/ 2094485 w 9550116"/>
                <a:gd name="connsiteY1934" fmla="*/ 612284 h 4691428"/>
                <a:gd name="connsiteX1935" fmla="*/ 2140305 w 9550116"/>
                <a:gd name="connsiteY1935" fmla="*/ 605247 h 4691428"/>
                <a:gd name="connsiteX1936" fmla="*/ 2147354 w 9550116"/>
                <a:gd name="connsiteY1936" fmla="*/ 591172 h 4691428"/>
                <a:gd name="connsiteX1937" fmla="*/ 2164978 w 9550116"/>
                <a:gd name="connsiteY1937" fmla="*/ 598210 h 4691428"/>
                <a:gd name="connsiteX1938" fmla="*/ 2182821 w 9550116"/>
                <a:gd name="connsiteY1938" fmla="*/ 584850 h 4691428"/>
                <a:gd name="connsiteX1939" fmla="*/ 1640583 w 9550116"/>
                <a:gd name="connsiteY1939" fmla="*/ 583065 h 4691428"/>
                <a:gd name="connsiteX1940" fmla="*/ 1678834 w 9550116"/>
                <a:gd name="connsiteY1940" fmla="*/ 583065 h 4691428"/>
                <a:gd name="connsiteX1941" fmla="*/ 1685789 w 9550116"/>
                <a:gd name="connsiteY1941" fmla="*/ 612379 h 4691428"/>
                <a:gd name="connsiteX1942" fmla="*/ 1671879 w 9550116"/>
                <a:gd name="connsiteY1942" fmla="*/ 623372 h 4691428"/>
                <a:gd name="connsiteX1943" fmla="*/ 1633628 w 9550116"/>
                <a:gd name="connsiteY1943" fmla="*/ 605051 h 4691428"/>
                <a:gd name="connsiteX1944" fmla="*/ 1640583 w 9550116"/>
                <a:gd name="connsiteY1944" fmla="*/ 583065 h 4691428"/>
                <a:gd name="connsiteX1945" fmla="*/ 8257592 w 9550116"/>
                <a:gd name="connsiteY1945" fmla="*/ 583062 h 4691428"/>
                <a:gd name="connsiteX1946" fmla="*/ 8303014 w 9550116"/>
                <a:gd name="connsiteY1946" fmla="*/ 605417 h 4691428"/>
                <a:gd name="connsiteX1947" fmla="*/ 8236628 w 9550116"/>
                <a:gd name="connsiteY1947" fmla="*/ 597965 h 4691428"/>
                <a:gd name="connsiteX1948" fmla="*/ 8257592 w 9550116"/>
                <a:gd name="connsiteY1948" fmla="*/ 583062 h 4691428"/>
                <a:gd name="connsiteX1949" fmla="*/ 2341348 w 9550116"/>
                <a:gd name="connsiteY1949" fmla="*/ 583062 h 4691428"/>
                <a:gd name="connsiteX1950" fmla="*/ 2416033 w 9550116"/>
                <a:gd name="connsiteY1950" fmla="*/ 604948 h 4691428"/>
                <a:gd name="connsiteX1951" fmla="*/ 2408921 w 9550116"/>
                <a:gd name="connsiteY1951" fmla="*/ 630481 h 4691428"/>
                <a:gd name="connsiteX1952" fmla="*/ 2337793 w 9550116"/>
                <a:gd name="connsiteY1952" fmla="*/ 604948 h 4691428"/>
                <a:gd name="connsiteX1953" fmla="*/ 2316458 w 9550116"/>
                <a:gd name="connsiteY1953" fmla="*/ 590357 h 4691428"/>
                <a:gd name="connsiteX1954" fmla="*/ 2341348 w 9550116"/>
                <a:gd name="connsiteY1954" fmla="*/ 583062 h 4691428"/>
                <a:gd name="connsiteX1955" fmla="*/ 1853219 w 9550116"/>
                <a:gd name="connsiteY1955" fmla="*/ 568836 h 4691428"/>
                <a:gd name="connsiteX1956" fmla="*/ 1863813 w 9550116"/>
                <a:gd name="connsiteY1956" fmla="*/ 597044 h 4691428"/>
                <a:gd name="connsiteX1957" fmla="*/ 1853219 w 9550116"/>
                <a:gd name="connsiteY1957" fmla="*/ 614674 h 4691428"/>
                <a:gd name="connsiteX1958" fmla="*/ 1884998 w 9550116"/>
                <a:gd name="connsiteY1958" fmla="*/ 621726 h 4691428"/>
                <a:gd name="connsiteX1959" fmla="*/ 1892060 w 9550116"/>
                <a:gd name="connsiteY1959" fmla="*/ 674615 h 4691428"/>
                <a:gd name="connsiteX1960" fmla="*/ 1870874 w 9550116"/>
                <a:gd name="connsiteY1960" fmla="*/ 674615 h 4691428"/>
                <a:gd name="connsiteX1961" fmla="*/ 1870874 w 9550116"/>
                <a:gd name="connsiteY1961" fmla="*/ 688719 h 4691428"/>
                <a:gd name="connsiteX1962" fmla="*/ 1853219 w 9550116"/>
                <a:gd name="connsiteY1962" fmla="*/ 688719 h 4691428"/>
                <a:gd name="connsiteX1963" fmla="*/ 1832030 w 9550116"/>
                <a:gd name="connsiteY1963" fmla="*/ 702823 h 4691428"/>
                <a:gd name="connsiteX1964" fmla="*/ 1810844 w 9550116"/>
                <a:gd name="connsiteY1964" fmla="*/ 681667 h 4691428"/>
                <a:gd name="connsiteX1965" fmla="*/ 1793189 w 9550116"/>
                <a:gd name="connsiteY1965" fmla="*/ 660511 h 4691428"/>
                <a:gd name="connsiteX1966" fmla="*/ 1779063 w 9550116"/>
                <a:gd name="connsiteY1966" fmla="*/ 649933 h 4691428"/>
                <a:gd name="connsiteX1967" fmla="*/ 1747283 w 9550116"/>
                <a:gd name="connsiteY1967" fmla="*/ 642881 h 4691428"/>
                <a:gd name="connsiteX1968" fmla="*/ 1726097 w 9550116"/>
                <a:gd name="connsiteY1968" fmla="*/ 628778 h 4691428"/>
                <a:gd name="connsiteX1969" fmla="*/ 1793189 w 9550116"/>
                <a:gd name="connsiteY1969" fmla="*/ 635830 h 4691428"/>
                <a:gd name="connsiteX1970" fmla="*/ 1800250 w 9550116"/>
                <a:gd name="connsiteY1970" fmla="*/ 611148 h 4691428"/>
                <a:gd name="connsiteX1971" fmla="*/ 1772003 w 9550116"/>
                <a:gd name="connsiteY1971" fmla="*/ 589992 h 4691428"/>
                <a:gd name="connsiteX1972" fmla="*/ 1779063 w 9550116"/>
                <a:gd name="connsiteY1972" fmla="*/ 597044 h 4691428"/>
                <a:gd name="connsiteX1973" fmla="*/ 1779063 w 9550116"/>
                <a:gd name="connsiteY1973" fmla="*/ 589992 h 4691428"/>
                <a:gd name="connsiteX1974" fmla="*/ 1853219 w 9550116"/>
                <a:gd name="connsiteY1974" fmla="*/ 568836 h 4691428"/>
                <a:gd name="connsiteX1975" fmla="*/ 1953381 w 9550116"/>
                <a:gd name="connsiteY1975" fmla="*/ 566470 h 4691428"/>
                <a:gd name="connsiteX1976" fmla="*/ 2006247 w 9550116"/>
                <a:gd name="connsiteY1976" fmla="*/ 577139 h 4691428"/>
                <a:gd name="connsiteX1977" fmla="*/ 2034441 w 9550116"/>
                <a:gd name="connsiteY1977" fmla="*/ 570026 h 4691428"/>
                <a:gd name="connsiteX1978" fmla="*/ 2041490 w 9550116"/>
                <a:gd name="connsiteY1978" fmla="*/ 605591 h 4691428"/>
                <a:gd name="connsiteX1979" fmla="*/ 2027392 w 9550116"/>
                <a:gd name="connsiteY1979" fmla="*/ 616260 h 4691428"/>
                <a:gd name="connsiteX1980" fmla="*/ 1995674 w 9550116"/>
                <a:gd name="connsiteY1980" fmla="*/ 623373 h 4691428"/>
                <a:gd name="connsiteX1981" fmla="*/ 1942808 w 9550116"/>
                <a:gd name="connsiteY1981" fmla="*/ 658937 h 4691428"/>
                <a:gd name="connsiteX1982" fmla="*/ 1935760 w 9550116"/>
                <a:gd name="connsiteY1982" fmla="*/ 630486 h 4691428"/>
                <a:gd name="connsiteX1983" fmla="*/ 1921662 w 9550116"/>
                <a:gd name="connsiteY1983" fmla="*/ 616260 h 4691428"/>
                <a:gd name="connsiteX1984" fmla="*/ 1921662 w 9550116"/>
                <a:gd name="connsiteY1984" fmla="*/ 584252 h 4691428"/>
                <a:gd name="connsiteX1985" fmla="*/ 1935760 w 9550116"/>
                <a:gd name="connsiteY1985" fmla="*/ 570026 h 4691428"/>
                <a:gd name="connsiteX1986" fmla="*/ 1953381 w 9550116"/>
                <a:gd name="connsiteY1986" fmla="*/ 566470 h 4691428"/>
                <a:gd name="connsiteX1987" fmla="*/ 1209721 w 9550116"/>
                <a:gd name="connsiteY1987" fmla="*/ 552920 h 4691428"/>
                <a:gd name="connsiteX1988" fmla="*/ 1260582 w 9550116"/>
                <a:gd name="connsiteY1988" fmla="*/ 560323 h 4691428"/>
                <a:gd name="connsiteX1989" fmla="*/ 1274612 w 9550116"/>
                <a:gd name="connsiteY1989" fmla="*/ 560323 h 4691428"/>
                <a:gd name="connsiteX1990" fmla="*/ 1299166 w 9550116"/>
                <a:gd name="connsiteY1990" fmla="*/ 567291 h 4691428"/>
                <a:gd name="connsiteX1991" fmla="*/ 1327227 w 9550116"/>
                <a:gd name="connsiteY1991" fmla="*/ 567291 h 4691428"/>
                <a:gd name="connsiteX1992" fmla="*/ 1330735 w 9550116"/>
                <a:gd name="connsiteY1992" fmla="*/ 570775 h 4691428"/>
                <a:gd name="connsiteX1993" fmla="*/ 1372826 w 9550116"/>
                <a:gd name="connsiteY1993" fmla="*/ 598645 h 4691428"/>
                <a:gd name="connsiteX1994" fmla="*/ 1313196 w 9550116"/>
                <a:gd name="connsiteY1994" fmla="*/ 612580 h 4691428"/>
                <a:gd name="connsiteX1995" fmla="*/ 1306181 w 9550116"/>
                <a:gd name="connsiteY1995" fmla="*/ 623032 h 4691428"/>
                <a:gd name="connsiteX1996" fmla="*/ 1292150 w 9550116"/>
                <a:gd name="connsiteY1996" fmla="*/ 616064 h 4691428"/>
                <a:gd name="connsiteX1997" fmla="*/ 1285136 w 9550116"/>
                <a:gd name="connsiteY1997" fmla="*/ 623032 h 4691428"/>
                <a:gd name="connsiteX1998" fmla="*/ 1292150 w 9550116"/>
                <a:gd name="connsiteY1998" fmla="*/ 629999 h 4691428"/>
                <a:gd name="connsiteX1999" fmla="*/ 1278120 w 9550116"/>
                <a:gd name="connsiteY1999" fmla="*/ 636967 h 4691428"/>
                <a:gd name="connsiteX2000" fmla="*/ 1278120 w 9550116"/>
                <a:gd name="connsiteY2000" fmla="*/ 650902 h 4691428"/>
                <a:gd name="connsiteX2001" fmla="*/ 1267597 w 9550116"/>
                <a:gd name="connsiteY2001" fmla="*/ 650902 h 4691428"/>
                <a:gd name="connsiteX2002" fmla="*/ 1253567 w 9550116"/>
                <a:gd name="connsiteY2002" fmla="*/ 661353 h 4691428"/>
                <a:gd name="connsiteX2003" fmla="*/ 1253567 w 9550116"/>
                <a:gd name="connsiteY2003" fmla="*/ 689224 h 4691428"/>
                <a:gd name="connsiteX2004" fmla="*/ 1176398 w 9550116"/>
                <a:gd name="connsiteY2004" fmla="*/ 710127 h 4691428"/>
                <a:gd name="connsiteX2005" fmla="*/ 1116768 w 9550116"/>
                <a:gd name="connsiteY2005" fmla="*/ 668321 h 4691428"/>
                <a:gd name="connsiteX2006" fmla="*/ 1134306 w 9550116"/>
                <a:gd name="connsiteY2006" fmla="*/ 657870 h 4691428"/>
                <a:gd name="connsiteX2007" fmla="*/ 1141322 w 9550116"/>
                <a:gd name="connsiteY2007" fmla="*/ 643934 h 4691428"/>
                <a:gd name="connsiteX2008" fmla="*/ 1134306 w 9550116"/>
                <a:gd name="connsiteY2008" fmla="*/ 616064 h 4691428"/>
                <a:gd name="connsiteX2009" fmla="*/ 1148337 w 9550116"/>
                <a:gd name="connsiteY2009" fmla="*/ 612580 h 4691428"/>
                <a:gd name="connsiteX2010" fmla="*/ 1162367 w 9550116"/>
                <a:gd name="connsiteY2010" fmla="*/ 584710 h 4691428"/>
                <a:gd name="connsiteX2011" fmla="*/ 1148337 w 9550116"/>
                <a:gd name="connsiteY2011" fmla="*/ 553356 h 4691428"/>
                <a:gd name="connsiteX2012" fmla="*/ 1209721 w 9550116"/>
                <a:gd name="connsiteY2012" fmla="*/ 552920 h 4691428"/>
                <a:gd name="connsiteX2013" fmla="*/ 1955254 w 9550116"/>
                <a:gd name="connsiteY2013" fmla="*/ 492965 h 4691428"/>
                <a:gd name="connsiteX2014" fmla="*/ 1969274 w 9550116"/>
                <a:gd name="connsiteY2014" fmla="*/ 532086 h 4691428"/>
                <a:gd name="connsiteX2015" fmla="*/ 1899176 w 9550116"/>
                <a:gd name="connsiteY2015" fmla="*/ 514303 h 4691428"/>
                <a:gd name="connsiteX2016" fmla="*/ 1955254 w 9550116"/>
                <a:gd name="connsiteY2016" fmla="*/ 492965 h 4691428"/>
                <a:gd name="connsiteX2017" fmla="*/ 8419841 w 9550116"/>
                <a:gd name="connsiteY2017" fmla="*/ 491559 h 4691428"/>
                <a:gd name="connsiteX2018" fmla="*/ 8441099 w 9550116"/>
                <a:gd name="connsiteY2018" fmla="*/ 506718 h 4691428"/>
                <a:gd name="connsiteX2019" fmla="*/ 8472739 w 9550116"/>
                <a:gd name="connsiteY2019" fmla="*/ 517150 h 4691428"/>
                <a:gd name="connsiteX2020" fmla="*/ 8486801 w 9550116"/>
                <a:gd name="connsiteY2020" fmla="*/ 531059 h 4691428"/>
                <a:gd name="connsiteX2021" fmla="*/ 8409459 w 9550116"/>
                <a:gd name="connsiteY2021" fmla="*/ 517150 h 4691428"/>
                <a:gd name="connsiteX2022" fmla="*/ 8395397 w 9550116"/>
                <a:gd name="connsiteY2022" fmla="*/ 492809 h 4691428"/>
                <a:gd name="connsiteX2023" fmla="*/ 8409459 w 9550116"/>
                <a:gd name="connsiteY2023" fmla="*/ 492809 h 4691428"/>
                <a:gd name="connsiteX2024" fmla="*/ 8419841 w 9550116"/>
                <a:gd name="connsiteY2024" fmla="*/ 491559 h 4691428"/>
                <a:gd name="connsiteX2025" fmla="*/ 8320757 w 9550116"/>
                <a:gd name="connsiteY2025" fmla="*/ 477596 h 4691428"/>
                <a:gd name="connsiteX2026" fmla="*/ 8369400 w 9550116"/>
                <a:gd name="connsiteY2026" fmla="*/ 499522 h 4691428"/>
                <a:gd name="connsiteX2027" fmla="*/ 8341448 w 9550116"/>
                <a:gd name="connsiteY2027" fmla="*/ 524905 h 4691428"/>
                <a:gd name="connsiteX2028" fmla="*/ 8327472 w 9550116"/>
                <a:gd name="connsiteY2028" fmla="*/ 514027 h 4691428"/>
                <a:gd name="connsiteX2029" fmla="*/ 8316990 w 9550116"/>
                <a:gd name="connsiteY2029" fmla="*/ 514027 h 4691428"/>
                <a:gd name="connsiteX2030" fmla="*/ 8303014 w 9550116"/>
                <a:gd name="connsiteY2030" fmla="*/ 485018 h 4691428"/>
                <a:gd name="connsiteX2031" fmla="*/ 8320757 w 9550116"/>
                <a:gd name="connsiteY2031" fmla="*/ 477596 h 4691428"/>
                <a:gd name="connsiteX2032" fmla="*/ 1299982 w 9550116"/>
                <a:gd name="connsiteY2032" fmla="*/ 466887 h 4691428"/>
                <a:gd name="connsiteX2033" fmla="*/ 1307310 w 9550116"/>
                <a:gd name="connsiteY2033" fmla="*/ 492968 h 4691428"/>
                <a:gd name="connsiteX2034" fmla="*/ 1277996 w 9550116"/>
                <a:gd name="connsiteY2034" fmla="*/ 485516 h 4691428"/>
                <a:gd name="connsiteX2035" fmla="*/ 1299982 w 9550116"/>
                <a:gd name="connsiteY2035" fmla="*/ 466887 h 4691428"/>
                <a:gd name="connsiteX2036" fmla="*/ 8182965 w 9550116"/>
                <a:gd name="connsiteY2036" fmla="*/ 453846 h 4691428"/>
                <a:gd name="connsiteX2037" fmla="*/ 8190020 w 9550116"/>
                <a:gd name="connsiteY2037" fmla="*/ 460959 h 4691428"/>
                <a:gd name="connsiteX2038" fmla="*/ 8228822 w 9550116"/>
                <a:gd name="connsiteY2038" fmla="*/ 478741 h 4691428"/>
                <a:gd name="connsiteX2039" fmla="*/ 8249987 w 9550116"/>
                <a:gd name="connsiteY2039" fmla="*/ 468072 h 4691428"/>
                <a:gd name="connsiteX2040" fmla="*/ 8288789 w 9550116"/>
                <a:gd name="connsiteY2040" fmla="*/ 471628 h 4691428"/>
                <a:gd name="connsiteX2041" fmla="*/ 8274679 w 9550116"/>
                <a:gd name="connsiteY2041" fmla="*/ 507193 h 4691428"/>
                <a:gd name="connsiteX2042" fmla="*/ 8225295 w 9550116"/>
                <a:gd name="connsiteY2042" fmla="*/ 517862 h 4691428"/>
                <a:gd name="connsiteX2043" fmla="*/ 8225295 w 9550116"/>
                <a:gd name="connsiteY2043" fmla="*/ 524975 h 4691428"/>
                <a:gd name="connsiteX2044" fmla="*/ 8211185 w 9550116"/>
                <a:gd name="connsiteY2044" fmla="*/ 539200 h 4691428"/>
                <a:gd name="connsiteX2045" fmla="*/ 8190020 w 9550116"/>
                <a:gd name="connsiteY2045" fmla="*/ 546313 h 4691428"/>
                <a:gd name="connsiteX2046" fmla="*/ 8165328 w 9550116"/>
                <a:gd name="connsiteY2046" fmla="*/ 532087 h 4691428"/>
                <a:gd name="connsiteX2047" fmla="*/ 8144163 w 9550116"/>
                <a:gd name="connsiteY2047" fmla="*/ 478741 h 4691428"/>
                <a:gd name="connsiteX2048" fmla="*/ 8182965 w 9550116"/>
                <a:gd name="connsiteY2048" fmla="*/ 453846 h 4691428"/>
                <a:gd name="connsiteX2049" fmla="*/ 1792485 w 9550116"/>
                <a:gd name="connsiteY2049" fmla="*/ 426580 h 4691428"/>
                <a:gd name="connsiteX2050" fmla="*/ 1806709 w 9550116"/>
                <a:gd name="connsiteY2050" fmla="*/ 426580 h 4691428"/>
                <a:gd name="connsiteX2051" fmla="*/ 1792485 w 9550116"/>
                <a:gd name="connsiteY2051" fmla="*/ 426580 h 4691428"/>
                <a:gd name="connsiteX2052" fmla="*/ 1852939 w 9550116"/>
                <a:gd name="connsiteY2052" fmla="*/ 426493 h 4691428"/>
                <a:gd name="connsiteX2053" fmla="*/ 1870722 w 9550116"/>
                <a:gd name="connsiteY2053" fmla="*/ 486205 h 4691428"/>
                <a:gd name="connsiteX2054" fmla="*/ 1860052 w 9550116"/>
                <a:gd name="connsiteY2054" fmla="*/ 479180 h 4691428"/>
                <a:gd name="connsiteX2055" fmla="*/ 1860052 w 9550116"/>
                <a:gd name="connsiteY2055" fmla="*/ 500255 h 4691428"/>
                <a:gd name="connsiteX2056" fmla="*/ 1831602 w 9550116"/>
                <a:gd name="connsiteY2056" fmla="*/ 507280 h 4691428"/>
                <a:gd name="connsiteX2057" fmla="*/ 1824488 w 9550116"/>
                <a:gd name="connsiteY2057" fmla="*/ 514305 h 4691428"/>
                <a:gd name="connsiteX2058" fmla="*/ 1806707 w 9550116"/>
                <a:gd name="connsiteY2058" fmla="*/ 514305 h 4691428"/>
                <a:gd name="connsiteX2059" fmla="*/ 1806707 w 9550116"/>
                <a:gd name="connsiteY2059" fmla="*/ 486205 h 4691428"/>
                <a:gd name="connsiteX2060" fmla="*/ 1739136 w 9550116"/>
                <a:gd name="connsiteY2060" fmla="*/ 479180 h 4691428"/>
                <a:gd name="connsiteX2061" fmla="*/ 1685791 w 9550116"/>
                <a:gd name="connsiteY2061" fmla="*/ 447568 h 4691428"/>
                <a:gd name="connsiteX2062" fmla="*/ 1692903 w 9550116"/>
                <a:gd name="connsiteY2062" fmla="*/ 433518 h 4691428"/>
                <a:gd name="connsiteX2063" fmla="*/ 1707128 w 9550116"/>
                <a:gd name="connsiteY2063" fmla="*/ 440543 h 4691428"/>
                <a:gd name="connsiteX2064" fmla="*/ 1739136 w 9550116"/>
                <a:gd name="connsiteY2064" fmla="*/ 454593 h 4691428"/>
                <a:gd name="connsiteX2065" fmla="*/ 1753361 w 9550116"/>
                <a:gd name="connsiteY2065" fmla="*/ 454593 h 4691428"/>
                <a:gd name="connsiteX2066" fmla="*/ 1760474 w 9550116"/>
                <a:gd name="connsiteY2066" fmla="*/ 468643 h 4691428"/>
                <a:gd name="connsiteX2067" fmla="*/ 1764030 w 9550116"/>
                <a:gd name="connsiteY2067" fmla="*/ 440543 h 4691428"/>
                <a:gd name="connsiteX2068" fmla="*/ 1778256 w 9550116"/>
                <a:gd name="connsiteY2068" fmla="*/ 454593 h 4691428"/>
                <a:gd name="connsiteX2069" fmla="*/ 1852939 w 9550116"/>
                <a:gd name="connsiteY2069" fmla="*/ 426493 h 4691428"/>
                <a:gd name="connsiteX2070" fmla="*/ 1573817 w 9550116"/>
                <a:gd name="connsiteY2070" fmla="*/ 425362 h 4691428"/>
                <a:gd name="connsiteX2071" fmla="*/ 1587940 w 9550116"/>
                <a:gd name="connsiteY2071" fmla="*/ 439452 h 4691428"/>
                <a:gd name="connsiteX2072" fmla="*/ 1587940 w 9550116"/>
                <a:gd name="connsiteY2072" fmla="*/ 453542 h 4691428"/>
                <a:gd name="connsiteX2073" fmla="*/ 1616184 w 9550116"/>
                <a:gd name="connsiteY2073" fmla="*/ 471155 h 4691428"/>
                <a:gd name="connsiteX2074" fmla="*/ 1633837 w 9550116"/>
                <a:gd name="connsiteY2074" fmla="*/ 460587 h 4691428"/>
                <a:gd name="connsiteX2075" fmla="*/ 1655021 w 9550116"/>
                <a:gd name="connsiteY2075" fmla="*/ 471155 h 4691428"/>
                <a:gd name="connsiteX2076" fmla="*/ 1662082 w 9550116"/>
                <a:gd name="connsiteY2076" fmla="*/ 485245 h 4691428"/>
                <a:gd name="connsiteX2077" fmla="*/ 1655021 w 9550116"/>
                <a:gd name="connsiteY2077" fmla="*/ 513425 h 4691428"/>
                <a:gd name="connsiteX2078" fmla="*/ 1616184 w 9550116"/>
                <a:gd name="connsiteY2078" fmla="*/ 516948 h 4691428"/>
                <a:gd name="connsiteX2079" fmla="*/ 1587940 w 9550116"/>
                <a:gd name="connsiteY2079" fmla="*/ 513425 h 4691428"/>
                <a:gd name="connsiteX2080" fmla="*/ 1527919 w 9550116"/>
                <a:gd name="connsiteY2080" fmla="*/ 523993 h 4691428"/>
                <a:gd name="connsiteX2081" fmla="*/ 1517327 w 9550116"/>
                <a:gd name="connsiteY2081" fmla="*/ 523993 h 4691428"/>
                <a:gd name="connsiteX2082" fmla="*/ 1496143 w 9550116"/>
                <a:gd name="connsiteY2082" fmla="*/ 531038 h 4691428"/>
                <a:gd name="connsiteX2083" fmla="*/ 1429062 w 9550116"/>
                <a:gd name="connsiteY2083" fmla="*/ 545128 h 4691428"/>
                <a:gd name="connsiteX2084" fmla="*/ 1489082 w 9550116"/>
                <a:gd name="connsiteY2084" fmla="*/ 523993 h 4691428"/>
                <a:gd name="connsiteX2085" fmla="*/ 1457306 w 9550116"/>
                <a:gd name="connsiteY2085" fmla="*/ 513425 h 4691428"/>
                <a:gd name="connsiteX2086" fmla="*/ 1429062 w 9550116"/>
                <a:gd name="connsiteY2086" fmla="*/ 499335 h 4691428"/>
                <a:gd name="connsiteX2087" fmla="*/ 1404347 w 9550116"/>
                <a:gd name="connsiteY2087" fmla="*/ 513425 h 4691428"/>
                <a:gd name="connsiteX2088" fmla="*/ 1383163 w 9550116"/>
                <a:gd name="connsiteY2088" fmla="*/ 506380 h 4691428"/>
                <a:gd name="connsiteX2089" fmla="*/ 1337265 w 9550116"/>
                <a:gd name="connsiteY2089" fmla="*/ 499335 h 4691428"/>
                <a:gd name="connsiteX2090" fmla="*/ 1351388 w 9550116"/>
                <a:gd name="connsiteY2090" fmla="*/ 485245 h 4691428"/>
                <a:gd name="connsiteX2091" fmla="*/ 1358449 w 9550116"/>
                <a:gd name="connsiteY2091" fmla="*/ 467632 h 4691428"/>
                <a:gd name="connsiteX2092" fmla="*/ 1383163 w 9550116"/>
                <a:gd name="connsiteY2092" fmla="*/ 460587 h 4691428"/>
                <a:gd name="connsiteX2093" fmla="*/ 1376102 w 9550116"/>
                <a:gd name="connsiteY2093" fmla="*/ 446497 h 4691428"/>
                <a:gd name="connsiteX2094" fmla="*/ 1390224 w 9550116"/>
                <a:gd name="connsiteY2094" fmla="*/ 446497 h 4691428"/>
                <a:gd name="connsiteX2095" fmla="*/ 1411409 w 9550116"/>
                <a:gd name="connsiteY2095" fmla="*/ 439452 h 4691428"/>
                <a:gd name="connsiteX2096" fmla="*/ 1443183 w 9550116"/>
                <a:gd name="connsiteY2096" fmla="*/ 446497 h 4691428"/>
                <a:gd name="connsiteX2097" fmla="*/ 1450245 w 9550116"/>
                <a:gd name="connsiteY2097" fmla="*/ 460587 h 4691428"/>
                <a:gd name="connsiteX2098" fmla="*/ 1464368 w 9550116"/>
                <a:gd name="connsiteY2098" fmla="*/ 460587 h 4691428"/>
                <a:gd name="connsiteX2099" fmla="*/ 1464368 w 9550116"/>
                <a:gd name="connsiteY2099" fmla="*/ 478200 h 4691428"/>
                <a:gd name="connsiteX2100" fmla="*/ 1482021 w 9550116"/>
                <a:gd name="connsiteY2100" fmla="*/ 467632 h 4691428"/>
                <a:gd name="connsiteX2101" fmla="*/ 1549102 w 9550116"/>
                <a:gd name="connsiteY2101" fmla="*/ 492290 h 4691428"/>
                <a:gd name="connsiteX2102" fmla="*/ 1549102 w 9550116"/>
                <a:gd name="connsiteY2102" fmla="*/ 460587 h 4691428"/>
                <a:gd name="connsiteX2103" fmla="*/ 1527919 w 9550116"/>
                <a:gd name="connsiteY2103" fmla="*/ 432407 h 4691428"/>
                <a:gd name="connsiteX2104" fmla="*/ 1573817 w 9550116"/>
                <a:gd name="connsiteY2104" fmla="*/ 425362 h 4691428"/>
                <a:gd name="connsiteX2105" fmla="*/ 6321002 w 9550116"/>
                <a:gd name="connsiteY2105" fmla="*/ 408749 h 4691428"/>
                <a:gd name="connsiteX2106" fmla="*/ 6313960 w 9550116"/>
                <a:gd name="connsiteY2106" fmla="*/ 440312 h 4691428"/>
                <a:gd name="connsiteX2107" fmla="*/ 6229456 w 9550116"/>
                <a:gd name="connsiteY2107" fmla="*/ 454340 h 4691428"/>
                <a:gd name="connsiteX2108" fmla="*/ 6215372 w 9550116"/>
                <a:gd name="connsiteY2108" fmla="*/ 468368 h 4691428"/>
                <a:gd name="connsiteX2109" fmla="*/ 6201288 w 9550116"/>
                <a:gd name="connsiteY2109" fmla="*/ 468368 h 4691428"/>
                <a:gd name="connsiteX2110" fmla="*/ 6190725 w 9550116"/>
                <a:gd name="connsiteY2110" fmla="*/ 478889 h 4691428"/>
                <a:gd name="connsiteX2111" fmla="*/ 6176641 w 9550116"/>
                <a:gd name="connsiteY2111" fmla="*/ 471875 h 4691428"/>
                <a:gd name="connsiteX2112" fmla="*/ 6148473 w 9550116"/>
                <a:gd name="connsiteY2112" fmla="*/ 478889 h 4691428"/>
                <a:gd name="connsiteX2113" fmla="*/ 6123826 w 9550116"/>
                <a:gd name="connsiteY2113" fmla="*/ 485903 h 4691428"/>
                <a:gd name="connsiteX2114" fmla="*/ 6116784 w 9550116"/>
                <a:gd name="connsiteY2114" fmla="*/ 499931 h 4691428"/>
                <a:gd name="connsiteX2115" fmla="*/ 6085095 w 9550116"/>
                <a:gd name="connsiteY2115" fmla="*/ 517466 h 4691428"/>
                <a:gd name="connsiteX2116" fmla="*/ 6063969 w 9550116"/>
                <a:gd name="connsiteY2116" fmla="*/ 531494 h 4691428"/>
                <a:gd name="connsiteX2117" fmla="*/ 6053407 w 9550116"/>
                <a:gd name="connsiteY2117" fmla="*/ 545522 h 4691428"/>
                <a:gd name="connsiteX2118" fmla="*/ 6046365 w 9550116"/>
                <a:gd name="connsiteY2118" fmla="*/ 559550 h 4691428"/>
                <a:gd name="connsiteX2119" fmla="*/ 6011155 w 9550116"/>
                <a:gd name="connsiteY2119" fmla="*/ 570071 h 4691428"/>
                <a:gd name="connsiteX2120" fmla="*/ 6007634 w 9550116"/>
                <a:gd name="connsiteY2120" fmla="*/ 577084 h 4691428"/>
                <a:gd name="connsiteX2121" fmla="*/ 5979466 w 9550116"/>
                <a:gd name="connsiteY2121" fmla="*/ 591112 h 4691428"/>
                <a:gd name="connsiteX2122" fmla="*/ 5965382 w 9550116"/>
                <a:gd name="connsiteY2122" fmla="*/ 615661 h 4691428"/>
                <a:gd name="connsiteX2123" fmla="*/ 5972424 w 9550116"/>
                <a:gd name="connsiteY2123" fmla="*/ 657745 h 4691428"/>
                <a:gd name="connsiteX2124" fmla="*/ 5954819 w 9550116"/>
                <a:gd name="connsiteY2124" fmla="*/ 668266 h 4691428"/>
                <a:gd name="connsiteX2125" fmla="*/ 5965382 w 9550116"/>
                <a:gd name="connsiteY2125" fmla="*/ 696322 h 4691428"/>
                <a:gd name="connsiteX2126" fmla="*/ 5958340 w 9550116"/>
                <a:gd name="connsiteY2126" fmla="*/ 703336 h 4691428"/>
                <a:gd name="connsiteX2127" fmla="*/ 5965382 w 9550116"/>
                <a:gd name="connsiteY2127" fmla="*/ 710350 h 4691428"/>
                <a:gd name="connsiteX2128" fmla="*/ 5972424 w 9550116"/>
                <a:gd name="connsiteY2128" fmla="*/ 703336 h 4691428"/>
                <a:gd name="connsiteX2129" fmla="*/ 5993550 w 9550116"/>
                <a:gd name="connsiteY2129" fmla="*/ 713857 h 4691428"/>
                <a:gd name="connsiteX2130" fmla="*/ 5986508 w 9550116"/>
                <a:gd name="connsiteY2130" fmla="*/ 741913 h 4691428"/>
                <a:gd name="connsiteX2131" fmla="*/ 5926651 w 9550116"/>
                <a:gd name="connsiteY2131" fmla="*/ 741913 h 4691428"/>
                <a:gd name="connsiteX2132" fmla="*/ 5933693 w 9550116"/>
                <a:gd name="connsiteY2132" fmla="*/ 727885 h 4691428"/>
                <a:gd name="connsiteX2133" fmla="*/ 5912567 w 9550116"/>
                <a:gd name="connsiteY2133" fmla="*/ 720871 h 4691428"/>
                <a:gd name="connsiteX2134" fmla="*/ 5902004 w 9550116"/>
                <a:gd name="connsiteY2134" fmla="*/ 710350 h 4691428"/>
                <a:gd name="connsiteX2135" fmla="*/ 5887920 w 9550116"/>
                <a:gd name="connsiteY2135" fmla="*/ 710350 h 4691428"/>
                <a:gd name="connsiteX2136" fmla="*/ 5866794 w 9550116"/>
                <a:gd name="connsiteY2136" fmla="*/ 710350 h 4691428"/>
                <a:gd name="connsiteX2137" fmla="*/ 5863273 w 9550116"/>
                <a:gd name="connsiteY2137" fmla="*/ 661252 h 4691428"/>
                <a:gd name="connsiteX2138" fmla="*/ 5894962 w 9550116"/>
                <a:gd name="connsiteY2138" fmla="*/ 650731 h 4691428"/>
                <a:gd name="connsiteX2139" fmla="*/ 5887920 w 9550116"/>
                <a:gd name="connsiteY2139" fmla="*/ 643717 h 4691428"/>
                <a:gd name="connsiteX2140" fmla="*/ 5894962 w 9550116"/>
                <a:gd name="connsiteY2140" fmla="*/ 629689 h 4691428"/>
                <a:gd name="connsiteX2141" fmla="*/ 5926651 w 9550116"/>
                <a:gd name="connsiteY2141" fmla="*/ 615661 h 4691428"/>
                <a:gd name="connsiteX2142" fmla="*/ 5926651 w 9550116"/>
                <a:gd name="connsiteY2142" fmla="*/ 591112 h 4691428"/>
                <a:gd name="connsiteX2143" fmla="*/ 5947777 w 9550116"/>
                <a:gd name="connsiteY2143" fmla="*/ 584098 h 4691428"/>
                <a:gd name="connsiteX2144" fmla="*/ 5958340 w 9550116"/>
                <a:gd name="connsiteY2144" fmla="*/ 566564 h 4691428"/>
                <a:gd name="connsiteX2145" fmla="*/ 5958340 w 9550116"/>
                <a:gd name="connsiteY2145" fmla="*/ 531494 h 4691428"/>
                <a:gd name="connsiteX2146" fmla="*/ 6011155 w 9550116"/>
                <a:gd name="connsiteY2146" fmla="*/ 513959 h 4691428"/>
                <a:gd name="connsiteX2147" fmla="*/ 6018197 w 9550116"/>
                <a:gd name="connsiteY2147" fmla="*/ 499931 h 4691428"/>
                <a:gd name="connsiteX2148" fmla="*/ 6025238 w 9550116"/>
                <a:gd name="connsiteY2148" fmla="*/ 506945 h 4691428"/>
                <a:gd name="connsiteX2149" fmla="*/ 6039322 w 9550116"/>
                <a:gd name="connsiteY2149" fmla="*/ 492917 h 4691428"/>
                <a:gd name="connsiteX2150" fmla="*/ 6046365 w 9550116"/>
                <a:gd name="connsiteY2150" fmla="*/ 478889 h 4691428"/>
                <a:gd name="connsiteX2151" fmla="*/ 6078053 w 9550116"/>
                <a:gd name="connsiteY2151" fmla="*/ 471875 h 4691428"/>
                <a:gd name="connsiteX2152" fmla="*/ 6116784 w 9550116"/>
                <a:gd name="connsiteY2152" fmla="*/ 468368 h 4691428"/>
                <a:gd name="connsiteX2153" fmla="*/ 6123826 w 9550116"/>
                <a:gd name="connsiteY2153" fmla="*/ 461354 h 4691428"/>
                <a:gd name="connsiteX2154" fmla="*/ 6137910 w 9550116"/>
                <a:gd name="connsiteY2154" fmla="*/ 468368 h 4691428"/>
                <a:gd name="connsiteX2155" fmla="*/ 6144952 w 9550116"/>
                <a:gd name="connsiteY2155" fmla="*/ 454340 h 4691428"/>
                <a:gd name="connsiteX2156" fmla="*/ 6148473 w 9550116"/>
                <a:gd name="connsiteY2156" fmla="*/ 454340 h 4691428"/>
                <a:gd name="connsiteX2157" fmla="*/ 6197767 w 9550116"/>
                <a:gd name="connsiteY2157" fmla="*/ 447326 h 4691428"/>
                <a:gd name="connsiteX2158" fmla="*/ 6208330 w 9550116"/>
                <a:gd name="connsiteY2158" fmla="*/ 440312 h 4691428"/>
                <a:gd name="connsiteX2159" fmla="*/ 6215372 w 9550116"/>
                <a:gd name="connsiteY2159" fmla="*/ 433298 h 4691428"/>
                <a:gd name="connsiteX2160" fmla="*/ 6243540 w 9550116"/>
                <a:gd name="connsiteY2160" fmla="*/ 415763 h 4691428"/>
                <a:gd name="connsiteX2161" fmla="*/ 6321002 w 9550116"/>
                <a:gd name="connsiteY2161" fmla="*/ 408749 h 4691428"/>
                <a:gd name="connsiteX2162" fmla="*/ 1955289 w 9550116"/>
                <a:gd name="connsiteY2162" fmla="*/ 407613 h 4691428"/>
                <a:gd name="connsiteX2163" fmla="*/ 1969369 w 9550116"/>
                <a:gd name="connsiteY2163" fmla="*/ 414726 h 4691428"/>
                <a:gd name="connsiteX2164" fmla="*/ 1969369 w 9550116"/>
                <a:gd name="connsiteY2164" fmla="*/ 425395 h 4691428"/>
                <a:gd name="connsiteX2165" fmla="*/ 1990490 w 9550116"/>
                <a:gd name="connsiteY2165" fmla="*/ 439621 h 4691428"/>
                <a:gd name="connsiteX2166" fmla="*/ 2050340 w 9550116"/>
                <a:gd name="connsiteY2166" fmla="*/ 439621 h 4691428"/>
                <a:gd name="connsiteX2167" fmla="*/ 2050340 w 9550116"/>
                <a:gd name="connsiteY2167" fmla="*/ 471628 h 4691428"/>
                <a:gd name="connsiteX2168" fmla="*/ 2096108 w 9550116"/>
                <a:gd name="connsiteY2168" fmla="*/ 478741 h 4691428"/>
                <a:gd name="connsiteX2169" fmla="*/ 2096108 w 9550116"/>
                <a:gd name="connsiteY2169" fmla="*/ 492967 h 4691428"/>
                <a:gd name="connsiteX2170" fmla="*/ 2106665 w 9550116"/>
                <a:gd name="connsiteY2170" fmla="*/ 485854 h 4691428"/>
                <a:gd name="connsiteX2171" fmla="*/ 2187636 w 9550116"/>
                <a:gd name="connsiteY2171" fmla="*/ 485854 h 4691428"/>
                <a:gd name="connsiteX2172" fmla="*/ 2198199 w 9550116"/>
                <a:gd name="connsiteY2172" fmla="*/ 492967 h 4691428"/>
                <a:gd name="connsiteX2173" fmla="*/ 2219321 w 9550116"/>
                <a:gd name="connsiteY2173" fmla="*/ 478741 h 4691428"/>
                <a:gd name="connsiteX2174" fmla="*/ 2240443 w 9550116"/>
                <a:gd name="connsiteY2174" fmla="*/ 478741 h 4691428"/>
                <a:gd name="connsiteX2175" fmla="*/ 2342535 w 9550116"/>
                <a:gd name="connsiteY2175" fmla="*/ 485854 h 4691428"/>
                <a:gd name="connsiteX2176" fmla="*/ 2342535 w 9550116"/>
                <a:gd name="connsiteY2176" fmla="*/ 517861 h 4691428"/>
                <a:gd name="connsiteX2177" fmla="*/ 2324934 w 9550116"/>
                <a:gd name="connsiteY2177" fmla="*/ 532087 h 4691428"/>
                <a:gd name="connsiteX2178" fmla="*/ 2243964 w 9550116"/>
                <a:gd name="connsiteY2178" fmla="*/ 532087 h 4691428"/>
                <a:gd name="connsiteX2179" fmla="*/ 2219321 w 9550116"/>
                <a:gd name="connsiteY2179" fmla="*/ 546313 h 4691428"/>
                <a:gd name="connsiteX2180" fmla="*/ 2198199 w 9550116"/>
                <a:gd name="connsiteY2180" fmla="*/ 539200 h 4691428"/>
                <a:gd name="connsiteX2181" fmla="*/ 2194678 w 9550116"/>
                <a:gd name="connsiteY2181" fmla="*/ 546313 h 4691428"/>
                <a:gd name="connsiteX2182" fmla="*/ 2166515 w 9550116"/>
                <a:gd name="connsiteY2182" fmla="*/ 546313 h 4691428"/>
                <a:gd name="connsiteX2183" fmla="*/ 2166515 w 9550116"/>
                <a:gd name="connsiteY2183" fmla="*/ 539200 h 4691428"/>
                <a:gd name="connsiteX2184" fmla="*/ 2152432 w 9550116"/>
                <a:gd name="connsiteY2184" fmla="*/ 546313 h 4691428"/>
                <a:gd name="connsiteX2185" fmla="*/ 2127789 w 9550116"/>
                <a:gd name="connsiteY2185" fmla="*/ 532087 h 4691428"/>
                <a:gd name="connsiteX2186" fmla="*/ 2029215 w 9550116"/>
                <a:gd name="connsiteY2186" fmla="*/ 532087 h 4691428"/>
                <a:gd name="connsiteX2187" fmla="*/ 2036258 w 9550116"/>
                <a:gd name="connsiteY2187" fmla="*/ 517861 h 4691428"/>
                <a:gd name="connsiteX2188" fmla="*/ 2022175 w 9550116"/>
                <a:gd name="connsiteY2188" fmla="*/ 514305 h 4691428"/>
                <a:gd name="connsiteX2189" fmla="*/ 2008094 w 9550116"/>
                <a:gd name="connsiteY2189" fmla="*/ 485854 h 4691428"/>
                <a:gd name="connsiteX2190" fmla="*/ 2022175 w 9550116"/>
                <a:gd name="connsiteY2190" fmla="*/ 471628 h 4691428"/>
                <a:gd name="connsiteX2191" fmla="*/ 2008094 w 9550116"/>
                <a:gd name="connsiteY2191" fmla="*/ 446733 h 4691428"/>
                <a:gd name="connsiteX2192" fmla="*/ 1951767 w 9550116"/>
                <a:gd name="connsiteY2192" fmla="*/ 453846 h 4691428"/>
                <a:gd name="connsiteX2193" fmla="*/ 1937685 w 9550116"/>
                <a:gd name="connsiteY2193" fmla="*/ 439621 h 4691428"/>
                <a:gd name="connsiteX2194" fmla="*/ 1923603 w 9550116"/>
                <a:gd name="connsiteY2194" fmla="*/ 432508 h 4691428"/>
                <a:gd name="connsiteX2195" fmla="*/ 1898960 w 9550116"/>
                <a:gd name="connsiteY2195" fmla="*/ 439621 h 4691428"/>
                <a:gd name="connsiteX2196" fmla="*/ 1884877 w 9550116"/>
                <a:gd name="connsiteY2196" fmla="*/ 414726 h 4691428"/>
                <a:gd name="connsiteX2197" fmla="*/ 1955289 w 9550116"/>
                <a:gd name="connsiteY2197" fmla="*/ 407613 h 4691428"/>
                <a:gd name="connsiteX2198" fmla="*/ 1358882 w 9550116"/>
                <a:gd name="connsiteY2198" fmla="*/ 387284 h 4691428"/>
                <a:gd name="connsiteX2199" fmla="*/ 1372829 w 9550116"/>
                <a:gd name="connsiteY2199" fmla="*/ 393211 h 4691428"/>
                <a:gd name="connsiteX2200" fmla="*/ 1372829 w 9550116"/>
                <a:gd name="connsiteY2200" fmla="*/ 414286 h 4691428"/>
                <a:gd name="connsiteX2201" fmla="*/ 1358882 w 9550116"/>
                <a:gd name="connsiteY2201" fmla="*/ 414286 h 4691428"/>
                <a:gd name="connsiteX2202" fmla="*/ 1358882 w 9550116"/>
                <a:gd name="connsiteY2202" fmla="*/ 431848 h 4691428"/>
                <a:gd name="connsiteX2203" fmla="*/ 1337963 w 9550116"/>
                <a:gd name="connsiteY2203" fmla="*/ 445898 h 4691428"/>
                <a:gd name="connsiteX2204" fmla="*/ 1320529 w 9550116"/>
                <a:gd name="connsiteY2204" fmla="*/ 424823 h 4691428"/>
                <a:gd name="connsiteX2205" fmla="*/ 1299610 w 9550116"/>
                <a:gd name="connsiteY2205" fmla="*/ 438873 h 4691428"/>
                <a:gd name="connsiteX2206" fmla="*/ 1275203 w 9550116"/>
                <a:gd name="connsiteY2206" fmla="*/ 466973 h 4691428"/>
                <a:gd name="connsiteX2207" fmla="*/ 1201984 w 9550116"/>
                <a:gd name="connsiteY2207" fmla="*/ 466973 h 4691428"/>
                <a:gd name="connsiteX2208" fmla="*/ 1195010 w 9550116"/>
                <a:gd name="connsiteY2208" fmla="*/ 438873 h 4691428"/>
                <a:gd name="connsiteX2209" fmla="*/ 1222903 w 9550116"/>
                <a:gd name="connsiteY2209" fmla="*/ 445898 h 4691428"/>
                <a:gd name="connsiteX2210" fmla="*/ 1247310 w 9550116"/>
                <a:gd name="connsiteY2210" fmla="*/ 424823 h 4691428"/>
                <a:gd name="connsiteX2211" fmla="*/ 1261256 w 9550116"/>
                <a:gd name="connsiteY2211" fmla="*/ 414286 h 4691428"/>
                <a:gd name="connsiteX2212" fmla="*/ 1278689 w 9550116"/>
                <a:gd name="connsiteY2212" fmla="*/ 407261 h 4691428"/>
                <a:gd name="connsiteX2213" fmla="*/ 1285663 w 9550116"/>
                <a:gd name="connsiteY2213" fmla="*/ 407261 h 4691428"/>
                <a:gd name="connsiteX2214" fmla="*/ 1299610 w 9550116"/>
                <a:gd name="connsiteY2214" fmla="*/ 393211 h 4691428"/>
                <a:gd name="connsiteX2215" fmla="*/ 1327502 w 9550116"/>
                <a:gd name="connsiteY2215" fmla="*/ 393211 h 4691428"/>
                <a:gd name="connsiteX2216" fmla="*/ 1358882 w 9550116"/>
                <a:gd name="connsiteY2216" fmla="*/ 387284 h 4691428"/>
                <a:gd name="connsiteX2217" fmla="*/ 7300199 w 9550116"/>
                <a:gd name="connsiteY2217" fmla="*/ 380311 h 4691428"/>
                <a:gd name="connsiteX2218" fmla="*/ 7293157 w 9550116"/>
                <a:gd name="connsiteY2218" fmla="*/ 408459 h 4691428"/>
                <a:gd name="connsiteX2219" fmla="*/ 7345972 w 9550116"/>
                <a:gd name="connsiteY2219" fmla="*/ 408459 h 4691428"/>
                <a:gd name="connsiteX2220" fmla="*/ 7345972 w 9550116"/>
                <a:gd name="connsiteY2220" fmla="*/ 415496 h 4691428"/>
                <a:gd name="connsiteX2221" fmla="*/ 7363577 w 9550116"/>
                <a:gd name="connsiteY2221" fmla="*/ 422533 h 4691428"/>
                <a:gd name="connsiteX2222" fmla="*/ 7345972 w 9550116"/>
                <a:gd name="connsiteY2222" fmla="*/ 426051 h 4691428"/>
                <a:gd name="connsiteX2223" fmla="*/ 7451602 w 9550116"/>
                <a:gd name="connsiteY2223" fmla="*/ 426051 h 4691428"/>
                <a:gd name="connsiteX2224" fmla="*/ 7500896 w 9550116"/>
                <a:gd name="connsiteY2224" fmla="*/ 461237 h 4691428"/>
                <a:gd name="connsiteX2225" fmla="*/ 7500896 w 9550116"/>
                <a:gd name="connsiteY2225" fmla="*/ 485866 h 4691428"/>
                <a:gd name="connsiteX2226" fmla="*/ 7514980 w 9550116"/>
                <a:gd name="connsiteY2226" fmla="*/ 506977 h 4691428"/>
                <a:gd name="connsiteX2227" fmla="*/ 7500896 w 9550116"/>
                <a:gd name="connsiteY2227" fmla="*/ 524570 h 4691428"/>
                <a:gd name="connsiteX2228" fmla="*/ 7476249 w 9550116"/>
                <a:gd name="connsiteY2228" fmla="*/ 517533 h 4691428"/>
                <a:gd name="connsiteX2229" fmla="*/ 7469207 w 9550116"/>
                <a:gd name="connsiteY2229" fmla="*/ 531607 h 4691428"/>
                <a:gd name="connsiteX2230" fmla="*/ 7455123 w 9550116"/>
                <a:gd name="connsiteY2230" fmla="*/ 524570 h 4691428"/>
                <a:gd name="connsiteX2231" fmla="*/ 7416392 w 9550116"/>
                <a:gd name="connsiteY2231" fmla="*/ 531607 h 4691428"/>
                <a:gd name="connsiteX2232" fmla="*/ 7409350 w 9550116"/>
                <a:gd name="connsiteY2232" fmla="*/ 545681 h 4691428"/>
                <a:gd name="connsiteX2233" fmla="*/ 7398787 w 9550116"/>
                <a:gd name="connsiteY2233" fmla="*/ 545681 h 4691428"/>
                <a:gd name="connsiteX2234" fmla="*/ 7398787 w 9550116"/>
                <a:gd name="connsiteY2234" fmla="*/ 570311 h 4691428"/>
                <a:gd name="connsiteX2235" fmla="*/ 7377661 w 9550116"/>
                <a:gd name="connsiteY2235" fmla="*/ 577348 h 4691428"/>
                <a:gd name="connsiteX2236" fmla="*/ 7324846 w 9550116"/>
                <a:gd name="connsiteY2236" fmla="*/ 591422 h 4691428"/>
                <a:gd name="connsiteX2237" fmla="*/ 7293157 w 9550116"/>
                <a:gd name="connsiteY2237" fmla="*/ 612533 h 4691428"/>
                <a:gd name="connsiteX2238" fmla="*/ 7286115 w 9550116"/>
                <a:gd name="connsiteY2238" fmla="*/ 630126 h 4691428"/>
                <a:gd name="connsiteX2239" fmla="*/ 7300199 w 9550116"/>
                <a:gd name="connsiteY2239" fmla="*/ 630126 h 4691428"/>
                <a:gd name="connsiteX2240" fmla="*/ 7338930 w 9550116"/>
                <a:gd name="connsiteY2240" fmla="*/ 612533 h 4691428"/>
                <a:gd name="connsiteX2241" fmla="*/ 7356535 w 9550116"/>
                <a:gd name="connsiteY2241" fmla="*/ 616051 h 4691428"/>
                <a:gd name="connsiteX2242" fmla="*/ 7370619 w 9550116"/>
                <a:gd name="connsiteY2242" fmla="*/ 605496 h 4691428"/>
                <a:gd name="connsiteX2243" fmla="*/ 7416392 w 9550116"/>
                <a:gd name="connsiteY2243" fmla="*/ 598459 h 4691428"/>
                <a:gd name="connsiteX2244" fmla="*/ 7423434 w 9550116"/>
                <a:gd name="connsiteY2244" fmla="*/ 584385 h 4691428"/>
                <a:gd name="connsiteX2245" fmla="*/ 7437518 w 9550116"/>
                <a:gd name="connsiteY2245" fmla="*/ 584385 h 4691428"/>
                <a:gd name="connsiteX2246" fmla="*/ 7444560 w 9550116"/>
                <a:gd name="connsiteY2246" fmla="*/ 570311 h 4691428"/>
                <a:gd name="connsiteX2247" fmla="*/ 7469207 w 9550116"/>
                <a:gd name="connsiteY2247" fmla="*/ 577348 h 4691428"/>
                <a:gd name="connsiteX2248" fmla="*/ 7500896 w 9550116"/>
                <a:gd name="connsiteY2248" fmla="*/ 570311 h 4691428"/>
                <a:gd name="connsiteX2249" fmla="*/ 7500896 w 9550116"/>
                <a:gd name="connsiteY2249" fmla="*/ 591422 h 4691428"/>
                <a:gd name="connsiteX2250" fmla="*/ 7514980 w 9550116"/>
                <a:gd name="connsiteY2250" fmla="*/ 598459 h 4691428"/>
                <a:gd name="connsiteX2251" fmla="*/ 7659341 w 9550116"/>
                <a:gd name="connsiteY2251" fmla="*/ 598459 h 4691428"/>
                <a:gd name="connsiteX2252" fmla="*/ 7698072 w 9550116"/>
                <a:gd name="connsiteY2252" fmla="*/ 637163 h 4691428"/>
                <a:gd name="connsiteX2253" fmla="*/ 7726240 w 9550116"/>
                <a:gd name="connsiteY2253" fmla="*/ 637163 h 4691428"/>
                <a:gd name="connsiteX2254" fmla="*/ 7779055 w 9550116"/>
                <a:gd name="connsiteY2254" fmla="*/ 637163 h 4691428"/>
                <a:gd name="connsiteX2255" fmla="*/ 7793139 w 9550116"/>
                <a:gd name="connsiteY2255" fmla="*/ 605496 h 4691428"/>
                <a:gd name="connsiteX2256" fmla="*/ 7856517 w 9550116"/>
                <a:gd name="connsiteY2256" fmla="*/ 612533 h 4691428"/>
                <a:gd name="connsiteX2257" fmla="*/ 7856517 w 9550116"/>
                <a:gd name="connsiteY2257" fmla="*/ 616051 h 4691428"/>
                <a:gd name="connsiteX2258" fmla="*/ 7888206 w 9550116"/>
                <a:gd name="connsiteY2258" fmla="*/ 616051 h 4691428"/>
                <a:gd name="connsiteX2259" fmla="*/ 7895248 w 9550116"/>
                <a:gd name="connsiteY2259" fmla="*/ 630126 h 4691428"/>
                <a:gd name="connsiteX2260" fmla="*/ 7930458 w 9550116"/>
                <a:gd name="connsiteY2260" fmla="*/ 637163 h 4691428"/>
                <a:gd name="connsiteX2261" fmla="*/ 7909332 w 9550116"/>
                <a:gd name="connsiteY2261" fmla="*/ 661792 h 4691428"/>
                <a:gd name="connsiteX2262" fmla="*/ 7937500 w 9550116"/>
                <a:gd name="connsiteY2262" fmla="*/ 675866 h 4691428"/>
                <a:gd name="connsiteX2263" fmla="*/ 7976231 w 9550116"/>
                <a:gd name="connsiteY2263" fmla="*/ 735681 h 4691428"/>
                <a:gd name="connsiteX2264" fmla="*/ 8007920 w 9550116"/>
                <a:gd name="connsiteY2264" fmla="*/ 714570 h 4691428"/>
                <a:gd name="connsiteX2265" fmla="*/ 8014962 w 9550116"/>
                <a:gd name="connsiteY2265" fmla="*/ 696977 h 4691428"/>
                <a:gd name="connsiteX2266" fmla="*/ 8029046 w 9550116"/>
                <a:gd name="connsiteY2266" fmla="*/ 689940 h 4691428"/>
                <a:gd name="connsiteX2267" fmla="*/ 8046651 w 9550116"/>
                <a:gd name="connsiteY2267" fmla="*/ 711052 h 4691428"/>
                <a:gd name="connsiteX2268" fmla="*/ 8092424 w 9550116"/>
                <a:gd name="connsiteY2268" fmla="*/ 711052 h 4691428"/>
                <a:gd name="connsiteX2269" fmla="*/ 8113550 w 9550116"/>
                <a:gd name="connsiteY2269" fmla="*/ 689940 h 4691428"/>
                <a:gd name="connsiteX2270" fmla="*/ 8183970 w 9550116"/>
                <a:gd name="connsiteY2270" fmla="*/ 704015 h 4691428"/>
                <a:gd name="connsiteX2271" fmla="*/ 8226222 w 9550116"/>
                <a:gd name="connsiteY2271" fmla="*/ 689940 h 4691428"/>
                <a:gd name="connsiteX2272" fmla="*/ 8212138 w 9550116"/>
                <a:gd name="connsiteY2272" fmla="*/ 682903 h 4691428"/>
                <a:gd name="connsiteX2273" fmla="*/ 8226222 w 9550116"/>
                <a:gd name="connsiteY2273" fmla="*/ 661792 h 4691428"/>
                <a:gd name="connsiteX2274" fmla="*/ 8264953 w 9550116"/>
                <a:gd name="connsiteY2274" fmla="*/ 651237 h 4691428"/>
                <a:gd name="connsiteX2275" fmla="*/ 8264953 w 9550116"/>
                <a:gd name="connsiteY2275" fmla="*/ 644200 h 4691428"/>
                <a:gd name="connsiteX2276" fmla="*/ 8317768 w 9550116"/>
                <a:gd name="connsiteY2276" fmla="*/ 637163 h 4691428"/>
                <a:gd name="connsiteX2277" fmla="*/ 8342415 w 9550116"/>
                <a:gd name="connsiteY2277" fmla="*/ 658274 h 4691428"/>
                <a:gd name="connsiteX2278" fmla="*/ 8416355 w 9550116"/>
                <a:gd name="connsiteY2278" fmla="*/ 651237 h 4691428"/>
                <a:gd name="connsiteX2279" fmla="*/ 8395229 w 9550116"/>
                <a:gd name="connsiteY2279" fmla="*/ 675866 h 4691428"/>
                <a:gd name="connsiteX2280" fmla="*/ 8433960 w 9550116"/>
                <a:gd name="connsiteY2280" fmla="*/ 682903 h 4691428"/>
                <a:gd name="connsiteX2281" fmla="*/ 8500859 w 9550116"/>
                <a:gd name="connsiteY2281" fmla="*/ 675866 h 4691428"/>
                <a:gd name="connsiteX2282" fmla="*/ 8546632 w 9550116"/>
                <a:gd name="connsiteY2282" fmla="*/ 721607 h 4691428"/>
                <a:gd name="connsiteX2283" fmla="*/ 8578321 w 9550116"/>
                <a:gd name="connsiteY2283" fmla="*/ 728644 h 4691428"/>
                <a:gd name="connsiteX2284" fmla="*/ 8705077 w 9550116"/>
                <a:gd name="connsiteY2284" fmla="*/ 728644 h 4691428"/>
                <a:gd name="connsiteX2285" fmla="*/ 8750850 w 9550116"/>
                <a:gd name="connsiteY2285" fmla="*/ 742718 h 4691428"/>
                <a:gd name="connsiteX2286" fmla="*/ 8761413 w 9550116"/>
                <a:gd name="connsiteY2286" fmla="*/ 756792 h 4691428"/>
                <a:gd name="connsiteX2287" fmla="*/ 8761413 w 9550116"/>
                <a:gd name="connsiteY2287" fmla="*/ 781422 h 4691428"/>
                <a:gd name="connsiteX2288" fmla="*/ 8789581 w 9550116"/>
                <a:gd name="connsiteY2288" fmla="*/ 788459 h 4691428"/>
                <a:gd name="connsiteX2289" fmla="*/ 8803665 w 9550116"/>
                <a:gd name="connsiteY2289" fmla="*/ 788459 h 4691428"/>
                <a:gd name="connsiteX2290" fmla="*/ 8807186 w 9550116"/>
                <a:gd name="connsiteY2290" fmla="*/ 795496 h 4691428"/>
                <a:gd name="connsiteX2291" fmla="*/ 8895211 w 9550116"/>
                <a:gd name="connsiteY2291" fmla="*/ 795496 h 4691428"/>
                <a:gd name="connsiteX2292" fmla="*/ 8895211 w 9550116"/>
                <a:gd name="connsiteY2292" fmla="*/ 788459 h 4691428"/>
                <a:gd name="connsiteX2293" fmla="*/ 8912816 w 9550116"/>
                <a:gd name="connsiteY2293" fmla="*/ 795496 h 4691428"/>
                <a:gd name="connsiteX2294" fmla="*/ 8933942 w 9550116"/>
                <a:gd name="connsiteY2294" fmla="*/ 795496 h 4691428"/>
                <a:gd name="connsiteX2295" fmla="*/ 8986757 w 9550116"/>
                <a:gd name="connsiteY2295" fmla="*/ 774385 h 4691428"/>
                <a:gd name="connsiteX2296" fmla="*/ 8993799 w 9550116"/>
                <a:gd name="connsiteY2296" fmla="*/ 820126 h 4691428"/>
                <a:gd name="connsiteX2297" fmla="*/ 9050135 w 9550116"/>
                <a:gd name="connsiteY2297" fmla="*/ 820126 h 4691428"/>
                <a:gd name="connsiteX2298" fmla="*/ 9039572 w 9550116"/>
                <a:gd name="connsiteY2298" fmla="*/ 806052 h 4691428"/>
                <a:gd name="connsiteX2299" fmla="*/ 9046614 w 9550116"/>
                <a:gd name="connsiteY2299" fmla="*/ 781422 h 4691428"/>
                <a:gd name="connsiteX2300" fmla="*/ 9109992 w 9550116"/>
                <a:gd name="connsiteY2300" fmla="*/ 788459 h 4691428"/>
                <a:gd name="connsiteX2301" fmla="*/ 9194496 w 9550116"/>
                <a:gd name="connsiteY2301" fmla="*/ 788459 h 4691428"/>
                <a:gd name="connsiteX2302" fmla="*/ 9229706 w 9550116"/>
                <a:gd name="connsiteY2302" fmla="*/ 788459 h 4691428"/>
                <a:gd name="connsiteX2303" fmla="*/ 9261395 w 9550116"/>
                <a:gd name="connsiteY2303" fmla="*/ 806052 h 4691428"/>
                <a:gd name="connsiteX2304" fmla="*/ 9275479 w 9550116"/>
                <a:gd name="connsiteY2304" fmla="*/ 820126 h 4691428"/>
                <a:gd name="connsiteX2305" fmla="*/ 9282521 w 9550116"/>
                <a:gd name="connsiteY2305" fmla="*/ 813089 h 4691428"/>
                <a:gd name="connsiteX2306" fmla="*/ 9286042 w 9550116"/>
                <a:gd name="connsiteY2306" fmla="*/ 827163 h 4691428"/>
                <a:gd name="connsiteX2307" fmla="*/ 9300126 w 9550116"/>
                <a:gd name="connsiteY2307" fmla="*/ 827163 h 4691428"/>
                <a:gd name="connsiteX2308" fmla="*/ 9335335 w 9550116"/>
                <a:gd name="connsiteY2308" fmla="*/ 841237 h 4691428"/>
                <a:gd name="connsiteX2309" fmla="*/ 9374066 w 9550116"/>
                <a:gd name="connsiteY2309" fmla="*/ 855311 h 4691428"/>
                <a:gd name="connsiteX2310" fmla="*/ 9381108 w 9550116"/>
                <a:gd name="connsiteY2310" fmla="*/ 865867 h 4691428"/>
                <a:gd name="connsiteX2311" fmla="*/ 9391671 w 9550116"/>
                <a:gd name="connsiteY2311" fmla="*/ 865867 h 4691428"/>
                <a:gd name="connsiteX2312" fmla="*/ 9391671 w 9550116"/>
                <a:gd name="connsiteY2312" fmla="*/ 879941 h 4691428"/>
                <a:gd name="connsiteX2313" fmla="*/ 9405755 w 9550116"/>
                <a:gd name="connsiteY2313" fmla="*/ 879941 h 4691428"/>
                <a:gd name="connsiteX2314" fmla="*/ 9426881 w 9550116"/>
                <a:gd name="connsiteY2314" fmla="*/ 901052 h 4691428"/>
                <a:gd name="connsiteX2315" fmla="*/ 9426881 w 9550116"/>
                <a:gd name="connsiteY2315" fmla="*/ 946793 h 4691428"/>
                <a:gd name="connsiteX2316" fmla="*/ 9472654 w 9550116"/>
                <a:gd name="connsiteY2316" fmla="*/ 918644 h 4691428"/>
                <a:gd name="connsiteX2317" fmla="*/ 9528990 w 9550116"/>
                <a:gd name="connsiteY2317" fmla="*/ 932718 h 4691428"/>
                <a:gd name="connsiteX2318" fmla="*/ 9528990 w 9550116"/>
                <a:gd name="connsiteY2318" fmla="*/ 946793 h 4691428"/>
                <a:gd name="connsiteX2319" fmla="*/ 9550116 w 9550116"/>
                <a:gd name="connsiteY2319" fmla="*/ 946793 h 4691428"/>
                <a:gd name="connsiteX2320" fmla="*/ 9536032 w 9550116"/>
                <a:gd name="connsiteY2320" fmla="*/ 964385 h 4691428"/>
                <a:gd name="connsiteX2321" fmla="*/ 9518427 w 9550116"/>
                <a:gd name="connsiteY2321" fmla="*/ 957348 h 4691428"/>
                <a:gd name="connsiteX2322" fmla="*/ 9497301 w 9550116"/>
                <a:gd name="connsiteY2322" fmla="*/ 971422 h 4691428"/>
                <a:gd name="connsiteX2323" fmla="*/ 9511385 w 9550116"/>
                <a:gd name="connsiteY2323" fmla="*/ 999570 h 4691428"/>
                <a:gd name="connsiteX2324" fmla="*/ 9490259 w 9550116"/>
                <a:gd name="connsiteY2324" fmla="*/ 1010126 h 4691428"/>
                <a:gd name="connsiteX2325" fmla="*/ 9476175 w 9550116"/>
                <a:gd name="connsiteY2325" fmla="*/ 1024200 h 4691428"/>
                <a:gd name="connsiteX2326" fmla="*/ 9458570 w 9550116"/>
                <a:gd name="connsiteY2326" fmla="*/ 1017163 h 4691428"/>
                <a:gd name="connsiteX2327" fmla="*/ 9444486 w 9550116"/>
                <a:gd name="connsiteY2327" fmla="*/ 1003089 h 4691428"/>
                <a:gd name="connsiteX2328" fmla="*/ 9419839 w 9550116"/>
                <a:gd name="connsiteY2328" fmla="*/ 999570 h 4691428"/>
                <a:gd name="connsiteX2329" fmla="*/ 9405755 w 9550116"/>
                <a:gd name="connsiteY2329" fmla="*/ 985496 h 4691428"/>
                <a:gd name="connsiteX2330" fmla="*/ 9381108 w 9550116"/>
                <a:gd name="connsiteY2330" fmla="*/ 985496 h 4691428"/>
                <a:gd name="connsiteX2331" fmla="*/ 9374066 w 9550116"/>
                <a:gd name="connsiteY2331" fmla="*/ 978459 h 4691428"/>
                <a:gd name="connsiteX2332" fmla="*/ 9345898 w 9550116"/>
                <a:gd name="connsiteY2332" fmla="*/ 971422 h 4691428"/>
                <a:gd name="connsiteX2333" fmla="*/ 9338856 w 9550116"/>
                <a:gd name="connsiteY2333" fmla="*/ 950311 h 4691428"/>
                <a:gd name="connsiteX2334" fmla="*/ 9300126 w 9550116"/>
                <a:gd name="connsiteY2334" fmla="*/ 950311 h 4691428"/>
                <a:gd name="connsiteX2335" fmla="*/ 9300126 w 9550116"/>
                <a:gd name="connsiteY2335" fmla="*/ 964385 h 4691428"/>
                <a:gd name="connsiteX2336" fmla="*/ 9286042 w 9550116"/>
                <a:gd name="connsiteY2336" fmla="*/ 992533 h 4691428"/>
                <a:gd name="connsiteX2337" fmla="*/ 9222664 w 9550116"/>
                <a:gd name="connsiteY2337" fmla="*/ 1003089 h 4691428"/>
                <a:gd name="connsiteX2338" fmla="*/ 9201538 w 9550116"/>
                <a:gd name="connsiteY2338" fmla="*/ 1017163 h 4691428"/>
                <a:gd name="connsiteX2339" fmla="*/ 9229706 w 9550116"/>
                <a:gd name="connsiteY2339" fmla="*/ 1024200 h 4691428"/>
                <a:gd name="connsiteX2340" fmla="*/ 9247311 w 9550116"/>
                <a:gd name="connsiteY2340" fmla="*/ 1038274 h 4691428"/>
                <a:gd name="connsiteX2341" fmla="*/ 9254353 w 9550116"/>
                <a:gd name="connsiteY2341" fmla="*/ 1062904 h 4691428"/>
                <a:gd name="connsiteX2342" fmla="*/ 9286042 w 9550116"/>
                <a:gd name="connsiteY2342" fmla="*/ 1091052 h 4691428"/>
                <a:gd name="connsiteX2343" fmla="*/ 9268437 w 9550116"/>
                <a:gd name="connsiteY2343" fmla="*/ 1108645 h 4691428"/>
                <a:gd name="connsiteX2344" fmla="*/ 9240269 w 9550116"/>
                <a:gd name="connsiteY2344" fmla="*/ 1094570 h 4691428"/>
                <a:gd name="connsiteX2345" fmla="*/ 9240269 w 9550116"/>
                <a:gd name="connsiteY2345" fmla="*/ 1108645 h 4691428"/>
                <a:gd name="connsiteX2346" fmla="*/ 9169849 w 9550116"/>
                <a:gd name="connsiteY2346" fmla="*/ 1115682 h 4691428"/>
                <a:gd name="connsiteX2347" fmla="*/ 9138160 w 9550116"/>
                <a:gd name="connsiteY2347" fmla="*/ 1143830 h 4691428"/>
                <a:gd name="connsiteX2348" fmla="*/ 9085345 w 9550116"/>
                <a:gd name="connsiteY2348" fmla="*/ 1161422 h 4691428"/>
                <a:gd name="connsiteX2349" fmla="*/ 9071261 w 9550116"/>
                <a:gd name="connsiteY2349" fmla="*/ 1175496 h 4691428"/>
                <a:gd name="connsiteX2350" fmla="*/ 9050135 w 9550116"/>
                <a:gd name="connsiteY2350" fmla="*/ 1189571 h 4691428"/>
                <a:gd name="connsiteX2351" fmla="*/ 9039572 w 9550116"/>
                <a:gd name="connsiteY2351" fmla="*/ 1200126 h 4691428"/>
                <a:gd name="connsiteX2352" fmla="*/ 8972673 w 9550116"/>
                <a:gd name="connsiteY2352" fmla="*/ 1193089 h 4691428"/>
                <a:gd name="connsiteX2353" fmla="*/ 8951547 w 9550116"/>
                <a:gd name="connsiteY2353" fmla="*/ 1214200 h 4691428"/>
                <a:gd name="connsiteX2354" fmla="*/ 8874085 w 9550116"/>
                <a:gd name="connsiteY2354" fmla="*/ 1214200 h 4691428"/>
                <a:gd name="connsiteX2355" fmla="*/ 8860001 w 9550116"/>
                <a:gd name="connsiteY2355" fmla="*/ 1221237 h 4691428"/>
                <a:gd name="connsiteX2356" fmla="*/ 8842396 w 9550116"/>
                <a:gd name="connsiteY2356" fmla="*/ 1242348 h 4691428"/>
                <a:gd name="connsiteX2357" fmla="*/ 8814228 w 9550116"/>
                <a:gd name="connsiteY2357" fmla="*/ 1281052 h 4691428"/>
                <a:gd name="connsiteX2358" fmla="*/ 8842396 w 9550116"/>
                <a:gd name="connsiteY2358" fmla="*/ 1305682 h 4691428"/>
                <a:gd name="connsiteX2359" fmla="*/ 8814228 w 9550116"/>
                <a:gd name="connsiteY2359" fmla="*/ 1337348 h 4691428"/>
                <a:gd name="connsiteX2360" fmla="*/ 8803665 w 9550116"/>
                <a:gd name="connsiteY2360" fmla="*/ 1358460 h 4691428"/>
                <a:gd name="connsiteX2361" fmla="*/ 8803665 w 9550116"/>
                <a:gd name="connsiteY2361" fmla="*/ 1386608 h 4691428"/>
                <a:gd name="connsiteX2362" fmla="*/ 8814228 w 9550116"/>
                <a:gd name="connsiteY2362" fmla="*/ 1390126 h 4691428"/>
                <a:gd name="connsiteX2363" fmla="*/ 8803665 w 9550116"/>
                <a:gd name="connsiteY2363" fmla="*/ 1404200 h 4691428"/>
                <a:gd name="connsiteX2364" fmla="*/ 8796623 w 9550116"/>
                <a:gd name="connsiteY2364" fmla="*/ 1425311 h 4691428"/>
                <a:gd name="connsiteX2365" fmla="*/ 8761413 w 9550116"/>
                <a:gd name="connsiteY2365" fmla="*/ 1432349 h 4691428"/>
                <a:gd name="connsiteX2366" fmla="*/ 8761413 w 9550116"/>
                <a:gd name="connsiteY2366" fmla="*/ 1456978 h 4691428"/>
                <a:gd name="connsiteX2367" fmla="*/ 8757892 w 9550116"/>
                <a:gd name="connsiteY2367" fmla="*/ 1442904 h 4691428"/>
                <a:gd name="connsiteX2368" fmla="*/ 8750850 w 9550116"/>
                <a:gd name="connsiteY2368" fmla="*/ 1478089 h 4691428"/>
                <a:gd name="connsiteX2369" fmla="*/ 8736766 w 9550116"/>
                <a:gd name="connsiteY2369" fmla="*/ 1488645 h 4691428"/>
                <a:gd name="connsiteX2370" fmla="*/ 8722682 w 9550116"/>
                <a:gd name="connsiteY2370" fmla="*/ 1488645 h 4691428"/>
                <a:gd name="connsiteX2371" fmla="*/ 8708598 w 9550116"/>
                <a:gd name="connsiteY2371" fmla="*/ 1502719 h 4691428"/>
                <a:gd name="connsiteX2372" fmla="*/ 8705077 w 9550116"/>
                <a:gd name="connsiteY2372" fmla="*/ 1530867 h 4691428"/>
                <a:gd name="connsiteX2373" fmla="*/ 8676909 w 9550116"/>
                <a:gd name="connsiteY2373" fmla="*/ 1534386 h 4691428"/>
                <a:gd name="connsiteX2374" fmla="*/ 8676909 w 9550116"/>
                <a:gd name="connsiteY2374" fmla="*/ 1516793 h 4691428"/>
                <a:gd name="connsiteX2375" fmla="*/ 8669867 w 9550116"/>
                <a:gd name="connsiteY2375" fmla="*/ 1509756 h 4691428"/>
                <a:gd name="connsiteX2376" fmla="*/ 8669867 w 9550116"/>
                <a:gd name="connsiteY2376" fmla="*/ 1495682 h 4691428"/>
                <a:gd name="connsiteX2377" fmla="*/ 8659304 w 9550116"/>
                <a:gd name="connsiteY2377" fmla="*/ 1481608 h 4691428"/>
                <a:gd name="connsiteX2378" fmla="*/ 8645220 w 9550116"/>
                <a:gd name="connsiteY2378" fmla="*/ 1478089 h 4691428"/>
                <a:gd name="connsiteX2379" fmla="*/ 8652262 w 9550116"/>
                <a:gd name="connsiteY2379" fmla="*/ 1435867 h 4691428"/>
                <a:gd name="connsiteX2380" fmla="*/ 8645220 w 9550116"/>
                <a:gd name="connsiteY2380" fmla="*/ 1418274 h 4691428"/>
                <a:gd name="connsiteX2381" fmla="*/ 8645220 w 9550116"/>
                <a:gd name="connsiteY2381" fmla="*/ 1344385 h 4691428"/>
                <a:gd name="connsiteX2382" fmla="*/ 8659304 w 9550116"/>
                <a:gd name="connsiteY2382" fmla="*/ 1319756 h 4691428"/>
                <a:gd name="connsiteX2383" fmla="*/ 8669867 w 9550116"/>
                <a:gd name="connsiteY2383" fmla="*/ 1326793 h 4691428"/>
                <a:gd name="connsiteX2384" fmla="*/ 8669867 w 9550116"/>
                <a:gd name="connsiteY2384" fmla="*/ 1312719 h 4691428"/>
                <a:gd name="connsiteX2385" fmla="*/ 8708598 w 9550116"/>
                <a:gd name="connsiteY2385" fmla="*/ 1281052 h 4691428"/>
                <a:gd name="connsiteX2386" fmla="*/ 8715640 w 9550116"/>
                <a:gd name="connsiteY2386" fmla="*/ 1274015 h 4691428"/>
                <a:gd name="connsiteX2387" fmla="*/ 8729724 w 9550116"/>
                <a:gd name="connsiteY2387" fmla="*/ 1266978 h 4691428"/>
                <a:gd name="connsiteX2388" fmla="*/ 8743808 w 9550116"/>
                <a:gd name="connsiteY2388" fmla="*/ 1235311 h 4691428"/>
                <a:gd name="connsiteX2389" fmla="*/ 8761413 w 9550116"/>
                <a:gd name="connsiteY2389" fmla="*/ 1221237 h 4691428"/>
                <a:gd name="connsiteX2390" fmla="*/ 8757892 w 9550116"/>
                <a:gd name="connsiteY2390" fmla="*/ 1221237 h 4691428"/>
                <a:gd name="connsiteX2391" fmla="*/ 8761413 w 9550116"/>
                <a:gd name="connsiteY2391" fmla="*/ 1207163 h 4691428"/>
                <a:gd name="connsiteX2392" fmla="*/ 8775497 w 9550116"/>
                <a:gd name="connsiteY2392" fmla="*/ 1193089 h 4691428"/>
                <a:gd name="connsiteX2393" fmla="*/ 8807186 w 9550116"/>
                <a:gd name="connsiteY2393" fmla="*/ 1189571 h 4691428"/>
                <a:gd name="connsiteX2394" fmla="*/ 8814228 w 9550116"/>
                <a:gd name="connsiteY2394" fmla="*/ 1175496 h 4691428"/>
                <a:gd name="connsiteX2395" fmla="*/ 8828312 w 9550116"/>
                <a:gd name="connsiteY2395" fmla="*/ 1175496 h 4691428"/>
                <a:gd name="connsiteX2396" fmla="*/ 8842396 w 9550116"/>
                <a:gd name="connsiteY2396" fmla="*/ 1161422 h 4691428"/>
                <a:gd name="connsiteX2397" fmla="*/ 8849438 w 9550116"/>
                <a:gd name="connsiteY2397" fmla="*/ 1154385 h 4691428"/>
                <a:gd name="connsiteX2398" fmla="*/ 8867043 w 9550116"/>
                <a:gd name="connsiteY2398" fmla="*/ 1143830 h 4691428"/>
                <a:gd name="connsiteX2399" fmla="*/ 8867043 w 9550116"/>
                <a:gd name="connsiteY2399" fmla="*/ 1108645 h 4691428"/>
                <a:gd name="connsiteX2400" fmla="*/ 8835354 w 9550116"/>
                <a:gd name="connsiteY2400" fmla="*/ 1115682 h 4691428"/>
                <a:gd name="connsiteX2401" fmla="*/ 8821270 w 9550116"/>
                <a:gd name="connsiteY2401" fmla="*/ 1129756 h 4691428"/>
                <a:gd name="connsiteX2402" fmla="*/ 8814228 w 9550116"/>
                <a:gd name="connsiteY2402" fmla="*/ 1136793 h 4691428"/>
                <a:gd name="connsiteX2403" fmla="*/ 8789581 w 9550116"/>
                <a:gd name="connsiteY2403" fmla="*/ 1161422 h 4691428"/>
                <a:gd name="connsiteX2404" fmla="*/ 8768455 w 9550116"/>
                <a:gd name="connsiteY2404" fmla="*/ 1175496 h 4691428"/>
                <a:gd name="connsiteX2405" fmla="*/ 8761413 w 9550116"/>
                <a:gd name="connsiteY2405" fmla="*/ 1161422 h 4691428"/>
                <a:gd name="connsiteX2406" fmla="*/ 8750850 w 9550116"/>
                <a:gd name="connsiteY2406" fmla="*/ 1161422 h 4691428"/>
                <a:gd name="connsiteX2407" fmla="*/ 8750850 w 9550116"/>
                <a:gd name="connsiteY2407" fmla="*/ 1143830 h 4691428"/>
                <a:gd name="connsiteX2408" fmla="*/ 8683951 w 9550116"/>
                <a:gd name="connsiteY2408" fmla="*/ 1143830 h 4691428"/>
                <a:gd name="connsiteX2409" fmla="*/ 8676909 w 9550116"/>
                <a:gd name="connsiteY2409" fmla="*/ 1154385 h 4691428"/>
                <a:gd name="connsiteX2410" fmla="*/ 8652262 w 9550116"/>
                <a:gd name="connsiteY2410" fmla="*/ 1161422 h 4691428"/>
                <a:gd name="connsiteX2411" fmla="*/ 8631136 w 9550116"/>
                <a:gd name="connsiteY2411" fmla="*/ 1182533 h 4691428"/>
                <a:gd name="connsiteX2412" fmla="*/ 8610010 w 9550116"/>
                <a:gd name="connsiteY2412" fmla="*/ 1193089 h 4691428"/>
                <a:gd name="connsiteX2413" fmla="*/ 8617052 w 9550116"/>
                <a:gd name="connsiteY2413" fmla="*/ 1228274 h 4691428"/>
                <a:gd name="connsiteX2414" fmla="*/ 8606489 w 9550116"/>
                <a:gd name="connsiteY2414" fmla="*/ 1245867 h 4691428"/>
                <a:gd name="connsiteX2415" fmla="*/ 8546632 w 9550116"/>
                <a:gd name="connsiteY2415" fmla="*/ 1252904 h 4691428"/>
                <a:gd name="connsiteX2416" fmla="*/ 8546632 w 9550116"/>
                <a:gd name="connsiteY2416" fmla="*/ 1235311 h 4691428"/>
                <a:gd name="connsiteX2417" fmla="*/ 8532548 w 9550116"/>
                <a:gd name="connsiteY2417" fmla="*/ 1221237 h 4691428"/>
                <a:gd name="connsiteX2418" fmla="*/ 8507901 w 9550116"/>
                <a:gd name="connsiteY2418" fmla="*/ 1214200 h 4691428"/>
                <a:gd name="connsiteX2419" fmla="*/ 8395229 w 9550116"/>
                <a:gd name="connsiteY2419" fmla="*/ 1245867 h 4691428"/>
                <a:gd name="connsiteX2420" fmla="*/ 8381146 w 9550116"/>
                <a:gd name="connsiteY2420" fmla="*/ 1221237 h 4691428"/>
                <a:gd name="connsiteX2421" fmla="*/ 8356499 w 9550116"/>
                <a:gd name="connsiteY2421" fmla="*/ 1221237 h 4691428"/>
                <a:gd name="connsiteX2422" fmla="*/ 8282558 w 9550116"/>
                <a:gd name="connsiteY2422" fmla="*/ 1245867 h 4691428"/>
                <a:gd name="connsiteX2423" fmla="*/ 8229743 w 9550116"/>
                <a:gd name="connsiteY2423" fmla="*/ 1281052 h 4691428"/>
                <a:gd name="connsiteX2424" fmla="*/ 8219180 w 9550116"/>
                <a:gd name="connsiteY2424" fmla="*/ 1298645 h 4691428"/>
                <a:gd name="connsiteX2425" fmla="*/ 8212138 w 9550116"/>
                <a:gd name="connsiteY2425" fmla="*/ 1333830 h 4691428"/>
                <a:gd name="connsiteX2426" fmla="*/ 8176928 w 9550116"/>
                <a:gd name="connsiteY2426" fmla="*/ 1351423 h 4691428"/>
                <a:gd name="connsiteX2427" fmla="*/ 8159323 w 9550116"/>
                <a:gd name="connsiteY2427" fmla="*/ 1358460 h 4691428"/>
                <a:gd name="connsiteX2428" fmla="*/ 8145239 w 9550116"/>
                <a:gd name="connsiteY2428" fmla="*/ 1372534 h 4691428"/>
                <a:gd name="connsiteX2429" fmla="*/ 8099466 w 9550116"/>
                <a:gd name="connsiteY2429" fmla="*/ 1390126 h 4691428"/>
                <a:gd name="connsiteX2430" fmla="*/ 8127634 w 9550116"/>
                <a:gd name="connsiteY2430" fmla="*/ 1411237 h 4691428"/>
                <a:gd name="connsiteX2431" fmla="*/ 8131155 w 9550116"/>
                <a:gd name="connsiteY2431" fmla="*/ 1435867 h 4691428"/>
                <a:gd name="connsiteX2432" fmla="*/ 8152281 w 9550116"/>
                <a:gd name="connsiteY2432" fmla="*/ 1442904 h 4691428"/>
                <a:gd name="connsiteX2433" fmla="*/ 8176928 w 9550116"/>
                <a:gd name="connsiteY2433" fmla="*/ 1435867 h 4691428"/>
                <a:gd name="connsiteX2434" fmla="*/ 8183970 w 9550116"/>
                <a:gd name="connsiteY2434" fmla="*/ 1442904 h 4691428"/>
                <a:gd name="connsiteX2435" fmla="*/ 8205096 w 9550116"/>
                <a:gd name="connsiteY2435" fmla="*/ 1435867 h 4691428"/>
                <a:gd name="connsiteX2436" fmla="*/ 8212138 w 9550116"/>
                <a:gd name="connsiteY2436" fmla="*/ 1425311 h 4691428"/>
                <a:gd name="connsiteX2437" fmla="*/ 8236785 w 9550116"/>
                <a:gd name="connsiteY2437" fmla="*/ 1449941 h 4691428"/>
                <a:gd name="connsiteX2438" fmla="*/ 8257911 w 9550116"/>
                <a:gd name="connsiteY2438" fmla="*/ 1471052 h 4691428"/>
                <a:gd name="connsiteX2439" fmla="*/ 8243827 w 9550116"/>
                <a:gd name="connsiteY2439" fmla="*/ 1478089 h 4691428"/>
                <a:gd name="connsiteX2440" fmla="*/ 8250869 w 9550116"/>
                <a:gd name="connsiteY2440" fmla="*/ 1502719 h 4691428"/>
                <a:gd name="connsiteX2441" fmla="*/ 8243827 w 9550116"/>
                <a:gd name="connsiteY2441" fmla="*/ 1509756 h 4691428"/>
                <a:gd name="connsiteX2442" fmla="*/ 8236785 w 9550116"/>
                <a:gd name="connsiteY2442" fmla="*/ 1523830 h 4691428"/>
                <a:gd name="connsiteX2443" fmla="*/ 8226222 w 9550116"/>
                <a:gd name="connsiteY2443" fmla="*/ 1562534 h 4691428"/>
                <a:gd name="connsiteX2444" fmla="*/ 8191012 w 9550116"/>
                <a:gd name="connsiteY2444" fmla="*/ 1685682 h 4691428"/>
                <a:gd name="connsiteX2445" fmla="*/ 8173407 w 9550116"/>
                <a:gd name="connsiteY2445" fmla="*/ 1685682 h 4691428"/>
                <a:gd name="connsiteX2446" fmla="*/ 8173407 w 9550116"/>
                <a:gd name="connsiteY2446" fmla="*/ 1706793 h 4691428"/>
                <a:gd name="connsiteX2447" fmla="*/ 8152281 w 9550116"/>
                <a:gd name="connsiteY2447" fmla="*/ 1713830 h 4691428"/>
                <a:gd name="connsiteX2448" fmla="*/ 8152281 w 9550116"/>
                <a:gd name="connsiteY2448" fmla="*/ 1724386 h 4691428"/>
                <a:gd name="connsiteX2449" fmla="*/ 8138197 w 9550116"/>
                <a:gd name="connsiteY2449" fmla="*/ 1724386 h 4691428"/>
                <a:gd name="connsiteX2450" fmla="*/ 8145239 w 9550116"/>
                <a:gd name="connsiteY2450" fmla="*/ 1731423 h 4691428"/>
                <a:gd name="connsiteX2451" fmla="*/ 8127634 w 9550116"/>
                <a:gd name="connsiteY2451" fmla="*/ 1745497 h 4691428"/>
                <a:gd name="connsiteX2452" fmla="*/ 8120592 w 9550116"/>
                <a:gd name="connsiteY2452" fmla="*/ 1766608 h 4691428"/>
                <a:gd name="connsiteX2453" fmla="*/ 8099466 w 9550116"/>
                <a:gd name="connsiteY2453" fmla="*/ 1770127 h 4691428"/>
                <a:gd name="connsiteX2454" fmla="*/ 8092424 w 9550116"/>
                <a:gd name="connsiteY2454" fmla="*/ 1791238 h 4691428"/>
                <a:gd name="connsiteX2455" fmla="*/ 8081861 w 9550116"/>
                <a:gd name="connsiteY2455" fmla="*/ 1791238 h 4691428"/>
                <a:gd name="connsiteX2456" fmla="*/ 8074819 w 9550116"/>
                <a:gd name="connsiteY2456" fmla="*/ 1805312 h 4691428"/>
                <a:gd name="connsiteX2457" fmla="*/ 8060735 w 9550116"/>
                <a:gd name="connsiteY2457" fmla="*/ 1819386 h 4691428"/>
                <a:gd name="connsiteX2458" fmla="*/ 7993836 w 9550116"/>
                <a:gd name="connsiteY2458" fmla="*/ 1819386 h 4691428"/>
                <a:gd name="connsiteX2459" fmla="*/ 7983273 w 9550116"/>
                <a:gd name="connsiteY2459" fmla="*/ 1836979 h 4691428"/>
                <a:gd name="connsiteX2460" fmla="*/ 7962147 w 9550116"/>
                <a:gd name="connsiteY2460" fmla="*/ 1851053 h 4691428"/>
                <a:gd name="connsiteX2461" fmla="*/ 7948063 w 9550116"/>
                <a:gd name="connsiteY2461" fmla="*/ 1851053 h 4691428"/>
                <a:gd name="connsiteX2462" fmla="*/ 7941021 w 9550116"/>
                <a:gd name="connsiteY2462" fmla="*/ 1903831 h 4691428"/>
                <a:gd name="connsiteX2463" fmla="*/ 7909332 w 9550116"/>
                <a:gd name="connsiteY2463" fmla="*/ 1903831 h 4691428"/>
                <a:gd name="connsiteX2464" fmla="*/ 7902290 w 9550116"/>
                <a:gd name="connsiteY2464" fmla="*/ 1917905 h 4691428"/>
                <a:gd name="connsiteX2465" fmla="*/ 7916374 w 9550116"/>
                <a:gd name="connsiteY2465" fmla="*/ 1967164 h 4691428"/>
                <a:gd name="connsiteX2466" fmla="*/ 7937500 w 9550116"/>
                <a:gd name="connsiteY2466" fmla="*/ 2019942 h 4691428"/>
                <a:gd name="connsiteX2467" fmla="*/ 7948063 w 9550116"/>
                <a:gd name="connsiteY2467" fmla="*/ 2048090 h 4691428"/>
                <a:gd name="connsiteX2468" fmla="*/ 7941021 w 9550116"/>
                <a:gd name="connsiteY2468" fmla="*/ 2062164 h 4691428"/>
                <a:gd name="connsiteX2469" fmla="*/ 7930458 w 9550116"/>
                <a:gd name="connsiteY2469" fmla="*/ 2055127 h 4691428"/>
                <a:gd name="connsiteX2470" fmla="*/ 7923416 w 9550116"/>
                <a:gd name="connsiteY2470" fmla="*/ 2065683 h 4691428"/>
                <a:gd name="connsiteX2471" fmla="*/ 7902290 w 9550116"/>
                <a:gd name="connsiteY2471" fmla="*/ 2065683 h 4691428"/>
                <a:gd name="connsiteX2472" fmla="*/ 7856517 w 9550116"/>
                <a:gd name="connsiteY2472" fmla="*/ 2072719 h 4691428"/>
                <a:gd name="connsiteX2473" fmla="*/ 7863559 w 9550116"/>
                <a:gd name="connsiteY2473" fmla="*/ 2048090 h 4691428"/>
                <a:gd name="connsiteX2474" fmla="*/ 7870601 w 9550116"/>
                <a:gd name="connsiteY2474" fmla="*/ 2009386 h 4691428"/>
                <a:gd name="connsiteX2475" fmla="*/ 7856517 w 9550116"/>
                <a:gd name="connsiteY2475" fmla="*/ 1981238 h 4691428"/>
                <a:gd name="connsiteX2476" fmla="*/ 7817786 w 9550116"/>
                <a:gd name="connsiteY2476" fmla="*/ 1967164 h 4691428"/>
                <a:gd name="connsiteX2477" fmla="*/ 7831870 w 9550116"/>
                <a:gd name="connsiteY2477" fmla="*/ 1935497 h 4691428"/>
                <a:gd name="connsiteX2478" fmla="*/ 7824828 w 9550116"/>
                <a:gd name="connsiteY2478" fmla="*/ 1935497 h 4691428"/>
                <a:gd name="connsiteX2479" fmla="*/ 7810744 w 9550116"/>
                <a:gd name="connsiteY2479" fmla="*/ 1921423 h 4691428"/>
                <a:gd name="connsiteX2480" fmla="*/ 7796660 w 9550116"/>
                <a:gd name="connsiteY2480" fmla="*/ 1910867 h 4691428"/>
                <a:gd name="connsiteX2481" fmla="*/ 7779055 w 9550116"/>
                <a:gd name="connsiteY2481" fmla="*/ 1917905 h 4691428"/>
                <a:gd name="connsiteX2482" fmla="*/ 7779055 w 9550116"/>
                <a:gd name="connsiteY2482" fmla="*/ 1921423 h 4691428"/>
                <a:gd name="connsiteX2483" fmla="*/ 7764971 w 9550116"/>
                <a:gd name="connsiteY2483" fmla="*/ 1935497 h 4691428"/>
                <a:gd name="connsiteX2484" fmla="*/ 7726240 w 9550116"/>
                <a:gd name="connsiteY2484" fmla="*/ 1935497 h 4691428"/>
                <a:gd name="connsiteX2485" fmla="*/ 7743845 w 9550116"/>
                <a:gd name="connsiteY2485" fmla="*/ 1896793 h 4691428"/>
                <a:gd name="connsiteX2486" fmla="*/ 7712156 w 9550116"/>
                <a:gd name="connsiteY2486" fmla="*/ 1903831 h 4691428"/>
                <a:gd name="connsiteX2487" fmla="*/ 7705114 w 9550116"/>
                <a:gd name="connsiteY2487" fmla="*/ 1896793 h 4691428"/>
                <a:gd name="connsiteX2488" fmla="*/ 7687509 w 9550116"/>
                <a:gd name="connsiteY2488" fmla="*/ 1917905 h 4691428"/>
                <a:gd name="connsiteX2489" fmla="*/ 7666383 w 9550116"/>
                <a:gd name="connsiteY2489" fmla="*/ 1928460 h 4691428"/>
                <a:gd name="connsiteX2490" fmla="*/ 7659341 w 9550116"/>
                <a:gd name="connsiteY2490" fmla="*/ 1942534 h 4691428"/>
                <a:gd name="connsiteX2491" fmla="*/ 7613568 w 9550116"/>
                <a:gd name="connsiteY2491" fmla="*/ 1942534 h 4691428"/>
                <a:gd name="connsiteX2492" fmla="*/ 7620610 w 9550116"/>
                <a:gd name="connsiteY2492" fmla="*/ 1963645 h 4691428"/>
                <a:gd name="connsiteX2493" fmla="*/ 7641736 w 9550116"/>
                <a:gd name="connsiteY2493" fmla="*/ 1963645 h 4691428"/>
                <a:gd name="connsiteX2494" fmla="*/ 7641736 w 9550116"/>
                <a:gd name="connsiteY2494" fmla="*/ 1974201 h 4691428"/>
                <a:gd name="connsiteX2495" fmla="*/ 7659341 w 9550116"/>
                <a:gd name="connsiteY2495" fmla="*/ 1974201 h 4691428"/>
                <a:gd name="connsiteX2496" fmla="*/ 7659341 w 9550116"/>
                <a:gd name="connsiteY2496" fmla="*/ 1988275 h 4691428"/>
                <a:gd name="connsiteX2497" fmla="*/ 7680467 w 9550116"/>
                <a:gd name="connsiteY2497" fmla="*/ 1995312 h 4691428"/>
                <a:gd name="connsiteX2498" fmla="*/ 7694551 w 9550116"/>
                <a:gd name="connsiteY2498" fmla="*/ 1981238 h 4691428"/>
                <a:gd name="connsiteX2499" fmla="*/ 7740324 w 9550116"/>
                <a:gd name="connsiteY2499" fmla="*/ 2009386 h 4691428"/>
                <a:gd name="connsiteX2500" fmla="*/ 7705114 w 9550116"/>
                <a:gd name="connsiteY2500" fmla="*/ 2009386 h 4691428"/>
                <a:gd name="connsiteX2501" fmla="*/ 7698072 w 9550116"/>
                <a:gd name="connsiteY2501" fmla="*/ 2041053 h 4691428"/>
                <a:gd name="connsiteX2502" fmla="*/ 7694551 w 9550116"/>
                <a:gd name="connsiteY2502" fmla="*/ 2048090 h 4691428"/>
                <a:gd name="connsiteX2503" fmla="*/ 7666383 w 9550116"/>
                <a:gd name="connsiteY2503" fmla="*/ 2055127 h 4691428"/>
                <a:gd name="connsiteX2504" fmla="*/ 7698072 w 9550116"/>
                <a:gd name="connsiteY2504" fmla="*/ 2118460 h 4691428"/>
                <a:gd name="connsiteX2505" fmla="*/ 7719198 w 9550116"/>
                <a:gd name="connsiteY2505" fmla="*/ 2125497 h 4691428"/>
                <a:gd name="connsiteX2506" fmla="*/ 7712156 w 9550116"/>
                <a:gd name="connsiteY2506" fmla="*/ 2199386 h 4691428"/>
                <a:gd name="connsiteX2507" fmla="*/ 7726240 w 9550116"/>
                <a:gd name="connsiteY2507" fmla="*/ 2262720 h 4691428"/>
                <a:gd name="connsiteX2508" fmla="*/ 7705114 w 9550116"/>
                <a:gd name="connsiteY2508" fmla="*/ 2283831 h 4691428"/>
                <a:gd name="connsiteX2509" fmla="*/ 7698072 w 9550116"/>
                <a:gd name="connsiteY2509" fmla="*/ 2290868 h 4691428"/>
                <a:gd name="connsiteX2510" fmla="*/ 7687509 w 9550116"/>
                <a:gd name="connsiteY2510" fmla="*/ 2315497 h 4691428"/>
                <a:gd name="connsiteX2511" fmla="*/ 7659341 w 9550116"/>
                <a:gd name="connsiteY2511" fmla="*/ 2329572 h 4691428"/>
                <a:gd name="connsiteX2512" fmla="*/ 7641736 w 9550116"/>
                <a:gd name="connsiteY2512" fmla="*/ 2361238 h 4691428"/>
                <a:gd name="connsiteX2513" fmla="*/ 7627652 w 9550116"/>
                <a:gd name="connsiteY2513" fmla="*/ 2375312 h 4691428"/>
                <a:gd name="connsiteX2514" fmla="*/ 7620610 w 9550116"/>
                <a:gd name="connsiteY2514" fmla="*/ 2396423 h 4691428"/>
                <a:gd name="connsiteX2515" fmla="*/ 7606526 w 9550116"/>
                <a:gd name="connsiteY2515" fmla="*/ 2396423 h 4691428"/>
                <a:gd name="connsiteX2516" fmla="*/ 7606526 w 9550116"/>
                <a:gd name="connsiteY2516" fmla="*/ 2406979 h 4691428"/>
                <a:gd name="connsiteX2517" fmla="*/ 7588921 w 9550116"/>
                <a:gd name="connsiteY2517" fmla="*/ 2421053 h 4691428"/>
                <a:gd name="connsiteX2518" fmla="*/ 7507938 w 9550116"/>
                <a:gd name="connsiteY2518" fmla="*/ 2421053 h 4691428"/>
                <a:gd name="connsiteX2519" fmla="*/ 7500896 w 9550116"/>
                <a:gd name="connsiteY2519" fmla="*/ 2442164 h 4691428"/>
                <a:gd name="connsiteX2520" fmla="*/ 7462165 w 9550116"/>
                <a:gd name="connsiteY2520" fmla="*/ 2452720 h 4691428"/>
                <a:gd name="connsiteX2521" fmla="*/ 7437518 w 9550116"/>
                <a:gd name="connsiteY2521" fmla="*/ 2459757 h 4691428"/>
                <a:gd name="connsiteX2522" fmla="*/ 7430476 w 9550116"/>
                <a:gd name="connsiteY2522" fmla="*/ 2473831 h 4691428"/>
                <a:gd name="connsiteX2523" fmla="*/ 7391745 w 9550116"/>
                <a:gd name="connsiteY2523" fmla="*/ 2459757 h 4691428"/>
                <a:gd name="connsiteX2524" fmla="*/ 7353014 w 9550116"/>
                <a:gd name="connsiteY2524" fmla="*/ 2466794 h 4691428"/>
                <a:gd name="connsiteX2525" fmla="*/ 7338930 w 9550116"/>
                <a:gd name="connsiteY2525" fmla="*/ 2494942 h 4691428"/>
                <a:gd name="connsiteX2526" fmla="*/ 7307241 w 9550116"/>
                <a:gd name="connsiteY2526" fmla="*/ 2505498 h 4691428"/>
                <a:gd name="connsiteX2527" fmla="*/ 7317804 w 9550116"/>
                <a:gd name="connsiteY2527" fmla="*/ 2533646 h 4691428"/>
                <a:gd name="connsiteX2528" fmla="*/ 7324846 w 9550116"/>
                <a:gd name="connsiteY2528" fmla="*/ 2544201 h 4691428"/>
                <a:gd name="connsiteX2529" fmla="*/ 7331888 w 9550116"/>
                <a:gd name="connsiteY2529" fmla="*/ 2558275 h 4691428"/>
                <a:gd name="connsiteX2530" fmla="*/ 7353014 w 9550116"/>
                <a:gd name="connsiteY2530" fmla="*/ 2565313 h 4691428"/>
                <a:gd name="connsiteX2531" fmla="*/ 7353014 w 9550116"/>
                <a:gd name="connsiteY2531" fmla="*/ 2579387 h 4691428"/>
                <a:gd name="connsiteX2532" fmla="*/ 7363577 w 9550116"/>
                <a:gd name="connsiteY2532" fmla="*/ 2579387 h 4691428"/>
                <a:gd name="connsiteX2533" fmla="*/ 7377661 w 9550116"/>
                <a:gd name="connsiteY2533" fmla="*/ 2611053 h 4691428"/>
                <a:gd name="connsiteX2534" fmla="*/ 7398787 w 9550116"/>
                <a:gd name="connsiteY2534" fmla="*/ 2632165 h 4691428"/>
                <a:gd name="connsiteX2535" fmla="*/ 7398787 w 9550116"/>
                <a:gd name="connsiteY2535" fmla="*/ 2656794 h 4691428"/>
                <a:gd name="connsiteX2536" fmla="*/ 7402308 w 9550116"/>
                <a:gd name="connsiteY2536" fmla="*/ 2684942 h 4691428"/>
                <a:gd name="connsiteX2537" fmla="*/ 7398787 w 9550116"/>
                <a:gd name="connsiteY2537" fmla="*/ 2702535 h 4691428"/>
                <a:gd name="connsiteX2538" fmla="*/ 7384703 w 9550116"/>
                <a:gd name="connsiteY2538" fmla="*/ 2716609 h 4691428"/>
                <a:gd name="connsiteX2539" fmla="*/ 7370619 w 9550116"/>
                <a:gd name="connsiteY2539" fmla="*/ 2748276 h 4691428"/>
                <a:gd name="connsiteX2540" fmla="*/ 7331888 w 9550116"/>
                <a:gd name="connsiteY2540" fmla="*/ 2762350 h 4691428"/>
                <a:gd name="connsiteX2541" fmla="*/ 7324846 w 9550116"/>
                <a:gd name="connsiteY2541" fmla="*/ 2776424 h 4691428"/>
                <a:gd name="connsiteX2542" fmla="*/ 7310762 w 9550116"/>
                <a:gd name="connsiteY2542" fmla="*/ 2783461 h 4691428"/>
                <a:gd name="connsiteX2543" fmla="*/ 7310762 w 9550116"/>
                <a:gd name="connsiteY2543" fmla="*/ 2786979 h 4691428"/>
                <a:gd name="connsiteX2544" fmla="*/ 7293157 w 9550116"/>
                <a:gd name="connsiteY2544" fmla="*/ 2801053 h 4691428"/>
                <a:gd name="connsiteX2545" fmla="*/ 7279073 w 9550116"/>
                <a:gd name="connsiteY2545" fmla="*/ 2783461 h 4691428"/>
                <a:gd name="connsiteX2546" fmla="*/ 7264989 w 9550116"/>
                <a:gd name="connsiteY2546" fmla="*/ 2755313 h 4691428"/>
                <a:gd name="connsiteX2547" fmla="*/ 7254426 w 9550116"/>
                <a:gd name="connsiteY2547" fmla="*/ 2755313 h 4691428"/>
                <a:gd name="connsiteX2548" fmla="*/ 7254426 w 9550116"/>
                <a:gd name="connsiteY2548" fmla="*/ 2741239 h 4691428"/>
                <a:gd name="connsiteX2549" fmla="*/ 7226258 w 9550116"/>
                <a:gd name="connsiteY2549" fmla="*/ 2734201 h 4691428"/>
                <a:gd name="connsiteX2550" fmla="*/ 7226258 w 9550116"/>
                <a:gd name="connsiteY2550" fmla="*/ 2723646 h 4691428"/>
                <a:gd name="connsiteX2551" fmla="*/ 7208653 w 9550116"/>
                <a:gd name="connsiteY2551" fmla="*/ 2723646 h 4691428"/>
                <a:gd name="connsiteX2552" fmla="*/ 7201611 w 9550116"/>
                <a:gd name="connsiteY2552" fmla="*/ 2702535 h 4691428"/>
                <a:gd name="connsiteX2553" fmla="*/ 7194569 w 9550116"/>
                <a:gd name="connsiteY2553" fmla="*/ 2709572 h 4691428"/>
                <a:gd name="connsiteX2554" fmla="*/ 7173443 w 9550116"/>
                <a:gd name="connsiteY2554" fmla="*/ 2684942 h 4691428"/>
                <a:gd name="connsiteX2555" fmla="*/ 7155838 w 9550116"/>
                <a:gd name="connsiteY2555" fmla="*/ 2716609 h 4691428"/>
                <a:gd name="connsiteX2556" fmla="*/ 7141754 w 9550116"/>
                <a:gd name="connsiteY2556" fmla="*/ 2723646 h 4691428"/>
                <a:gd name="connsiteX2557" fmla="*/ 7134712 w 9550116"/>
                <a:gd name="connsiteY2557" fmla="*/ 2762350 h 4691428"/>
                <a:gd name="connsiteX2558" fmla="*/ 7141754 w 9550116"/>
                <a:gd name="connsiteY2558" fmla="*/ 2783461 h 4691428"/>
                <a:gd name="connsiteX2559" fmla="*/ 7155838 w 9550116"/>
                <a:gd name="connsiteY2559" fmla="*/ 2786979 h 4691428"/>
                <a:gd name="connsiteX2560" fmla="*/ 7162880 w 9550116"/>
                <a:gd name="connsiteY2560" fmla="*/ 2832720 h 4691428"/>
                <a:gd name="connsiteX2561" fmla="*/ 7166401 w 9550116"/>
                <a:gd name="connsiteY2561" fmla="*/ 2846794 h 4691428"/>
                <a:gd name="connsiteX2562" fmla="*/ 7180485 w 9550116"/>
                <a:gd name="connsiteY2562" fmla="*/ 2860869 h 4691428"/>
                <a:gd name="connsiteX2563" fmla="*/ 7212174 w 9550116"/>
                <a:gd name="connsiteY2563" fmla="*/ 2878461 h 4691428"/>
                <a:gd name="connsiteX2564" fmla="*/ 7219216 w 9550116"/>
                <a:gd name="connsiteY2564" fmla="*/ 2885498 h 4691428"/>
                <a:gd name="connsiteX2565" fmla="*/ 7226258 w 9550116"/>
                <a:gd name="connsiteY2565" fmla="*/ 2899572 h 4691428"/>
                <a:gd name="connsiteX2566" fmla="*/ 7240342 w 9550116"/>
                <a:gd name="connsiteY2566" fmla="*/ 2906609 h 4691428"/>
                <a:gd name="connsiteX2567" fmla="*/ 7240342 w 9550116"/>
                <a:gd name="connsiteY2567" fmla="*/ 2931239 h 4691428"/>
                <a:gd name="connsiteX2568" fmla="*/ 7254426 w 9550116"/>
                <a:gd name="connsiteY2568" fmla="*/ 2945313 h 4691428"/>
                <a:gd name="connsiteX2569" fmla="*/ 7261468 w 9550116"/>
                <a:gd name="connsiteY2569" fmla="*/ 2973461 h 4691428"/>
                <a:gd name="connsiteX2570" fmla="*/ 7233300 w 9550116"/>
                <a:gd name="connsiteY2570" fmla="*/ 2976979 h 4691428"/>
                <a:gd name="connsiteX2571" fmla="*/ 7201611 w 9550116"/>
                <a:gd name="connsiteY2571" fmla="*/ 2973461 h 4691428"/>
                <a:gd name="connsiteX2572" fmla="*/ 7194569 w 9550116"/>
                <a:gd name="connsiteY2572" fmla="*/ 2966424 h 4691428"/>
                <a:gd name="connsiteX2573" fmla="*/ 7180485 w 9550116"/>
                <a:gd name="connsiteY2573" fmla="*/ 2931239 h 4691428"/>
                <a:gd name="connsiteX2574" fmla="*/ 7162880 w 9550116"/>
                <a:gd name="connsiteY2574" fmla="*/ 2913646 h 4691428"/>
                <a:gd name="connsiteX2575" fmla="*/ 7166401 w 9550116"/>
                <a:gd name="connsiteY2575" fmla="*/ 2892535 h 4691428"/>
                <a:gd name="connsiteX2576" fmla="*/ 7134712 w 9550116"/>
                <a:gd name="connsiteY2576" fmla="*/ 2853831 h 4691428"/>
                <a:gd name="connsiteX2577" fmla="*/ 7134712 w 9550116"/>
                <a:gd name="connsiteY2577" fmla="*/ 2832720 h 4691428"/>
                <a:gd name="connsiteX2578" fmla="*/ 7113587 w 9550116"/>
                <a:gd name="connsiteY2578" fmla="*/ 2822165 h 4691428"/>
                <a:gd name="connsiteX2579" fmla="*/ 7110066 w 9550116"/>
                <a:gd name="connsiteY2579" fmla="*/ 2801053 h 4691428"/>
                <a:gd name="connsiteX2580" fmla="*/ 7113587 w 9550116"/>
                <a:gd name="connsiteY2580" fmla="*/ 2776424 h 4691428"/>
                <a:gd name="connsiteX2581" fmla="*/ 7103024 w 9550116"/>
                <a:gd name="connsiteY2581" fmla="*/ 2755313 h 4691428"/>
                <a:gd name="connsiteX2582" fmla="*/ 7103024 w 9550116"/>
                <a:gd name="connsiteY2582" fmla="*/ 2741239 h 4691428"/>
                <a:gd name="connsiteX2583" fmla="*/ 7127670 w 9550116"/>
                <a:gd name="connsiteY2583" fmla="*/ 2734201 h 4691428"/>
                <a:gd name="connsiteX2584" fmla="*/ 7120629 w 9550116"/>
                <a:gd name="connsiteY2584" fmla="*/ 2723646 h 4691428"/>
                <a:gd name="connsiteX2585" fmla="*/ 7127670 w 9550116"/>
                <a:gd name="connsiteY2585" fmla="*/ 2709572 h 4691428"/>
                <a:gd name="connsiteX2586" fmla="*/ 7113587 w 9550116"/>
                <a:gd name="connsiteY2586" fmla="*/ 2677905 h 4691428"/>
                <a:gd name="connsiteX2587" fmla="*/ 7113587 w 9550116"/>
                <a:gd name="connsiteY2587" fmla="*/ 2639201 h 4691428"/>
                <a:gd name="connsiteX2588" fmla="*/ 7103024 w 9550116"/>
                <a:gd name="connsiteY2588" fmla="*/ 2625127 h 4691428"/>
                <a:gd name="connsiteX2589" fmla="*/ 7095982 w 9550116"/>
                <a:gd name="connsiteY2589" fmla="*/ 2604016 h 4691428"/>
                <a:gd name="connsiteX2590" fmla="*/ 7074856 w 9550116"/>
                <a:gd name="connsiteY2590" fmla="*/ 2579387 h 4691428"/>
                <a:gd name="connsiteX2591" fmla="*/ 7050209 w 9550116"/>
                <a:gd name="connsiteY2591" fmla="*/ 2586424 h 4691428"/>
                <a:gd name="connsiteX2592" fmla="*/ 7043167 w 9550116"/>
                <a:gd name="connsiteY2592" fmla="*/ 2604016 h 4691428"/>
                <a:gd name="connsiteX2593" fmla="*/ 7029083 w 9550116"/>
                <a:gd name="connsiteY2593" fmla="*/ 2604016 h 4691428"/>
                <a:gd name="connsiteX2594" fmla="*/ 7022041 w 9550116"/>
                <a:gd name="connsiteY2594" fmla="*/ 2618090 h 4691428"/>
                <a:gd name="connsiteX2595" fmla="*/ 7004436 w 9550116"/>
                <a:gd name="connsiteY2595" fmla="*/ 2596979 h 4691428"/>
                <a:gd name="connsiteX2596" fmla="*/ 6997394 w 9550116"/>
                <a:gd name="connsiteY2596" fmla="*/ 2589942 h 4691428"/>
                <a:gd name="connsiteX2597" fmla="*/ 7004436 w 9550116"/>
                <a:gd name="connsiteY2597" fmla="*/ 2579387 h 4691428"/>
                <a:gd name="connsiteX2598" fmla="*/ 7004436 w 9550116"/>
                <a:gd name="connsiteY2598" fmla="*/ 2533646 h 4691428"/>
                <a:gd name="connsiteX2599" fmla="*/ 6990352 w 9550116"/>
                <a:gd name="connsiteY2599" fmla="*/ 2494942 h 4691428"/>
                <a:gd name="connsiteX2600" fmla="*/ 6983310 w 9550116"/>
                <a:gd name="connsiteY2600" fmla="*/ 2505498 h 4691428"/>
                <a:gd name="connsiteX2601" fmla="*/ 6972747 w 9550116"/>
                <a:gd name="connsiteY2601" fmla="*/ 2466794 h 4691428"/>
                <a:gd name="connsiteX2602" fmla="*/ 6958663 w 9550116"/>
                <a:gd name="connsiteY2602" fmla="*/ 2452720 h 4691428"/>
                <a:gd name="connsiteX2603" fmla="*/ 6951621 w 9550116"/>
                <a:gd name="connsiteY2603" fmla="*/ 2442164 h 4691428"/>
                <a:gd name="connsiteX2604" fmla="*/ 6930495 w 9550116"/>
                <a:gd name="connsiteY2604" fmla="*/ 2421053 h 4691428"/>
                <a:gd name="connsiteX2605" fmla="*/ 6891764 w 9550116"/>
                <a:gd name="connsiteY2605" fmla="*/ 2442164 h 4691428"/>
                <a:gd name="connsiteX2606" fmla="*/ 6874159 w 9550116"/>
                <a:gd name="connsiteY2606" fmla="*/ 2445683 h 4691428"/>
                <a:gd name="connsiteX2607" fmla="*/ 6824865 w 9550116"/>
                <a:gd name="connsiteY2607" fmla="*/ 2445683 h 4691428"/>
                <a:gd name="connsiteX2608" fmla="*/ 6814302 w 9550116"/>
                <a:gd name="connsiteY2608" fmla="*/ 2459757 h 4691428"/>
                <a:gd name="connsiteX2609" fmla="*/ 6807260 w 9550116"/>
                <a:gd name="connsiteY2609" fmla="*/ 2466794 h 4691428"/>
                <a:gd name="connsiteX2610" fmla="*/ 6786134 w 9550116"/>
                <a:gd name="connsiteY2610" fmla="*/ 2480868 h 4691428"/>
                <a:gd name="connsiteX2611" fmla="*/ 6733319 w 9550116"/>
                <a:gd name="connsiteY2611" fmla="*/ 2526609 h 4691428"/>
                <a:gd name="connsiteX2612" fmla="*/ 6687546 w 9550116"/>
                <a:gd name="connsiteY2612" fmla="*/ 2565313 h 4691428"/>
                <a:gd name="connsiteX2613" fmla="*/ 6676983 w 9550116"/>
                <a:gd name="connsiteY2613" fmla="*/ 2579387 h 4691428"/>
                <a:gd name="connsiteX2614" fmla="*/ 6680504 w 9550116"/>
                <a:gd name="connsiteY2614" fmla="*/ 2589942 h 4691428"/>
                <a:gd name="connsiteX2615" fmla="*/ 6669941 w 9550116"/>
                <a:gd name="connsiteY2615" fmla="*/ 2589942 h 4691428"/>
                <a:gd name="connsiteX2616" fmla="*/ 6641773 w 9550116"/>
                <a:gd name="connsiteY2616" fmla="*/ 2604016 h 4691428"/>
                <a:gd name="connsiteX2617" fmla="*/ 6624168 w 9550116"/>
                <a:gd name="connsiteY2617" fmla="*/ 2618090 h 4691428"/>
                <a:gd name="connsiteX2618" fmla="*/ 6631210 w 9550116"/>
                <a:gd name="connsiteY2618" fmla="*/ 2639201 h 4691428"/>
                <a:gd name="connsiteX2619" fmla="*/ 6617126 w 9550116"/>
                <a:gd name="connsiteY2619" fmla="*/ 2688461 h 4691428"/>
                <a:gd name="connsiteX2620" fmla="*/ 6610084 w 9550116"/>
                <a:gd name="connsiteY2620" fmla="*/ 2762350 h 4691428"/>
                <a:gd name="connsiteX2621" fmla="*/ 6596000 w 9550116"/>
                <a:gd name="connsiteY2621" fmla="*/ 2762350 h 4691428"/>
                <a:gd name="connsiteX2622" fmla="*/ 6588958 w 9550116"/>
                <a:gd name="connsiteY2622" fmla="*/ 2786979 h 4691428"/>
                <a:gd name="connsiteX2623" fmla="*/ 6564311 w 9550116"/>
                <a:gd name="connsiteY2623" fmla="*/ 2794017 h 4691428"/>
                <a:gd name="connsiteX2624" fmla="*/ 6543185 w 9550116"/>
                <a:gd name="connsiteY2624" fmla="*/ 2808091 h 4691428"/>
                <a:gd name="connsiteX2625" fmla="*/ 6511496 w 9550116"/>
                <a:gd name="connsiteY2625" fmla="*/ 2741239 h 4691428"/>
                <a:gd name="connsiteX2626" fmla="*/ 6497412 w 9550116"/>
                <a:gd name="connsiteY2626" fmla="*/ 2730683 h 4691428"/>
                <a:gd name="connsiteX2627" fmla="*/ 6486849 w 9550116"/>
                <a:gd name="connsiteY2627" fmla="*/ 2723646 h 4691428"/>
                <a:gd name="connsiteX2628" fmla="*/ 6497412 w 9550116"/>
                <a:gd name="connsiteY2628" fmla="*/ 2688461 h 4691428"/>
                <a:gd name="connsiteX2629" fmla="*/ 6479807 w 9550116"/>
                <a:gd name="connsiteY2629" fmla="*/ 2663831 h 4691428"/>
                <a:gd name="connsiteX2630" fmla="*/ 6458681 w 9550116"/>
                <a:gd name="connsiteY2630" fmla="*/ 2642720 h 4691428"/>
                <a:gd name="connsiteX2631" fmla="*/ 6444597 w 9550116"/>
                <a:gd name="connsiteY2631" fmla="*/ 2604016 h 4691428"/>
                <a:gd name="connsiteX2632" fmla="*/ 6434034 w 9550116"/>
                <a:gd name="connsiteY2632" fmla="*/ 2512535 h 4691428"/>
                <a:gd name="connsiteX2633" fmla="*/ 6419950 w 9550116"/>
                <a:gd name="connsiteY2633" fmla="*/ 2435127 h 4691428"/>
                <a:gd name="connsiteX2634" fmla="*/ 6405866 w 9550116"/>
                <a:gd name="connsiteY2634" fmla="*/ 2466794 h 4691428"/>
                <a:gd name="connsiteX2635" fmla="*/ 6374177 w 9550116"/>
                <a:gd name="connsiteY2635" fmla="*/ 2466794 h 4691428"/>
                <a:gd name="connsiteX2636" fmla="*/ 6360093 w 9550116"/>
                <a:gd name="connsiteY2636" fmla="*/ 2466794 h 4691428"/>
                <a:gd name="connsiteX2637" fmla="*/ 6335446 w 9550116"/>
                <a:gd name="connsiteY2637" fmla="*/ 2445683 h 4691428"/>
                <a:gd name="connsiteX2638" fmla="*/ 6346010 w 9550116"/>
                <a:gd name="connsiteY2638" fmla="*/ 2435127 h 4691428"/>
                <a:gd name="connsiteX2639" fmla="*/ 6346010 w 9550116"/>
                <a:gd name="connsiteY2639" fmla="*/ 2414016 h 4691428"/>
                <a:gd name="connsiteX2640" fmla="*/ 6321362 w 9550116"/>
                <a:gd name="connsiteY2640" fmla="*/ 2406979 h 4691428"/>
                <a:gd name="connsiteX2641" fmla="*/ 6300236 w 9550116"/>
                <a:gd name="connsiteY2641" fmla="*/ 2396423 h 4691428"/>
                <a:gd name="connsiteX2642" fmla="*/ 6296716 w 9550116"/>
                <a:gd name="connsiteY2642" fmla="*/ 2375312 h 4691428"/>
                <a:gd name="connsiteX2643" fmla="*/ 6282631 w 9550116"/>
                <a:gd name="connsiteY2643" fmla="*/ 2354201 h 4691428"/>
                <a:gd name="connsiteX2644" fmla="*/ 6254463 w 9550116"/>
                <a:gd name="connsiteY2644" fmla="*/ 2354201 h 4691428"/>
                <a:gd name="connsiteX2645" fmla="*/ 6254463 w 9550116"/>
                <a:gd name="connsiteY2645" fmla="*/ 2343646 h 4691428"/>
                <a:gd name="connsiteX2646" fmla="*/ 6215733 w 9550116"/>
                <a:gd name="connsiteY2646" fmla="*/ 2347164 h 4691428"/>
                <a:gd name="connsiteX2647" fmla="*/ 6201648 w 9550116"/>
                <a:gd name="connsiteY2647" fmla="*/ 2347164 h 4691428"/>
                <a:gd name="connsiteX2648" fmla="*/ 6191086 w 9550116"/>
                <a:gd name="connsiteY2648" fmla="*/ 2354201 h 4691428"/>
                <a:gd name="connsiteX2649" fmla="*/ 6032641 w 9550116"/>
                <a:gd name="connsiteY2649" fmla="*/ 2343646 h 4691428"/>
                <a:gd name="connsiteX2650" fmla="*/ 6018557 w 9550116"/>
                <a:gd name="connsiteY2650" fmla="*/ 2322535 h 4691428"/>
                <a:gd name="connsiteX2651" fmla="*/ 6007994 w 9550116"/>
                <a:gd name="connsiteY2651" fmla="*/ 2308461 h 4691428"/>
                <a:gd name="connsiteX2652" fmla="*/ 5993910 w 9550116"/>
                <a:gd name="connsiteY2652" fmla="*/ 2301423 h 4691428"/>
                <a:gd name="connsiteX2653" fmla="*/ 5909406 w 9550116"/>
                <a:gd name="connsiteY2653" fmla="*/ 2297905 h 4691428"/>
                <a:gd name="connsiteX2654" fmla="*/ 5895322 w 9550116"/>
                <a:gd name="connsiteY2654" fmla="*/ 2283831 h 4691428"/>
                <a:gd name="connsiteX2655" fmla="*/ 5849549 w 9550116"/>
                <a:gd name="connsiteY2655" fmla="*/ 2262720 h 4691428"/>
                <a:gd name="connsiteX2656" fmla="*/ 5821381 w 9550116"/>
                <a:gd name="connsiteY2656" fmla="*/ 2206423 h 4691428"/>
                <a:gd name="connsiteX2657" fmla="*/ 5768566 w 9550116"/>
                <a:gd name="connsiteY2657" fmla="*/ 2255683 h 4691428"/>
                <a:gd name="connsiteX2658" fmla="*/ 5814339 w 9550116"/>
                <a:gd name="connsiteY2658" fmla="*/ 2301423 h 4691428"/>
                <a:gd name="connsiteX2659" fmla="*/ 5849549 w 9550116"/>
                <a:gd name="connsiteY2659" fmla="*/ 2336609 h 4691428"/>
                <a:gd name="connsiteX2660" fmla="*/ 5856591 w 9550116"/>
                <a:gd name="connsiteY2660" fmla="*/ 2368275 h 4691428"/>
                <a:gd name="connsiteX2661" fmla="*/ 5888280 w 9550116"/>
                <a:gd name="connsiteY2661" fmla="*/ 2382349 h 4691428"/>
                <a:gd name="connsiteX2662" fmla="*/ 5902364 w 9550116"/>
                <a:gd name="connsiteY2662" fmla="*/ 2368275 h 4691428"/>
                <a:gd name="connsiteX2663" fmla="*/ 5927011 w 9550116"/>
                <a:gd name="connsiteY2663" fmla="*/ 2354201 h 4691428"/>
                <a:gd name="connsiteX2664" fmla="*/ 5941095 w 9550116"/>
                <a:gd name="connsiteY2664" fmla="*/ 2347164 h 4691428"/>
                <a:gd name="connsiteX2665" fmla="*/ 5948137 w 9550116"/>
                <a:gd name="connsiteY2665" fmla="*/ 2336609 h 4691428"/>
                <a:gd name="connsiteX2666" fmla="*/ 5986868 w 9550116"/>
                <a:gd name="connsiteY2666" fmla="*/ 2329572 h 4691428"/>
                <a:gd name="connsiteX2667" fmla="*/ 5979826 w 9550116"/>
                <a:gd name="connsiteY2667" fmla="*/ 2343646 h 4691428"/>
                <a:gd name="connsiteX2668" fmla="*/ 5993910 w 9550116"/>
                <a:gd name="connsiteY2668" fmla="*/ 2343646 h 4691428"/>
                <a:gd name="connsiteX2669" fmla="*/ 6000952 w 9550116"/>
                <a:gd name="connsiteY2669" fmla="*/ 2368275 h 4691428"/>
                <a:gd name="connsiteX2670" fmla="*/ 6018557 w 9550116"/>
                <a:gd name="connsiteY2670" fmla="*/ 2389387 h 4691428"/>
                <a:gd name="connsiteX2671" fmla="*/ 6046725 w 9550116"/>
                <a:gd name="connsiteY2671" fmla="*/ 2399942 h 4691428"/>
                <a:gd name="connsiteX2672" fmla="*/ 6064330 w 9550116"/>
                <a:gd name="connsiteY2672" fmla="*/ 2421053 h 4691428"/>
                <a:gd name="connsiteX2673" fmla="*/ 6064330 w 9550116"/>
                <a:gd name="connsiteY2673" fmla="*/ 2473831 h 4691428"/>
                <a:gd name="connsiteX2674" fmla="*/ 6046725 w 9550116"/>
                <a:gd name="connsiteY2674" fmla="*/ 2473831 h 4691428"/>
                <a:gd name="connsiteX2675" fmla="*/ 6032641 w 9550116"/>
                <a:gd name="connsiteY2675" fmla="*/ 2512535 h 4691428"/>
                <a:gd name="connsiteX2676" fmla="*/ 6011515 w 9550116"/>
                <a:gd name="connsiteY2676" fmla="*/ 2526609 h 4691428"/>
                <a:gd name="connsiteX2677" fmla="*/ 5986868 w 9550116"/>
                <a:gd name="connsiteY2677" fmla="*/ 2526609 h 4691428"/>
                <a:gd name="connsiteX2678" fmla="*/ 5979826 w 9550116"/>
                <a:gd name="connsiteY2678" fmla="*/ 2544201 h 4691428"/>
                <a:gd name="connsiteX2679" fmla="*/ 5965742 w 9550116"/>
                <a:gd name="connsiteY2679" fmla="*/ 2544201 h 4691428"/>
                <a:gd name="connsiteX2680" fmla="*/ 5965742 w 9550116"/>
                <a:gd name="connsiteY2680" fmla="*/ 2565313 h 4691428"/>
                <a:gd name="connsiteX2681" fmla="*/ 5948137 w 9550116"/>
                <a:gd name="connsiteY2681" fmla="*/ 2579387 h 4691428"/>
                <a:gd name="connsiteX2682" fmla="*/ 5919969 w 9550116"/>
                <a:gd name="connsiteY2682" fmla="*/ 2586424 h 4691428"/>
                <a:gd name="connsiteX2683" fmla="*/ 5895322 w 9550116"/>
                <a:gd name="connsiteY2683" fmla="*/ 2596979 h 4691428"/>
                <a:gd name="connsiteX2684" fmla="*/ 5856591 w 9550116"/>
                <a:gd name="connsiteY2684" fmla="*/ 2632165 h 4691428"/>
                <a:gd name="connsiteX2685" fmla="*/ 5828423 w 9550116"/>
                <a:gd name="connsiteY2685" fmla="*/ 2632165 h 4691428"/>
                <a:gd name="connsiteX2686" fmla="*/ 5821381 w 9550116"/>
                <a:gd name="connsiteY2686" fmla="*/ 2642720 h 4691428"/>
                <a:gd name="connsiteX2687" fmla="*/ 5810818 w 9550116"/>
                <a:gd name="connsiteY2687" fmla="*/ 2642720 h 4691428"/>
                <a:gd name="connsiteX2688" fmla="*/ 5789692 w 9550116"/>
                <a:gd name="connsiteY2688" fmla="*/ 2649757 h 4691428"/>
                <a:gd name="connsiteX2689" fmla="*/ 5705188 w 9550116"/>
                <a:gd name="connsiteY2689" fmla="*/ 2670868 h 4691428"/>
                <a:gd name="connsiteX2690" fmla="*/ 5691104 w 9550116"/>
                <a:gd name="connsiteY2690" fmla="*/ 2684942 h 4691428"/>
                <a:gd name="connsiteX2691" fmla="*/ 5677020 w 9550116"/>
                <a:gd name="connsiteY2691" fmla="*/ 2684942 h 4691428"/>
                <a:gd name="connsiteX2692" fmla="*/ 5659415 w 9550116"/>
                <a:gd name="connsiteY2692" fmla="*/ 2695498 h 4691428"/>
                <a:gd name="connsiteX2693" fmla="*/ 5645331 w 9550116"/>
                <a:gd name="connsiteY2693" fmla="*/ 2684942 h 4691428"/>
                <a:gd name="connsiteX2694" fmla="*/ 5631247 w 9550116"/>
                <a:gd name="connsiteY2694" fmla="*/ 2656794 h 4691428"/>
                <a:gd name="connsiteX2695" fmla="*/ 5638289 w 9550116"/>
                <a:gd name="connsiteY2695" fmla="*/ 2639201 h 4691428"/>
                <a:gd name="connsiteX2696" fmla="*/ 5631247 w 9550116"/>
                <a:gd name="connsiteY2696" fmla="*/ 2625127 h 4691428"/>
                <a:gd name="connsiteX2697" fmla="*/ 5613642 w 9550116"/>
                <a:gd name="connsiteY2697" fmla="*/ 2611053 h 4691428"/>
                <a:gd name="connsiteX2698" fmla="*/ 5613642 w 9550116"/>
                <a:gd name="connsiteY2698" fmla="*/ 2572349 h 4691428"/>
                <a:gd name="connsiteX2699" fmla="*/ 5599558 w 9550116"/>
                <a:gd name="connsiteY2699" fmla="*/ 2565313 h 4691428"/>
                <a:gd name="connsiteX2700" fmla="*/ 5599558 w 9550116"/>
                <a:gd name="connsiteY2700" fmla="*/ 2544201 h 4691428"/>
                <a:gd name="connsiteX2701" fmla="*/ 5585474 w 9550116"/>
                <a:gd name="connsiteY2701" fmla="*/ 2533646 h 4691428"/>
                <a:gd name="connsiteX2702" fmla="*/ 5578432 w 9550116"/>
                <a:gd name="connsiteY2702" fmla="*/ 2526609 h 4691428"/>
                <a:gd name="connsiteX2703" fmla="*/ 5567869 w 9550116"/>
                <a:gd name="connsiteY2703" fmla="*/ 2505498 h 4691428"/>
                <a:gd name="connsiteX2704" fmla="*/ 5567869 w 9550116"/>
                <a:gd name="connsiteY2704" fmla="*/ 2512535 h 4691428"/>
                <a:gd name="connsiteX2705" fmla="*/ 5532659 w 9550116"/>
                <a:gd name="connsiteY2705" fmla="*/ 2480868 h 4691428"/>
                <a:gd name="connsiteX2706" fmla="*/ 5522096 w 9550116"/>
                <a:gd name="connsiteY2706" fmla="*/ 2414016 h 4691428"/>
                <a:gd name="connsiteX2707" fmla="*/ 5508012 w 9550116"/>
                <a:gd name="connsiteY2707" fmla="*/ 2399942 h 4691428"/>
                <a:gd name="connsiteX2708" fmla="*/ 5479844 w 9550116"/>
                <a:gd name="connsiteY2708" fmla="*/ 2389387 h 4691428"/>
                <a:gd name="connsiteX2709" fmla="*/ 5476323 w 9550116"/>
                <a:gd name="connsiteY2709" fmla="*/ 2375312 h 4691428"/>
                <a:gd name="connsiteX2710" fmla="*/ 5476323 w 9550116"/>
                <a:gd name="connsiteY2710" fmla="*/ 2343646 h 4691428"/>
                <a:gd name="connsiteX2711" fmla="*/ 5476323 w 9550116"/>
                <a:gd name="connsiteY2711" fmla="*/ 2329572 h 4691428"/>
                <a:gd name="connsiteX2712" fmla="*/ 5469281 w 9550116"/>
                <a:gd name="connsiteY2712" fmla="*/ 2329572 h 4691428"/>
                <a:gd name="connsiteX2713" fmla="*/ 5469281 w 9550116"/>
                <a:gd name="connsiteY2713" fmla="*/ 2301423 h 4691428"/>
                <a:gd name="connsiteX2714" fmla="*/ 5455197 w 9550116"/>
                <a:gd name="connsiteY2714" fmla="*/ 2301423 h 4691428"/>
                <a:gd name="connsiteX2715" fmla="*/ 5409425 w 9550116"/>
                <a:gd name="connsiteY2715" fmla="*/ 2238090 h 4691428"/>
                <a:gd name="connsiteX2716" fmla="*/ 5395341 w 9550116"/>
                <a:gd name="connsiteY2716" fmla="*/ 2276794 h 4691428"/>
                <a:gd name="connsiteX2717" fmla="*/ 5377735 w 9550116"/>
                <a:gd name="connsiteY2717" fmla="*/ 2262720 h 4691428"/>
                <a:gd name="connsiteX2718" fmla="*/ 5356609 w 9550116"/>
                <a:gd name="connsiteY2718" fmla="*/ 2255683 h 4691428"/>
                <a:gd name="connsiteX2719" fmla="*/ 5381256 w 9550116"/>
                <a:gd name="connsiteY2719" fmla="*/ 2297905 h 4691428"/>
                <a:gd name="connsiteX2720" fmla="*/ 5395341 w 9550116"/>
                <a:gd name="connsiteY2720" fmla="*/ 2354201 h 4691428"/>
                <a:gd name="connsiteX2721" fmla="*/ 5395341 w 9550116"/>
                <a:gd name="connsiteY2721" fmla="*/ 2368275 h 4691428"/>
                <a:gd name="connsiteX2722" fmla="*/ 5416467 w 9550116"/>
                <a:gd name="connsiteY2722" fmla="*/ 2421053 h 4691428"/>
                <a:gd name="connsiteX2723" fmla="*/ 5441113 w 9550116"/>
                <a:gd name="connsiteY2723" fmla="*/ 2421053 h 4691428"/>
                <a:gd name="connsiteX2724" fmla="*/ 5434071 w 9550116"/>
                <a:gd name="connsiteY2724" fmla="*/ 2442164 h 4691428"/>
                <a:gd name="connsiteX2725" fmla="*/ 5448155 w 9550116"/>
                <a:gd name="connsiteY2725" fmla="*/ 2435127 h 4691428"/>
                <a:gd name="connsiteX2726" fmla="*/ 5462239 w 9550116"/>
                <a:gd name="connsiteY2726" fmla="*/ 2466794 h 4691428"/>
                <a:gd name="connsiteX2727" fmla="*/ 5476323 w 9550116"/>
                <a:gd name="connsiteY2727" fmla="*/ 2473831 h 4691428"/>
                <a:gd name="connsiteX2728" fmla="*/ 5476323 w 9550116"/>
                <a:gd name="connsiteY2728" fmla="*/ 2487905 h 4691428"/>
                <a:gd name="connsiteX2729" fmla="*/ 5479844 w 9550116"/>
                <a:gd name="connsiteY2729" fmla="*/ 2487905 h 4691428"/>
                <a:gd name="connsiteX2730" fmla="*/ 5476323 w 9550116"/>
                <a:gd name="connsiteY2730" fmla="*/ 2498461 h 4691428"/>
                <a:gd name="connsiteX2731" fmla="*/ 5486886 w 9550116"/>
                <a:gd name="connsiteY2731" fmla="*/ 2512535 h 4691428"/>
                <a:gd name="connsiteX2732" fmla="*/ 5486886 w 9550116"/>
                <a:gd name="connsiteY2732" fmla="*/ 2526609 h 4691428"/>
                <a:gd name="connsiteX2733" fmla="*/ 5493928 w 9550116"/>
                <a:gd name="connsiteY2733" fmla="*/ 2526609 h 4691428"/>
                <a:gd name="connsiteX2734" fmla="*/ 5508012 w 9550116"/>
                <a:gd name="connsiteY2734" fmla="*/ 2551239 h 4691428"/>
                <a:gd name="connsiteX2735" fmla="*/ 5515054 w 9550116"/>
                <a:gd name="connsiteY2735" fmla="*/ 2589942 h 4691428"/>
                <a:gd name="connsiteX2736" fmla="*/ 5525617 w 9550116"/>
                <a:gd name="connsiteY2736" fmla="*/ 2604016 h 4691428"/>
                <a:gd name="connsiteX2737" fmla="*/ 5532659 w 9550116"/>
                <a:gd name="connsiteY2737" fmla="*/ 2625127 h 4691428"/>
                <a:gd name="connsiteX2738" fmla="*/ 5546743 w 9550116"/>
                <a:gd name="connsiteY2738" fmla="*/ 2632165 h 4691428"/>
                <a:gd name="connsiteX2739" fmla="*/ 5553785 w 9550116"/>
                <a:gd name="connsiteY2739" fmla="*/ 2649757 h 4691428"/>
                <a:gd name="connsiteX2740" fmla="*/ 5560827 w 9550116"/>
                <a:gd name="connsiteY2740" fmla="*/ 2677905 h 4691428"/>
                <a:gd name="connsiteX2741" fmla="*/ 5613642 w 9550116"/>
                <a:gd name="connsiteY2741" fmla="*/ 2684942 h 4691428"/>
                <a:gd name="connsiteX2742" fmla="*/ 5624205 w 9550116"/>
                <a:gd name="connsiteY2742" fmla="*/ 2730683 h 4691428"/>
                <a:gd name="connsiteX2743" fmla="*/ 5775608 w 9550116"/>
                <a:gd name="connsiteY2743" fmla="*/ 2748276 h 4691428"/>
                <a:gd name="connsiteX2744" fmla="*/ 5782650 w 9550116"/>
                <a:gd name="connsiteY2744" fmla="*/ 2734201 h 4691428"/>
                <a:gd name="connsiteX2745" fmla="*/ 5821381 w 9550116"/>
                <a:gd name="connsiteY2745" fmla="*/ 2723646 h 4691428"/>
                <a:gd name="connsiteX2746" fmla="*/ 5828423 w 9550116"/>
                <a:gd name="connsiteY2746" fmla="*/ 2755313 h 4691428"/>
                <a:gd name="connsiteX2747" fmla="*/ 5821381 w 9550116"/>
                <a:gd name="connsiteY2747" fmla="*/ 2762350 h 4691428"/>
                <a:gd name="connsiteX2748" fmla="*/ 5821381 w 9550116"/>
                <a:gd name="connsiteY2748" fmla="*/ 2801053 h 4691428"/>
                <a:gd name="connsiteX2749" fmla="*/ 5810818 w 9550116"/>
                <a:gd name="connsiteY2749" fmla="*/ 2801053 h 4691428"/>
                <a:gd name="connsiteX2750" fmla="*/ 5803776 w 9550116"/>
                <a:gd name="connsiteY2750" fmla="*/ 2839757 h 4691428"/>
                <a:gd name="connsiteX2751" fmla="*/ 5789692 w 9550116"/>
                <a:gd name="connsiteY2751" fmla="*/ 2874943 h 4691428"/>
                <a:gd name="connsiteX2752" fmla="*/ 5758003 w 9550116"/>
                <a:gd name="connsiteY2752" fmla="*/ 2906609 h 4691428"/>
                <a:gd name="connsiteX2753" fmla="*/ 5750961 w 9550116"/>
                <a:gd name="connsiteY2753" fmla="*/ 2945313 h 4691428"/>
                <a:gd name="connsiteX2754" fmla="*/ 5715751 w 9550116"/>
                <a:gd name="connsiteY2754" fmla="*/ 2966424 h 4691428"/>
                <a:gd name="connsiteX2755" fmla="*/ 5715751 w 9550116"/>
                <a:gd name="connsiteY2755" fmla="*/ 2984017 h 4691428"/>
                <a:gd name="connsiteX2756" fmla="*/ 5705188 w 9550116"/>
                <a:gd name="connsiteY2756" fmla="*/ 2976979 h 4691428"/>
                <a:gd name="connsiteX2757" fmla="*/ 5677020 w 9550116"/>
                <a:gd name="connsiteY2757" fmla="*/ 2998091 h 4691428"/>
                <a:gd name="connsiteX2758" fmla="*/ 5659415 w 9550116"/>
                <a:gd name="connsiteY2758" fmla="*/ 3005128 h 4691428"/>
                <a:gd name="connsiteX2759" fmla="*/ 5659415 w 9550116"/>
                <a:gd name="connsiteY2759" fmla="*/ 3012165 h 4691428"/>
                <a:gd name="connsiteX2760" fmla="*/ 5631247 w 9550116"/>
                <a:gd name="connsiteY2760" fmla="*/ 3026239 h 4691428"/>
                <a:gd name="connsiteX2761" fmla="*/ 5585474 w 9550116"/>
                <a:gd name="connsiteY2761" fmla="*/ 3057905 h 4691428"/>
                <a:gd name="connsiteX2762" fmla="*/ 5578432 w 9550116"/>
                <a:gd name="connsiteY2762" fmla="*/ 3089572 h 4691428"/>
                <a:gd name="connsiteX2763" fmla="*/ 5560827 w 9550116"/>
                <a:gd name="connsiteY2763" fmla="*/ 3089572 h 4691428"/>
                <a:gd name="connsiteX2764" fmla="*/ 5553785 w 9550116"/>
                <a:gd name="connsiteY2764" fmla="*/ 3110683 h 4691428"/>
                <a:gd name="connsiteX2765" fmla="*/ 5546743 w 9550116"/>
                <a:gd name="connsiteY2765" fmla="*/ 3128276 h 4691428"/>
                <a:gd name="connsiteX2766" fmla="*/ 5532659 w 9550116"/>
                <a:gd name="connsiteY2766" fmla="*/ 3135313 h 4691428"/>
                <a:gd name="connsiteX2767" fmla="*/ 5532659 w 9550116"/>
                <a:gd name="connsiteY2767" fmla="*/ 3149387 h 4691428"/>
                <a:gd name="connsiteX2768" fmla="*/ 5522096 w 9550116"/>
                <a:gd name="connsiteY2768" fmla="*/ 3219757 h 4691428"/>
                <a:gd name="connsiteX2769" fmla="*/ 5532659 w 9550116"/>
                <a:gd name="connsiteY2769" fmla="*/ 3247906 h 4691428"/>
                <a:gd name="connsiteX2770" fmla="*/ 5532659 w 9550116"/>
                <a:gd name="connsiteY2770" fmla="*/ 3286609 h 4691428"/>
                <a:gd name="connsiteX2771" fmla="*/ 5546743 w 9550116"/>
                <a:gd name="connsiteY2771" fmla="*/ 3314758 h 4691428"/>
                <a:gd name="connsiteX2772" fmla="*/ 5560827 w 9550116"/>
                <a:gd name="connsiteY2772" fmla="*/ 3346425 h 4691428"/>
                <a:gd name="connsiteX2773" fmla="*/ 5560827 w 9550116"/>
                <a:gd name="connsiteY2773" fmla="*/ 3430869 h 4691428"/>
                <a:gd name="connsiteX2774" fmla="*/ 5539701 w 9550116"/>
                <a:gd name="connsiteY2774" fmla="*/ 3483647 h 4691428"/>
                <a:gd name="connsiteX2775" fmla="*/ 5493928 w 9550116"/>
                <a:gd name="connsiteY2775" fmla="*/ 3508277 h 4691428"/>
                <a:gd name="connsiteX2776" fmla="*/ 5493928 w 9550116"/>
                <a:gd name="connsiteY2776" fmla="*/ 3515313 h 4691428"/>
                <a:gd name="connsiteX2777" fmla="*/ 5476323 w 9550116"/>
                <a:gd name="connsiteY2777" fmla="*/ 3522351 h 4691428"/>
                <a:gd name="connsiteX2778" fmla="*/ 5469281 w 9550116"/>
                <a:gd name="connsiteY2778" fmla="*/ 3536425 h 4691428"/>
                <a:gd name="connsiteX2779" fmla="*/ 5455197 w 9550116"/>
                <a:gd name="connsiteY2779" fmla="*/ 3536425 h 4691428"/>
                <a:gd name="connsiteX2780" fmla="*/ 5441113 w 9550116"/>
                <a:gd name="connsiteY2780" fmla="*/ 3543461 h 4691428"/>
                <a:gd name="connsiteX2781" fmla="*/ 5416467 w 9550116"/>
                <a:gd name="connsiteY2781" fmla="*/ 3561054 h 4691428"/>
                <a:gd name="connsiteX2782" fmla="*/ 5423508 w 9550116"/>
                <a:gd name="connsiteY2782" fmla="*/ 3705313 h 4691428"/>
                <a:gd name="connsiteX2783" fmla="*/ 5409425 w 9550116"/>
                <a:gd name="connsiteY2783" fmla="*/ 3705313 h 4691428"/>
                <a:gd name="connsiteX2784" fmla="*/ 5402382 w 9550116"/>
                <a:gd name="connsiteY2784" fmla="*/ 3719388 h 4691428"/>
                <a:gd name="connsiteX2785" fmla="*/ 5381256 w 9550116"/>
                <a:gd name="connsiteY2785" fmla="*/ 3726425 h 4691428"/>
                <a:gd name="connsiteX2786" fmla="*/ 5349567 w 9550116"/>
                <a:gd name="connsiteY2786" fmla="*/ 3747536 h 4691428"/>
                <a:gd name="connsiteX2787" fmla="*/ 5349567 w 9550116"/>
                <a:gd name="connsiteY2787" fmla="*/ 3786239 h 4691428"/>
                <a:gd name="connsiteX2788" fmla="*/ 5335483 w 9550116"/>
                <a:gd name="connsiteY2788" fmla="*/ 3817906 h 4691428"/>
                <a:gd name="connsiteX2789" fmla="*/ 5324921 w 9550116"/>
                <a:gd name="connsiteY2789" fmla="*/ 3824943 h 4691428"/>
                <a:gd name="connsiteX2790" fmla="*/ 5310837 w 9550116"/>
                <a:gd name="connsiteY2790" fmla="*/ 3856610 h 4691428"/>
                <a:gd name="connsiteX2791" fmla="*/ 5310837 w 9550116"/>
                <a:gd name="connsiteY2791" fmla="*/ 3870684 h 4691428"/>
                <a:gd name="connsiteX2792" fmla="*/ 5296753 w 9550116"/>
                <a:gd name="connsiteY2792" fmla="*/ 3870684 h 4691428"/>
                <a:gd name="connsiteX2793" fmla="*/ 5296753 w 9550116"/>
                <a:gd name="connsiteY2793" fmla="*/ 3891795 h 4691428"/>
                <a:gd name="connsiteX2794" fmla="*/ 5282669 w 9550116"/>
                <a:gd name="connsiteY2794" fmla="*/ 3891795 h 4691428"/>
                <a:gd name="connsiteX2795" fmla="*/ 5282669 w 9550116"/>
                <a:gd name="connsiteY2795" fmla="*/ 3902351 h 4691428"/>
                <a:gd name="connsiteX2796" fmla="*/ 5272106 w 9550116"/>
                <a:gd name="connsiteY2796" fmla="*/ 3902351 h 4691428"/>
                <a:gd name="connsiteX2797" fmla="*/ 5258022 w 9550116"/>
                <a:gd name="connsiteY2797" fmla="*/ 3923462 h 4691428"/>
                <a:gd name="connsiteX2798" fmla="*/ 5243938 w 9550116"/>
                <a:gd name="connsiteY2798" fmla="*/ 3930499 h 4691428"/>
                <a:gd name="connsiteX2799" fmla="*/ 5243938 w 9550116"/>
                <a:gd name="connsiteY2799" fmla="*/ 3941055 h 4691428"/>
                <a:gd name="connsiteX2800" fmla="*/ 5233375 w 9550116"/>
                <a:gd name="connsiteY2800" fmla="*/ 3941055 h 4691428"/>
                <a:gd name="connsiteX2801" fmla="*/ 5219291 w 9550116"/>
                <a:gd name="connsiteY2801" fmla="*/ 3955129 h 4691428"/>
                <a:gd name="connsiteX2802" fmla="*/ 5205207 w 9550116"/>
                <a:gd name="connsiteY2802" fmla="*/ 3969203 h 4691428"/>
                <a:gd name="connsiteX2803" fmla="*/ 5184081 w 9550116"/>
                <a:gd name="connsiteY2803" fmla="*/ 3976240 h 4691428"/>
                <a:gd name="connsiteX2804" fmla="*/ 5173518 w 9550116"/>
                <a:gd name="connsiteY2804" fmla="*/ 3976240 h 4691428"/>
                <a:gd name="connsiteX2805" fmla="*/ 5145350 w 9550116"/>
                <a:gd name="connsiteY2805" fmla="*/ 3983277 h 4691428"/>
                <a:gd name="connsiteX2806" fmla="*/ 5089014 w 9550116"/>
                <a:gd name="connsiteY2806" fmla="*/ 3983277 h 4691428"/>
                <a:gd name="connsiteX2807" fmla="*/ 5089014 w 9550116"/>
                <a:gd name="connsiteY2807" fmla="*/ 3990314 h 4691428"/>
                <a:gd name="connsiteX2808" fmla="*/ 5043241 w 9550116"/>
                <a:gd name="connsiteY2808" fmla="*/ 3993833 h 4691428"/>
                <a:gd name="connsiteX2809" fmla="*/ 5043241 w 9550116"/>
                <a:gd name="connsiteY2809" fmla="*/ 4000869 h 4691428"/>
                <a:gd name="connsiteX2810" fmla="*/ 4983384 w 9550116"/>
                <a:gd name="connsiteY2810" fmla="*/ 3993833 h 4691428"/>
                <a:gd name="connsiteX2811" fmla="*/ 4969300 w 9550116"/>
                <a:gd name="connsiteY2811" fmla="*/ 3916425 h 4691428"/>
                <a:gd name="connsiteX2812" fmla="*/ 4944653 w 9550116"/>
                <a:gd name="connsiteY2812" fmla="*/ 3863647 h 4691428"/>
                <a:gd name="connsiteX2813" fmla="*/ 4930569 w 9550116"/>
                <a:gd name="connsiteY2813" fmla="*/ 3842536 h 4691428"/>
                <a:gd name="connsiteX2814" fmla="*/ 4891838 w 9550116"/>
                <a:gd name="connsiteY2814" fmla="*/ 3751055 h 4691428"/>
                <a:gd name="connsiteX2815" fmla="*/ 4884796 w 9550116"/>
                <a:gd name="connsiteY2815" fmla="*/ 3765129 h 4691428"/>
                <a:gd name="connsiteX2816" fmla="*/ 4870712 w 9550116"/>
                <a:gd name="connsiteY2816" fmla="*/ 3740499 h 4691428"/>
                <a:gd name="connsiteX2817" fmla="*/ 4863670 w 9550116"/>
                <a:gd name="connsiteY2817" fmla="*/ 3694758 h 4691428"/>
                <a:gd name="connsiteX2818" fmla="*/ 4856628 w 9550116"/>
                <a:gd name="connsiteY2818" fmla="*/ 3634943 h 4691428"/>
                <a:gd name="connsiteX2819" fmla="*/ 4839023 w 9550116"/>
                <a:gd name="connsiteY2819" fmla="*/ 3627906 h 4691428"/>
                <a:gd name="connsiteX2820" fmla="*/ 4824939 w 9550116"/>
                <a:gd name="connsiteY2820" fmla="*/ 3613832 h 4691428"/>
                <a:gd name="connsiteX2821" fmla="*/ 4824939 w 9550116"/>
                <a:gd name="connsiteY2821" fmla="*/ 3596239 h 4691428"/>
                <a:gd name="connsiteX2822" fmla="*/ 4810855 w 9550116"/>
                <a:gd name="connsiteY2822" fmla="*/ 3596239 h 4691428"/>
                <a:gd name="connsiteX2823" fmla="*/ 4803813 w 9550116"/>
                <a:gd name="connsiteY2823" fmla="*/ 3575128 h 4691428"/>
                <a:gd name="connsiteX2824" fmla="*/ 4810855 w 9550116"/>
                <a:gd name="connsiteY2824" fmla="*/ 3550499 h 4691428"/>
                <a:gd name="connsiteX2825" fmla="*/ 4793250 w 9550116"/>
                <a:gd name="connsiteY2825" fmla="*/ 3522351 h 4691428"/>
                <a:gd name="connsiteX2826" fmla="*/ 4824939 w 9550116"/>
                <a:gd name="connsiteY2826" fmla="*/ 3406239 h 4691428"/>
                <a:gd name="connsiteX2827" fmla="*/ 4817897 w 9550116"/>
                <a:gd name="connsiteY2827" fmla="*/ 3371054 h 4691428"/>
                <a:gd name="connsiteX2828" fmla="*/ 4839023 w 9550116"/>
                <a:gd name="connsiteY2828" fmla="*/ 3364017 h 4691428"/>
                <a:gd name="connsiteX2829" fmla="*/ 4846065 w 9550116"/>
                <a:gd name="connsiteY2829" fmla="*/ 3353461 h 4691428"/>
                <a:gd name="connsiteX2830" fmla="*/ 4831981 w 9550116"/>
                <a:gd name="connsiteY2830" fmla="*/ 3300683 h 4691428"/>
                <a:gd name="connsiteX2831" fmla="*/ 4824939 w 9550116"/>
                <a:gd name="connsiteY2831" fmla="*/ 3261980 h 4691428"/>
                <a:gd name="connsiteX2832" fmla="*/ 4824939 w 9550116"/>
                <a:gd name="connsiteY2832" fmla="*/ 3216239 h 4691428"/>
                <a:gd name="connsiteX2833" fmla="*/ 4810855 w 9550116"/>
                <a:gd name="connsiteY2833" fmla="*/ 3209202 h 4691428"/>
                <a:gd name="connsiteX2834" fmla="*/ 4817897 w 9550116"/>
                <a:gd name="connsiteY2834" fmla="*/ 3195128 h 4691428"/>
                <a:gd name="connsiteX2835" fmla="*/ 4810855 w 9550116"/>
                <a:gd name="connsiteY2835" fmla="*/ 3188091 h 4691428"/>
                <a:gd name="connsiteX2836" fmla="*/ 4800292 w 9550116"/>
                <a:gd name="connsiteY2836" fmla="*/ 3170498 h 4691428"/>
                <a:gd name="connsiteX2837" fmla="*/ 4800292 w 9550116"/>
                <a:gd name="connsiteY2837" fmla="*/ 3156424 h 4691428"/>
                <a:gd name="connsiteX2838" fmla="*/ 4786208 w 9550116"/>
                <a:gd name="connsiteY2838" fmla="*/ 3149387 h 4691428"/>
                <a:gd name="connsiteX2839" fmla="*/ 4793250 w 9550116"/>
                <a:gd name="connsiteY2839" fmla="*/ 3149387 h 4691428"/>
                <a:gd name="connsiteX2840" fmla="*/ 4758044 w 9550116"/>
                <a:gd name="connsiteY2840" fmla="*/ 3121239 h 4691428"/>
                <a:gd name="connsiteX2841" fmla="*/ 4754523 w 9550116"/>
                <a:gd name="connsiteY2841" fmla="*/ 3117721 h 4691428"/>
                <a:gd name="connsiteX2842" fmla="*/ 4733397 w 9550116"/>
                <a:gd name="connsiteY2842" fmla="*/ 3103647 h 4691428"/>
                <a:gd name="connsiteX2843" fmla="*/ 4733397 w 9550116"/>
                <a:gd name="connsiteY2843" fmla="*/ 2938276 h 4691428"/>
                <a:gd name="connsiteX2844" fmla="*/ 4719313 w 9550116"/>
                <a:gd name="connsiteY2844" fmla="*/ 2920683 h 4691428"/>
                <a:gd name="connsiteX2845" fmla="*/ 4627767 w 9550116"/>
                <a:gd name="connsiteY2845" fmla="*/ 2906609 h 4691428"/>
                <a:gd name="connsiteX2846" fmla="*/ 4613683 w 9550116"/>
                <a:gd name="connsiteY2846" fmla="*/ 2874943 h 4691428"/>
                <a:gd name="connsiteX2847" fmla="*/ 4543263 w 9550116"/>
                <a:gd name="connsiteY2847" fmla="*/ 2867905 h 4691428"/>
                <a:gd name="connsiteX2848" fmla="*/ 4515095 w 9550116"/>
                <a:gd name="connsiteY2848" fmla="*/ 2874943 h 4691428"/>
                <a:gd name="connsiteX2849" fmla="*/ 4476364 w 9550116"/>
                <a:gd name="connsiteY2849" fmla="*/ 2878461 h 4691428"/>
                <a:gd name="connsiteX2850" fmla="*/ 4462280 w 9550116"/>
                <a:gd name="connsiteY2850" fmla="*/ 2892535 h 4691428"/>
                <a:gd name="connsiteX2851" fmla="*/ 4391860 w 9550116"/>
                <a:gd name="connsiteY2851" fmla="*/ 2906609 h 4691428"/>
                <a:gd name="connsiteX2852" fmla="*/ 4370734 w 9550116"/>
                <a:gd name="connsiteY2852" fmla="*/ 2899572 h 4691428"/>
                <a:gd name="connsiteX2853" fmla="*/ 4247499 w 9550116"/>
                <a:gd name="connsiteY2853" fmla="*/ 2913646 h 4691428"/>
                <a:gd name="connsiteX2854" fmla="*/ 4215810 w 9550116"/>
                <a:gd name="connsiteY2854" fmla="*/ 2892535 h 4691428"/>
                <a:gd name="connsiteX2855" fmla="*/ 4215810 w 9550116"/>
                <a:gd name="connsiteY2855" fmla="*/ 2878461 h 4691428"/>
                <a:gd name="connsiteX2856" fmla="*/ 4194684 w 9550116"/>
                <a:gd name="connsiteY2856" fmla="*/ 2878461 h 4691428"/>
                <a:gd name="connsiteX2857" fmla="*/ 4194684 w 9550116"/>
                <a:gd name="connsiteY2857" fmla="*/ 2867905 h 4691428"/>
                <a:gd name="connsiteX2858" fmla="*/ 4180600 w 9550116"/>
                <a:gd name="connsiteY2858" fmla="*/ 2860869 h 4691428"/>
                <a:gd name="connsiteX2859" fmla="*/ 4170037 w 9550116"/>
                <a:gd name="connsiteY2859" fmla="*/ 2846794 h 4691428"/>
                <a:gd name="connsiteX2860" fmla="*/ 4162995 w 9550116"/>
                <a:gd name="connsiteY2860" fmla="*/ 2839757 h 4691428"/>
                <a:gd name="connsiteX2861" fmla="*/ 4155953 w 9550116"/>
                <a:gd name="connsiteY2861" fmla="*/ 2829202 h 4691428"/>
                <a:gd name="connsiteX2862" fmla="*/ 4141869 w 9550116"/>
                <a:gd name="connsiteY2862" fmla="*/ 2822165 h 4691428"/>
                <a:gd name="connsiteX2863" fmla="*/ 4141869 w 9550116"/>
                <a:gd name="connsiteY2863" fmla="*/ 2808091 h 4691428"/>
                <a:gd name="connsiteX2864" fmla="*/ 4127785 w 9550116"/>
                <a:gd name="connsiteY2864" fmla="*/ 2801053 h 4691428"/>
                <a:gd name="connsiteX2865" fmla="*/ 4134827 w 9550116"/>
                <a:gd name="connsiteY2865" fmla="*/ 2794017 h 4691428"/>
                <a:gd name="connsiteX2866" fmla="*/ 4103138 w 9550116"/>
                <a:gd name="connsiteY2866" fmla="*/ 2755313 h 4691428"/>
                <a:gd name="connsiteX2867" fmla="*/ 4057365 w 9550116"/>
                <a:gd name="connsiteY2867" fmla="*/ 2734201 h 4691428"/>
                <a:gd name="connsiteX2868" fmla="*/ 4064408 w 9550116"/>
                <a:gd name="connsiteY2868" fmla="*/ 2716609 h 4691428"/>
                <a:gd name="connsiteX2869" fmla="*/ 4036240 w 9550116"/>
                <a:gd name="connsiteY2869" fmla="*/ 2709572 h 4691428"/>
                <a:gd name="connsiteX2870" fmla="*/ 4025677 w 9550116"/>
                <a:gd name="connsiteY2870" fmla="*/ 2688461 h 4691428"/>
                <a:gd name="connsiteX2871" fmla="*/ 4025677 w 9550116"/>
                <a:gd name="connsiteY2871" fmla="*/ 2663831 h 4691428"/>
                <a:gd name="connsiteX2872" fmla="*/ 4018634 w 9550116"/>
                <a:gd name="connsiteY2872" fmla="*/ 2656794 h 4691428"/>
                <a:gd name="connsiteX2873" fmla="*/ 4004551 w 9550116"/>
                <a:gd name="connsiteY2873" fmla="*/ 2632165 h 4691428"/>
                <a:gd name="connsiteX2874" fmla="*/ 4025677 w 9550116"/>
                <a:gd name="connsiteY2874" fmla="*/ 2625127 h 4691428"/>
                <a:gd name="connsiteX2875" fmla="*/ 4036240 w 9550116"/>
                <a:gd name="connsiteY2875" fmla="*/ 2604016 h 4691428"/>
                <a:gd name="connsiteX2876" fmla="*/ 4036240 w 9550116"/>
                <a:gd name="connsiteY2876" fmla="*/ 2494942 h 4691428"/>
                <a:gd name="connsiteX2877" fmla="*/ 4025677 w 9550116"/>
                <a:gd name="connsiteY2877" fmla="*/ 2487905 h 4691428"/>
                <a:gd name="connsiteX2878" fmla="*/ 4029198 w 9550116"/>
                <a:gd name="connsiteY2878" fmla="*/ 2473831 h 4691428"/>
                <a:gd name="connsiteX2879" fmla="*/ 4025677 w 9550116"/>
                <a:gd name="connsiteY2879" fmla="*/ 2445683 h 4691428"/>
                <a:gd name="connsiteX2880" fmla="*/ 4050323 w 9550116"/>
                <a:gd name="connsiteY2880" fmla="*/ 2428090 h 4691428"/>
                <a:gd name="connsiteX2881" fmla="*/ 4057365 w 9550116"/>
                <a:gd name="connsiteY2881" fmla="*/ 2389387 h 4691428"/>
                <a:gd name="connsiteX2882" fmla="*/ 4071449 w 9550116"/>
                <a:gd name="connsiteY2882" fmla="*/ 2389387 h 4691428"/>
                <a:gd name="connsiteX2883" fmla="*/ 4064408 w 9550116"/>
                <a:gd name="connsiteY2883" fmla="*/ 2368275 h 4691428"/>
                <a:gd name="connsiteX2884" fmla="*/ 4110180 w 9550116"/>
                <a:gd name="connsiteY2884" fmla="*/ 2322535 h 4691428"/>
                <a:gd name="connsiteX2885" fmla="*/ 4127785 w 9550116"/>
                <a:gd name="connsiteY2885" fmla="*/ 2276794 h 4691428"/>
                <a:gd name="connsiteX2886" fmla="*/ 4141869 w 9550116"/>
                <a:gd name="connsiteY2886" fmla="*/ 2262720 h 4691428"/>
                <a:gd name="connsiteX2887" fmla="*/ 4208768 w 9550116"/>
                <a:gd name="connsiteY2887" fmla="*/ 2199386 h 4691428"/>
                <a:gd name="connsiteX2888" fmla="*/ 4233415 w 9550116"/>
                <a:gd name="connsiteY2888" fmla="*/ 2164201 h 4691428"/>
                <a:gd name="connsiteX2889" fmla="*/ 4233415 w 9550116"/>
                <a:gd name="connsiteY2889" fmla="*/ 2125497 h 4691428"/>
                <a:gd name="connsiteX2890" fmla="*/ 4261583 w 9550116"/>
                <a:gd name="connsiteY2890" fmla="*/ 2118460 h 4691428"/>
                <a:gd name="connsiteX2891" fmla="*/ 4293272 w 9550116"/>
                <a:gd name="connsiteY2891" fmla="*/ 2079757 h 4691428"/>
                <a:gd name="connsiteX2892" fmla="*/ 4300314 w 9550116"/>
                <a:gd name="connsiteY2892" fmla="*/ 2072719 h 4691428"/>
                <a:gd name="connsiteX2893" fmla="*/ 4314398 w 9550116"/>
                <a:gd name="connsiteY2893" fmla="*/ 2055127 h 4691428"/>
                <a:gd name="connsiteX2894" fmla="*/ 4370734 w 9550116"/>
                <a:gd name="connsiteY2894" fmla="*/ 2041053 h 4691428"/>
                <a:gd name="connsiteX2895" fmla="*/ 4391860 w 9550116"/>
                <a:gd name="connsiteY2895" fmla="*/ 2065683 h 4691428"/>
                <a:gd name="connsiteX2896" fmla="*/ 4458759 w 9550116"/>
                <a:gd name="connsiteY2896" fmla="*/ 2048090 h 4691428"/>
                <a:gd name="connsiteX2897" fmla="*/ 4529179 w 9550116"/>
                <a:gd name="connsiteY2897" fmla="*/ 2012905 h 4691428"/>
                <a:gd name="connsiteX2898" fmla="*/ 4550305 w 9550116"/>
                <a:gd name="connsiteY2898" fmla="*/ 2009386 h 4691428"/>
                <a:gd name="connsiteX2899" fmla="*/ 4574952 w 9550116"/>
                <a:gd name="connsiteY2899" fmla="*/ 2012905 h 4691428"/>
                <a:gd name="connsiteX2900" fmla="*/ 4613683 w 9550116"/>
                <a:gd name="connsiteY2900" fmla="*/ 2009386 h 4691428"/>
                <a:gd name="connsiteX2901" fmla="*/ 4620725 w 9550116"/>
                <a:gd name="connsiteY2901" fmla="*/ 2012905 h 4691428"/>
                <a:gd name="connsiteX2902" fmla="*/ 4694666 w 9550116"/>
                <a:gd name="connsiteY2902" fmla="*/ 2019942 h 4691428"/>
                <a:gd name="connsiteX2903" fmla="*/ 4740439 w 9550116"/>
                <a:gd name="connsiteY2903" fmla="*/ 2012905 h 4691428"/>
                <a:gd name="connsiteX2904" fmla="*/ 4765086 w 9550116"/>
                <a:gd name="connsiteY2904" fmla="*/ 2012905 h 4691428"/>
                <a:gd name="connsiteX2905" fmla="*/ 4772128 w 9550116"/>
                <a:gd name="connsiteY2905" fmla="*/ 2026979 h 4691428"/>
                <a:gd name="connsiteX2906" fmla="*/ 4758044 w 9550116"/>
                <a:gd name="connsiteY2906" fmla="*/ 2034016 h 4691428"/>
                <a:gd name="connsiteX2907" fmla="*/ 4765086 w 9550116"/>
                <a:gd name="connsiteY2907" fmla="*/ 2041053 h 4691428"/>
                <a:gd name="connsiteX2908" fmla="*/ 4758044 w 9550116"/>
                <a:gd name="connsiteY2908" fmla="*/ 2048090 h 4691428"/>
                <a:gd name="connsiteX2909" fmla="*/ 4765086 w 9550116"/>
                <a:gd name="connsiteY2909" fmla="*/ 2062164 h 4691428"/>
                <a:gd name="connsiteX2910" fmla="*/ 4772128 w 9550116"/>
                <a:gd name="connsiteY2910" fmla="*/ 2111423 h 4691428"/>
                <a:gd name="connsiteX2911" fmla="*/ 4793250 w 9550116"/>
                <a:gd name="connsiteY2911" fmla="*/ 2118460 h 4691428"/>
                <a:gd name="connsiteX2912" fmla="*/ 4803813 w 9550116"/>
                <a:gd name="connsiteY2912" fmla="*/ 2125497 h 4691428"/>
                <a:gd name="connsiteX2913" fmla="*/ 4803813 w 9550116"/>
                <a:gd name="connsiteY2913" fmla="*/ 2139571 h 4691428"/>
                <a:gd name="connsiteX2914" fmla="*/ 4824939 w 9550116"/>
                <a:gd name="connsiteY2914" fmla="*/ 2146609 h 4691428"/>
                <a:gd name="connsiteX2915" fmla="*/ 4870712 w 9550116"/>
                <a:gd name="connsiteY2915" fmla="*/ 2146609 h 4691428"/>
                <a:gd name="connsiteX2916" fmla="*/ 4877754 w 9550116"/>
                <a:gd name="connsiteY2916" fmla="*/ 2157164 h 4691428"/>
                <a:gd name="connsiteX2917" fmla="*/ 4909443 w 9550116"/>
                <a:gd name="connsiteY2917" fmla="*/ 2164201 h 4691428"/>
                <a:gd name="connsiteX2918" fmla="*/ 4916485 w 9550116"/>
                <a:gd name="connsiteY2918" fmla="*/ 2178275 h 4691428"/>
                <a:gd name="connsiteX2919" fmla="*/ 4930569 w 9550116"/>
                <a:gd name="connsiteY2919" fmla="*/ 2178275 h 4691428"/>
                <a:gd name="connsiteX2920" fmla="*/ 4948174 w 9550116"/>
                <a:gd name="connsiteY2920" fmla="*/ 2185312 h 4691428"/>
                <a:gd name="connsiteX2921" fmla="*/ 4955216 w 9550116"/>
                <a:gd name="connsiteY2921" fmla="*/ 2199386 h 4691428"/>
                <a:gd name="connsiteX2922" fmla="*/ 4976342 w 9550116"/>
                <a:gd name="connsiteY2922" fmla="*/ 2192349 h 4691428"/>
                <a:gd name="connsiteX2923" fmla="*/ 4983384 w 9550116"/>
                <a:gd name="connsiteY2923" fmla="*/ 2199386 h 4691428"/>
                <a:gd name="connsiteX2924" fmla="*/ 4993947 w 9550116"/>
                <a:gd name="connsiteY2924" fmla="*/ 2199386 h 4691428"/>
                <a:gd name="connsiteX2925" fmla="*/ 5008031 w 9550116"/>
                <a:gd name="connsiteY2925" fmla="*/ 2185312 h 4691428"/>
                <a:gd name="connsiteX2926" fmla="*/ 5015073 w 9550116"/>
                <a:gd name="connsiteY2926" fmla="*/ 2178275 h 4691428"/>
                <a:gd name="connsiteX2927" fmla="*/ 5036199 w 9550116"/>
                <a:gd name="connsiteY2927" fmla="*/ 2146609 h 4691428"/>
                <a:gd name="connsiteX2928" fmla="*/ 5074930 w 9550116"/>
                <a:gd name="connsiteY2928" fmla="*/ 2139571 h 4691428"/>
                <a:gd name="connsiteX2929" fmla="*/ 5081972 w 9550116"/>
                <a:gd name="connsiteY2929" fmla="*/ 2146609 h 4691428"/>
                <a:gd name="connsiteX2930" fmla="*/ 5106619 w 9550116"/>
                <a:gd name="connsiteY2930" fmla="*/ 2146609 h 4691428"/>
                <a:gd name="connsiteX2931" fmla="*/ 5120703 w 9550116"/>
                <a:gd name="connsiteY2931" fmla="*/ 2157164 h 4691428"/>
                <a:gd name="connsiteX2932" fmla="*/ 5138308 w 9550116"/>
                <a:gd name="connsiteY2932" fmla="*/ 2153645 h 4691428"/>
                <a:gd name="connsiteX2933" fmla="*/ 5138308 w 9550116"/>
                <a:gd name="connsiteY2933" fmla="*/ 2164201 h 4691428"/>
                <a:gd name="connsiteX2934" fmla="*/ 5166476 w 9550116"/>
                <a:gd name="connsiteY2934" fmla="*/ 2157164 h 4691428"/>
                <a:gd name="connsiteX2935" fmla="*/ 5152392 w 9550116"/>
                <a:gd name="connsiteY2935" fmla="*/ 2164201 h 4691428"/>
                <a:gd name="connsiteX2936" fmla="*/ 5219291 w 9550116"/>
                <a:gd name="connsiteY2936" fmla="*/ 2178275 h 4691428"/>
                <a:gd name="connsiteX2937" fmla="*/ 5282669 w 9550116"/>
                <a:gd name="connsiteY2937" fmla="*/ 2178275 h 4691428"/>
                <a:gd name="connsiteX2938" fmla="*/ 5324921 w 9550116"/>
                <a:gd name="connsiteY2938" fmla="*/ 2178275 h 4691428"/>
                <a:gd name="connsiteX2939" fmla="*/ 5335483 w 9550116"/>
                <a:gd name="connsiteY2939" fmla="*/ 2178275 h 4691428"/>
                <a:gd name="connsiteX2940" fmla="*/ 5370694 w 9550116"/>
                <a:gd name="connsiteY2940" fmla="*/ 2185312 h 4691428"/>
                <a:gd name="connsiteX2941" fmla="*/ 5402382 w 9550116"/>
                <a:gd name="connsiteY2941" fmla="*/ 2171238 h 4691428"/>
                <a:gd name="connsiteX2942" fmla="*/ 5423508 w 9550116"/>
                <a:gd name="connsiteY2942" fmla="*/ 2132534 h 4691428"/>
                <a:gd name="connsiteX2943" fmla="*/ 5416467 w 9550116"/>
                <a:gd name="connsiteY2943" fmla="*/ 2107905 h 4691428"/>
                <a:gd name="connsiteX2944" fmla="*/ 5455197 w 9550116"/>
                <a:gd name="connsiteY2944" fmla="*/ 2086794 h 4691428"/>
                <a:gd name="connsiteX2945" fmla="*/ 5427029 w 9550116"/>
                <a:gd name="connsiteY2945" fmla="*/ 2055127 h 4691428"/>
                <a:gd name="connsiteX2946" fmla="*/ 5434071 w 9550116"/>
                <a:gd name="connsiteY2946" fmla="*/ 2026979 h 4691428"/>
                <a:gd name="connsiteX2947" fmla="*/ 5381256 w 9550116"/>
                <a:gd name="connsiteY2947" fmla="*/ 2002349 h 4691428"/>
                <a:gd name="connsiteX2948" fmla="*/ 5342525 w 9550116"/>
                <a:gd name="connsiteY2948" fmla="*/ 2019942 h 4691428"/>
                <a:gd name="connsiteX2949" fmla="*/ 5335483 w 9550116"/>
                <a:gd name="connsiteY2949" fmla="*/ 2009386 h 4691428"/>
                <a:gd name="connsiteX2950" fmla="*/ 5289711 w 9550116"/>
                <a:gd name="connsiteY2950" fmla="*/ 2009386 h 4691428"/>
                <a:gd name="connsiteX2951" fmla="*/ 5272106 w 9550116"/>
                <a:gd name="connsiteY2951" fmla="*/ 2019942 h 4691428"/>
                <a:gd name="connsiteX2952" fmla="*/ 5226333 w 9550116"/>
                <a:gd name="connsiteY2952" fmla="*/ 2002349 h 4691428"/>
                <a:gd name="connsiteX2953" fmla="*/ 5219291 w 9550116"/>
                <a:gd name="connsiteY2953" fmla="*/ 1974201 h 4691428"/>
                <a:gd name="connsiteX2954" fmla="*/ 5205207 w 9550116"/>
                <a:gd name="connsiteY2954" fmla="*/ 1967164 h 4691428"/>
                <a:gd name="connsiteX2955" fmla="*/ 5180560 w 9550116"/>
                <a:gd name="connsiteY2955" fmla="*/ 1956608 h 4691428"/>
                <a:gd name="connsiteX2956" fmla="*/ 5180560 w 9550116"/>
                <a:gd name="connsiteY2956" fmla="*/ 1882719 h 4691428"/>
                <a:gd name="connsiteX2957" fmla="*/ 5138308 w 9550116"/>
                <a:gd name="connsiteY2957" fmla="*/ 1903831 h 4691428"/>
                <a:gd name="connsiteX2958" fmla="*/ 5099577 w 9550116"/>
                <a:gd name="connsiteY2958" fmla="*/ 1896793 h 4691428"/>
                <a:gd name="connsiteX2959" fmla="*/ 5092535 w 9550116"/>
                <a:gd name="connsiteY2959" fmla="*/ 1910867 h 4691428"/>
                <a:gd name="connsiteX2960" fmla="*/ 5106619 w 9550116"/>
                <a:gd name="connsiteY2960" fmla="*/ 1921423 h 4691428"/>
                <a:gd name="connsiteX2961" fmla="*/ 5120703 w 9550116"/>
                <a:gd name="connsiteY2961" fmla="*/ 1935497 h 4691428"/>
                <a:gd name="connsiteX2962" fmla="*/ 5127745 w 9550116"/>
                <a:gd name="connsiteY2962" fmla="*/ 1963645 h 4691428"/>
                <a:gd name="connsiteX2963" fmla="*/ 5113661 w 9550116"/>
                <a:gd name="connsiteY2963" fmla="*/ 1974201 h 4691428"/>
                <a:gd name="connsiteX2964" fmla="*/ 5099577 w 9550116"/>
                <a:gd name="connsiteY2964" fmla="*/ 1995312 h 4691428"/>
                <a:gd name="connsiteX2965" fmla="*/ 5074930 w 9550116"/>
                <a:gd name="connsiteY2965" fmla="*/ 2009386 h 4691428"/>
                <a:gd name="connsiteX2966" fmla="*/ 5060846 w 9550116"/>
                <a:gd name="connsiteY2966" fmla="*/ 1995312 h 4691428"/>
                <a:gd name="connsiteX2967" fmla="*/ 5074930 w 9550116"/>
                <a:gd name="connsiteY2967" fmla="*/ 1981238 h 4691428"/>
                <a:gd name="connsiteX2968" fmla="*/ 5060846 w 9550116"/>
                <a:gd name="connsiteY2968" fmla="*/ 1949571 h 4691428"/>
                <a:gd name="connsiteX2969" fmla="*/ 5036199 w 9550116"/>
                <a:gd name="connsiteY2969" fmla="*/ 1949571 h 4691428"/>
                <a:gd name="connsiteX2970" fmla="*/ 5046762 w 9550116"/>
                <a:gd name="connsiteY2970" fmla="*/ 1942534 h 4691428"/>
                <a:gd name="connsiteX2971" fmla="*/ 5015073 w 9550116"/>
                <a:gd name="connsiteY2971" fmla="*/ 1917905 h 4691428"/>
                <a:gd name="connsiteX2972" fmla="*/ 5000989 w 9550116"/>
                <a:gd name="connsiteY2972" fmla="*/ 1851053 h 4691428"/>
                <a:gd name="connsiteX2973" fmla="*/ 4983384 w 9550116"/>
                <a:gd name="connsiteY2973" fmla="*/ 1844016 h 4691428"/>
                <a:gd name="connsiteX2974" fmla="*/ 4990426 w 9550116"/>
                <a:gd name="connsiteY2974" fmla="*/ 1829941 h 4691428"/>
                <a:gd name="connsiteX2975" fmla="*/ 4962258 w 9550116"/>
                <a:gd name="connsiteY2975" fmla="*/ 1822905 h 4691428"/>
                <a:gd name="connsiteX2976" fmla="*/ 4969300 w 9550116"/>
                <a:gd name="connsiteY2976" fmla="*/ 1812349 h 4691428"/>
                <a:gd name="connsiteX2977" fmla="*/ 4962258 w 9550116"/>
                <a:gd name="connsiteY2977" fmla="*/ 1819386 h 4691428"/>
                <a:gd name="connsiteX2978" fmla="*/ 4955216 w 9550116"/>
                <a:gd name="connsiteY2978" fmla="*/ 1805312 h 4691428"/>
                <a:gd name="connsiteX2979" fmla="*/ 4902401 w 9550116"/>
                <a:gd name="connsiteY2979" fmla="*/ 1791238 h 4691428"/>
                <a:gd name="connsiteX2980" fmla="*/ 4891838 w 9550116"/>
                <a:gd name="connsiteY2980" fmla="*/ 1777164 h 4691428"/>
                <a:gd name="connsiteX2981" fmla="*/ 4891838 w 9550116"/>
                <a:gd name="connsiteY2981" fmla="*/ 1766608 h 4691428"/>
                <a:gd name="connsiteX2982" fmla="*/ 4877754 w 9550116"/>
                <a:gd name="connsiteY2982" fmla="*/ 1766608 h 4691428"/>
                <a:gd name="connsiteX2983" fmla="*/ 4870712 w 9550116"/>
                <a:gd name="connsiteY2983" fmla="*/ 1745497 h 4691428"/>
                <a:gd name="connsiteX2984" fmla="*/ 4856628 w 9550116"/>
                <a:gd name="connsiteY2984" fmla="*/ 1738460 h 4691428"/>
                <a:gd name="connsiteX2985" fmla="*/ 4849586 w 9550116"/>
                <a:gd name="connsiteY2985" fmla="*/ 1724386 h 4691428"/>
                <a:gd name="connsiteX2986" fmla="*/ 4810855 w 9550116"/>
                <a:gd name="connsiteY2986" fmla="*/ 1724386 h 4691428"/>
                <a:gd name="connsiteX2987" fmla="*/ 4800292 w 9550116"/>
                <a:gd name="connsiteY2987" fmla="*/ 1738460 h 4691428"/>
                <a:gd name="connsiteX2988" fmla="*/ 4810855 w 9550116"/>
                <a:gd name="connsiteY2988" fmla="*/ 1766608 h 4691428"/>
                <a:gd name="connsiteX2989" fmla="*/ 4824939 w 9550116"/>
                <a:gd name="connsiteY2989" fmla="*/ 1784201 h 4691428"/>
                <a:gd name="connsiteX2990" fmla="*/ 4839023 w 9550116"/>
                <a:gd name="connsiteY2990" fmla="*/ 1791238 h 4691428"/>
                <a:gd name="connsiteX2991" fmla="*/ 4856628 w 9550116"/>
                <a:gd name="connsiteY2991" fmla="*/ 1819386 h 4691428"/>
                <a:gd name="connsiteX2992" fmla="*/ 4870712 w 9550116"/>
                <a:gd name="connsiteY2992" fmla="*/ 1836979 h 4691428"/>
                <a:gd name="connsiteX2993" fmla="*/ 4877754 w 9550116"/>
                <a:gd name="connsiteY2993" fmla="*/ 1844016 h 4691428"/>
                <a:gd name="connsiteX2994" fmla="*/ 4902401 w 9550116"/>
                <a:gd name="connsiteY2994" fmla="*/ 1865127 h 4691428"/>
                <a:gd name="connsiteX2995" fmla="*/ 4916485 w 9550116"/>
                <a:gd name="connsiteY2995" fmla="*/ 1868645 h 4691428"/>
                <a:gd name="connsiteX2996" fmla="*/ 4923527 w 9550116"/>
                <a:gd name="connsiteY2996" fmla="*/ 1865127 h 4691428"/>
                <a:gd name="connsiteX2997" fmla="*/ 4937611 w 9550116"/>
                <a:gd name="connsiteY2997" fmla="*/ 1868645 h 4691428"/>
                <a:gd name="connsiteX2998" fmla="*/ 4955216 w 9550116"/>
                <a:gd name="connsiteY2998" fmla="*/ 1889756 h 4691428"/>
                <a:gd name="connsiteX2999" fmla="*/ 4916485 w 9550116"/>
                <a:gd name="connsiteY2999" fmla="*/ 1896793 h 4691428"/>
                <a:gd name="connsiteX3000" fmla="*/ 4930569 w 9550116"/>
                <a:gd name="connsiteY3000" fmla="*/ 1910867 h 4691428"/>
                <a:gd name="connsiteX3001" fmla="*/ 4930569 w 9550116"/>
                <a:gd name="connsiteY3001" fmla="*/ 1942534 h 4691428"/>
                <a:gd name="connsiteX3002" fmla="*/ 4895359 w 9550116"/>
                <a:gd name="connsiteY3002" fmla="*/ 1956608 h 4691428"/>
                <a:gd name="connsiteX3003" fmla="*/ 4909443 w 9550116"/>
                <a:gd name="connsiteY3003" fmla="*/ 1928460 h 4691428"/>
                <a:gd name="connsiteX3004" fmla="*/ 4895359 w 9550116"/>
                <a:gd name="connsiteY3004" fmla="*/ 1910867 h 4691428"/>
                <a:gd name="connsiteX3005" fmla="*/ 4884796 w 9550116"/>
                <a:gd name="connsiteY3005" fmla="*/ 1889756 h 4691428"/>
                <a:gd name="connsiteX3006" fmla="*/ 4863670 w 9550116"/>
                <a:gd name="connsiteY3006" fmla="*/ 1868645 h 4691428"/>
                <a:gd name="connsiteX3007" fmla="*/ 4810855 w 9550116"/>
                <a:gd name="connsiteY3007" fmla="*/ 1858090 h 4691428"/>
                <a:gd name="connsiteX3008" fmla="*/ 4786208 w 9550116"/>
                <a:gd name="connsiteY3008" fmla="*/ 1819386 h 4691428"/>
                <a:gd name="connsiteX3009" fmla="*/ 4779167 w 9550116"/>
                <a:gd name="connsiteY3009" fmla="*/ 1812349 h 4691428"/>
                <a:gd name="connsiteX3010" fmla="*/ 4765086 w 9550116"/>
                <a:gd name="connsiteY3010" fmla="*/ 1805312 h 4691428"/>
                <a:gd name="connsiteX3011" fmla="*/ 4765086 w 9550116"/>
                <a:gd name="connsiteY3011" fmla="*/ 1791238 h 4691428"/>
                <a:gd name="connsiteX3012" fmla="*/ 4740439 w 9550116"/>
                <a:gd name="connsiteY3012" fmla="*/ 1791238 h 4691428"/>
                <a:gd name="connsiteX3013" fmla="*/ 4754523 w 9550116"/>
                <a:gd name="connsiteY3013" fmla="*/ 1784201 h 4691428"/>
                <a:gd name="connsiteX3014" fmla="*/ 4687624 w 9550116"/>
                <a:gd name="connsiteY3014" fmla="*/ 1777164 h 4691428"/>
                <a:gd name="connsiteX3015" fmla="*/ 4701708 w 9550116"/>
                <a:gd name="connsiteY3015" fmla="*/ 1784201 h 4691428"/>
                <a:gd name="connsiteX3016" fmla="*/ 4680582 w 9550116"/>
                <a:gd name="connsiteY3016" fmla="*/ 1791238 h 4691428"/>
                <a:gd name="connsiteX3017" fmla="*/ 4655935 w 9550116"/>
                <a:gd name="connsiteY3017" fmla="*/ 1819386 h 4691428"/>
                <a:gd name="connsiteX3018" fmla="*/ 4589036 w 9550116"/>
                <a:gd name="connsiteY3018" fmla="*/ 1798275 h 4691428"/>
                <a:gd name="connsiteX3019" fmla="*/ 4560868 w 9550116"/>
                <a:gd name="connsiteY3019" fmla="*/ 1812349 h 4691428"/>
                <a:gd name="connsiteX3020" fmla="*/ 4560868 w 9550116"/>
                <a:gd name="connsiteY3020" fmla="*/ 1858090 h 4691428"/>
                <a:gd name="connsiteX3021" fmla="*/ 4511574 w 9550116"/>
                <a:gd name="connsiteY3021" fmla="*/ 1896793 h 4691428"/>
                <a:gd name="connsiteX3022" fmla="*/ 4462280 w 9550116"/>
                <a:gd name="connsiteY3022" fmla="*/ 1921423 h 4691428"/>
                <a:gd name="connsiteX3023" fmla="*/ 4469322 w 9550116"/>
                <a:gd name="connsiteY3023" fmla="*/ 1949571 h 4691428"/>
                <a:gd name="connsiteX3024" fmla="*/ 4444675 w 9550116"/>
                <a:gd name="connsiteY3024" fmla="*/ 1967164 h 4691428"/>
                <a:gd name="connsiteX3025" fmla="*/ 4451717 w 9550116"/>
                <a:gd name="connsiteY3025" fmla="*/ 1981238 h 4691428"/>
                <a:gd name="connsiteX3026" fmla="*/ 4416507 w 9550116"/>
                <a:gd name="connsiteY3026" fmla="*/ 1988275 h 4691428"/>
                <a:gd name="connsiteX3027" fmla="*/ 4405944 w 9550116"/>
                <a:gd name="connsiteY3027" fmla="*/ 2009386 h 4691428"/>
                <a:gd name="connsiteX3028" fmla="*/ 4332003 w 9550116"/>
                <a:gd name="connsiteY3028" fmla="*/ 2026979 h 4691428"/>
                <a:gd name="connsiteX3029" fmla="*/ 4314398 w 9550116"/>
                <a:gd name="connsiteY3029" fmla="*/ 2002349 h 4691428"/>
                <a:gd name="connsiteX3030" fmla="*/ 4240457 w 9550116"/>
                <a:gd name="connsiteY3030" fmla="*/ 2002349 h 4691428"/>
                <a:gd name="connsiteX3031" fmla="*/ 4233415 w 9550116"/>
                <a:gd name="connsiteY3031" fmla="*/ 1935497 h 4691428"/>
                <a:gd name="connsiteX3032" fmla="*/ 4247499 w 9550116"/>
                <a:gd name="connsiteY3032" fmla="*/ 1910867 h 4691428"/>
                <a:gd name="connsiteX3033" fmla="*/ 4254541 w 9550116"/>
                <a:gd name="connsiteY3033" fmla="*/ 1858090 h 4691428"/>
                <a:gd name="connsiteX3034" fmla="*/ 4233415 w 9550116"/>
                <a:gd name="connsiteY3034" fmla="*/ 1819386 h 4691428"/>
                <a:gd name="connsiteX3035" fmla="*/ 4247499 w 9550116"/>
                <a:gd name="connsiteY3035" fmla="*/ 1798275 h 4691428"/>
                <a:gd name="connsiteX3036" fmla="*/ 4300314 w 9550116"/>
                <a:gd name="connsiteY3036" fmla="*/ 1812349 h 4691428"/>
                <a:gd name="connsiteX3037" fmla="*/ 4391860 w 9550116"/>
                <a:gd name="connsiteY3037" fmla="*/ 1812349 h 4691428"/>
                <a:gd name="connsiteX3038" fmla="*/ 4405944 w 9550116"/>
                <a:gd name="connsiteY3038" fmla="*/ 1812349 h 4691428"/>
                <a:gd name="connsiteX3039" fmla="*/ 4412986 w 9550116"/>
                <a:gd name="connsiteY3039" fmla="*/ 1805312 h 4691428"/>
                <a:gd name="connsiteX3040" fmla="*/ 4412986 w 9550116"/>
                <a:gd name="connsiteY3040" fmla="*/ 1812349 h 4691428"/>
                <a:gd name="connsiteX3041" fmla="*/ 4444675 w 9550116"/>
                <a:gd name="connsiteY3041" fmla="*/ 1777164 h 4691428"/>
                <a:gd name="connsiteX3042" fmla="*/ 4444675 w 9550116"/>
                <a:gd name="connsiteY3042" fmla="*/ 1720867 h 4691428"/>
                <a:gd name="connsiteX3043" fmla="*/ 4437633 w 9550116"/>
                <a:gd name="connsiteY3043" fmla="*/ 1692719 h 4691428"/>
                <a:gd name="connsiteX3044" fmla="*/ 4416507 w 9550116"/>
                <a:gd name="connsiteY3044" fmla="*/ 1685682 h 4691428"/>
                <a:gd name="connsiteX3045" fmla="*/ 4423549 w 9550116"/>
                <a:gd name="connsiteY3045" fmla="*/ 1668089 h 4691428"/>
                <a:gd name="connsiteX3046" fmla="*/ 4412986 w 9550116"/>
                <a:gd name="connsiteY3046" fmla="*/ 1675127 h 4691428"/>
                <a:gd name="connsiteX3047" fmla="*/ 4405944 w 9550116"/>
                <a:gd name="connsiteY3047" fmla="*/ 1661053 h 4691428"/>
                <a:gd name="connsiteX3048" fmla="*/ 4370734 w 9550116"/>
                <a:gd name="connsiteY3048" fmla="*/ 1654015 h 4691428"/>
                <a:gd name="connsiteX3049" fmla="*/ 4363692 w 9550116"/>
                <a:gd name="connsiteY3049" fmla="*/ 1646978 h 4691428"/>
                <a:gd name="connsiteX3050" fmla="*/ 4353129 w 9550116"/>
                <a:gd name="connsiteY3050" fmla="*/ 1639941 h 4691428"/>
                <a:gd name="connsiteX3051" fmla="*/ 4363692 w 9550116"/>
                <a:gd name="connsiteY3051" fmla="*/ 1632904 h 4691428"/>
                <a:gd name="connsiteX3052" fmla="*/ 4437633 w 9550116"/>
                <a:gd name="connsiteY3052" fmla="*/ 1622349 h 4691428"/>
                <a:gd name="connsiteX3053" fmla="*/ 4423549 w 9550116"/>
                <a:gd name="connsiteY3053" fmla="*/ 1608275 h 4691428"/>
                <a:gd name="connsiteX3054" fmla="*/ 4462280 w 9550116"/>
                <a:gd name="connsiteY3054" fmla="*/ 1608275 h 4691428"/>
                <a:gd name="connsiteX3055" fmla="*/ 4483406 w 9550116"/>
                <a:gd name="connsiteY3055" fmla="*/ 1608275 h 4691428"/>
                <a:gd name="connsiteX3056" fmla="*/ 4522137 w 9550116"/>
                <a:gd name="connsiteY3056" fmla="*/ 1576608 h 4691428"/>
                <a:gd name="connsiteX3057" fmla="*/ 4536221 w 9550116"/>
                <a:gd name="connsiteY3057" fmla="*/ 1541423 h 4691428"/>
                <a:gd name="connsiteX3058" fmla="*/ 4574952 w 9550116"/>
                <a:gd name="connsiteY3058" fmla="*/ 1541423 h 4691428"/>
                <a:gd name="connsiteX3059" fmla="*/ 4560868 w 9550116"/>
                <a:gd name="connsiteY3059" fmla="*/ 1534386 h 4691428"/>
                <a:gd name="connsiteX3060" fmla="*/ 4574952 w 9550116"/>
                <a:gd name="connsiteY3060" fmla="*/ 1509756 h 4691428"/>
                <a:gd name="connsiteX3061" fmla="*/ 4603120 w 9550116"/>
                <a:gd name="connsiteY3061" fmla="*/ 1509756 h 4691428"/>
                <a:gd name="connsiteX3062" fmla="*/ 4613683 w 9550116"/>
                <a:gd name="connsiteY3062" fmla="*/ 1456978 h 4691428"/>
                <a:gd name="connsiteX3063" fmla="*/ 4641851 w 9550116"/>
                <a:gd name="connsiteY3063" fmla="*/ 1456978 h 4691428"/>
                <a:gd name="connsiteX3064" fmla="*/ 4655935 w 9550116"/>
                <a:gd name="connsiteY3064" fmla="*/ 1442904 h 4691428"/>
                <a:gd name="connsiteX3065" fmla="*/ 4659456 w 9550116"/>
                <a:gd name="connsiteY3065" fmla="*/ 1449941 h 4691428"/>
                <a:gd name="connsiteX3066" fmla="*/ 4666498 w 9550116"/>
                <a:gd name="connsiteY3066" fmla="*/ 1442904 h 4691428"/>
                <a:gd name="connsiteX3067" fmla="*/ 4694666 w 9550116"/>
                <a:gd name="connsiteY3067" fmla="*/ 1442904 h 4691428"/>
                <a:gd name="connsiteX3068" fmla="*/ 4719313 w 9550116"/>
                <a:gd name="connsiteY3068" fmla="*/ 1432349 h 4691428"/>
                <a:gd name="connsiteX3069" fmla="*/ 4701708 w 9550116"/>
                <a:gd name="connsiteY3069" fmla="*/ 1397163 h 4691428"/>
                <a:gd name="connsiteX3070" fmla="*/ 4705229 w 9550116"/>
                <a:gd name="connsiteY3070" fmla="*/ 1365497 h 4691428"/>
                <a:gd name="connsiteX3071" fmla="*/ 4712271 w 9550116"/>
                <a:gd name="connsiteY3071" fmla="*/ 1319756 h 4691428"/>
                <a:gd name="connsiteX3072" fmla="*/ 4740439 w 9550116"/>
                <a:gd name="connsiteY3072" fmla="*/ 1319756 h 4691428"/>
                <a:gd name="connsiteX3073" fmla="*/ 4754523 w 9550116"/>
                <a:gd name="connsiteY3073" fmla="*/ 1305682 h 4691428"/>
                <a:gd name="connsiteX3074" fmla="*/ 4765086 w 9550116"/>
                <a:gd name="connsiteY3074" fmla="*/ 1312719 h 4691428"/>
                <a:gd name="connsiteX3075" fmla="*/ 4758044 w 9550116"/>
                <a:gd name="connsiteY3075" fmla="*/ 1333830 h 4691428"/>
                <a:gd name="connsiteX3076" fmla="*/ 4772128 w 9550116"/>
                <a:gd name="connsiteY3076" fmla="*/ 1351423 h 4691428"/>
                <a:gd name="connsiteX3077" fmla="*/ 4765086 w 9550116"/>
                <a:gd name="connsiteY3077" fmla="*/ 1372534 h 4691428"/>
                <a:gd name="connsiteX3078" fmla="*/ 4803813 w 9550116"/>
                <a:gd name="connsiteY3078" fmla="*/ 1379571 h 4691428"/>
                <a:gd name="connsiteX3079" fmla="*/ 4758044 w 9550116"/>
                <a:gd name="connsiteY3079" fmla="*/ 1404200 h 4691428"/>
                <a:gd name="connsiteX3080" fmla="*/ 4779167 w 9550116"/>
                <a:gd name="connsiteY3080" fmla="*/ 1425311 h 4691428"/>
                <a:gd name="connsiteX3081" fmla="*/ 4800292 w 9550116"/>
                <a:gd name="connsiteY3081" fmla="*/ 1435867 h 4691428"/>
                <a:gd name="connsiteX3082" fmla="*/ 4803813 w 9550116"/>
                <a:gd name="connsiteY3082" fmla="*/ 1425311 h 4691428"/>
                <a:gd name="connsiteX3083" fmla="*/ 4831981 w 9550116"/>
                <a:gd name="connsiteY3083" fmla="*/ 1425311 h 4691428"/>
                <a:gd name="connsiteX3084" fmla="*/ 4856628 w 9550116"/>
                <a:gd name="connsiteY3084" fmla="*/ 1432349 h 4691428"/>
                <a:gd name="connsiteX3085" fmla="*/ 4895359 w 9550116"/>
                <a:gd name="connsiteY3085" fmla="*/ 1425311 h 4691428"/>
                <a:gd name="connsiteX3086" fmla="*/ 4930569 w 9550116"/>
                <a:gd name="connsiteY3086" fmla="*/ 1425311 h 4691428"/>
                <a:gd name="connsiteX3087" fmla="*/ 4930569 w 9550116"/>
                <a:gd name="connsiteY3087" fmla="*/ 1418274 h 4691428"/>
                <a:gd name="connsiteX3088" fmla="*/ 4976342 w 9550116"/>
                <a:gd name="connsiteY3088" fmla="*/ 1404200 h 4691428"/>
                <a:gd name="connsiteX3089" fmla="*/ 5036199 w 9550116"/>
                <a:gd name="connsiteY3089" fmla="*/ 1397163 h 4691428"/>
                <a:gd name="connsiteX3090" fmla="*/ 5036199 w 9550116"/>
                <a:gd name="connsiteY3090" fmla="*/ 1372534 h 4691428"/>
                <a:gd name="connsiteX3091" fmla="*/ 5046762 w 9550116"/>
                <a:gd name="connsiteY3091" fmla="*/ 1358460 h 4691428"/>
                <a:gd name="connsiteX3092" fmla="*/ 5053804 w 9550116"/>
                <a:gd name="connsiteY3092" fmla="*/ 1337348 h 4691428"/>
                <a:gd name="connsiteX3093" fmla="*/ 5053804 w 9550116"/>
                <a:gd name="connsiteY3093" fmla="*/ 1319756 h 4691428"/>
                <a:gd name="connsiteX3094" fmla="*/ 5081972 w 9550116"/>
                <a:gd name="connsiteY3094" fmla="*/ 1305682 h 4691428"/>
                <a:gd name="connsiteX3095" fmla="*/ 5089014 w 9550116"/>
                <a:gd name="connsiteY3095" fmla="*/ 1319756 h 4691428"/>
                <a:gd name="connsiteX3096" fmla="*/ 5113661 w 9550116"/>
                <a:gd name="connsiteY3096" fmla="*/ 1312719 h 4691428"/>
                <a:gd name="connsiteX3097" fmla="*/ 5127745 w 9550116"/>
                <a:gd name="connsiteY3097" fmla="*/ 1298645 h 4691428"/>
                <a:gd name="connsiteX3098" fmla="*/ 5113661 w 9550116"/>
                <a:gd name="connsiteY3098" fmla="*/ 1274015 h 4691428"/>
                <a:gd name="connsiteX3099" fmla="*/ 5120703 w 9550116"/>
                <a:gd name="connsiteY3099" fmla="*/ 1245867 h 4691428"/>
                <a:gd name="connsiteX3100" fmla="*/ 5138308 w 9550116"/>
                <a:gd name="connsiteY3100" fmla="*/ 1235311 h 4691428"/>
                <a:gd name="connsiteX3101" fmla="*/ 5184081 w 9550116"/>
                <a:gd name="connsiteY3101" fmla="*/ 1235311 h 4691428"/>
                <a:gd name="connsiteX3102" fmla="*/ 5191123 w 9550116"/>
                <a:gd name="connsiteY3102" fmla="*/ 1242348 h 4691428"/>
                <a:gd name="connsiteX3103" fmla="*/ 5205207 w 9550116"/>
                <a:gd name="connsiteY3103" fmla="*/ 1235311 h 4691428"/>
                <a:gd name="connsiteX3104" fmla="*/ 5219291 w 9550116"/>
                <a:gd name="connsiteY3104" fmla="*/ 1242348 h 4691428"/>
                <a:gd name="connsiteX3105" fmla="*/ 5226333 w 9550116"/>
                <a:gd name="connsiteY3105" fmla="*/ 1228274 h 4691428"/>
                <a:gd name="connsiteX3106" fmla="*/ 5236896 w 9550116"/>
                <a:gd name="connsiteY3106" fmla="*/ 1228274 h 4691428"/>
                <a:gd name="connsiteX3107" fmla="*/ 5265064 w 9550116"/>
                <a:gd name="connsiteY3107" fmla="*/ 1214200 h 4691428"/>
                <a:gd name="connsiteX3108" fmla="*/ 5243938 w 9550116"/>
                <a:gd name="connsiteY3108" fmla="*/ 1182533 h 4691428"/>
                <a:gd name="connsiteX3109" fmla="*/ 5233375 w 9550116"/>
                <a:gd name="connsiteY3109" fmla="*/ 1193089 h 4691428"/>
                <a:gd name="connsiteX3110" fmla="*/ 5219291 w 9550116"/>
                <a:gd name="connsiteY3110" fmla="*/ 1189571 h 4691428"/>
                <a:gd name="connsiteX3111" fmla="*/ 5212249 w 9550116"/>
                <a:gd name="connsiteY3111" fmla="*/ 1193089 h 4691428"/>
                <a:gd name="connsiteX3112" fmla="*/ 5198165 w 9550116"/>
                <a:gd name="connsiteY3112" fmla="*/ 1189571 h 4691428"/>
                <a:gd name="connsiteX3113" fmla="*/ 5166476 w 9550116"/>
                <a:gd name="connsiteY3113" fmla="*/ 1193089 h 4691428"/>
                <a:gd name="connsiteX3114" fmla="*/ 5159434 w 9550116"/>
                <a:gd name="connsiteY3114" fmla="*/ 1207163 h 4691428"/>
                <a:gd name="connsiteX3115" fmla="*/ 5081972 w 9550116"/>
                <a:gd name="connsiteY3115" fmla="*/ 1200126 h 4691428"/>
                <a:gd name="connsiteX3116" fmla="*/ 5081972 w 9550116"/>
                <a:gd name="connsiteY3116" fmla="*/ 1189571 h 4691428"/>
                <a:gd name="connsiteX3117" fmla="*/ 5053804 w 9550116"/>
                <a:gd name="connsiteY3117" fmla="*/ 1182533 h 4691428"/>
                <a:gd name="connsiteX3118" fmla="*/ 5053804 w 9550116"/>
                <a:gd name="connsiteY3118" fmla="*/ 1084015 h 4691428"/>
                <a:gd name="connsiteX3119" fmla="*/ 5106619 w 9550116"/>
                <a:gd name="connsiteY3119" fmla="*/ 1069941 h 4691428"/>
                <a:gd name="connsiteX3120" fmla="*/ 5113661 w 9550116"/>
                <a:gd name="connsiteY3120" fmla="*/ 1045311 h 4691428"/>
                <a:gd name="connsiteX3121" fmla="*/ 5138308 w 9550116"/>
                <a:gd name="connsiteY3121" fmla="*/ 999570 h 4691428"/>
                <a:gd name="connsiteX3122" fmla="*/ 5152392 w 9550116"/>
                <a:gd name="connsiteY3122" fmla="*/ 999570 h 4691428"/>
                <a:gd name="connsiteX3123" fmla="*/ 5138308 w 9550116"/>
                <a:gd name="connsiteY3123" fmla="*/ 964385 h 4691428"/>
                <a:gd name="connsiteX3124" fmla="*/ 5099577 w 9550116"/>
                <a:gd name="connsiteY3124" fmla="*/ 964385 h 4691428"/>
                <a:gd name="connsiteX3125" fmla="*/ 5053804 w 9550116"/>
                <a:gd name="connsiteY3125" fmla="*/ 978459 h 4691428"/>
                <a:gd name="connsiteX3126" fmla="*/ 5046762 w 9550116"/>
                <a:gd name="connsiteY3126" fmla="*/ 1003089 h 4691428"/>
                <a:gd name="connsiteX3127" fmla="*/ 5036199 w 9550116"/>
                <a:gd name="connsiteY3127" fmla="*/ 1003089 h 4691428"/>
                <a:gd name="connsiteX3128" fmla="*/ 5036199 w 9550116"/>
                <a:gd name="connsiteY3128" fmla="*/ 1031237 h 4691428"/>
                <a:gd name="connsiteX3129" fmla="*/ 5008031 w 9550116"/>
                <a:gd name="connsiteY3129" fmla="*/ 1055867 h 4691428"/>
                <a:gd name="connsiteX3130" fmla="*/ 4962258 w 9550116"/>
                <a:gd name="connsiteY3130" fmla="*/ 1091052 h 4691428"/>
                <a:gd name="connsiteX3131" fmla="*/ 4962258 w 9550116"/>
                <a:gd name="connsiteY3131" fmla="*/ 1108645 h 4691428"/>
                <a:gd name="connsiteX3132" fmla="*/ 4955216 w 9550116"/>
                <a:gd name="connsiteY3132" fmla="*/ 1122719 h 4691428"/>
                <a:gd name="connsiteX3133" fmla="*/ 4944653 w 9550116"/>
                <a:gd name="connsiteY3133" fmla="*/ 1122719 h 4691428"/>
                <a:gd name="connsiteX3134" fmla="*/ 4944653 w 9550116"/>
                <a:gd name="connsiteY3134" fmla="*/ 1136793 h 4691428"/>
                <a:gd name="connsiteX3135" fmla="*/ 4937611 w 9550116"/>
                <a:gd name="connsiteY3135" fmla="*/ 1136793 h 4691428"/>
                <a:gd name="connsiteX3136" fmla="*/ 4930569 w 9550116"/>
                <a:gd name="connsiteY3136" fmla="*/ 1161422 h 4691428"/>
                <a:gd name="connsiteX3137" fmla="*/ 4937611 w 9550116"/>
                <a:gd name="connsiteY3137" fmla="*/ 1175496 h 4691428"/>
                <a:gd name="connsiteX3138" fmla="*/ 4969300 w 9550116"/>
                <a:gd name="connsiteY3138" fmla="*/ 1193089 h 4691428"/>
                <a:gd name="connsiteX3139" fmla="*/ 4983384 w 9550116"/>
                <a:gd name="connsiteY3139" fmla="*/ 1214200 h 4691428"/>
                <a:gd name="connsiteX3140" fmla="*/ 4969300 w 9550116"/>
                <a:gd name="connsiteY3140" fmla="*/ 1228274 h 4691428"/>
                <a:gd name="connsiteX3141" fmla="*/ 4962258 w 9550116"/>
                <a:gd name="connsiteY3141" fmla="*/ 1245867 h 4691428"/>
                <a:gd name="connsiteX3142" fmla="*/ 4937611 w 9550116"/>
                <a:gd name="connsiteY3142" fmla="*/ 1252904 h 4691428"/>
                <a:gd name="connsiteX3143" fmla="*/ 4916485 w 9550116"/>
                <a:gd name="connsiteY3143" fmla="*/ 1326793 h 4691428"/>
                <a:gd name="connsiteX3144" fmla="*/ 4877754 w 9550116"/>
                <a:gd name="connsiteY3144" fmla="*/ 1358460 h 4691428"/>
                <a:gd name="connsiteX3145" fmla="*/ 4870712 w 9550116"/>
                <a:gd name="connsiteY3145" fmla="*/ 1358460 h 4691428"/>
                <a:gd name="connsiteX3146" fmla="*/ 4863670 w 9550116"/>
                <a:gd name="connsiteY3146" fmla="*/ 1372534 h 4691428"/>
                <a:gd name="connsiteX3147" fmla="*/ 4831981 w 9550116"/>
                <a:gd name="connsiteY3147" fmla="*/ 1379571 h 4691428"/>
                <a:gd name="connsiteX3148" fmla="*/ 4824939 w 9550116"/>
                <a:gd name="connsiteY3148" fmla="*/ 1337348 h 4691428"/>
                <a:gd name="connsiteX3149" fmla="*/ 4810855 w 9550116"/>
                <a:gd name="connsiteY3149" fmla="*/ 1319756 h 4691428"/>
                <a:gd name="connsiteX3150" fmla="*/ 4793250 w 9550116"/>
                <a:gd name="connsiteY3150" fmla="*/ 1298645 h 4691428"/>
                <a:gd name="connsiteX3151" fmla="*/ 4779167 w 9550116"/>
                <a:gd name="connsiteY3151" fmla="*/ 1274015 h 4691428"/>
                <a:gd name="connsiteX3152" fmla="*/ 4786208 w 9550116"/>
                <a:gd name="connsiteY3152" fmla="*/ 1259941 h 4691428"/>
                <a:gd name="connsiteX3153" fmla="*/ 4754523 w 9550116"/>
                <a:gd name="connsiteY3153" fmla="*/ 1221237 h 4691428"/>
                <a:gd name="connsiteX3154" fmla="*/ 4705229 w 9550116"/>
                <a:gd name="connsiteY3154" fmla="*/ 1252904 h 4691428"/>
                <a:gd name="connsiteX3155" fmla="*/ 4719313 w 9550116"/>
                <a:gd name="connsiteY3155" fmla="*/ 1259941 h 4691428"/>
                <a:gd name="connsiteX3156" fmla="*/ 4705229 w 9550116"/>
                <a:gd name="connsiteY3156" fmla="*/ 1266978 h 4691428"/>
                <a:gd name="connsiteX3157" fmla="*/ 4687624 w 9550116"/>
                <a:gd name="connsiteY3157" fmla="*/ 1288089 h 4691428"/>
                <a:gd name="connsiteX3158" fmla="*/ 4634809 w 9550116"/>
                <a:gd name="connsiteY3158" fmla="*/ 1266978 h 4691428"/>
                <a:gd name="connsiteX3159" fmla="*/ 4648893 w 9550116"/>
                <a:gd name="connsiteY3159" fmla="*/ 1259941 h 4691428"/>
                <a:gd name="connsiteX3160" fmla="*/ 4648893 w 9550116"/>
                <a:gd name="connsiteY3160" fmla="*/ 1221237 h 4691428"/>
                <a:gd name="connsiteX3161" fmla="*/ 4627767 w 9550116"/>
                <a:gd name="connsiteY3161" fmla="*/ 1207163 h 4691428"/>
                <a:gd name="connsiteX3162" fmla="*/ 4634809 w 9550116"/>
                <a:gd name="connsiteY3162" fmla="*/ 1193089 h 4691428"/>
                <a:gd name="connsiteX3163" fmla="*/ 4620725 w 9550116"/>
                <a:gd name="connsiteY3163" fmla="*/ 1182533 h 4691428"/>
                <a:gd name="connsiteX3164" fmla="*/ 4620725 w 9550116"/>
                <a:gd name="connsiteY3164" fmla="*/ 1161422 h 4691428"/>
                <a:gd name="connsiteX3165" fmla="*/ 4627767 w 9550116"/>
                <a:gd name="connsiteY3165" fmla="*/ 1147348 h 4691428"/>
                <a:gd name="connsiteX3166" fmla="*/ 4634809 w 9550116"/>
                <a:gd name="connsiteY3166" fmla="*/ 1115682 h 4691428"/>
                <a:gd name="connsiteX3167" fmla="*/ 4655935 w 9550116"/>
                <a:gd name="connsiteY3167" fmla="*/ 1101607 h 4691428"/>
                <a:gd name="connsiteX3168" fmla="*/ 4659456 w 9550116"/>
                <a:gd name="connsiteY3168" fmla="*/ 1101607 h 4691428"/>
                <a:gd name="connsiteX3169" fmla="*/ 4673540 w 9550116"/>
                <a:gd name="connsiteY3169" fmla="*/ 1091052 h 4691428"/>
                <a:gd name="connsiteX3170" fmla="*/ 4680582 w 9550116"/>
                <a:gd name="connsiteY3170" fmla="*/ 1069941 h 4691428"/>
                <a:gd name="connsiteX3171" fmla="*/ 4701708 w 9550116"/>
                <a:gd name="connsiteY3171" fmla="*/ 1055867 h 4691428"/>
                <a:gd name="connsiteX3172" fmla="*/ 4733397 w 9550116"/>
                <a:gd name="connsiteY3172" fmla="*/ 1069941 h 4691428"/>
                <a:gd name="connsiteX3173" fmla="*/ 4719313 w 9550116"/>
                <a:gd name="connsiteY3173" fmla="*/ 1062904 h 4691428"/>
                <a:gd name="connsiteX3174" fmla="*/ 4772128 w 9550116"/>
                <a:gd name="connsiteY3174" fmla="*/ 1038274 h 4691428"/>
                <a:gd name="connsiteX3175" fmla="*/ 4772128 w 9550116"/>
                <a:gd name="connsiteY3175" fmla="*/ 1024200 h 4691428"/>
                <a:gd name="connsiteX3176" fmla="*/ 4786208 w 9550116"/>
                <a:gd name="connsiteY3176" fmla="*/ 1024200 h 4691428"/>
                <a:gd name="connsiteX3177" fmla="*/ 4786208 w 9550116"/>
                <a:gd name="connsiteY3177" fmla="*/ 1003089 h 4691428"/>
                <a:gd name="connsiteX3178" fmla="*/ 4803813 w 9550116"/>
                <a:gd name="connsiteY3178" fmla="*/ 992533 h 4691428"/>
                <a:gd name="connsiteX3179" fmla="*/ 4803813 w 9550116"/>
                <a:gd name="connsiteY3179" fmla="*/ 964385 h 4691428"/>
                <a:gd name="connsiteX3180" fmla="*/ 4817897 w 9550116"/>
                <a:gd name="connsiteY3180" fmla="*/ 971422 h 4691428"/>
                <a:gd name="connsiteX3181" fmla="*/ 4824939 w 9550116"/>
                <a:gd name="connsiteY3181" fmla="*/ 939755 h 4691428"/>
                <a:gd name="connsiteX3182" fmla="*/ 4856628 w 9550116"/>
                <a:gd name="connsiteY3182" fmla="*/ 925681 h 4691428"/>
                <a:gd name="connsiteX3183" fmla="*/ 4856628 w 9550116"/>
                <a:gd name="connsiteY3183" fmla="*/ 904570 h 4691428"/>
                <a:gd name="connsiteX3184" fmla="*/ 4877754 w 9550116"/>
                <a:gd name="connsiteY3184" fmla="*/ 886978 h 4691428"/>
                <a:gd name="connsiteX3185" fmla="*/ 4895359 w 9550116"/>
                <a:gd name="connsiteY3185" fmla="*/ 879941 h 4691428"/>
                <a:gd name="connsiteX3186" fmla="*/ 4891838 w 9550116"/>
                <a:gd name="connsiteY3186" fmla="*/ 865867 h 4691428"/>
                <a:gd name="connsiteX3187" fmla="*/ 4937611 w 9550116"/>
                <a:gd name="connsiteY3187" fmla="*/ 848274 h 4691428"/>
                <a:gd name="connsiteX3188" fmla="*/ 4944653 w 9550116"/>
                <a:gd name="connsiteY3188" fmla="*/ 820126 h 4691428"/>
                <a:gd name="connsiteX3189" fmla="*/ 4962258 w 9550116"/>
                <a:gd name="connsiteY3189" fmla="*/ 802533 h 4691428"/>
                <a:gd name="connsiteX3190" fmla="*/ 4983384 w 9550116"/>
                <a:gd name="connsiteY3190" fmla="*/ 781422 h 4691428"/>
                <a:gd name="connsiteX3191" fmla="*/ 5036199 w 9550116"/>
                <a:gd name="connsiteY3191" fmla="*/ 756792 h 4691428"/>
                <a:gd name="connsiteX3192" fmla="*/ 5092535 w 9550116"/>
                <a:gd name="connsiteY3192" fmla="*/ 760311 h 4691428"/>
                <a:gd name="connsiteX3193" fmla="*/ 5106619 w 9550116"/>
                <a:gd name="connsiteY3193" fmla="*/ 742718 h 4691428"/>
                <a:gd name="connsiteX3194" fmla="*/ 5138308 w 9550116"/>
                <a:gd name="connsiteY3194" fmla="*/ 735681 h 4691428"/>
                <a:gd name="connsiteX3195" fmla="*/ 5166476 w 9550116"/>
                <a:gd name="connsiteY3195" fmla="*/ 756792 h 4691428"/>
                <a:gd name="connsiteX3196" fmla="*/ 5191123 w 9550116"/>
                <a:gd name="connsiteY3196" fmla="*/ 742718 h 4691428"/>
                <a:gd name="connsiteX3197" fmla="*/ 5184081 w 9550116"/>
                <a:gd name="connsiteY3197" fmla="*/ 760311 h 4691428"/>
                <a:gd name="connsiteX3198" fmla="*/ 5236896 w 9550116"/>
                <a:gd name="connsiteY3198" fmla="*/ 749755 h 4691428"/>
                <a:gd name="connsiteX3199" fmla="*/ 5250980 w 9550116"/>
                <a:gd name="connsiteY3199" fmla="*/ 749755 h 4691428"/>
                <a:gd name="connsiteX3200" fmla="*/ 5296753 w 9550116"/>
                <a:gd name="connsiteY3200" fmla="*/ 756792 h 4691428"/>
                <a:gd name="connsiteX3201" fmla="*/ 5296753 w 9550116"/>
                <a:gd name="connsiteY3201" fmla="*/ 774385 h 4691428"/>
                <a:gd name="connsiteX3202" fmla="*/ 5282669 w 9550116"/>
                <a:gd name="connsiteY3202" fmla="*/ 774385 h 4691428"/>
                <a:gd name="connsiteX3203" fmla="*/ 5272106 w 9550116"/>
                <a:gd name="connsiteY3203" fmla="*/ 788459 h 4691428"/>
                <a:gd name="connsiteX3204" fmla="*/ 5335483 w 9550116"/>
                <a:gd name="connsiteY3204" fmla="*/ 788459 h 4691428"/>
                <a:gd name="connsiteX3205" fmla="*/ 5349567 w 9550116"/>
                <a:gd name="connsiteY3205" fmla="*/ 802533 h 4691428"/>
                <a:gd name="connsiteX3206" fmla="*/ 5370694 w 9550116"/>
                <a:gd name="connsiteY3206" fmla="*/ 806052 h 4691428"/>
                <a:gd name="connsiteX3207" fmla="*/ 5455197 w 9550116"/>
                <a:gd name="connsiteY3207" fmla="*/ 820126 h 4691428"/>
                <a:gd name="connsiteX3208" fmla="*/ 5476323 w 9550116"/>
                <a:gd name="connsiteY3208" fmla="*/ 848274 h 4691428"/>
                <a:gd name="connsiteX3209" fmla="*/ 5500970 w 9550116"/>
                <a:gd name="connsiteY3209" fmla="*/ 858829 h 4691428"/>
                <a:gd name="connsiteX3210" fmla="*/ 5539701 w 9550116"/>
                <a:gd name="connsiteY3210" fmla="*/ 865867 h 4691428"/>
                <a:gd name="connsiteX3211" fmla="*/ 5539701 w 9550116"/>
                <a:gd name="connsiteY3211" fmla="*/ 879941 h 4691428"/>
                <a:gd name="connsiteX3212" fmla="*/ 5560827 w 9550116"/>
                <a:gd name="connsiteY3212" fmla="*/ 879941 h 4691428"/>
                <a:gd name="connsiteX3213" fmla="*/ 5560827 w 9550116"/>
                <a:gd name="connsiteY3213" fmla="*/ 939755 h 4691428"/>
                <a:gd name="connsiteX3214" fmla="*/ 5522096 w 9550116"/>
                <a:gd name="connsiteY3214" fmla="*/ 946793 h 4691428"/>
                <a:gd name="connsiteX3215" fmla="*/ 5462239 w 9550116"/>
                <a:gd name="connsiteY3215" fmla="*/ 946793 h 4691428"/>
                <a:gd name="connsiteX3216" fmla="*/ 5455197 w 9550116"/>
                <a:gd name="connsiteY3216" fmla="*/ 932718 h 4691428"/>
                <a:gd name="connsiteX3217" fmla="*/ 5441113 w 9550116"/>
                <a:gd name="connsiteY3217" fmla="*/ 939755 h 4691428"/>
                <a:gd name="connsiteX3218" fmla="*/ 5427029 w 9550116"/>
                <a:gd name="connsiteY3218" fmla="*/ 925681 h 4691428"/>
                <a:gd name="connsiteX3219" fmla="*/ 5402382 w 9550116"/>
                <a:gd name="connsiteY3219" fmla="*/ 918644 h 4691428"/>
                <a:gd name="connsiteX3220" fmla="*/ 5363652 w 9550116"/>
                <a:gd name="connsiteY3220" fmla="*/ 918644 h 4691428"/>
                <a:gd name="connsiteX3221" fmla="*/ 5377735 w 9550116"/>
                <a:gd name="connsiteY3221" fmla="*/ 932718 h 4691428"/>
                <a:gd name="connsiteX3222" fmla="*/ 5395341 w 9550116"/>
                <a:gd name="connsiteY3222" fmla="*/ 939755 h 4691428"/>
                <a:gd name="connsiteX3223" fmla="*/ 5402382 w 9550116"/>
                <a:gd name="connsiteY3223" fmla="*/ 950311 h 4691428"/>
                <a:gd name="connsiteX3224" fmla="*/ 5402382 w 9550116"/>
                <a:gd name="connsiteY3224" fmla="*/ 964385 h 4691428"/>
                <a:gd name="connsiteX3225" fmla="*/ 5416467 w 9550116"/>
                <a:gd name="connsiteY3225" fmla="*/ 978459 h 4691428"/>
                <a:gd name="connsiteX3226" fmla="*/ 5427029 w 9550116"/>
                <a:gd name="connsiteY3226" fmla="*/ 1024200 h 4691428"/>
                <a:gd name="connsiteX3227" fmla="*/ 5476323 w 9550116"/>
                <a:gd name="connsiteY3227" fmla="*/ 1048830 h 4691428"/>
                <a:gd name="connsiteX3228" fmla="*/ 5493928 w 9550116"/>
                <a:gd name="connsiteY3228" fmla="*/ 1038274 h 4691428"/>
                <a:gd name="connsiteX3229" fmla="*/ 5455197 w 9550116"/>
                <a:gd name="connsiteY3229" fmla="*/ 1010126 h 4691428"/>
                <a:gd name="connsiteX3230" fmla="*/ 5508012 w 9550116"/>
                <a:gd name="connsiteY3230" fmla="*/ 999570 h 4691428"/>
                <a:gd name="connsiteX3231" fmla="*/ 5525617 w 9550116"/>
                <a:gd name="connsiteY3231" fmla="*/ 1017163 h 4691428"/>
                <a:gd name="connsiteX3232" fmla="*/ 5553785 w 9550116"/>
                <a:gd name="connsiteY3232" fmla="*/ 1024200 h 4691428"/>
                <a:gd name="connsiteX3233" fmla="*/ 5539701 w 9550116"/>
                <a:gd name="connsiteY3233" fmla="*/ 992533 h 4691428"/>
                <a:gd name="connsiteX3234" fmla="*/ 5571390 w 9550116"/>
                <a:gd name="connsiteY3234" fmla="*/ 971422 h 4691428"/>
                <a:gd name="connsiteX3235" fmla="*/ 5592516 w 9550116"/>
                <a:gd name="connsiteY3235" fmla="*/ 939755 h 4691428"/>
                <a:gd name="connsiteX3236" fmla="*/ 5652373 w 9550116"/>
                <a:gd name="connsiteY3236" fmla="*/ 950311 h 4691428"/>
                <a:gd name="connsiteX3237" fmla="*/ 5666457 w 9550116"/>
                <a:gd name="connsiteY3237" fmla="*/ 939755 h 4691428"/>
                <a:gd name="connsiteX3238" fmla="*/ 5652373 w 9550116"/>
                <a:gd name="connsiteY3238" fmla="*/ 918644 h 4691428"/>
                <a:gd name="connsiteX3239" fmla="*/ 5659415 w 9550116"/>
                <a:gd name="connsiteY3239" fmla="*/ 848274 h 4691428"/>
                <a:gd name="connsiteX3240" fmla="*/ 5712230 w 9550116"/>
                <a:gd name="connsiteY3240" fmla="*/ 855311 h 4691428"/>
                <a:gd name="connsiteX3241" fmla="*/ 5729835 w 9550116"/>
                <a:gd name="connsiteY3241" fmla="*/ 872904 h 4691428"/>
                <a:gd name="connsiteX3242" fmla="*/ 5691104 w 9550116"/>
                <a:gd name="connsiteY3242" fmla="*/ 872904 h 4691428"/>
                <a:gd name="connsiteX3243" fmla="*/ 5691104 w 9550116"/>
                <a:gd name="connsiteY3243" fmla="*/ 894015 h 4691428"/>
                <a:gd name="connsiteX3244" fmla="*/ 5722793 w 9550116"/>
                <a:gd name="connsiteY3244" fmla="*/ 901052 h 4691428"/>
                <a:gd name="connsiteX3245" fmla="*/ 5705188 w 9550116"/>
                <a:gd name="connsiteY3245" fmla="*/ 904570 h 4691428"/>
                <a:gd name="connsiteX3246" fmla="*/ 5729835 w 9550116"/>
                <a:gd name="connsiteY3246" fmla="*/ 918644 h 4691428"/>
                <a:gd name="connsiteX3247" fmla="*/ 5765045 w 9550116"/>
                <a:gd name="connsiteY3247" fmla="*/ 894015 h 4691428"/>
                <a:gd name="connsiteX3248" fmla="*/ 5768566 w 9550116"/>
                <a:gd name="connsiteY3248" fmla="*/ 879941 h 4691428"/>
                <a:gd name="connsiteX3249" fmla="*/ 5821381 w 9550116"/>
                <a:gd name="connsiteY3249" fmla="*/ 865867 h 4691428"/>
                <a:gd name="connsiteX3250" fmla="*/ 5835465 w 9550116"/>
                <a:gd name="connsiteY3250" fmla="*/ 848274 h 4691428"/>
                <a:gd name="connsiteX3251" fmla="*/ 5856591 w 9550116"/>
                <a:gd name="connsiteY3251" fmla="*/ 834200 h 4691428"/>
                <a:gd name="connsiteX3252" fmla="*/ 5927011 w 9550116"/>
                <a:gd name="connsiteY3252" fmla="*/ 820126 h 4691428"/>
                <a:gd name="connsiteX3253" fmla="*/ 5927011 w 9550116"/>
                <a:gd name="connsiteY3253" fmla="*/ 848274 h 4691428"/>
                <a:gd name="connsiteX3254" fmla="*/ 5986868 w 9550116"/>
                <a:gd name="connsiteY3254" fmla="*/ 841237 h 4691428"/>
                <a:gd name="connsiteX3255" fmla="*/ 6000952 w 9550116"/>
                <a:gd name="connsiteY3255" fmla="*/ 841237 h 4691428"/>
                <a:gd name="connsiteX3256" fmla="*/ 6000952 w 9550116"/>
                <a:gd name="connsiteY3256" fmla="*/ 834200 h 4691428"/>
                <a:gd name="connsiteX3257" fmla="*/ 6032641 w 9550116"/>
                <a:gd name="connsiteY3257" fmla="*/ 813089 h 4691428"/>
                <a:gd name="connsiteX3258" fmla="*/ 6085456 w 9550116"/>
                <a:gd name="connsiteY3258" fmla="*/ 841237 h 4691428"/>
                <a:gd name="connsiteX3259" fmla="*/ 6103061 w 9550116"/>
                <a:gd name="connsiteY3259" fmla="*/ 820126 h 4691428"/>
                <a:gd name="connsiteX3260" fmla="*/ 6099540 w 9550116"/>
                <a:gd name="connsiteY3260" fmla="*/ 802533 h 4691428"/>
                <a:gd name="connsiteX3261" fmla="*/ 6064330 w 9550116"/>
                <a:gd name="connsiteY3261" fmla="*/ 756792 h 4691428"/>
                <a:gd name="connsiteX3262" fmla="*/ 6099540 w 9550116"/>
                <a:gd name="connsiteY3262" fmla="*/ 774385 h 4691428"/>
                <a:gd name="connsiteX3263" fmla="*/ 6138271 w 9550116"/>
                <a:gd name="connsiteY3263" fmla="*/ 788459 h 4691428"/>
                <a:gd name="connsiteX3264" fmla="*/ 6145313 w 9550116"/>
                <a:gd name="connsiteY3264" fmla="*/ 781422 h 4691428"/>
                <a:gd name="connsiteX3265" fmla="*/ 6155876 w 9550116"/>
                <a:gd name="connsiteY3265" fmla="*/ 781422 h 4691428"/>
                <a:gd name="connsiteX3266" fmla="*/ 6169960 w 9550116"/>
                <a:gd name="connsiteY3266" fmla="*/ 795496 h 4691428"/>
                <a:gd name="connsiteX3267" fmla="*/ 6191086 w 9550116"/>
                <a:gd name="connsiteY3267" fmla="*/ 806052 h 4691428"/>
                <a:gd name="connsiteX3268" fmla="*/ 6243900 w 9550116"/>
                <a:gd name="connsiteY3268" fmla="*/ 802533 h 4691428"/>
                <a:gd name="connsiteX3269" fmla="*/ 6254463 w 9550116"/>
                <a:gd name="connsiteY3269" fmla="*/ 827163 h 4691428"/>
                <a:gd name="connsiteX3270" fmla="*/ 6275589 w 9550116"/>
                <a:gd name="connsiteY3270" fmla="*/ 841237 h 4691428"/>
                <a:gd name="connsiteX3271" fmla="*/ 6321362 w 9550116"/>
                <a:gd name="connsiteY3271" fmla="*/ 848274 h 4691428"/>
                <a:gd name="connsiteX3272" fmla="*/ 6296716 w 9550116"/>
                <a:gd name="connsiteY3272" fmla="*/ 788459 h 4691428"/>
                <a:gd name="connsiteX3273" fmla="*/ 6275589 w 9550116"/>
                <a:gd name="connsiteY3273" fmla="*/ 788459 h 4691428"/>
                <a:gd name="connsiteX3274" fmla="*/ 6282631 w 9550116"/>
                <a:gd name="connsiteY3274" fmla="*/ 749755 h 4691428"/>
                <a:gd name="connsiteX3275" fmla="*/ 6268547 w 9550116"/>
                <a:gd name="connsiteY3275" fmla="*/ 742718 h 4691428"/>
                <a:gd name="connsiteX3276" fmla="*/ 6268547 w 9550116"/>
                <a:gd name="connsiteY3276" fmla="*/ 728644 h 4691428"/>
                <a:gd name="connsiteX3277" fmla="*/ 6282631 w 9550116"/>
                <a:gd name="connsiteY3277" fmla="*/ 704015 h 4691428"/>
                <a:gd name="connsiteX3278" fmla="*/ 6307279 w 9550116"/>
                <a:gd name="connsiteY3278" fmla="*/ 689940 h 4691428"/>
                <a:gd name="connsiteX3279" fmla="*/ 6328404 w 9550116"/>
                <a:gd name="connsiteY3279" fmla="*/ 668829 h 4691428"/>
                <a:gd name="connsiteX3280" fmla="*/ 6346010 w 9550116"/>
                <a:gd name="connsiteY3280" fmla="*/ 623089 h 4691428"/>
                <a:gd name="connsiteX3281" fmla="*/ 6412908 w 9550116"/>
                <a:gd name="connsiteY3281" fmla="*/ 637163 h 4691428"/>
                <a:gd name="connsiteX3282" fmla="*/ 6419950 w 9550116"/>
                <a:gd name="connsiteY3282" fmla="*/ 658274 h 4691428"/>
                <a:gd name="connsiteX3283" fmla="*/ 6398825 w 9550116"/>
                <a:gd name="connsiteY3283" fmla="*/ 661792 h 4691428"/>
                <a:gd name="connsiteX3284" fmla="*/ 6398825 w 9550116"/>
                <a:gd name="connsiteY3284" fmla="*/ 721607 h 4691428"/>
                <a:gd name="connsiteX3285" fmla="*/ 6412908 w 9550116"/>
                <a:gd name="connsiteY3285" fmla="*/ 735681 h 4691428"/>
                <a:gd name="connsiteX3286" fmla="*/ 6426992 w 9550116"/>
                <a:gd name="connsiteY3286" fmla="*/ 742718 h 4691428"/>
                <a:gd name="connsiteX3287" fmla="*/ 6412908 w 9550116"/>
                <a:gd name="connsiteY3287" fmla="*/ 806052 h 4691428"/>
                <a:gd name="connsiteX3288" fmla="*/ 6434034 w 9550116"/>
                <a:gd name="connsiteY3288" fmla="*/ 834200 h 4691428"/>
                <a:gd name="connsiteX3289" fmla="*/ 6360093 w 9550116"/>
                <a:gd name="connsiteY3289" fmla="*/ 932718 h 4691428"/>
                <a:gd name="connsiteX3290" fmla="*/ 6391782 w 9550116"/>
                <a:gd name="connsiteY3290" fmla="*/ 946793 h 4691428"/>
                <a:gd name="connsiteX3291" fmla="*/ 6426992 w 9550116"/>
                <a:gd name="connsiteY3291" fmla="*/ 925681 h 4691428"/>
                <a:gd name="connsiteX3292" fmla="*/ 6419950 w 9550116"/>
                <a:gd name="connsiteY3292" fmla="*/ 946793 h 4691428"/>
                <a:gd name="connsiteX3293" fmla="*/ 6434034 w 9550116"/>
                <a:gd name="connsiteY3293" fmla="*/ 932718 h 4691428"/>
                <a:gd name="connsiteX3294" fmla="*/ 6441076 w 9550116"/>
                <a:gd name="connsiteY3294" fmla="*/ 918644 h 4691428"/>
                <a:gd name="connsiteX3295" fmla="*/ 6451639 w 9550116"/>
                <a:gd name="connsiteY3295" fmla="*/ 918644 h 4691428"/>
                <a:gd name="connsiteX3296" fmla="*/ 6451639 w 9550116"/>
                <a:gd name="connsiteY3296" fmla="*/ 901052 h 4691428"/>
                <a:gd name="connsiteX3297" fmla="*/ 6472765 w 9550116"/>
                <a:gd name="connsiteY3297" fmla="*/ 901052 h 4691428"/>
                <a:gd name="connsiteX3298" fmla="*/ 6472765 w 9550116"/>
                <a:gd name="connsiteY3298" fmla="*/ 848274 h 4691428"/>
                <a:gd name="connsiteX3299" fmla="*/ 6486849 w 9550116"/>
                <a:gd name="connsiteY3299" fmla="*/ 834200 h 4691428"/>
                <a:gd name="connsiteX3300" fmla="*/ 6472765 w 9550116"/>
                <a:gd name="connsiteY3300" fmla="*/ 827163 h 4691428"/>
                <a:gd name="connsiteX3301" fmla="*/ 6504454 w 9550116"/>
                <a:gd name="connsiteY3301" fmla="*/ 820126 h 4691428"/>
                <a:gd name="connsiteX3302" fmla="*/ 6486849 w 9550116"/>
                <a:gd name="connsiteY3302" fmla="*/ 802533 h 4691428"/>
                <a:gd name="connsiteX3303" fmla="*/ 6458681 w 9550116"/>
                <a:gd name="connsiteY3303" fmla="*/ 802533 h 4691428"/>
                <a:gd name="connsiteX3304" fmla="*/ 6451639 w 9550116"/>
                <a:gd name="connsiteY3304" fmla="*/ 760311 h 4691428"/>
                <a:gd name="connsiteX3305" fmla="*/ 6465723 w 9550116"/>
                <a:gd name="connsiteY3305" fmla="*/ 760311 h 4691428"/>
                <a:gd name="connsiteX3306" fmla="*/ 6465723 w 9550116"/>
                <a:gd name="connsiteY3306" fmla="*/ 728644 h 4691428"/>
                <a:gd name="connsiteX3307" fmla="*/ 6458681 w 9550116"/>
                <a:gd name="connsiteY3307" fmla="*/ 728644 h 4691428"/>
                <a:gd name="connsiteX3308" fmla="*/ 6444597 w 9550116"/>
                <a:gd name="connsiteY3308" fmla="*/ 689940 h 4691428"/>
                <a:gd name="connsiteX3309" fmla="*/ 6479807 w 9550116"/>
                <a:gd name="connsiteY3309" fmla="*/ 668829 h 4691428"/>
                <a:gd name="connsiteX3310" fmla="*/ 6479807 w 9550116"/>
                <a:gd name="connsiteY3310" fmla="*/ 637163 h 4691428"/>
                <a:gd name="connsiteX3311" fmla="*/ 6490370 w 9550116"/>
                <a:gd name="connsiteY3311" fmla="*/ 668829 h 4691428"/>
                <a:gd name="connsiteX3312" fmla="*/ 6504454 w 9550116"/>
                <a:gd name="connsiteY3312" fmla="*/ 675866 h 4691428"/>
                <a:gd name="connsiteX3313" fmla="*/ 6497412 w 9550116"/>
                <a:gd name="connsiteY3313" fmla="*/ 682903 h 4691428"/>
                <a:gd name="connsiteX3314" fmla="*/ 6536143 w 9550116"/>
                <a:gd name="connsiteY3314" fmla="*/ 714570 h 4691428"/>
                <a:gd name="connsiteX3315" fmla="*/ 6532622 w 9550116"/>
                <a:gd name="connsiteY3315" fmla="*/ 696977 h 4691428"/>
                <a:gd name="connsiteX3316" fmla="*/ 6578395 w 9550116"/>
                <a:gd name="connsiteY3316" fmla="*/ 682903 h 4691428"/>
                <a:gd name="connsiteX3317" fmla="*/ 6557269 w 9550116"/>
                <a:gd name="connsiteY3317" fmla="*/ 675866 h 4691428"/>
                <a:gd name="connsiteX3318" fmla="*/ 6550227 w 9550116"/>
                <a:gd name="connsiteY3318" fmla="*/ 644200 h 4691428"/>
                <a:gd name="connsiteX3319" fmla="*/ 6588958 w 9550116"/>
                <a:gd name="connsiteY3319" fmla="*/ 661792 h 4691428"/>
                <a:gd name="connsiteX3320" fmla="*/ 6603042 w 9550116"/>
                <a:gd name="connsiteY3320" fmla="*/ 658274 h 4691428"/>
                <a:gd name="connsiteX3321" fmla="*/ 6610084 w 9550116"/>
                <a:gd name="connsiteY3321" fmla="*/ 668829 h 4691428"/>
                <a:gd name="connsiteX3322" fmla="*/ 6624168 w 9550116"/>
                <a:gd name="connsiteY3322" fmla="*/ 668829 h 4691428"/>
                <a:gd name="connsiteX3323" fmla="*/ 6641773 w 9550116"/>
                <a:gd name="connsiteY3323" fmla="*/ 689940 h 4691428"/>
                <a:gd name="connsiteX3324" fmla="*/ 6676983 w 9550116"/>
                <a:gd name="connsiteY3324" fmla="*/ 689940 h 4691428"/>
                <a:gd name="connsiteX3325" fmla="*/ 6669941 w 9550116"/>
                <a:gd name="connsiteY3325" fmla="*/ 668829 h 4691428"/>
                <a:gd name="connsiteX3326" fmla="*/ 6648815 w 9550116"/>
                <a:gd name="connsiteY3326" fmla="*/ 658274 h 4691428"/>
                <a:gd name="connsiteX3327" fmla="*/ 6648815 w 9550116"/>
                <a:gd name="connsiteY3327" fmla="*/ 584385 h 4691428"/>
                <a:gd name="connsiteX3328" fmla="*/ 6761487 w 9550116"/>
                <a:gd name="connsiteY3328" fmla="*/ 584385 h 4691428"/>
                <a:gd name="connsiteX3329" fmla="*/ 6779092 w 9550116"/>
                <a:gd name="connsiteY3329" fmla="*/ 577348 h 4691428"/>
                <a:gd name="connsiteX3330" fmla="*/ 6793176 w 9550116"/>
                <a:gd name="connsiteY3330" fmla="*/ 531607 h 4691428"/>
                <a:gd name="connsiteX3331" fmla="*/ 6824865 w 9550116"/>
                <a:gd name="connsiteY3331" fmla="*/ 524570 h 4691428"/>
                <a:gd name="connsiteX3332" fmla="*/ 6867117 w 9550116"/>
                <a:gd name="connsiteY3332" fmla="*/ 492903 h 4691428"/>
                <a:gd name="connsiteX3333" fmla="*/ 7057251 w 9550116"/>
                <a:gd name="connsiteY3333" fmla="*/ 454199 h 4691428"/>
                <a:gd name="connsiteX3334" fmla="*/ 7067814 w 9550116"/>
                <a:gd name="connsiteY3334" fmla="*/ 468274 h 4691428"/>
                <a:gd name="connsiteX3335" fmla="*/ 7074856 w 9550116"/>
                <a:gd name="connsiteY3335" fmla="*/ 447162 h 4691428"/>
                <a:gd name="connsiteX3336" fmla="*/ 7081898 w 9550116"/>
                <a:gd name="connsiteY3336" fmla="*/ 468274 h 4691428"/>
                <a:gd name="connsiteX3337" fmla="*/ 7095982 w 9550116"/>
                <a:gd name="connsiteY3337" fmla="*/ 471792 h 4691428"/>
                <a:gd name="connsiteX3338" fmla="*/ 7103024 w 9550116"/>
                <a:gd name="connsiteY3338" fmla="*/ 461237 h 4691428"/>
                <a:gd name="connsiteX3339" fmla="*/ 7134712 w 9550116"/>
                <a:gd name="connsiteY3339" fmla="*/ 440125 h 4691428"/>
                <a:gd name="connsiteX3340" fmla="*/ 7155838 w 9550116"/>
                <a:gd name="connsiteY3340" fmla="*/ 426051 h 4691428"/>
                <a:gd name="connsiteX3341" fmla="*/ 7173443 w 9550116"/>
                <a:gd name="connsiteY3341" fmla="*/ 440125 h 4691428"/>
                <a:gd name="connsiteX3342" fmla="*/ 7187527 w 9550116"/>
                <a:gd name="connsiteY3342" fmla="*/ 401422 h 4691428"/>
                <a:gd name="connsiteX3343" fmla="*/ 7300199 w 9550116"/>
                <a:gd name="connsiteY3343" fmla="*/ 380311 h 4691428"/>
                <a:gd name="connsiteX3344" fmla="*/ 1660752 w 9550116"/>
                <a:gd name="connsiteY3344" fmla="*/ 372997 h 4691428"/>
                <a:gd name="connsiteX3345" fmla="*/ 1672751 w 9550116"/>
                <a:gd name="connsiteY3345" fmla="*/ 386275 h 4691428"/>
                <a:gd name="connsiteX3346" fmla="*/ 1640743 w 9550116"/>
                <a:gd name="connsiteY3346" fmla="*/ 379636 h 4691428"/>
                <a:gd name="connsiteX3347" fmla="*/ 1660752 w 9550116"/>
                <a:gd name="connsiteY3347" fmla="*/ 372997 h 4691428"/>
                <a:gd name="connsiteX3348" fmla="*/ 2053284 w 9550116"/>
                <a:gd name="connsiteY3348" fmla="*/ 372049 h 4691428"/>
                <a:gd name="connsiteX3349" fmla="*/ 2074622 w 9550116"/>
                <a:gd name="connsiteY3349" fmla="*/ 393387 h 4691428"/>
                <a:gd name="connsiteX3350" fmla="*/ 2053284 w 9550116"/>
                <a:gd name="connsiteY3350" fmla="*/ 393387 h 4691428"/>
                <a:gd name="connsiteX3351" fmla="*/ 2053284 w 9550116"/>
                <a:gd name="connsiteY3351" fmla="*/ 372049 h 4691428"/>
                <a:gd name="connsiteX3352" fmla="*/ 1983172 w 9550116"/>
                <a:gd name="connsiteY3352" fmla="*/ 362136 h 4691428"/>
                <a:gd name="connsiteX3353" fmla="*/ 1983172 w 9550116"/>
                <a:gd name="connsiteY3353" fmla="*/ 372482 h 4691428"/>
                <a:gd name="connsiteX3354" fmla="*/ 1961495 w 9550116"/>
                <a:gd name="connsiteY3354" fmla="*/ 379380 h 4691428"/>
                <a:gd name="connsiteX3355" fmla="*/ 1954271 w 9550116"/>
                <a:gd name="connsiteY3355" fmla="*/ 386277 h 4691428"/>
                <a:gd name="connsiteX3356" fmla="*/ 1936207 w 9550116"/>
                <a:gd name="connsiteY3356" fmla="*/ 379380 h 4691428"/>
                <a:gd name="connsiteX3357" fmla="*/ 1928982 w 9550116"/>
                <a:gd name="connsiteY3357" fmla="*/ 386277 h 4691428"/>
                <a:gd name="connsiteX3358" fmla="*/ 1921757 w 9550116"/>
                <a:gd name="connsiteY3358" fmla="*/ 379380 h 4691428"/>
                <a:gd name="connsiteX3359" fmla="*/ 1983172 w 9550116"/>
                <a:gd name="connsiteY3359" fmla="*/ 362136 h 4691428"/>
                <a:gd name="connsiteX3360" fmla="*/ 1493304 w 9550116"/>
                <a:gd name="connsiteY3360" fmla="*/ 350452 h 4691428"/>
                <a:gd name="connsiteX3361" fmla="*/ 1529313 w 9550116"/>
                <a:gd name="connsiteY3361" fmla="*/ 355453 h 4691428"/>
                <a:gd name="connsiteX3362" fmla="*/ 1472411 w 9550116"/>
                <a:gd name="connsiteY3362" fmla="*/ 387461 h 4691428"/>
                <a:gd name="connsiteX3363" fmla="*/ 1451072 w 9550116"/>
                <a:gd name="connsiteY3363" fmla="*/ 369678 h 4691428"/>
                <a:gd name="connsiteX3364" fmla="*/ 1490193 w 9550116"/>
                <a:gd name="connsiteY3364" fmla="*/ 355453 h 4691428"/>
                <a:gd name="connsiteX3365" fmla="*/ 1493304 w 9550116"/>
                <a:gd name="connsiteY3365" fmla="*/ 350452 h 4691428"/>
                <a:gd name="connsiteX3366" fmla="*/ 1405748 w 9550116"/>
                <a:gd name="connsiteY3366" fmla="*/ 348691 h 4691428"/>
                <a:gd name="connsiteX3367" fmla="*/ 1420251 w 9550116"/>
                <a:gd name="connsiteY3367" fmla="*/ 356001 h 4691428"/>
                <a:gd name="connsiteX3368" fmla="*/ 1405748 w 9550116"/>
                <a:gd name="connsiteY3368" fmla="*/ 348691 h 4691428"/>
                <a:gd name="connsiteX3369" fmla="*/ 1536425 w 9550116"/>
                <a:gd name="connsiteY3369" fmla="*/ 309353 h 4691428"/>
                <a:gd name="connsiteX3370" fmla="*/ 1497305 w 9550116"/>
                <a:gd name="connsiteY3370" fmla="*/ 327794 h 4691428"/>
                <a:gd name="connsiteX3371" fmla="*/ 1483078 w 9550116"/>
                <a:gd name="connsiteY3371" fmla="*/ 335170 h 4691428"/>
                <a:gd name="connsiteX3372" fmla="*/ 1458182 w 9550116"/>
                <a:gd name="connsiteY3372" fmla="*/ 335170 h 4691428"/>
                <a:gd name="connsiteX3373" fmla="*/ 1472409 w 9550116"/>
                <a:gd name="connsiteY3373" fmla="*/ 316729 h 4691428"/>
                <a:gd name="connsiteX3374" fmla="*/ 1536425 w 9550116"/>
                <a:gd name="connsiteY3374" fmla="*/ 309353 h 4691428"/>
                <a:gd name="connsiteX3375" fmla="*/ 1897419 w 9550116"/>
                <a:gd name="connsiteY3375" fmla="*/ 309221 h 4691428"/>
                <a:gd name="connsiteX3376" fmla="*/ 1883368 w 9550116"/>
                <a:gd name="connsiteY3376" fmla="*/ 316334 h 4691428"/>
                <a:gd name="connsiteX3377" fmla="*/ 1914980 w 9550116"/>
                <a:gd name="connsiteY3377" fmla="*/ 334117 h 4691428"/>
                <a:gd name="connsiteX3378" fmla="*/ 1929030 w 9550116"/>
                <a:gd name="connsiteY3378" fmla="*/ 327004 h 4691428"/>
                <a:gd name="connsiteX3379" fmla="*/ 1890393 w 9550116"/>
                <a:gd name="connsiteY3379" fmla="*/ 369681 h 4691428"/>
                <a:gd name="connsiteX3380" fmla="*/ 1851757 w 9550116"/>
                <a:gd name="connsiteY3380" fmla="*/ 323447 h 4691428"/>
                <a:gd name="connsiteX3381" fmla="*/ 1897419 w 9550116"/>
                <a:gd name="connsiteY3381" fmla="*/ 309221 h 4691428"/>
                <a:gd name="connsiteX3382" fmla="*/ 7208531 w 9550116"/>
                <a:gd name="connsiteY3382" fmla="*/ 278290 h 4691428"/>
                <a:gd name="connsiteX3383" fmla="*/ 7232847 w 9550116"/>
                <a:gd name="connsiteY3383" fmla="*/ 295533 h 4691428"/>
                <a:gd name="connsiteX3384" fmla="*/ 7239795 w 9550116"/>
                <a:gd name="connsiteY3384" fmla="*/ 281738 h 4691428"/>
                <a:gd name="connsiteX3385" fmla="*/ 7253689 w 9550116"/>
                <a:gd name="connsiteY3385" fmla="*/ 295533 h 4691428"/>
                <a:gd name="connsiteX3386" fmla="*/ 7264111 w 9550116"/>
                <a:gd name="connsiteY3386" fmla="*/ 295533 h 4691428"/>
                <a:gd name="connsiteX3387" fmla="*/ 7264111 w 9550116"/>
                <a:gd name="connsiteY3387" fmla="*/ 302430 h 4691428"/>
                <a:gd name="connsiteX3388" fmla="*/ 7291900 w 9550116"/>
                <a:gd name="connsiteY3388" fmla="*/ 309327 h 4691428"/>
                <a:gd name="connsiteX3389" fmla="*/ 7246742 w 9550116"/>
                <a:gd name="connsiteY3389" fmla="*/ 323122 h 4691428"/>
                <a:gd name="connsiteX3390" fmla="*/ 7239795 w 9550116"/>
                <a:gd name="connsiteY3390" fmla="*/ 333468 h 4691428"/>
                <a:gd name="connsiteX3391" fmla="*/ 7180742 w 9550116"/>
                <a:gd name="connsiteY3391" fmla="*/ 333468 h 4691428"/>
                <a:gd name="connsiteX3392" fmla="*/ 7173794 w 9550116"/>
                <a:gd name="connsiteY3392" fmla="*/ 347262 h 4691428"/>
                <a:gd name="connsiteX3393" fmla="*/ 7149479 w 9550116"/>
                <a:gd name="connsiteY3393" fmla="*/ 340365 h 4691428"/>
                <a:gd name="connsiteX3394" fmla="*/ 7149479 w 9550116"/>
                <a:gd name="connsiteY3394" fmla="*/ 323122 h 4691428"/>
                <a:gd name="connsiteX3395" fmla="*/ 7163373 w 9550116"/>
                <a:gd name="connsiteY3395" fmla="*/ 323122 h 4691428"/>
                <a:gd name="connsiteX3396" fmla="*/ 7166847 w 9550116"/>
                <a:gd name="connsiteY3396" fmla="*/ 302430 h 4691428"/>
                <a:gd name="connsiteX3397" fmla="*/ 7180742 w 9550116"/>
                <a:gd name="connsiteY3397" fmla="*/ 302430 h 4691428"/>
                <a:gd name="connsiteX3398" fmla="*/ 7208531 w 9550116"/>
                <a:gd name="connsiteY3398" fmla="*/ 278290 h 4691428"/>
                <a:gd name="connsiteX3399" fmla="*/ 1687040 w 9550116"/>
                <a:gd name="connsiteY3399" fmla="*/ 277867 h 4691428"/>
                <a:gd name="connsiteX3400" fmla="*/ 1714622 w 9550116"/>
                <a:gd name="connsiteY3400" fmla="*/ 281756 h 4691428"/>
                <a:gd name="connsiteX3401" fmla="*/ 1725129 w 9550116"/>
                <a:gd name="connsiteY3401" fmla="*/ 295587 h 4691428"/>
                <a:gd name="connsiteX3402" fmla="*/ 1753150 w 9550116"/>
                <a:gd name="connsiteY3402" fmla="*/ 295587 h 4691428"/>
                <a:gd name="connsiteX3403" fmla="*/ 1770663 w 9550116"/>
                <a:gd name="connsiteY3403" fmla="*/ 295587 h 4691428"/>
                <a:gd name="connsiteX3404" fmla="*/ 1791678 w 9550116"/>
                <a:gd name="connsiteY3404" fmla="*/ 323248 h 4691428"/>
                <a:gd name="connsiteX3405" fmla="*/ 1809190 w 9550116"/>
                <a:gd name="connsiteY3405" fmla="*/ 354366 h 4691428"/>
                <a:gd name="connsiteX3406" fmla="*/ 1791678 w 9550116"/>
                <a:gd name="connsiteY3406" fmla="*/ 354366 h 4691428"/>
                <a:gd name="connsiteX3407" fmla="*/ 1791678 w 9550116"/>
                <a:gd name="connsiteY3407" fmla="*/ 340536 h 4691428"/>
                <a:gd name="connsiteX3408" fmla="*/ 1777668 w 9550116"/>
                <a:gd name="connsiteY3408" fmla="*/ 333621 h 4691428"/>
                <a:gd name="connsiteX3409" fmla="*/ 1693607 w 9550116"/>
                <a:gd name="connsiteY3409" fmla="*/ 326705 h 4691428"/>
                <a:gd name="connsiteX3410" fmla="*/ 1714622 w 9550116"/>
                <a:gd name="connsiteY3410" fmla="*/ 316333 h 4691428"/>
                <a:gd name="connsiteX3411" fmla="*/ 1700614 w 9550116"/>
                <a:gd name="connsiteY3411" fmla="*/ 302502 h 4691428"/>
                <a:gd name="connsiteX3412" fmla="*/ 1662086 w 9550116"/>
                <a:gd name="connsiteY3412" fmla="*/ 281756 h 4691428"/>
                <a:gd name="connsiteX3413" fmla="*/ 1687040 w 9550116"/>
                <a:gd name="connsiteY3413" fmla="*/ 277867 h 4691428"/>
                <a:gd name="connsiteX3414" fmla="*/ 4825142 w 9550116"/>
                <a:gd name="connsiteY3414" fmla="*/ 243762 h 4691428"/>
                <a:gd name="connsiteX3415" fmla="*/ 4832146 w 9550116"/>
                <a:gd name="connsiteY3415" fmla="*/ 264712 h 4691428"/>
                <a:gd name="connsiteX3416" fmla="*/ 4884676 w 9550116"/>
                <a:gd name="connsiteY3416" fmla="*/ 271696 h 4691428"/>
                <a:gd name="connsiteX3417" fmla="*/ 4902186 w 9550116"/>
                <a:gd name="connsiteY3417" fmla="*/ 243762 h 4691428"/>
                <a:gd name="connsiteX3418" fmla="*/ 4968723 w 9550116"/>
                <a:gd name="connsiteY3418" fmla="*/ 250745 h 4691428"/>
                <a:gd name="connsiteX3419" fmla="*/ 4975727 w 9550116"/>
                <a:gd name="connsiteY3419" fmla="*/ 250745 h 4691428"/>
                <a:gd name="connsiteX3420" fmla="*/ 5000241 w 9550116"/>
                <a:gd name="connsiteY3420" fmla="*/ 271696 h 4691428"/>
                <a:gd name="connsiteX3421" fmla="*/ 4993237 w 9550116"/>
                <a:gd name="connsiteY3421" fmla="*/ 282171 h 4691428"/>
                <a:gd name="connsiteX3422" fmla="*/ 5028257 w 9550116"/>
                <a:gd name="connsiteY3422" fmla="*/ 278679 h 4691428"/>
                <a:gd name="connsiteX3423" fmla="*/ 5066779 w 9550116"/>
                <a:gd name="connsiteY3423" fmla="*/ 289155 h 4691428"/>
                <a:gd name="connsiteX3424" fmla="*/ 5073783 w 9550116"/>
                <a:gd name="connsiteY3424" fmla="*/ 303122 h 4691428"/>
                <a:gd name="connsiteX3425" fmla="*/ 5080787 w 9550116"/>
                <a:gd name="connsiteY3425" fmla="*/ 310105 h 4691428"/>
                <a:gd name="connsiteX3426" fmla="*/ 5087791 w 9550116"/>
                <a:gd name="connsiteY3426" fmla="*/ 324072 h 4691428"/>
                <a:gd name="connsiteX3427" fmla="*/ 5098297 w 9550116"/>
                <a:gd name="connsiteY3427" fmla="*/ 324072 h 4691428"/>
                <a:gd name="connsiteX3428" fmla="*/ 5098297 w 9550116"/>
                <a:gd name="connsiteY3428" fmla="*/ 334547 h 4691428"/>
                <a:gd name="connsiteX3429" fmla="*/ 5112305 w 9550116"/>
                <a:gd name="connsiteY3429" fmla="*/ 334547 h 4691428"/>
                <a:gd name="connsiteX3430" fmla="*/ 5119309 w 9550116"/>
                <a:gd name="connsiteY3430" fmla="*/ 355498 h 4691428"/>
                <a:gd name="connsiteX3431" fmla="*/ 5136819 w 9550116"/>
                <a:gd name="connsiteY3431" fmla="*/ 355498 h 4691428"/>
                <a:gd name="connsiteX3432" fmla="*/ 5119309 w 9550116"/>
                <a:gd name="connsiteY3432" fmla="*/ 369465 h 4691428"/>
                <a:gd name="connsiteX3433" fmla="*/ 5119309 w 9550116"/>
                <a:gd name="connsiteY3433" fmla="*/ 372957 h 4691428"/>
                <a:gd name="connsiteX3434" fmla="*/ 5052771 w 9550116"/>
                <a:gd name="connsiteY3434" fmla="*/ 372957 h 4691428"/>
                <a:gd name="connsiteX3435" fmla="*/ 5052771 w 9550116"/>
                <a:gd name="connsiteY3435" fmla="*/ 334547 h 4691428"/>
                <a:gd name="connsiteX3436" fmla="*/ 4989735 w 9550116"/>
                <a:gd name="connsiteY3436" fmla="*/ 327564 h 4691428"/>
                <a:gd name="connsiteX3437" fmla="*/ 4982731 w 9550116"/>
                <a:gd name="connsiteY3437" fmla="*/ 348514 h 4691428"/>
                <a:gd name="connsiteX3438" fmla="*/ 4968723 w 9550116"/>
                <a:gd name="connsiteY3438" fmla="*/ 348514 h 4691428"/>
                <a:gd name="connsiteX3439" fmla="*/ 4954716 w 9550116"/>
                <a:gd name="connsiteY3439" fmla="*/ 362481 h 4691428"/>
                <a:gd name="connsiteX3440" fmla="*/ 4961720 w 9550116"/>
                <a:gd name="connsiteY3440" fmla="*/ 369465 h 4691428"/>
                <a:gd name="connsiteX3441" fmla="*/ 4944210 w 9550116"/>
                <a:gd name="connsiteY3441" fmla="*/ 372957 h 4691428"/>
                <a:gd name="connsiteX3442" fmla="*/ 4944210 w 9550116"/>
                <a:gd name="connsiteY3442" fmla="*/ 414858 h 4691428"/>
                <a:gd name="connsiteX3443" fmla="*/ 4856660 w 9550116"/>
                <a:gd name="connsiteY3443" fmla="*/ 386924 h 4691428"/>
                <a:gd name="connsiteX3444" fmla="*/ 4877672 w 9550116"/>
                <a:gd name="connsiteY3444" fmla="*/ 372957 h 4691428"/>
                <a:gd name="connsiteX3445" fmla="*/ 4902186 w 9550116"/>
                <a:gd name="connsiteY3445" fmla="*/ 372957 h 4691428"/>
                <a:gd name="connsiteX3446" fmla="*/ 4895182 w 9550116"/>
                <a:gd name="connsiteY3446" fmla="*/ 362481 h 4691428"/>
                <a:gd name="connsiteX3447" fmla="*/ 4884676 w 9550116"/>
                <a:gd name="connsiteY3447" fmla="*/ 369465 h 4691428"/>
                <a:gd name="connsiteX3448" fmla="*/ 4849656 w 9550116"/>
                <a:gd name="connsiteY3448" fmla="*/ 362481 h 4691428"/>
                <a:gd name="connsiteX3449" fmla="*/ 4870668 w 9550116"/>
                <a:gd name="connsiteY3449" fmla="*/ 348514 h 4691428"/>
                <a:gd name="connsiteX3450" fmla="*/ 4909190 w 9550116"/>
                <a:gd name="connsiteY3450" fmla="*/ 324072 h 4691428"/>
                <a:gd name="connsiteX3451" fmla="*/ 4895182 w 9550116"/>
                <a:gd name="connsiteY3451" fmla="*/ 303122 h 4691428"/>
                <a:gd name="connsiteX3452" fmla="*/ 4863664 w 9550116"/>
                <a:gd name="connsiteY3452" fmla="*/ 303122 h 4691428"/>
                <a:gd name="connsiteX3453" fmla="*/ 4832146 w 9550116"/>
                <a:gd name="connsiteY3453" fmla="*/ 327564 h 4691428"/>
                <a:gd name="connsiteX3454" fmla="*/ 4786620 w 9550116"/>
                <a:gd name="connsiteY3454" fmla="*/ 324072 h 4691428"/>
                <a:gd name="connsiteX3455" fmla="*/ 4793624 w 9550116"/>
                <a:gd name="connsiteY3455" fmla="*/ 278679 h 4691428"/>
                <a:gd name="connsiteX3456" fmla="*/ 4779616 w 9550116"/>
                <a:gd name="connsiteY3456" fmla="*/ 282171 h 4691428"/>
                <a:gd name="connsiteX3457" fmla="*/ 4772613 w 9550116"/>
                <a:gd name="connsiteY3457" fmla="*/ 250745 h 4691428"/>
                <a:gd name="connsiteX3458" fmla="*/ 4786620 w 9550116"/>
                <a:gd name="connsiteY3458" fmla="*/ 257729 h 4691428"/>
                <a:gd name="connsiteX3459" fmla="*/ 4825142 w 9550116"/>
                <a:gd name="connsiteY3459" fmla="*/ 243762 h 4691428"/>
                <a:gd name="connsiteX3460" fmla="*/ 6951472 w 9550116"/>
                <a:gd name="connsiteY3460" fmla="*/ 240141 h 4691428"/>
                <a:gd name="connsiteX3461" fmla="*/ 6982417 w 9550116"/>
                <a:gd name="connsiteY3461" fmla="*/ 250487 h 4691428"/>
                <a:gd name="connsiteX3462" fmla="*/ 6964983 w 9550116"/>
                <a:gd name="connsiteY3462" fmla="*/ 250487 h 4691428"/>
                <a:gd name="connsiteX3463" fmla="*/ 6958010 w 9550116"/>
                <a:gd name="connsiteY3463" fmla="*/ 264282 h 4691428"/>
                <a:gd name="connsiteX3464" fmla="*/ 6923143 w 9550116"/>
                <a:gd name="connsiteY3464" fmla="*/ 250487 h 4691428"/>
                <a:gd name="connsiteX3465" fmla="*/ 6951472 w 9550116"/>
                <a:gd name="connsiteY3465" fmla="*/ 240141 h 4691428"/>
                <a:gd name="connsiteX3466" fmla="*/ 1800674 w 9550116"/>
                <a:gd name="connsiteY3466" fmla="*/ 229795 h 4691428"/>
                <a:gd name="connsiteX3467" fmla="*/ 1831711 w 9550116"/>
                <a:gd name="connsiteY3467" fmla="*/ 255876 h 4691428"/>
                <a:gd name="connsiteX3468" fmla="*/ 1800674 w 9550116"/>
                <a:gd name="connsiteY3468" fmla="*/ 229795 h 4691428"/>
                <a:gd name="connsiteX3469" fmla="*/ 7082433 w 9550116"/>
                <a:gd name="connsiteY3469" fmla="*/ 228608 h 4691428"/>
                <a:gd name="connsiteX3470" fmla="*/ 7082433 w 9550116"/>
                <a:gd name="connsiteY3470" fmla="*/ 242834 h 4691428"/>
                <a:gd name="connsiteX3471" fmla="*/ 7121250 w 9550116"/>
                <a:gd name="connsiteY3471" fmla="*/ 242834 h 4691428"/>
                <a:gd name="connsiteX3472" fmla="*/ 7135365 w 9550116"/>
                <a:gd name="connsiteY3472" fmla="*/ 278398 h 4691428"/>
                <a:gd name="connsiteX3473" fmla="*/ 7068318 w 9550116"/>
                <a:gd name="connsiteY3473" fmla="*/ 296180 h 4691428"/>
                <a:gd name="connsiteX3474" fmla="*/ 7057732 w 9550116"/>
                <a:gd name="connsiteY3474" fmla="*/ 289067 h 4691428"/>
                <a:gd name="connsiteX3475" fmla="*/ 7029501 w 9550116"/>
                <a:gd name="connsiteY3475" fmla="*/ 289067 h 4691428"/>
                <a:gd name="connsiteX3476" fmla="*/ 7029501 w 9550116"/>
                <a:gd name="connsiteY3476" fmla="*/ 278398 h 4691428"/>
                <a:gd name="connsiteX3477" fmla="*/ 7011857 w 9550116"/>
                <a:gd name="connsiteY3477" fmla="*/ 281955 h 4691428"/>
                <a:gd name="connsiteX3478" fmla="*/ 7018915 w 9550116"/>
                <a:gd name="connsiteY3478" fmla="*/ 271285 h 4691428"/>
                <a:gd name="connsiteX3479" fmla="*/ 6990685 w 9550116"/>
                <a:gd name="connsiteY3479" fmla="*/ 264173 h 4691428"/>
                <a:gd name="connsiteX3480" fmla="*/ 7004800 w 9550116"/>
                <a:gd name="connsiteY3480" fmla="*/ 249947 h 4691428"/>
                <a:gd name="connsiteX3481" fmla="*/ 7022444 w 9550116"/>
                <a:gd name="connsiteY3481" fmla="*/ 235721 h 4691428"/>
                <a:gd name="connsiteX3482" fmla="*/ 7082433 w 9550116"/>
                <a:gd name="connsiteY3482" fmla="*/ 228608 h 4691428"/>
                <a:gd name="connsiteX3483" fmla="*/ 5036450 w 9550116"/>
                <a:gd name="connsiteY3483" fmla="*/ 204602 h 4691428"/>
                <a:gd name="connsiteX3484" fmla="*/ 5036450 w 9550116"/>
                <a:gd name="connsiteY3484" fmla="*/ 211517 h 4691428"/>
                <a:gd name="connsiteX3485" fmla="*/ 5054047 w 9550116"/>
                <a:gd name="connsiteY3485" fmla="*/ 228805 h 4691428"/>
                <a:gd name="connsiteX3486" fmla="*/ 5075163 w 9550116"/>
                <a:gd name="connsiteY3486" fmla="*/ 218432 h 4691428"/>
                <a:gd name="connsiteX3487" fmla="*/ 5106837 w 9550116"/>
                <a:gd name="connsiteY3487" fmla="*/ 228805 h 4691428"/>
                <a:gd name="connsiteX3488" fmla="*/ 5166666 w 9550116"/>
                <a:gd name="connsiteY3488" fmla="*/ 218432 h 4691428"/>
                <a:gd name="connsiteX3489" fmla="*/ 5191301 w 9550116"/>
                <a:gd name="connsiteY3489" fmla="*/ 228805 h 4691428"/>
                <a:gd name="connsiteX3490" fmla="*/ 5180743 w 9550116"/>
                <a:gd name="connsiteY3490" fmla="*/ 256466 h 4691428"/>
                <a:gd name="connsiteX3491" fmla="*/ 5120914 w 9550116"/>
                <a:gd name="connsiteY3491" fmla="*/ 263381 h 4691428"/>
                <a:gd name="connsiteX3492" fmla="*/ 5082201 w 9550116"/>
                <a:gd name="connsiteY3492" fmla="*/ 277212 h 4691428"/>
                <a:gd name="connsiteX3493" fmla="*/ 5015334 w 9550116"/>
                <a:gd name="connsiteY3493" fmla="*/ 228805 h 4691428"/>
                <a:gd name="connsiteX3494" fmla="*/ 4983660 w 9550116"/>
                <a:gd name="connsiteY3494" fmla="*/ 225348 h 4691428"/>
                <a:gd name="connsiteX3495" fmla="*/ 5036450 w 9550116"/>
                <a:gd name="connsiteY3495" fmla="*/ 204602 h 4691428"/>
                <a:gd name="connsiteX3496" fmla="*/ 6032864 w 9550116"/>
                <a:gd name="connsiteY3496" fmla="*/ 203712 h 4691428"/>
                <a:gd name="connsiteX3497" fmla="*/ 6032864 w 9550116"/>
                <a:gd name="connsiteY3497" fmla="*/ 227685 h 4691428"/>
                <a:gd name="connsiteX3498" fmla="*/ 5972406 w 9550116"/>
                <a:gd name="connsiteY3498" fmla="*/ 224261 h 4691428"/>
                <a:gd name="connsiteX3499" fmla="*/ 6032864 w 9550116"/>
                <a:gd name="connsiteY3499" fmla="*/ 203712 h 4691428"/>
                <a:gd name="connsiteX3500" fmla="*/ 5814739 w 9550116"/>
                <a:gd name="connsiteY3500" fmla="*/ 180005 h 4691428"/>
                <a:gd name="connsiteX3501" fmla="*/ 5804070 w 9550116"/>
                <a:gd name="connsiteY3501" fmla="*/ 197331 h 4691428"/>
                <a:gd name="connsiteX3502" fmla="*/ 5782732 w 9550116"/>
                <a:gd name="connsiteY3502" fmla="*/ 218123 h 4691428"/>
                <a:gd name="connsiteX3503" fmla="*/ 5768507 w 9550116"/>
                <a:gd name="connsiteY3503" fmla="*/ 204262 h 4691428"/>
                <a:gd name="connsiteX3504" fmla="*/ 5750725 w 9550116"/>
                <a:gd name="connsiteY3504" fmla="*/ 211192 h 4691428"/>
                <a:gd name="connsiteX3505" fmla="*/ 5736499 w 9550116"/>
                <a:gd name="connsiteY3505" fmla="*/ 197331 h 4691428"/>
                <a:gd name="connsiteX3506" fmla="*/ 5768507 w 9550116"/>
                <a:gd name="connsiteY3506" fmla="*/ 190401 h 4691428"/>
                <a:gd name="connsiteX3507" fmla="*/ 5768507 w 9550116"/>
                <a:gd name="connsiteY3507" fmla="*/ 183470 h 4691428"/>
                <a:gd name="connsiteX3508" fmla="*/ 5814739 w 9550116"/>
                <a:gd name="connsiteY3508" fmla="*/ 180005 h 4691428"/>
                <a:gd name="connsiteX3509" fmla="*/ 6102803 w 9550116"/>
                <a:gd name="connsiteY3509" fmla="*/ 179666 h 4691428"/>
                <a:gd name="connsiteX3510" fmla="*/ 6138366 w 9550116"/>
                <a:gd name="connsiteY3510" fmla="*/ 196602 h 4691428"/>
                <a:gd name="connsiteX3511" fmla="*/ 6085021 w 9550116"/>
                <a:gd name="connsiteY3511" fmla="*/ 196602 h 4691428"/>
                <a:gd name="connsiteX3512" fmla="*/ 6102803 w 9550116"/>
                <a:gd name="connsiteY3512" fmla="*/ 179666 h 4691428"/>
                <a:gd name="connsiteX3513" fmla="*/ 6209669 w 9550116"/>
                <a:gd name="connsiteY3513" fmla="*/ 164324 h 4691428"/>
                <a:gd name="connsiteX3514" fmla="*/ 6221352 w 9550116"/>
                <a:gd name="connsiteY3514" fmla="*/ 165563 h 4691428"/>
                <a:gd name="connsiteX3515" fmla="*/ 6214364 w 9550116"/>
                <a:gd name="connsiteY3515" fmla="*/ 189705 h 4691428"/>
                <a:gd name="connsiteX3516" fmla="*/ 6189906 w 9550116"/>
                <a:gd name="connsiteY3516" fmla="*/ 196602 h 4691428"/>
                <a:gd name="connsiteX3517" fmla="*/ 6154966 w 9550116"/>
                <a:gd name="connsiteY3517" fmla="*/ 179358 h 4691428"/>
                <a:gd name="connsiteX3518" fmla="*/ 6196894 w 9550116"/>
                <a:gd name="connsiteY3518" fmla="*/ 179358 h 4691428"/>
                <a:gd name="connsiteX3519" fmla="*/ 6209669 w 9550116"/>
                <a:gd name="connsiteY3519" fmla="*/ 164324 h 4691428"/>
                <a:gd name="connsiteX3520" fmla="*/ 7043144 w 9550116"/>
                <a:gd name="connsiteY3520" fmla="*/ 151552 h 4691428"/>
                <a:gd name="connsiteX3521" fmla="*/ 7064300 w 9550116"/>
                <a:gd name="connsiteY3521" fmla="*/ 165777 h 4691428"/>
                <a:gd name="connsiteX3522" fmla="*/ 7050196 w 9550116"/>
                <a:gd name="connsiteY3522" fmla="*/ 172890 h 4691428"/>
                <a:gd name="connsiteX3523" fmla="*/ 7067826 w 9550116"/>
                <a:gd name="connsiteY3523" fmla="*/ 204897 h 4691428"/>
                <a:gd name="connsiteX3524" fmla="*/ 7018463 w 9550116"/>
                <a:gd name="connsiteY3524" fmla="*/ 219123 h 4691428"/>
                <a:gd name="connsiteX3525" fmla="*/ 6951470 w 9550116"/>
                <a:gd name="connsiteY3525" fmla="*/ 219123 h 4691428"/>
                <a:gd name="connsiteX3526" fmla="*/ 6937366 w 9550116"/>
                <a:gd name="connsiteY3526" fmla="*/ 204897 h 4691428"/>
                <a:gd name="connsiteX3527" fmla="*/ 7043144 w 9550116"/>
                <a:gd name="connsiteY3527" fmla="*/ 151552 h 4691428"/>
                <a:gd name="connsiteX3528" fmla="*/ 5972403 w 9550116"/>
                <a:gd name="connsiteY3528" fmla="*/ 151552 h 4691428"/>
                <a:gd name="connsiteX3529" fmla="*/ 5979516 w 9550116"/>
                <a:gd name="connsiteY3529" fmla="*/ 158449 h 4691428"/>
                <a:gd name="connsiteX3530" fmla="*/ 5993742 w 9550116"/>
                <a:gd name="connsiteY3530" fmla="*/ 182591 h 4691428"/>
                <a:gd name="connsiteX3531" fmla="*/ 5958178 w 9550116"/>
                <a:gd name="connsiteY3531" fmla="*/ 172244 h 4691428"/>
                <a:gd name="connsiteX3532" fmla="*/ 5972403 w 9550116"/>
                <a:gd name="connsiteY3532" fmla="*/ 151552 h 4691428"/>
                <a:gd name="connsiteX3533" fmla="*/ 1976141 w 9550116"/>
                <a:gd name="connsiteY3533" fmla="*/ 151552 h 4691428"/>
                <a:gd name="connsiteX3534" fmla="*/ 2007628 w 9550116"/>
                <a:gd name="connsiteY3534" fmla="*/ 179537 h 4691428"/>
                <a:gd name="connsiteX3535" fmla="*/ 2028619 w 9550116"/>
                <a:gd name="connsiteY3535" fmla="*/ 183035 h 4691428"/>
                <a:gd name="connsiteX3536" fmla="*/ 2042613 w 9550116"/>
                <a:gd name="connsiteY3536" fmla="*/ 183035 h 4691428"/>
                <a:gd name="connsiteX3537" fmla="*/ 2049610 w 9550116"/>
                <a:gd name="connsiteY3537" fmla="*/ 190031 h 4691428"/>
                <a:gd name="connsiteX3538" fmla="*/ 2067103 w 9550116"/>
                <a:gd name="connsiteY3538" fmla="*/ 204023 h 4691428"/>
                <a:gd name="connsiteX3539" fmla="*/ 2088095 w 9550116"/>
                <a:gd name="connsiteY3539" fmla="*/ 204023 h 4691428"/>
                <a:gd name="connsiteX3540" fmla="*/ 2126579 w 9550116"/>
                <a:gd name="connsiteY3540" fmla="*/ 218016 h 4691428"/>
                <a:gd name="connsiteX3541" fmla="*/ 2126579 w 9550116"/>
                <a:gd name="connsiteY3541" fmla="*/ 235506 h 4691428"/>
                <a:gd name="connsiteX3542" fmla="*/ 2147570 w 9550116"/>
                <a:gd name="connsiteY3542" fmla="*/ 235506 h 4691428"/>
                <a:gd name="connsiteX3543" fmla="*/ 2147570 w 9550116"/>
                <a:gd name="connsiteY3543" fmla="*/ 249498 h 4691428"/>
                <a:gd name="connsiteX3544" fmla="*/ 2186054 w 9550116"/>
                <a:gd name="connsiteY3544" fmla="*/ 277483 h 4691428"/>
                <a:gd name="connsiteX3545" fmla="*/ 2179057 w 9550116"/>
                <a:gd name="connsiteY3545" fmla="*/ 294973 h 4691428"/>
                <a:gd name="connsiteX3546" fmla="*/ 2165063 w 9550116"/>
                <a:gd name="connsiteY3546" fmla="*/ 287977 h 4691428"/>
                <a:gd name="connsiteX3547" fmla="*/ 2133576 w 9550116"/>
                <a:gd name="connsiteY3547" fmla="*/ 308966 h 4691428"/>
                <a:gd name="connsiteX3548" fmla="*/ 2126579 w 9550116"/>
                <a:gd name="connsiteY3548" fmla="*/ 322958 h 4691428"/>
                <a:gd name="connsiteX3549" fmla="*/ 2112585 w 9550116"/>
                <a:gd name="connsiteY3549" fmla="*/ 333452 h 4691428"/>
                <a:gd name="connsiteX3550" fmla="*/ 2074101 w 9550116"/>
                <a:gd name="connsiteY3550" fmla="*/ 333452 h 4691428"/>
                <a:gd name="connsiteX3551" fmla="*/ 2074101 w 9550116"/>
                <a:gd name="connsiteY3551" fmla="*/ 340448 h 4691428"/>
                <a:gd name="connsiteX3552" fmla="*/ 2049610 w 9550116"/>
                <a:gd name="connsiteY3552" fmla="*/ 347445 h 4691428"/>
                <a:gd name="connsiteX3553" fmla="*/ 2042613 w 9550116"/>
                <a:gd name="connsiteY3553" fmla="*/ 333452 h 4691428"/>
                <a:gd name="connsiteX3554" fmla="*/ 2004129 w 9550116"/>
                <a:gd name="connsiteY3554" fmla="*/ 333452 h 4691428"/>
                <a:gd name="connsiteX3555" fmla="*/ 1990135 w 9550116"/>
                <a:gd name="connsiteY3555" fmla="*/ 322958 h 4691428"/>
                <a:gd name="connsiteX3556" fmla="*/ 2007628 w 9550116"/>
                <a:gd name="connsiteY3556" fmla="*/ 308966 h 4691428"/>
                <a:gd name="connsiteX3557" fmla="*/ 1976141 w 9550116"/>
                <a:gd name="connsiteY3557" fmla="*/ 301970 h 4691428"/>
                <a:gd name="connsiteX3558" fmla="*/ 1997132 w 9550116"/>
                <a:gd name="connsiteY3558" fmla="*/ 287977 h 4691428"/>
                <a:gd name="connsiteX3559" fmla="*/ 2007628 w 9550116"/>
                <a:gd name="connsiteY3559" fmla="*/ 277483 h 4691428"/>
                <a:gd name="connsiteX3560" fmla="*/ 2028619 w 9550116"/>
                <a:gd name="connsiteY3560" fmla="*/ 280981 h 4691428"/>
                <a:gd name="connsiteX3561" fmla="*/ 2021622 w 9550116"/>
                <a:gd name="connsiteY3561" fmla="*/ 263491 h 4691428"/>
                <a:gd name="connsiteX3562" fmla="*/ 1962147 w 9550116"/>
                <a:gd name="connsiteY3562" fmla="*/ 277483 h 4691428"/>
                <a:gd name="connsiteX3563" fmla="*/ 1944654 w 9550116"/>
                <a:gd name="connsiteY3563" fmla="*/ 270487 h 4691428"/>
                <a:gd name="connsiteX3564" fmla="*/ 1930660 w 9550116"/>
                <a:gd name="connsiteY3564" fmla="*/ 256494 h 4691428"/>
                <a:gd name="connsiteX3565" fmla="*/ 1906170 w 9550116"/>
                <a:gd name="connsiteY3565" fmla="*/ 242502 h 4691428"/>
                <a:gd name="connsiteX3566" fmla="*/ 1899173 w 9550116"/>
                <a:gd name="connsiteY3566" fmla="*/ 225012 h 4691428"/>
                <a:gd name="connsiteX3567" fmla="*/ 1916666 w 9550116"/>
                <a:gd name="connsiteY3567" fmla="*/ 211019 h 4691428"/>
                <a:gd name="connsiteX3568" fmla="*/ 1930660 w 9550116"/>
                <a:gd name="connsiteY3568" fmla="*/ 197027 h 4691428"/>
                <a:gd name="connsiteX3569" fmla="*/ 1937657 w 9550116"/>
                <a:gd name="connsiteY3569" fmla="*/ 179537 h 4691428"/>
                <a:gd name="connsiteX3570" fmla="*/ 1951651 w 9550116"/>
                <a:gd name="connsiteY3570" fmla="*/ 179537 h 4691428"/>
                <a:gd name="connsiteX3571" fmla="*/ 1962147 w 9550116"/>
                <a:gd name="connsiteY3571" fmla="*/ 165544 h 4691428"/>
                <a:gd name="connsiteX3572" fmla="*/ 1976141 w 9550116"/>
                <a:gd name="connsiteY3572" fmla="*/ 151552 h 4691428"/>
                <a:gd name="connsiteX3573" fmla="*/ 2564293 w 9550116"/>
                <a:gd name="connsiteY3573" fmla="*/ 33715 h 4691428"/>
                <a:gd name="connsiteX3574" fmla="*/ 2567817 w 9550116"/>
                <a:gd name="connsiteY3574" fmla="*/ 37672 h 4691428"/>
                <a:gd name="connsiteX3575" fmla="*/ 2673556 w 9550116"/>
                <a:gd name="connsiteY3575" fmla="*/ 37672 h 4691428"/>
                <a:gd name="connsiteX3576" fmla="*/ 2673556 w 9550116"/>
                <a:gd name="connsiteY3576" fmla="*/ 51742 h 4691428"/>
                <a:gd name="connsiteX3577" fmla="*/ 2782820 w 9550116"/>
                <a:gd name="connsiteY3577" fmla="*/ 44707 h 4691428"/>
                <a:gd name="connsiteX3578" fmla="*/ 2782820 w 9550116"/>
                <a:gd name="connsiteY3578" fmla="*/ 72847 h 4691428"/>
                <a:gd name="connsiteX3579" fmla="*/ 2835689 w 9550116"/>
                <a:gd name="connsiteY3579" fmla="*/ 72847 h 4691428"/>
                <a:gd name="connsiteX3580" fmla="*/ 2828640 w 9550116"/>
                <a:gd name="connsiteY3580" fmla="*/ 97470 h 4691428"/>
                <a:gd name="connsiteX3581" fmla="*/ 2811017 w 9550116"/>
                <a:gd name="connsiteY3581" fmla="*/ 97470 h 4691428"/>
                <a:gd name="connsiteX3582" fmla="*/ 2811017 w 9550116"/>
                <a:gd name="connsiteY3582" fmla="*/ 111540 h 4691428"/>
                <a:gd name="connsiteX3583" fmla="*/ 2782820 w 9550116"/>
                <a:gd name="connsiteY3583" fmla="*/ 111540 h 4691428"/>
                <a:gd name="connsiteX3584" fmla="*/ 2775770 w 9550116"/>
                <a:gd name="connsiteY3584" fmla="*/ 125610 h 4691428"/>
                <a:gd name="connsiteX3585" fmla="*/ 2751098 w 9550116"/>
                <a:gd name="connsiteY3585" fmla="*/ 132645 h 4691428"/>
                <a:gd name="connsiteX3586" fmla="*/ 2684130 w 9550116"/>
                <a:gd name="connsiteY3586" fmla="*/ 143198 h 4691428"/>
                <a:gd name="connsiteX3587" fmla="*/ 2726426 w 9550116"/>
                <a:gd name="connsiteY3587" fmla="*/ 136163 h 4691428"/>
                <a:gd name="connsiteX3588" fmla="*/ 2726426 w 9550116"/>
                <a:gd name="connsiteY3588" fmla="*/ 157268 h 4691428"/>
                <a:gd name="connsiteX3589" fmla="*/ 2666507 w 9550116"/>
                <a:gd name="connsiteY3589" fmla="*/ 171338 h 4691428"/>
                <a:gd name="connsiteX3590" fmla="*/ 2645359 w 9550116"/>
                <a:gd name="connsiteY3590" fmla="*/ 188926 h 4691428"/>
                <a:gd name="connsiteX3591" fmla="*/ 2627736 w 9550116"/>
                <a:gd name="connsiteY3591" fmla="*/ 188926 h 4691428"/>
                <a:gd name="connsiteX3592" fmla="*/ 2620687 w 9550116"/>
                <a:gd name="connsiteY3592" fmla="*/ 202996 h 4691428"/>
                <a:gd name="connsiteX3593" fmla="*/ 2599539 w 9550116"/>
                <a:gd name="connsiteY3593" fmla="*/ 210031 h 4691428"/>
                <a:gd name="connsiteX3594" fmla="*/ 2581916 w 9550116"/>
                <a:gd name="connsiteY3594" fmla="*/ 224101 h 4691428"/>
                <a:gd name="connsiteX3595" fmla="*/ 2553719 w 9550116"/>
                <a:gd name="connsiteY3595" fmla="*/ 234653 h 4691428"/>
                <a:gd name="connsiteX3596" fmla="*/ 2514948 w 9550116"/>
                <a:gd name="connsiteY3596" fmla="*/ 248724 h 4691428"/>
                <a:gd name="connsiteX3597" fmla="*/ 2507899 w 9550116"/>
                <a:gd name="connsiteY3597" fmla="*/ 255759 h 4691428"/>
                <a:gd name="connsiteX3598" fmla="*/ 2493800 w 9550116"/>
                <a:gd name="connsiteY3598" fmla="*/ 269829 h 4691428"/>
                <a:gd name="connsiteX3599" fmla="*/ 2486751 w 9550116"/>
                <a:gd name="connsiteY3599" fmla="*/ 269829 h 4691428"/>
                <a:gd name="connsiteX3600" fmla="*/ 2447977 w 9550116"/>
                <a:gd name="connsiteY3600" fmla="*/ 276864 h 4691428"/>
                <a:gd name="connsiteX3601" fmla="*/ 2447977 w 9550116"/>
                <a:gd name="connsiteY3601" fmla="*/ 287416 h 4691428"/>
                <a:gd name="connsiteX3602" fmla="*/ 2476174 w 9550116"/>
                <a:gd name="connsiteY3602" fmla="*/ 315557 h 4691428"/>
                <a:gd name="connsiteX3603" fmla="*/ 2462075 w 9550116"/>
                <a:gd name="connsiteY3603" fmla="*/ 333144 h 4691428"/>
                <a:gd name="connsiteX3604" fmla="*/ 2430354 w 9550116"/>
                <a:gd name="connsiteY3604" fmla="*/ 347214 h 4691428"/>
                <a:gd name="connsiteX3605" fmla="*/ 2388058 w 9550116"/>
                <a:gd name="connsiteY3605" fmla="*/ 361284 h 4691428"/>
                <a:gd name="connsiteX3606" fmla="*/ 2395108 w 9550116"/>
                <a:gd name="connsiteY3606" fmla="*/ 368319 h 4691428"/>
                <a:gd name="connsiteX3607" fmla="*/ 2388058 w 9550116"/>
                <a:gd name="connsiteY3607" fmla="*/ 378872 h 4691428"/>
                <a:gd name="connsiteX3608" fmla="*/ 2338714 w 9550116"/>
                <a:gd name="connsiteY3608" fmla="*/ 407012 h 4691428"/>
                <a:gd name="connsiteX3609" fmla="*/ 2388058 w 9550116"/>
                <a:gd name="connsiteY3609" fmla="*/ 421082 h 4691428"/>
                <a:gd name="connsiteX3610" fmla="*/ 2356336 w 9550116"/>
                <a:gd name="connsiteY3610" fmla="*/ 438670 h 4691428"/>
                <a:gd name="connsiteX3611" fmla="*/ 2342238 w 9550116"/>
                <a:gd name="connsiteY3611" fmla="*/ 438670 h 4691428"/>
                <a:gd name="connsiteX3612" fmla="*/ 2303468 w 9550116"/>
                <a:gd name="connsiteY3612" fmla="*/ 452740 h 4691428"/>
                <a:gd name="connsiteX3613" fmla="*/ 2292893 w 9550116"/>
                <a:gd name="connsiteY3613" fmla="*/ 431635 h 4691428"/>
                <a:gd name="connsiteX3614" fmla="*/ 2204778 w 9550116"/>
                <a:gd name="connsiteY3614" fmla="*/ 431635 h 4691428"/>
                <a:gd name="connsiteX3615" fmla="*/ 2197729 w 9550116"/>
                <a:gd name="connsiteY3615" fmla="*/ 424600 h 4691428"/>
                <a:gd name="connsiteX3616" fmla="*/ 2173056 w 9550116"/>
                <a:gd name="connsiteY3616" fmla="*/ 438670 h 4691428"/>
                <a:gd name="connsiteX3617" fmla="*/ 2081416 w 9550116"/>
                <a:gd name="connsiteY3617" fmla="*/ 424600 h 4691428"/>
                <a:gd name="connsiteX3618" fmla="*/ 2127236 w 9550116"/>
                <a:gd name="connsiteY3618" fmla="*/ 407012 h 4691428"/>
                <a:gd name="connsiteX3619" fmla="*/ 2141335 w 9550116"/>
                <a:gd name="connsiteY3619" fmla="*/ 371837 h 4691428"/>
                <a:gd name="connsiteX3620" fmla="*/ 2173056 w 9550116"/>
                <a:gd name="connsiteY3620" fmla="*/ 368319 h 4691428"/>
                <a:gd name="connsiteX3621" fmla="*/ 2218876 w 9550116"/>
                <a:gd name="connsiteY3621" fmla="*/ 385907 h 4691428"/>
                <a:gd name="connsiteX3622" fmla="*/ 2225926 w 9550116"/>
                <a:gd name="connsiteY3622" fmla="*/ 368319 h 4691428"/>
                <a:gd name="connsiteX3623" fmla="*/ 2197729 w 9550116"/>
                <a:gd name="connsiteY3623" fmla="*/ 340179 h 4691428"/>
                <a:gd name="connsiteX3624" fmla="*/ 2134285 w 9550116"/>
                <a:gd name="connsiteY3624" fmla="*/ 347214 h 4691428"/>
                <a:gd name="connsiteX3625" fmla="*/ 2166006 w 9550116"/>
                <a:gd name="connsiteY3625" fmla="*/ 326109 h 4691428"/>
                <a:gd name="connsiteX3626" fmla="*/ 2187155 w 9550116"/>
                <a:gd name="connsiteY3626" fmla="*/ 308521 h 4691428"/>
                <a:gd name="connsiteX3627" fmla="*/ 2197729 w 9550116"/>
                <a:gd name="connsiteY3627" fmla="*/ 301486 h 4691428"/>
                <a:gd name="connsiteX3628" fmla="*/ 2232975 w 9550116"/>
                <a:gd name="connsiteY3628" fmla="*/ 308521 h 4691428"/>
                <a:gd name="connsiteX3629" fmla="*/ 2250598 w 9550116"/>
                <a:gd name="connsiteY3629" fmla="*/ 287416 h 4691428"/>
                <a:gd name="connsiteX3630" fmla="*/ 2232975 w 9550116"/>
                <a:gd name="connsiteY3630" fmla="*/ 280381 h 4691428"/>
                <a:gd name="connsiteX3631" fmla="*/ 2225926 w 9550116"/>
                <a:gd name="connsiteY3631" fmla="*/ 262794 h 4691428"/>
                <a:gd name="connsiteX3632" fmla="*/ 2218876 w 9550116"/>
                <a:gd name="connsiteY3632" fmla="*/ 248724 h 4691428"/>
                <a:gd name="connsiteX3633" fmla="*/ 2197729 w 9550116"/>
                <a:gd name="connsiteY3633" fmla="*/ 255759 h 4691428"/>
                <a:gd name="connsiteX3634" fmla="*/ 2187155 w 9550116"/>
                <a:gd name="connsiteY3634" fmla="*/ 234653 h 4691428"/>
                <a:gd name="connsiteX3635" fmla="*/ 2218876 w 9550116"/>
                <a:gd name="connsiteY3635" fmla="*/ 217066 h 4691428"/>
                <a:gd name="connsiteX3636" fmla="*/ 2257648 w 9550116"/>
                <a:gd name="connsiteY3636" fmla="*/ 227618 h 4691428"/>
                <a:gd name="connsiteX3637" fmla="*/ 2264697 w 9550116"/>
                <a:gd name="connsiteY3637" fmla="*/ 241688 h 4691428"/>
                <a:gd name="connsiteX3638" fmla="*/ 2285845 w 9550116"/>
                <a:gd name="connsiteY3638" fmla="*/ 217066 h 4691428"/>
                <a:gd name="connsiteX3639" fmla="*/ 2363386 w 9550116"/>
                <a:gd name="connsiteY3639" fmla="*/ 178373 h 4691428"/>
                <a:gd name="connsiteX3640" fmla="*/ 2338714 w 9550116"/>
                <a:gd name="connsiteY3640" fmla="*/ 178373 h 4691428"/>
                <a:gd name="connsiteX3641" fmla="*/ 2303468 w 9550116"/>
                <a:gd name="connsiteY3641" fmla="*/ 195961 h 4691428"/>
                <a:gd name="connsiteX3642" fmla="*/ 2225926 w 9550116"/>
                <a:gd name="connsiteY3642" fmla="*/ 195961 h 4691428"/>
                <a:gd name="connsiteX3643" fmla="*/ 2180105 w 9550116"/>
                <a:gd name="connsiteY3643" fmla="*/ 195961 h 4691428"/>
                <a:gd name="connsiteX3644" fmla="*/ 2148384 w 9550116"/>
                <a:gd name="connsiteY3644" fmla="*/ 178373 h 4691428"/>
                <a:gd name="connsiteX3645" fmla="*/ 2095515 w 9550116"/>
                <a:gd name="connsiteY3645" fmla="*/ 178373 h 4691428"/>
                <a:gd name="connsiteX3646" fmla="*/ 2067318 w 9550116"/>
                <a:gd name="connsiteY3646" fmla="*/ 157268 h 4691428"/>
                <a:gd name="connsiteX3647" fmla="*/ 2088464 w 9550116"/>
                <a:gd name="connsiteY3647" fmla="*/ 136163 h 4691428"/>
                <a:gd name="connsiteX3648" fmla="*/ 2053219 w 9550116"/>
                <a:gd name="connsiteY3648" fmla="*/ 118575 h 4691428"/>
                <a:gd name="connsiteX3649" fmla="*/ 2180105 w 9550116"/>
                <a:gd name="connsiteY3649" fmla="*/ 97470 h 4691428"/>
                <a:gd name="connsiteX3650" fmla="*/ 2187155 w 9550116"/>
                <a:gd name="connsiteY3650" fmla="*/ 83400 h 4691428"/>
                <a:gd name="connsiteX3651" fmla="*/ 2264697 w 9550116"/>
                <a:gd name="connsiteY3651" fmla="*/ 83400 h 4691428"/>
                <a:gd name="connsiteX3652" fmla="*/ 2278795 w 9550116"/>
                <a:gd name="connsiteY3652" fmla="*/ 65812 h 4691428"/>
                <a:gd name="connsiteX3653" fmla="*/ 2384533 w 9550116"/>
                <a:gd name="connsiteY3653" fmla="*/ 58777 h 4691428"/>
                <a:gd name="connsiteX3654" fmla="*/ 2388058 w 9550116"/>
                <a:gd name="connsiteY3654" fmla="*/ 44707 h 4691428"/>
                <a:gd name="connsiteX3655" fmla="*/ 2469125 w 9550116"/>
                <a:gd name="connsiteY3655" fmla="*/ 51742 h 4691428"/>
                <a:gd name="connsiteX3656" fmla="*/ 2500850 w 9550116"/>
                <a:gd name="connsiteY3656" fmla="*/ 37672 h 4691428"/>
                <a:gd name="connsiteX3657" fmla="*/ 2567817 w 9550116"/>
                <a:gd name="connsiteY3657" fmla="*/ 44707 h 4691428"/>
                <a:gd name="connsiteX3658" fmla="*/ 2560768 w 9550116"/>
                <a:gd name="connsiteY3658" fmla="*/ 37672 h 4691428"/>
                <a:gd name="connsiteX3659" fmla="*/ 2564293 w 9550116"/>
                <a:gd name="connsiteY3659" fmla="*/ 33715 h 4691428"/>
                <a:gd name="connsiteX3660" fmla="*/ 3510810 w 9550116"/>
                <a:gd name="connsiteY3660" fmla="*/ 957 h 4691428"/>
                <a:gd name="connsiteX3661" fmla="*/ 3570652 w 9550116"/>
                <a:gd name="connsiteY3661" fmla="*/ 7986 h 4691428"/>
                <a:gd name="connsiteX3662" fmla="*/ 3669216 w 9550116"/>
                <a:gd name="connsiteY3662" fmla="*/ 957 h 4691428"/>
                <a:gd name="connsiteX3663" fmla="*/ 3690337 w 9550116"/>
                <a:gd name="connsiteY3663" fmla="*/ 7986 h 4691428"/>
                <a:gd name="connsiteX3664" fmla="*/ 3760739 w 9550116"/>
                <a:gd name="connsiteY3664" fmla="*/ 36105 h 4691428"/>
                <a:gd name="connsiteX3665" fmla="*/ 3792421 w 9550116"/>
                <a:gd name="connsiteY3665" fmla="*/ 29075 h 4691428"/>
                <a:gd name="connsiteX3666" fmla="*/ 3827622 w 9550116"/>
                <a:gd name="connsiteY3666" fmla="*/ 53679 h 4691428"/>
                <a:gd name="connsiteX3667" fmla="*/ 3859303 w 9550116"/>
                <a:gd name="connsiteY3667" fmla="*/ 46649 h 4691428"/>
                <a:gd name="connsiteX3668" fmla="*/ 3898025 w 9550116"/>
                <a:gd name="connsiteY3668" fmla="*/ 60708 h 4691428"/>
                <a:gd name="connsiteX3669" fmla="*/ 3890985 w 9550116"/>
                <a:gd name="connsiteY3669" fmla="*/ 85312 h 4691428"/>
                <a:gd name="connsiteX3670" fmla="*/ 3880424 w 9550116"/>
                <a:gd name="connsiteY3670" fmla="*/ 92341 h 4691428"/>
                <a:gd name="connsiteX3671" fmla="*/ 3676256 w 9550116"/>
                <a:gd name="connsiteY3671" fmla="*/ 106401 h 4691428"/>
                <a:gd name="connsiteX3672" fmla="*/ 3669216 w 9550116"/>
                <a:gd name="connsiteY3672" fmla="*/ 113430 h 4691428"/>
                <a:gd name="connsiteX3673" fmla="*/ 3669216 w 9550116"/>
                <a:gd name="connsiteY3673" fmla="*/ 106401 h 4691428"/>
                <a:gd name="connsiteX3674" fmla="*/ 3655135 w 9550116"/>
                <a:gd name="connsiteY3674" fmla="*/ 99371 h 4691428"/>
                <a:gd name="connsiteX3675" fmla="*/ 3655135 w 9550116"/>
                <a:gd name="connsiteY3675" fmla="*/ 113430 h 4691428"/>
                <a:gd name="connsiteX3676" fmla="*/ 3623454 w 9550116"/>
                <a:gd name="connsiteY3676" fmla="*/ 120460 h 4691428"/>
                <a:gd name="connsiteX3677" fmla="*/ 3637535 w 9550116"/>
                <a:gd name="connsiteY3677" fmla="*/ 134519 h 4691428"/>
                <a:gd name="connsiteX3678" fmla="*/ 3655135 w 9550116"/>
                <a:gd name="connsiteY3678" fmla="*/ 127489 h 4691428"/>
                <a:gd name="connsiteX3679" fmla="*/ 3676256 w 9550116"/>
                <a:gd name="connsiteY3679" fmla="*/ 134519 h 4691428"/>
                <a:gd name="connsiteX3680" fmla="*/ 3690337 w 9550116"/>
                <a:gd name="connsiteY3680" fmla="*/ 127489 h 4691428"/>
                <a:gd name="connsiteX3681" fmla="*/ 3707937 w 9550116"/>
                <a:gd name="connsiteY3681" fmla="*/ 127489 h 4691428"/>
                <a:gd name="connsiteX3682" fmla="*/ 3781860 w 9550116"/>
                <a:gd name="connsiteY3682" fmla="*/ 120460 h 4691428"/>
                <a:gd name="connsiteX3683" fmla="*/ 3739619 w 9550116"/>
                <a:gd name="connsiteY3683" fmla="*/ 138034 h 4691428"/>
                <a:gd name="connsiteX3684" fmla="*/ 3753699 w 9550116"/>
                <a:gd name="connsiteY3684" fmla="*/ 138034 h 4691428"/>
                <a:gd name="connsiteX3685" fmla="*/ 3785381 w 9550116"/>
                <a:gd name="connsiteY3685" fmla="*/ 138034 h 4691428"/>
                <a:gd name="connsiteX3686" fmla="*/ 3799461 w 9550116"/>
                <a:gd name="connsiteY3686" fmla="*/ 134519 h 4691428"/>
                <a:gd name="connsiteX3687" fmla="*/ 3834662 w 9550116"/>
                <a:gd name="connsiteY3687" fmla="*/ 120460 h 4691428"/>
                <a:gd name="connsiteX3688" fmla="*/ 3838182 w 9550116"/>
                <a:gd name="connsiteY3688" fmla="*/ 113430 h 4691428"/>
                <a:gd name="connsiteX3689" fmla="*/ 3859303 w 9550116"/>
                <a:gd name="connsiteY3689" fmla="*/ 113430 h 4691428"/>
                <a:gd name="connsiteX3690" fmla="*/ 3890985 w 9550116"/>
                <a:gd name="connsiteY3690" fmla="*/ 106401 h 4691428"/>
                <a:gd name="connsiteX3691" fmla="*/ 3883944 w 9550116"/>
                <a:gd name="connsiteY3691" fmla="*/ 127489 h 4691428"/>
                <a:gd name="connsiteX3692" fmla="*/ 3873384 w 9550116"/>
                <a:gd name="connsiteY3692" fmla="*/ 138034 h 4691428"/>
                <a:gd name="connsiteX3693" fmla="*/ 3845223 w 9550116"/>
                <a:gd name="connsiteY3693" fmla="*/ 159123 h 4691428"/>
                <a:gd name="connsiteX3694" fmla="*/ 3873384 w 9550116"/>
                <a:gd name="connsiteY3694" fmla="*/ 159123 h 4691428"/>
                <a:gd name="connsiteX3695" fmla="*/ 3880424 w 9550116"/>
                <a:gd name="connsiteY3695" fmla="*/ 145063 h 4691428"/>
                <a:gd name="connsiteX3696" fmla="*/ 3912105 w 9550116"/>
                <a:gd name="connsiteY3696" fmla="*/ 134519 h 4691428"/>
                <a:gd name="connsiteX3697" fmla="*/ 3978988 w 9550116"/>
                <a:gd name="connsiteY3697" fmla="*/ 138034 h 4691428"/>
                <a:gd name="connsiteX3698" fmla="*/ 3996589 w 9550116"/>
                <a:gd name="connsiteY3698" fmla="*/ 120460 h 4691428"/>
                <a:gd name="connsiteX3699" fmla="*/ 4049391 w 9550116"/>
                <a:gd name="connsiteY3699" fmla="*/ 113430 h 4691428"/>
                <a:gd name="connsiteX3700" fmla="*/ 4056431 w 9550116"/>
                <a:gd name="connsiteY3700" fmla="*/ 120460 h 4691428"/>
                <a:gd name="connsiteX3701" fmla="*/ 4088112 w 9550116"/>
                <a:gd name="connsiteY3701" fmla="*/ 120460 h 4691428"/>
                <a:gd name="connsiteX3702" fmla="*/ 4102193 w 9550116"/>
                <a:gd name="connsiteY3702" fmla="*/ 120460 h 4691428"/>
                <a:gd name="connsiteX3703" fmla="*/ 4140914 w 9550116"/>
                <a:gd name="connsiteY3703" fmla="*/ 134519 h 4691428"/>
                <a:gd name="connsiteX3704" fmla="*/ 4126834 w 9550116"/>
                <a:gd name="connsiteY3704" fmla="*/ 145063 h 4691428"/>
                <a:gd name="connsiteX3705" fmla="*/ 4116273 w 9550116"/>
                <a:gd name="connsiteY3705" fmla="*/ 159123 h 4691428"/>
                <a:gd name="connsiteX3706" fmla="*/ 4070511 w 9550116"/>
                <a:gd name="connsiteY3706" fmla="*/ 183726 h 4691428"/>
                <a:gd name="connsiteX3707" fmla="*/ 4024750 w 9550116"/>
                <a:gd name="connsiteY3707" fmla="*/ 190756 h 4691428"/>
                <a:gd name="connsiteX3708" fmla="*/ 4017709 w 9550116"/>
                <a:gd name="connsiteY3708" fmla="*/ 204815 h 4691428"/>
                <a:gd name="connsiteX3709" fmla="*/ 4035310 w 9550116"/>
                <a:gd name="connsiteY3709" fmla="*/ 211845 h 4691428"/>
                <a:gd name="connsiteX3710" fmla="*/ 3989548 w 9550116"/>
                <a:gd name="connsiteY3710" fmla="*/ 250507 h 4691428"/>
                <a:gd name="connsiteX3711" fmla="*/ 3989548 w 9550116"/>
                <a:gd name="connsiteY3711" fmla="*/ 236448 h 4691428"/>
                <a:gd name="connsiteX3712" fmla="*/ 3957867 w 9550116"/>
                <a:gd name="connsiteY3712" fmla="*/ 250507 h 4691428"/>
                <a:gd name="connsiteX3713" fmla="*/ 3971948 w 9550116"/>
                <a:gd name="connsiteY3713" fmla="*/ 257537 h 4691428"/>
                <a:gd name="connsiteX3714" fmla="*/ 3957867 w 9550116"/>
                <a:gd name="connsiteY3714" fmla="*/ 289170 h 4691428"/>
                <a:gd name="connsiteX3715" fmla="*/ 3929706 w 9550116"/>
                <a:gd name="connsiteY3715" fmla="*/ 303229 h 4691428"/>
                <a:gd name="connsiteX3716" fmla="*/ 3929706 w 9550116"/>
                <a:gd name="connsiteY3716" fmla="*/ 324318 h 4691428"/>
                <a:gd name="connsiteX3717" fmla="*/ 3905065 w 9550116"/>
                <a:gd name="connsiteY3717" fmla="*/ 327833 h 4691428"/>
                <a:gd name="connsiteX3718" fmla="*/ 3919146 w 9550116"/>
                <a:gd name="connsiteY3718" fmla="*/ 348922 h 4691428"/>
                <a:gd name="connsiteX3719" fmla="*/ 3943787 w 9550116"/>
                <a:gd name="connsiteY3719" fmla="*/ 362981 h 4691428"/>
                <a:gd name="connsiteX3720" fmla="*/ 3943787 w 9550116"/>
                <a:gd name="connsiteY3720" fmla="*/ 373525 h 4691428"/>
                <a:gd name="connsiteX3721" fmla="*/ 3964907 w 9550116"/>
                <a:gd name="connsiteY3721" fmla="*/ 380555 h 4691428"/>
                <a:gd name="connsiteX3722" fmla="*/ 3971948 w 9550116"/>
                <a:gd name="connsiteY3722" fmla="*/ 408673 h 4691428"/>
                <a:gd name="connsiteX3723" fmla="*/ 3905065 w 9550116"/>
                <a:gd name="connsiteY3723" fmla="*/ 422732 h 4691428"/>
                <a:gd name="connsiteX3724" fmla="*/ 3971948 w 9550116"/>
                <a:gd name="connsiteY3724" fmla="*/ 454365 h 4691428"/>
                <a:gd name="connsiteX3725" fmla="*/ 3982508 w 9550116"/>
                <a:gd name="connsiteY3725" fmla="*/ 468425 h 4691428"/>
                <a:gd name="connsiteX3726" fmla="*/ 3971948 w 9550116"/>
                <a:gd name="connsiteY3726" fmla="*/ 485999 h 4691428"/>
                <a:gd name="connsiteX3727" fmla="*/ 3950827 w 9550116"/>
                <a:gd name="connsiteY3727" fmla="*/ 500058 h 4691428"/>
                <a:gd name="connsiteX3728" fmla="*/ 3971948 w 9550116"/>
                <a:gd name="connsiteY3728" fmla="*/ 531691 h 4691428"/>
                <a:gd name="connsiteX3729" fmla="*/ 3964907 w 9550116"/>
                <a:gd name="connsiteY3729" fmla="*/ 538721 h 4691428"/>
                <a:gd name="connsiteX3730" fmla="*/ 3929706 w 9550116"/>
                <a:gd name="connsiteY3730" fmla="*/ 538721 h 4691428"/>
                <a:gd name="connsiteX3731" fmla="*/ 3912105 w 9550116"/>
                <a:gd name="connsiteY3731" fmla="*/ 559809 h 4691428"/>
                <a:gd name="connsiteX3732" fmla="*/ 3926186 w 9550116"/>
                <a:gd name="connsiteY3732" fmla="*/ 577383 h 4691428"/>
                <a:gd name="connsiteX3733" fmla="*/ 3898025 w 9550116"/>
                <a:gd name="connsiteY3733" fmla="*/ 584413 h 4691428"/>
                <a:gd name="connsiteX3734" fmla="*/ 3845223 w 9550116"/>
                <a:gd name="connsiteY3734" fmla="*/ 605502 h 4691428"/>
                <a:gd name="connsiteX3735" fmla="*/ 3866343 w 9550116"/>
                <a:gd name="connsiteY3735" fmla="*/ 612531 h 4691428"/>
                <a:gd name="connsiteX3736" fmla="*/ 3890985 w 9550116"/>
                <a:gd name="connsiteY3736" fmla="*/ 630105 h 4691428"/>
                <a:gd name="connsiteX3737" fmla="*/ 3880424 w 9550116"/>
                <a:gd name="connsiteY3737" fmla="*/ 651194 h 4691428"/>
                <a:gd name="connsiteX3738" fmla="*/ 3873384 w 9550116"/>
                <a:gd name="connsiteY3738" fmla="*/ 682827 h 4691428"/>
                <a:gd name="connsiteX3739" fmla="*/ 3929706 w 9550116"/>
                <a:gd name="connsiteY3739" fmla="*/ 728519 h 4691428"/>
                <a:gd name="connsiteX3740" fmla="*/ 3905065 w 9550116"/>
                <a:gd name="connsiteY3740" fmla="*/ 721490 h 4691428"/>
                <a:gd name="connsiteX3741" fmla="*/ 3905065 w 9550116"/>
                <a:gd name="connsiteY3741" fmla="*/ 728519 h 4691428"/>
                <a:gd name="connsiteX3742" fmla="*/ 3845223 w 9550116"/>
                <a:gd name="connsiteY3742" fmla="*/ 742579 h 4691428"/>
                <a:gd name="connsiteX3743" fmla="*/ 3827622 w 9550116"/>
                <a:gd name="connsiteY3743" fmla="*/ 714460 h 4691428"/>
                <a:gd name="connsiteX3744" fmla="*/ 3785381 w 9550116"/>
                <a:gd name="connsiteY3744" fmla="*/ 721490 h 4691428"/>
                <a:gd name="connsiteX3745" fmla="*/ 3781860 w 9550116"/>
                <a:gd name="connsiteY3745" fmla="*/ 735549 h 4691428"/>
                <a:gd name="connsiteX3746" fmla="*/ 3785381 w 9550116"/>
                <a:gd name="connsiteY3746" fmla="*/ 749608 h 4691428"/>
                <a:gd name="connsiteX3747" fmla="*/ 3820582 w 9550116"/>
                <a:gd name="connsiteY3747" fmla="*/ 756638 h 4691428"/>
                <a:gd name="connsiteX3748" fmla="*/ 3873384 w 9550116"/>
                <a:gd name="connsiteY3748" fmla="*/ 760153 h 4691428"/>
                <a:gd name="connsiteX3749" fmla="*/ 3827622 w 9550116"/>
                <a:gd name="connsiteY3749" fmla="*/ 812875 h 4691428"/>
                <a:gd name="connsiteX3750" fmla="*/ 3785381 w 9550116"/>
                <a:gd name="connsiteY3750" fmla="*/ 819904 h 4691428"/>
                <a:gd name="connsiteX3751" fmla="*/ 3774820 w 9550116"/>
                <a:gd name="connsiteY3751" fmla="*/ 819904 h 4691428"/>
                <a:gd name="connsiteX3752" fmla="*/ 3760739 w 9550116"/>
                <a:gd name="connsiteY3752" fmla="*/ 819904 h 4691428"/>
                <a:gd name="connsiteX3753" fmla="*/ 3700897 w 9550116"/>
                <a:gd name="connsiteY3753" fmla="*/ 833963 h 4691428"/>
                <a:gd name="connsiteX3754" fmla="*/ 3700897 w 9550116"/>
                <a:gd name="connsiteY3754" fmla="*/ 840993 h 4691428"/>
                <a:gd name="connsiteX3755" fmla="*/ 3669216 w 9550116"/>
                <a:gd name="connsiteY3755" fmla="*/ 848022 h 4691428"/>
                <a:gd name="connsiteX3756" fmla="*/ 3683296 w 9550116"/>
                <a:gd name="connsiteY3756" fmla="*/ 855052 h 4691428"/>
                <a:gd name="connsiteX3757" fmla="*/ 3641055 w 9550116"/>
                <a:gd name="connsiteY3757" fmla="*/ 848022 h 4691428"/>
                <a:gd name="connsiteX3758" fmla="*/ 3616414 w 9550116"/>
                <a:gd name="connsiteY3758" fmla="*/ 855052 h 4691428"/>
                <a:gd name="connsiteX3759" fmla="*/ 3616414 w 9550116"/>
                <a:gd name="connsiteY3759" fmla="*/ 879656 h 4691428"/>
                <a:gd name="connsiteX3760" fmla="*/ 3595293 w 9550116"/>
                <a:gd name="connsiteY3760" fmla="*/ 879656 h 4691428"/>
                <a:gd name="connsiteX3761" fmla="*/ 3602333 w 9550116"/>
                <a:gd name="connsiteY3761" fmla="*/ 900744 h 4691428"/>
                <a:gd name="connsiteX3762" fmla="*/ 3584733 w 9550116"/>
                <a:gd name="connsiteY3762" fmla="*/ 900744 h 4691428"/>
                <a:gd name="connsiteX3763" fmla="*/ 3584733 w 9550116"/>
                <a:gd name="connsiteY3763" fmla="*/ 918318 h 4691428"/>
                <a:gd name="connsiteX3764" fmla="*/ 3570652 w 9550116"/>
                <a:gd name="connsiteY3764" fmla="*/ 918318 h 4691428"/>
                <a:gd name="connsiteX3765" fmla="*/ 3563612 w 9550116"/>
                <a:gd name="connsiteY3765" fmla="*/ 932378 h 4691428"/>
                <a:gd name="connsiteX3766" fmla="*/ 3531931 w 9550116"/>
                <a:gd name="connsiteY3766" fmla="*/ 949952 h 4691428"/>
                <a:gd name="connsiteX3767" fmla="*/ 3440407 w 9550116"/>
                <a:gd name="connsiteY3767" fmla="*/ 956981 h 4691428"/>
                <a:gd name="connsiteX3768" fmla="*/ 3401686 w 9550116"/>
                <a:gd name="connsiteY3768" fmla="*/ 985099 h 4691428"/>
                <a:gd name="connsiteX3769" fmla="*/ 3405206 w 9550116"/>
                <a:gd name="connsiteY3769" fmla="*/ 1002673 h 4691428"/>
                <a:gd name="connsiteX3770" fmla="*/ 3394645 w 9550116"/>
                <a:gd name="connsiteY3770" fmla="*/ 1002673 h 4691428"/>
                <a:gd name="connsiteX3771" fmla="*/ 3401686 w 9550116"/>
                <a:gd name="connsiteY3771" fmla="*/ 1016733 h 4691428"/>
                <a:gd name="connsiteX3772" fmla="*/ 3394645 w 9550116"/>
                <a:gd name="connsiteY3772" fmla="*/ 1023762 h 4691428"/>
                <a:gd name="connsiteX3773" fmla="*/ 3387605 w 9550116"/>
                <a:gd name="connsiteY3773" fmla="*/ 1048366 h 4691428"/>
                <a:gd name="connsiteX3774" fmla="*/ 3373525 w 9550116"/>
                <a:gd name="connsiteY3774" fmla="*/ 1055395 h 4691428"/>
                <a:gd name="connsiteX3775" fmla="*/ 3359444 w 9550116"/>
                <a:gd name="connsiteY3775" fmla="*/ 1069455 h 4691428"/>
                <a:gd name="connsiteX3776" fmla="*/ 3359444 w 9550116"/>
                <a:gd name="connsiteY3776" fmla="*/ 1083514 h 4691428"/>
                <a:gd name="connsiteX3777" fmla="*/ 3352404 w 9550116"/>
                <a:gd name="connsiteY3777" fmla="*/ 1108117 h 4691428"/>
                <a:gd name="connsiteX3778" fmla="*/ 3341843 w 9550116"/>
                <a:gd name="connsiteY3778" fmla="*/ 1108117 h 4691428"/>
                <a:gd name="connsiteX3779" fmla="*/ 3348884 w 9550116"/>
                <a:gd name="connsiteY3779" fmla="*/ 1122177 h 4691428"/>
                <a:gd name="connsiteX3780" fmla="*/ 3341843 w 9550116"/>
                <a:gd name="connsiteY3780" fmla="*/ 1143265 h 4691428"/>
                <a:gd name="connsiteX3781" fmla="*/ 3348884 w 9550116"/>
                <a:gd name="connsiteY3781" fmla="*/ 1153810 h 4691428"/>
                <a:gd name="connsiteX3782" fmla="*/ 3306642 w 9550116"/>
                <a:gd name="connsiteY3782" fmla="*/ 1199502 h 4691428"/>
                <a:gd name="connsiteX3783" fmla="*/ 3260880 w 9550116"/>
                <a:gd name="connsiteY3783" fmla="*/ 1174898 h 4691428"/>
                <a:gd name="connsiteX3784" fmla="*/ 3208078 w 9550116"/>
                <a:gd name="connsiteY3784" fmla="*/ 1160839 h 4691428"/>
                <a:gd name="connsiteX3785" fmla="*/ 3204558 w 9550116"/>
                <a:gd name="connsiteY3785" fmla="*/ 1174898 h 4691428"/>
                <a:gd name="connsiteX3786" fmla="*/ 3190477 w 9550116"/>
                <a:gd name="connsiteY3786" fmla="*/ 1153810 h 4691428"/>
                <a:gd name="connsiteX3787" fmla="*/ 3169357 w 9550116"/>
                <a:gd name="connsiteY3787" fmla="*/ 1129206 h 4691428"/>
                <a:gd name="connsiteX3788" fmla="*/ 3144716 w 9550116"/>
                <a:gd name="connsiteY3788" fmla="*/ 1108117 h 4691428"/>
                <a:gd name="connsiteX3789" fmla="*/ 3158796 w 9550116"/>
                <a:gd name="connsiteY3789" fmla="*/ 1101088 h 4691428"/>
                <a:gd name="connsiteX3790" fmla="*/ 3130635 w 9550116"/>
                <a:gd name="connsiteY3790" fmla="*/ 1083514 h 4691428"/>
                <a:gd name="connsiteX3791" fmla="*/ 3116555 w 9550116"/>
                <a:gd name="connsiteY3791" fmla="*/ 1062425 h 4691428"/>
                <a:gd name="connsiteX3792" fmla="*/ 3116555 w 9550116"/>
                <a:gd name="connsiteY3792" fmla="*/ 1055395 h 4691428"/>
                <a:gd name="connsiteX3793" fmla="*/ 3105994 w 9550116"/>
                <a:gd name="connsiteY3793" fmla="*/ 1048366 h 4691428"/>
                <a:gd name="connsiteX3794" fmla="*/ 3098954 w 9550116"/>
                <a:gd name="connsiteY3794" fmla="*/ 1030792 h 4691428"/>
                <a:gd name="connsiteX3795" fmla="*/ 3084873 w 9550116"/>
                <a:gd name="connsiteY3795" fmla="*/ 1016733 h 4691428"/>
                <a:gd name="connsiteX3796" fmla="*/ 3063753 w 9550116"/>
                <a:gd name="connsiteY3796" fmla="*/ 1002673 h 4691428"/>
                <a:gd name="connsiteX3797" fmla="*/ 3077833 w 9550116"/>
                <a:gd name="connsiteY3797" fmla="*/ 985099 h 4691428"/>
                <a:gd name="connsiteX3798" fmla="*/ 3053192 w 9550116"/>
                <a:gd name="connsiteY3798" fmla="*/ 978070 h 4691428"/>
                <a:gd name="connsiteX3799" fmla="*/ 3060232 w 9550116"/>
                <a:gd name="connsiteY3799" fmla="*/ 918318 h 4691428"/>
                <a:gd name="connsiteX3800" fmla="*/ 3046152 w 9550116"/>
                <a:gd name="connsiteY3800" fmla="*/ 900744 h 4691428"/>
                <a:gd name="connsiteX3801" fmla="*/ 3060232 w 9550116"/>
                <a:gd name="connsiteY3801" fmla="*/ 893715 h 4691428"/>
                <a:gd name="connsiteX3802" fmla="*/ 3060232 w 9550116"/>
                <a:gd name="connsiteY3802" fmla="*/ 879656 h 4691428"/>
                <a:gd name="connsiteX3803" fmla="*/ 3070793 w 9550116"/>
                <a:gd name="connsiteY3803" fmla="*/ 886685 h 4691428"/>
                <a:gd name="connsiteX3804" fmla="*/ 3070793 w 9550116"/>
                <a:gd name="connsiteY3804" fmla="*/ 848022 h 4691428"/>
                <a:gd name="connsiteX3805" fmla="*/ 3091914 w 9550116"/>
                <a:gd name="connsiteY3805" fmla="*/ 833963 h 4691428"/>
                <a:gd name="connsiteX3806" fmla="*/ 3098954 w 9550116"/>
                <a:gd name="connsiteY3806" fmla="*/ 848022 h 4691428"/>
                <a:gd name="connsiteX3807" fmla="*/ 3116555 w 9550116"/>
                <a:gd name="connsiteY3807" fmla="*/ 833963 h 4691428"/>
                <a:gd name="connsiteX3808" fmla="*/ 3109514 w 9550116"/>
                <a:gd name="connsiteY3808" fmla="*/ 819904 h 4691428"/>
                <a:gd name="connsiteX3809" fmla="*/ 3130635 w 9550116"/>
                <a:gd name="connsiteY3809" fmla="*/ 805845 h 4691428"/>
                <a:gd name="connsiteX3810" fmla="*/ 3123595 w 9550116"/>
                <a:gd name="connsiteY3810" fmla="*/ 774212 h 4691428"/>
                <a:gd name="connsiteX3811" fmla="*/ 3091914 w 9550116"/>
                <a:gd name="connsiteY3811" fmla="*/ 767182 h 4691428"/>
                <a:gd name="connsiteX3812" fmla="*/ 3130635 w 9550116"/>
                <a:gd name="connsiteY3812" fmla="*/ 749608 h 4691428"/>
                <a:gd name="connsiteX3813" fmla="*/ 3116555 w 9550116"/>
                <a:gd name="connsiteY3813" fmla="*/ 735549 h 4691428"/>
                <a:gd name="connsiteX3814" fmla="*/ 3105994 w 9550116"/>
                <a:gd name="connsiteY3814" fmla="*/ 728519 h 4691428"/>
                <a:gd name="connsiteX3815" fmla="*/ 3105994 w 9550116"/>
                <a:gd name="connsiteY3815" fmla="*/ 714460 h 4691428"/>
                <a:gd name="connsiteX3816" fmla="*/ 3084873 w 9550116"/>
                <a:gd name="connsiteY3816" fmla="*/ 703916 h 4691428"/>
                <a:gd name="connsiteX3817" fmla="*/ 3063753 w 9550116"/>
                <a:gd name="connsiteY3817" fmla="*/ 675797 h 4691428"/>
                <a:gd name="connsiteX3818" fmla="*/ 3046152 w 9550116"/>
                <a:gd name="connsiteY3818" fmla="*/ 675797 h 4691428"/>
                <a:gd name="connsiteX3819" fmla="*/ 3039112 w 9550116"/>
                <a:gd name="connsiteY3819" fmla="*/ 696886 h 4691428"/>
                <a:gd name="connsiteX3820" fmla="*/ 3007430 w 9550116"/>
                <a:gd name="connsiteY3820" fmla="*/ 696886 h 4691428"/>
                <a:gd name="connsiteX3821" fmla="*/ 3007430 w 9550116"/>
                <a:gd name="connsiteY3821" fmla="*/ 616046 h 4691428"/>
                <a:gd name="connsiteX3822" fmla="*/ 3000390 w 9550116"/>
                <a:gd name="connsiteY3822" fmla="*/ 598472 h 4691428"/>
                <a:gd name="connsiteX3823" fmla="*/ 2993350 w 9550116"/>
                <a:gd name="connsiteY3823" fmla="*/ 612531 h 4691428"/>
                <a:gd name="connsiteX3824" fmla="*/ 2972229 w 9550116"/>
                <a:gd name="connsiteY3824" fmla="*/ 584413 h 4691428"/>
                <a:gd name="connsiteX3825" fmla="*/ 2972229 w 9550116"/>
                <a:gd name="connsiteY3825" fmla="*/ 559809 h 4691428"/>
                <a:gd name="connsiteX3826" fmla="*/ 2954628 w 9550116"/>
                <a:gd name="connsiteY3826" fmla="*/ 552780 h 4691428"/>
                <a:gd name="connsiteX3827" fmla="*/ 2947588 w 9550116"/>
                <a:gd name="connsiteY3827" fmla="*/ 517632 h 4691428"/>
                <a:gd name="connsiteX3828" fmla="*/ 2933508 w 9550116"/>
                <a:gd name="connsiteY3828" fmla="*/ 493028 h 4691428"/>
                <a:gd name="connsiteX3829" fmla="*/ 2915907 w 9550116"/>
                <a:gd name="connsiteY3829" fmla="*/ 485999 h 4691428"/>
                <a:gd name="connsiteX3830" fmla="*/ 2901826 w 9550116"/>
                <a:gd name="connsiteY3830" fmla="*/ 485999 h 4691428"/>
                <a:gd name="connsiteX3831" fmla="*/ 2827904 w 9550116"/>
                <a:gd name="connsiteY3831" fmla="*/ 461395 h 4691428"/>
                <a:gd name="connsiteX3832" fmla="*/ 2736380 w 9550116"/>
                <a:gd name="connsiteY3832" fmla="*/ 461395 h 4691428"/>
                <a:gd name="connsiteX3833" fmla="*/ 2718779 w 9550116"/>
                <a:gd name="connsiteY3833" fmla="*/ 461395 h 4691428"/>
                <a:gd name="connsiteX3834" fmla="*/ 2673018 w 9550116"/>
                <a:gd name="connsiteY3834" fmla="*/ 471939 h 4691428"/>
                <a:gd name="connsiteX3835" fmla="*/ 2665977 w 9550116"/>
                <a:gd name="connsiteY3835" fmla="*/ 468425 h 4691428"/>
                <a:gd name="connsiteX3836" fmla="*/ 2644857 w 9550116"/>
                <a:gd name="connsiteY3836" fmla="*/ 468425 h 4691428"/>
                <a:gd name="connsiteX3837" fmla="*/ 2630776 w 9550116"/>
                <a:gd name="connsiteY3837" fmla="*/ 447336 h 4691428"/>
                <a:gd name="connsiteX3838" fmla="*/ 2651897 w 9550116"/>
                <a:gd name="connsiteY3838" fmla="*/ 440306 h 4691428"/>
                <a:gd name="connsiteX3839" fmla="*/ 2665977 w 9550116"/>
                <a:gd name="connsiteY3839" fmla="*/ 426247 h 4691428"/>
                <a:gd name="connsiteX3840" fmla="*/ 2592054 w 9550116"/>
                <a:gd name="connsiteY3840" fmla="*/ 415703 h 4691428"/>
                <a:gd name="connsiteX3841" fmla="*/ 2673018 w 9550116"/>
                <a:gd name="connsiteY3841" fmla="*/ 387584 h 4691428"/>
                <a:gd name="connsiteX3842" fmla="*/ 2599095 w 9550116"/>
                <a:gd name="connsiteY3842" fmla="*/ 387584 h 4691428"/>
                <a:gd name="connsiteX3843" fmla="*/ 2599095 w 9550116"/>
                <a:gd name="connsiteY3843" fmla="*/ 370010 h 4691428"/>
                <a:gd name="connsiteX3844" fmla="*/ 2592054 w 9550116"/>
                <a:gd name="connsiteY3844" fmla="*/ 373525 h 4691428"/>
                <a:gd name="connsiteX3845" fmla="*/ 2585014 w 9550116"/>
                <a:gd name="connsiteY3845" fmla="*/ 362981 h 4691428"/>
                <a:gd name="connsiteX3846" fmla="*/ 2532212 w 9550116"/>
                <a:gd name="connsiteY3846" fmla="*/ 348922 h 4691428"/>
                <a:gd name="connsiteX3847" fmla="*/ 2630776 w 9550116"/>
                <a:gd name="connsiteY3847" fmla="*/ 310259 h 4691428"/>
                <a:gd name="connsiteX3848" fmla="*/ 2644857 w 9550116"/>
                <a:gd name="connsiteY3848" fmla="*/ 303229 h 4691428"/>
                <a:gd name="connsiteX3849" fmla="*/ 2651897 w 9550116"/>
                <a:gd name="connsiteY3849" fmla="*/ 296200 h 4691428"/>
                <a:gd name="connsiteX3850" fmla="*/ 2704699 w 9550116"/>
                <a:gd name="connsiteY3850" fmla="*/ 289170 h 4691428"/>
                <a:gd name="connsiteX3851" fmla="*/ 2711739 w 9550116"/>
                <a:gd name="connsiteY3851" fmla="*/ 278626 h 4691428"/>
                <a:gd name="connsiteX3852" fmla="*/ 2729340 w 9550116"/>
                <a:gd name="connsiteY3852" fmla="*/ 271596 h 4691428"/>
                <a:gd name="connsiteX3853" fmla="*/ 2750461 w 9550116"/>
                <a:gd name="connsiteY3853" fmla="*/ 250507 h 4691428"/>
                <a:gd name="connsiteX3854" fmla="*/ 2736380 w 9550116"/>
                <a:gd name="connsiteY3854" fmla="*/ 225904 h 4691428"/>
                <a:gd name="connsiteX3855" fmla="*/ 2725820 w 9550116"/>
                <a:gd name="connsiteY3855" fmla="*/ 236448 h 4691428"/>
                <a:gd name="connsiteX3856" fmla="*/ 2673018 w 9550116"/>
                <a:gd name="connsiteY3856" fmla="*/ 229418 h 4691428"/>
                <a:gd name="connsiteX3857" fmla="*/ 2690618 w 9550116"/>
                <a:gd name="connsiteY3857" fmla="*/ 218874 h 4691428"/>
                <a:gd name="connsiteX3858" fmla="*/ 2690618 w 9550116"/>
                <a:gd name="connsiteY3858" fmla="*/ 211845 h 4691428"/>
                <a:gd name="connsiteX3859" fmla="*/ 2704699 w 9550116"/>
                <a:gd name="connsiteY3859" fmla="*/ 211845 h 4691428"/>
                <a:gd name="connsiteX3860" fmla="*/ 2711739 w 9550116"/>
                <a:gd name="connsiteY3860" fmla="*/ 197785 h 4691428"/>
                <a:gd name="connsiteX3861" fmla="*/ 2718779 w 9550116"/>
                <a:gd name="connsiteY3861" fmla="*/ 204815 h 4691428"/>
                <a:gd name="connsiteX3862" fmla="*/ 2736380 w 9550116"/>
                <a:gd name="connsiteY3862" fmla="*/ 183726 h 4691428"/>
                <a:gd name="connsiteX3863" fmla="*/ 2764541 w 9550116"/>
                <a:gd name="connsiteY3863" fmla="*/ 190756 h 4691428"/>
                <a:gd name="connsiteX3864" fmla="*/ 2764541 w 9550116"/>
                <a:gd name="connsiteY3864" fmla="*/ 183726 h 4691428"/>
                <a:gd name="connsiteX3865" fmla="*/ 2775101 w 9550116"/>
                <a:gd name="connsiteY3865" fmla="*/ 166152 h 4691428"/>
                <a:gd name="connsiteX3866" fmla="*/ 2824383 w 9550116"/>
                <a:gd name="connsiteY3866" fmla="*/ 166152 h 4691428"/>
                <a:gd name="connsiteX3867" fmla="*/ 2827904 w 9550116"/>
                <a:gd name="connsiteY3867" fmla="*/ 127489 h 4691428"/>
                <a:gd name="connsiteX3868" fmla="*/ 2894786 w 9550116"/>
                <a:gd name="connsiteY3868" fmla="*/ 127489 h 4691428"/>
                <a:gd name="connsiteX3869" fmla="*/ 2880705 w 9550116"/>
                <a:gd name="connsiteY3869" fmla="*/ 120460 h 4691428"/>
                <a:gd name="connsiteX3870" fmla="*/ 2919427 w 9550116"/>
                <a:gd name="connsiteY3870" fmla="*/ 106401 h 4691428"/>
                <a:gd name="connsiteX3871" fmla="*/ 3025031 w 9550116"/>
                <a:gd name="connsiteY3871" fmla="*/ 99371 h 4691428"/>
                <a:gd name="connsiteX3872" fmla="*/ 3046152 w 9550116"/>
                <a:gd name="connsiteY3872" fmla="*/ 92341 h 4691428"/>
                <a:gd name="connsiteX3873" fmla="*/ 3091914 w 9550116"/>
                <a:gd name="connsiteY3873" fmla="*/ 92341 h 4691428"/>
                <a:gd name="connsiteX3874" fmla="*/ 3098954 w 9550116"/>
                <a:gd name="connsiteY3874" fmla="*/ 113430 h 4691428"/>
                <a:gd name="connsiteX3875" fmla="*/ 3116555 w 9550116"/>
                <a:gd name="connsiteY3875" fmla="*/ 127489 h 4691428"/>
                <a:gd name="connsiteX3876" fmla="*/ 3137675 w 9550116"/>
                <a:gd name="connsiteY3876" fmla="*/ 113430 h 4691428"/>
                <a:gd name="connsiteX3877" fmla="*/ 3116555 w 9550116"/>
                <a:gd name="connsiteY3877" fmla="*/ 85312 h 4691428"/>
                <a:gd name="connsiteX3878" fmla="*/ 3169357 w 9550116"/>
                <a:gd name="connsiteY3878" fmla="*/ 81797 h 4691428"/>
                <a:gd name="connsiteX3879" fmla="*/ 3204558 w 9550116"/>
                <a:gd name="connsiteY3879" fmla="*/ 81797 h 4691428"/>
                <a:gd name="connsiteX3880" fmla="*/ 3222159 w 9550116"/>
                <a:gd name="connsiteY3880" fmla="*/ 92341 h 4691428"/>
                <a:gd name="connsiteX3881" fmla="*/ 3274961 w 9550116"/>
                <a:gd name="connsiteY3881" fmla="*/ 106401 h 4691428"/>
                <a:gd name="connsiteX3882" fmla="*/ 3260880 w 9550116"/>
                <a:gd name="connsiteY3882" fmla="*/ 99371 h 4691428"/>
                <a:gd name="connsiteX3883" fmla="*/ 3282001 w 9550116"/>
                <a:gd name="connsiteY3883" fmla="*/ 85312 h 4691428"/>
                <a:gd name="connsiteX3884" fmla="*/ 3222159 w 9550116"/>
                <a:gd name="connsiteY3884" fmla="*/ 67738 h 4691428"/>
                <a:gd name="connsiteX3885" fmla="*/ 3267920 w 9550116"/>
                <a:gd name="connsiteY3885" fmla="*/ 53679 h 4691428"/>
                <a:gd name="connsiteX3886" fmla="*/ 3250320 w 9550116"/>
                <a:gd name="connsiteY3886" fmla="*/ 39620 h 4691428"/>
                <a:gd name="connsiteX3887" fmla="*/ 3306642 w 9550116"/>
                <a:gd name="connsiteY3887" fmla="*/ 39620 h 4691428"/>
                <a:gd name="connsiteX3888" fmla="*/ 3334803 w 9550116"/>
                <a:gd name="connsiteY3888" fmla="*/ 36105 h 4691428"/>
                <a:gd name="connsiteX3889" fmla="*/ 3412246 w 9550116"/>
                <a:gd name="connsiteY3889" fmla="*/ 36105 h 4691428"/>
                <a:gd name="connsiteX3890" fmla="*/ 3450967 w 9550116"/>
                <a:gd name="connsiteY3890" fmla="*/ 29075 h 4691428"/>
                <a:gd name="connsiteX3891" fmla="*/ 3458008 w 9550116"/>
                <a:gd name="connsiteY3891" fmla="*/ 7986 h 4691428"/>
                <a:gd name="connsiteX3892" fmla="*/ 3493209 w 9550116"/>
                <a:gd name="connsiteY3892" fmla="*/ 7986 h 4691428"/>
                <a:gd name="connsiteX3893" fmla="*/ 3510810 w 9550116"/>
                <a:gd name="connsiteY3893" fmla="*/ 957 h 469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</a:cxnLst>
              <a:rect l="l" t="t" r="r" b="b"/>
              <a:pathLst>
                <a:path w="9550116" h="4691428">
                  <a:moveTo>
                    <a:pt x="9096453" y="4191611"/>
                  </a:moveTo>
                  <a:cubicBezTo>
                    <a:pt x="9103484" y="4195107"/>
                    <a:pt x="9103484" y="4209092"/>
                    <a:pt x="9117546" y="4205595"/>
                  </a:cubicBezTo>
                  <a:cubicBezTo>
                    <a:pt x="9110515" y="4223076"/>
                    <a:pt x="9128092" y="4223076"/>
                    <a:pt x="9124577" y="4237060"/>
                  </a:cubicBezTo>
                  <a:cubicBezTo>
                    <a:pt x="9114030" y="4237060"/>
                    <a:pt x="9121061" y="4251045"/>
                    <a:pt x="9117546" y="4258037"/>
                  </a:cubicBezTo>
                  <a:cubicBezTo>
                    <a:pt x="9117546" y="4258037"/>
                    <a:pt x="9106999" y="4254541"/>
                    <a:pt x="9103484" y="4258037"/>
                  </a:cubicBezTo>
                  <a:cubicBezTo>
                    <a:pt x="9099968" y="4261533"/>
                    <a:pt x="9099968" y="4275517"/>
                    <a:pt x="9096453" y="4289502"/>
                  </a:cubicBezTo>
                  <a:cubicBezTo>
                    <a:pt x="9085906" y="4299990"/>
                    <a:pt x="9085906" y="4286006"/>
                    <a:pt x="9071845" y="4296494"/>
                  </a:cubicBezTo>
                  <a:cubicBezTo>
                    <a:pt x="9054267" y="4306982"/>
                    <a:pt x="9057783" y="4327959"/>
                    <a:pt x="9050752" y="4341943"/>
                  </a:cubicBezTo>
                  <a:cubicBezTo>
                    <a:pt x="9050752" y="4345439"/>
                    <a:pt x="9033174" y="4348936"/>
                    <a:pt x="9040205" y="4369912"/>
                  </a:cubicBezTo>
                  <a:cubicBezTo>
                    <a:pt x="9026143" y="4366416"/>
                    <a:pt x="9026143" y="4373408"/>
                    <a:pt x="9026143" y="4380400"/>
                  </a:cubicBezTo>
                  <a:cubicBezTo>
                    <a:pt x="9008566" y="4362920"/>
                    <a:pt x="8976926" y="4397881"/>
                    <a:pt x="8973411" y="4362920"/>
                  </a:cubicBezTo>
                  <a:cubicBezTo>
                    <a:pt x="8969896" y="4362920"/>
                    <a:pt x="8955834" y="4373408"/>
                    <a:pt x="8948803" y="4369912"/>
                  </a:cubicBezTo>
                  <a:cubicBezTo>
                    <a:pt x="8945287" y="4369912"/>
                    <a:pt x="8938256" y="4355928"/>
                    <a:pt x="8941772" y="4355928"/>
                  </a:cubicBezTo>
                  <a:cubicBezTo>
                    <a:pt x="8927710" y="4355928"/>
                    <a:pt x="8955834" y="4380400"/>
                    <a:pt x="8927710" y="4369912"/>
                  </a:cubicBezTo>
                  <a:cubicBezTo>
                    <a:pt x="8924194" y="4359424"/>
                    <a:pt x="8934741" y="4348936"/>
                    <a:pt x="8941772" y="4341943"/>
                  </a:cubicBezTo>
                  <a:cubicBezTo>
                    <a:pt x="8941772" y="4341943"/>
                    <a:pt x="8952318" y="4338447"/>
                    <a:pt x="8952318" y="4334951"/>
                  </a:cubicBezTo>
                  <a:cubicBezTo>
                    <a:pt x="8955834" y="4334951"/>
                    <a:pt x="8952318" y="4324463"/>
                    <a:pt x="8952318" y="4324463"/>
                  </a:cubicBezTo>
                  <a:cubicBezTo>
                    <a:pt x="8955834" y="4320967"/>
                    <a:pt x="8966380" y="4324463"/>
                    <a:pt x="8966380" y="4324463"/>
                  </a:cubicBezTo>
                  <a:cubicBezTo>
                    <a:pt x="8969896" y="4320967"/>
                    <a:pt x="8969896" y="4310478"/>
                    <a:pt x="8973411" y="4310478"/>
                  </a:cubicBezTo>
                  <a:cubicBezTo>
                    <a:pt x="8980442" y="4306982"/>
                    <a:pt x="8994504" y="4310478"/>
                    <a:pt x="8998019" y="4303486"/>
                  </a:cubicBezTo>
                  <a:cubicBezTo>
                    <a:pt x="9005050" y="4292998"/>
                    <a:pt x="8998019" y="4292998"/>
                    <a:pt x="9012081" y="4289502"/>
                  </a:cubicBezTo>
                  <a:cubicBezTo>
                    <a:pt x="9026143" y="4289502"/>
                    <a:pt x="9019112" y="4279014"/>
                    <a:pt x="9026143" y="4272021"/>
                  </a:cubicBezTo>
                  <a:cubicBezTo>
                    <a:pt x="9026143" y="4268525"/>
                    <a:pt x="9047236" y="4286006"/>
                    <a:pt x="9040205" y="4258037"/>
                  </a:cubicBezTo>
                  <a:cubicBezTo>
                    <a:pt x="9050752" y="4254541"/>
                    <a:pt x="9050752" y="4265029"/>
                    <a:pt x="9057783" y="4265029"/>
                  </a:cubicBezTo>
                  <a:cubicBezTo>
                    <a:pt x="9057783" y="4251045"/>
                    <a:pt x="9050752" y="4251045"/>
                    <a:pt x="9050752" y="4237060"/>
                  </a:cubicBezTo>
                  <a:cubicBezTo>
                    <a:pt x="9075360" y="4244053"/>
                    <a:pt x="9071845" y="4216084"/>
                    <a:pt x="9078875" y="4205595"/>
                  </a:cubicBezTo>
                  <a:cubicBezTo>
                    <a:pt x="9082391" y="4198603"/>
                    <a:pt x="9099968" y="4205595"/>
                    <a:pt x="9096453" y="4191611"/>
                  </a:cubicBezTo>
                  <a:close/>
                  <a:moveTo>
                    <a:pt x="8448872" y="4190383"/>
                  </a:moveTo>
                  <a:cubicBezTo>
                    <a:pt x="8445363" y="4204433"/>
                    <a:pt x="8452381" y="4214971"/>
                    <a:pt x="8448872" y="4229021"/>
                  </a:cubicBezTo>
                  <a:cubicBezTo>
                    <a:pt x="8448872" y="4232533"/>
                    <a:pt x="8441854" y="4221996"/>
                    <a:pt x="8441854" y="4218483"/>
                  </a:cubicBezTo>
                  <a:cubicBezTo>
                    <a:pt x="8441854" y="4218483"/>
                    <a:pt x="8438345" y="4218483"/>
                    <a:pt x="8434836" y="4225508"/>
                  </a:cubicBezTo>
                  <a:cubicBezTo>
                    <a:pt x="8431327" y="4232533"/>
                    <a:pt x="8438345" y="4246583"/>
                    <a:pt x="8434836" y="4257121"/>
                  </a:cubicBezTo>
                  <a:cubicBezTo>
                    <a:pt x="8434836" y="4257121"/>
                    <a:pt x="8424309" y="4253608"/>
                    <a:pt x="8420800" y="4257121"/>
                  </a:cubicBezTo>
                  <a:cubicBezTo>
                    <a:pt x="8420800" y="4257121"/>
                    <a:pt x="8424309" y="4267658"/>
                    <a:pt x="8420800" y="4271171"/>
                  </a:cubicBezTo>
                  <a:cubicBezTo>
                    <a:pt x="8417292" y="4274683"/>
                    <a:pt x="8403256" y="4271171"/>
                    <a:pt x="8403256" y="4281708"/>
                  </a:cubicBezTo>
                  <a:cubicBezTo>
                    <a:pt x="8396238" y="4278196"/>
                    <a:pt x="8392729" y="4271171"/>
                    <a:pt x="8389220" y="4264146"/>
                  </a:cubicBezTo>
                  <a:cubicBezTo>
                    <a:pt x="8385711" y="4260633"/>
                    <a:pt x="8378693" y="4253608"/>
                    <a:pt x="8375184" y="4250096"/>
                  </a:cubicBezTo>
                  <a:cubicBezTo>
                    <a:pt x="8371675" y="4236046"/>
                    <a:pt x="8378693" y="4218483"/>
                    <a:pt x="8364657" y="4211458"/>
                  </a:cubicBezTo>
                  <a:cubicBezTo>
                    <a:pt x="8371675" y="4200921"/>
                    <a:pt x="8396238" y="4200921"/>
                    <a:pt x="8417292" y="4197408"/>
                  </a:cubicBezTo>
                  <a:cubicBezTo>
                    <a:pt x="8427818" y="4193896"/>
                    <a:pt x="8434836" y="4186871"/>
                    <a:pt x="8448872" y="4190383"/>
                  </a:cubicBezTo>
                  <a:close/>
                  <a:moveTo>
                    <a:pt x="9163274" y="4068325"/>
                  </a:moveTo>
                  <a:cubicBezTo>
                    <a:pt x="9170310" y="4068325"/>
                    <a:pt x="9170310" y="4071852"/>
                    <a:pt x="9170310" y="4075380"/>
                  </a:cubicBezTo>
                  <a:cubicBezTo>
                    <a:pt x="9170310" y="4085962"/>
                    <a:pt x="9184382" y="4075380"/>
                    <a:pt x="9184382" y="4075380"/>
                  </a:cubicBezTo>
                  <a:cubicBezTo>
                    <a:pt x="9201973" y="4085962"/>
                    <a:pt x="9194937" y="4110655"/>
                    <a:pt x="9237154" y="4100072"/>
                  </a:cubicBezTo>
                  <a:cubicBezTo>
                    <a:pt x="9237154" y="4110655"/>
                    <a:pt x="9237154" y="4121237"/>
                    <a:pt x="9237154" y="4135347"/>
                  </a:cubicBezTo>
                  <a:cubicBezTo>
                    <a:pt x="9230118" y="4135347"/>
                    <a:pt x="9223082" y="4135347"/>
                    <a:pt x="9216045" y="4135347"/>
                  </a:cubicBezTo>
                  <a:cubicBezTo>
                    <a:pt x="9216045" y="4142402"/>
                    <a:pt x="9216045" y="4145930"/>
                    <a:pt x="9209009" y="4145930"/>
                  </a:cubicBezTo>
                  <a:cubicBezTo>
                    <a:pt x="9223082" y="4163567"/>
                    <a:pt x="9205491" y="4167095"/>
                    <a:pt x="9201973" y="4184732"/>
                  </a:cubicBezTo>
                  <a:cubicBezTo>
                    <a:pt x="9201973" y="4191787"/>
                    <a:pt x="9180864" y="4195315"/>
                    <a:pt x="9194937" y="4198842"/>
                  </a:cubicBezTo>
                  <a:cubicBezTo>
                    <a:pt x="9198455" y="4212952"/>
                    <a:pt x="9173828" y="4202370"/>
                    <a:pt x="9163274" y="4205897"/>
                  </a:cubicBezTo>
                  <a:cubicBezTo>
                    <a:pt x="9166792" y="4195315"/>
                    <a:pt x="9156237" y="4195315"/>
                    <a:pt x="9156237" y="4184732"/>
                  </a:cubicBezTo>
                  <a:cubicBezTo>
                    <a:pt x="9156237" y="4174150"/>
                    <a:pt x="9163274" y="4174150"/>
                    <a:pt x="9170310" y="4174150"/>
                  </a:cubicBezTo>
                  <a:cubicBezTo>
                    <a:pt x="9159755" y="4163567"/>
                    <a:pt x="9156237" y="4145930"/>
                    <a:pt x="9131610" y="4152985"/>
                  </a:cubicBezTo>
                  <a:cubicBezTo>
                    <a:pt x="9128092" y="4135347"/>
                    <a:pt x="9149201" y="4135347"/>
                    <a:pt x="9156237" y="4128292"/>
                  </a:cubicBezTo>
                  <a:cubicBezTo>
                    <a:pt x="9159755" y="4093017"/>
                    <a:pt x="9156237" y="4093017"/>
                    <a:pt x="9163274" y="4068325"/>
                  </a:cubicBezTo>
                  <a:close/>
                  <a:moveTo>
                    <a:pt x="9123534" y="4009051"/>
                  </a:moveTo>
                  <a:cubicBezTo>
                    <a:pt x="9130830" y="4009051"/>
                    <a:pt x="9127182" y="4016039"/>
                    <a:pt x="9130830" y="4023027"/>
                  </a:cubicBezTo>
                  <a:cubicBezTo>
                    <a:pt x="9123534" y="4030015"/>
                    <a:pt x="9160011" y="4033509"/>
                    <a:pt x="9149068" y="4040497"/>
                  </a:cubicBezTo>
                  <a:cubicBezTo>
                    <a:pt x="9138125" y="4054473"/>
                    <a:pt x="9163658" y="4043991"/>
                    <a:pt x="9156363" y="4075437"/>
                  </a:cubicBezTo>
                  <a:cubicBezTo>
                    <a:pt x="9145420" y="4075437"/>
                    <a:pt x="9138125" y="4064955"/>
                    <a:pt x="9138125" y="4075437"/>
                  </a:cubicBezTo>
                  <a:cubicBezTo>
                    <a:pt x="9127182" y="4064955"/>
                    <a:pt x="9123534" y="4037003"/>
                    <a:pt x="9116239" y="4023027"/>
                  </a:cubicBezTo>
                  <a:cubicBezTo>
                    <a:pt x="9123534" y="4023027"/>
                    <a:pt x="9119887" y="4016039"/>
                    <a:pt x="9123534" y="4009051"/>
                  </a:cubicBezTo>
                  <a:close/>
                  <a:moveTo>
                    <a:pt x="5790138" y="3359418"/>
                  </a:moveTo>
                  <a:cubicBezTo>
                    <a:pt x="5797210" y="3362952"/>
                    <a:pt x="5804281" y="3366485"/>
                    <a:pt x="5814888" y="3362952"/>
                  </a:cubicBezTo>
                  <a:cubicBezTo>
                    <a:pt x="5804281" y="3398288"/>
                    <a:pt x="5839637" y="3458359"/>
                    <a:pt x="5804281" y="3483094"/>
                  </a:cubicBezTo>
                  <a:cubicBezTo>
                    <a:pt x="5804281" y="3511363"/>
                    <a:pt x="5800745" y="3536098"/>
                    <a:pt x="5790138" y="3560834"/>
                  </a:cubicBezTo>
                  <a:cubicBezTo>
                    <a:pt x="5786603" y="3574968"/>
                    <a:pt x="5783067" y="3592636"/>
                    <a:pt x="5768925" y="3596170"/>
                  </a:cubicBezTo>
                  <a:cubicBezTo>
                    <a:pt x="5775996" y="3610304"/>
                    <a:pt x="5765389" y="3624438"/>
                    <a:pt x="5765389" y="3635039"/>
                  </a:cubicBezTo>
                  <a:cubicBezTo>
                    <a:pt x="5761853" y="3638573"/>
                    <a:pt x="5765389" y="3645640"/>
                    <a:pt x="5765389" y="3649174"/>
                  </a:cubicBezTo>
                  <a:cubicBezTo>
                    <a:pt x="5761853" y="3649174"/>
                    <a:pt x="5751247" y="3652707"/>
                    <a:pt x="5751247" y="3652707"/>
                  </a:cubicBezTo>
                  <a:cubicBezTo>
                    <a:pt x="5747711" y="3666842"/>
                    <a:pt x="5751247" y="3680976"/>
                    <a:pt x="5744175" y="3695111"/>
                  </a:cubicBezTo>
                  <a:cubicBezTo>
                    <a:pt x="5744175" y="3695111"/>
                    <a:pt x="5737104" y="3695111"/>
                    <a:pt x="5737104" y="3698644"/>
                  </a:cubicBezTo>
                  <a:cubicBezTo>
                    <a:pt x="5737104" y="3705711"/>
                    <a:pt x="5726497" y="3709245"/>
                    <a:pt x="5730033" y="3719846"/>
                  </a:cubicBezTo>
                  <a:cubicBezTo>
                    <a:pt x="5712355" y="3726913"/>
                    <a:pt x="5691141" y="3726913"/>
                    <a:pt x="5666392" y="3726913"/>
                  </a:cubicBezTo>
                  <a:cubicBezTo>
                    <a:pt x="5666392" y="3709245"/>
                    <a:pt x="5652250" y="3712779"/>
                    <a:pt x="5659320" y="3695111"/>
                  </a:cubicBezTo>
                  <a:cubicBezTo>
                    <a:pt x="5652250" y="3695111"/>
                    <a:pt x="5652250" y="3684510"/>
                    <a:pt x="5652250" y="3680976"/>
                  </a:cubicBezTo>
                  <a:cubicBezTo>
                    <a:pt x="5645178" y="3680976"/>
                    <a:pt x="5641643" y="3677443"/>
                    <a:pt x="5638107" y="3673909"/>
                  </a:cubicBezTo>
                  <a:cubicBezTo>
                    <a:pt x="5638107" y="3666842"/>
                    <a:pt x="5638107" y="3656241"/>
                    <a:pt x="5638107" y="3649174"/>
                  </a:cubicBezTo>
                  <a:cubicBezTo>
                    <a:pt x="5638107" y="3642106"/>
                    <a:pt x="5645178" y="3642106"/>
                    <a:pt x="5645178" y="3642106"/>
                  </a:cubicBezTo>
                  <a:cubicBezTo>
                    <a:pt x="5645178" y="3635039"/>
                    <a:pt x="5638107" y="3635039"/>
                    <a:pt x="5638107" y="3635039"/>
                  </a:cubicBezTo>
                  <a:cubicBezTo>
                    <a:pt x="5641643" y="3624438"/>
                    <a:pt x="5648714" y="3613838"/>
                    <a:pt x="5652250" y="3606770"/>
                  </a:cubicBezTo>
                  <a:cubicBezTo>
                    <a:pt x="5652250" y="3606770"/>
                    <a:pt x="5648714" y="3596170"/>
                    <a:pt x="5652250" y="3596170"/>
                  </a:cubicBezTo>
                  <a:cubicBezTo>
                    <a:pt x="5652250" y="3592636"/>
                    <a:pt x="5666392" y="3589102"/>
                    <a:pt x="5666392" y="3589102"/>
                  </a:cubicBezTo>
                  <a:cubicBezTo>
                    <a:pt x="5669927" y="3578502"/>
                    <a:pt x="5655785" y="3532565"/>
                    <a:pt x="5676999" y="3553766"/>
                  </a:cubicBezTo>
                  <a:cubicBezTo>
                    <a:pt x="5680534" y="3539632"/>
                    <a:pt x="5666392" y="3546699"/>
                    <a:pt x="5666392" y="3536098"/>
                  </a:cubicBezTo>
                  <a:cubicBezTo>
                    <a:pt x="5666392" y="3521964"/>
                    <a:pt x="5666392" y="3507829"/>
                    <a:pt x="5666392" y="3497229"/>
                  </a:cubicBezTo>
                  <a:cubicBezTo>
                    <a:pt x="5676999" y="3497229"/>
                    <a:pt x="5676999" y="3490161"/>
                    <a:pt x="5676999" y="3483094"/>
                  </a:cubicBezTo>
                  <a:cubicBezTo>
                    <a:pt x="5691141" y="3486628"/>
                    <a:pt x="5691141" y="3472493"/>
                    <a:pt x="5698213" y="3468960"/>
                  </a:cubicBezTo>
                  <a:cubicBezTo>
                    <a:pt x="5705283" y="3465426"/>
                    <a:pt x="5733569" y="3468960"/>
                    <a:pt x="5730033" y="3444225"/>
                  </a:cubicBezTo>
                  <a:cubicBezTo>
                    <a:pt x="5740640" y="3440691"/>
                    <a:pt x="5740640" y="3451292"/>
                    <a:pt x="5751247" y="3451292"/>
                  </a:cubicBezTo>
                  <a:cubicBezTo>
                    <a:pt x="5744175" y="3430090"/>
                    <a:pt x="5758318" y="3426557"/>
                    <a:pt x="5758318" y="3408888"/>
                  </a:cubicBezTo>
                  <a:cubicBezTo>
                    <a:pt x="5775996" y="3419489"/>
                    <a:pt x="5772460" y="3366485"/>
                    <a:pt x="5775996" y="3405355"/>
                  </a:cubicBezTo>
                  <a:cubicBezTo>
                    <a:pt x="5800745" y="3394754"/>
                    <a:pt x="5779531" y="3366485"/>
                    <a:pt x="5790138" y="3359418"/>
                  </a:cubicBezTo>
                  <a:close/>
                  <a:moveTo>
                    <a:pt x="8289337" y="3354511"/>
                  </a:moveTo>
                  <a:cubicBezTo>
                    <a:pt x="8303423" y="3350996"/>
                    <a:pt x="8292859" y="3372083"/>
                    <a:pt x="8303423" y="3379112"/>
                  </a:cubicBezTo>
                  <a:cubicBezTo>
                    <a:pt x="8303423" y="3379112"/>
                    <a:pt x="8310467" y="3379112"/>
                    <a:pt x="8310467" y="3379112"/>
                  </a:cubicBezTo>
                  <a:cubicBezTo>
                    <a:pt x="8313988" y="3389655"/>
                    <a:pt x="8317510" y="3403713"/>
                    <a:pt x="8321031" y="3410742"/>
                  </a:cubicBezTo>
                  <a:cubicBezTo>
                    <a:pt x="8328075" y="3424799"/>
                    <a:pt x="8342161" y="3431828"/>
                    <a:pt x="8342161" y="3445886"/>
                  </a:cubicBezTo>
                  <a:cubicBezTo>
                    <a:pt x="8359769" y="3428314"/>
                    <a:pt x="8349204" y="3456429"/>
                    <a:pt x="8370334" y="3452915"/>
                  </a:cubicBezTo>
                  <a:cubicBezTo>
                    <a:pt x="8366813" y="3466973"/>
                    <a:pt x="8366813" y="3481030"/>
                    <a:pt x="8373856" y="3491574"/>
                  </a:cubicBezTo>
                  <a:cubicBezTo>
                    <a:pt x="8384421" y="3502117"/>
                    <a:pt x="8373856" y="3516175"/>
                    <a:pt x="8380899" y="3537261"/>
                  </a:cubicBezTo>
                  <a:cubicBezTo>
                    <a:pt x="8398507" y="3516175"/>
                    <a:pt x="8384421" y="3533747"/>
                    <a:pt x="8409072" y="3537261"/>
                  </a:cubicBezTo>
                  <a:cubicBezTo>
                    <a:pt x="8409072" y="3547805"/>
                    <a:pt x="8402029" y="3547805"/>
                    <a:pt x="8402029" y="3554833"/>
                  </a:cubicBezTo>
                  <a:cubicBezTo>
                    <a:pt x="8412594" y="3565377"/>
                    <a:pt x="8430202" y="3565377"/>
                    <a:pt x="8426680" y="3589978"/>
                  </a:cubicBezTo>
                  <a:cubicBezTo>
                    <a:pt x="8433723" y="3589978"/>
                    <a:pt x="8444288" y="3586463"/>
                    <a:pt x="8447810" y="3589978"/>
                  </a:cubicBezTo>
                  <a:cubicBezTo>
                    <a:pt x="8447810" y="3589978"/>
                    <a:pt x="8444288" y="3600521"/>
                    <a:pt x="8447810" y="3604036"/>
                  </a:cubicBezTo>
                  <a:cubicBezTo>
                    <a:pt x="8447810" y="3604036"/>
                    <a:pt x="8458375" y="3600521"/>
                    <a:pt x="8461896" y="3604036"/>
                  </a:cubicBezTo>
                  <a:cubicBezTo>
                    <a:pt x="8468940" y="3611064"/>
                    <a:pt x="8465418" y="3632151"/>
                    <a:pt x="8486548" y="3628637"/>
                  </a:cubicBezTo>
                  <a:cubicBezTo>
                    <a:pt x="8486548" y="3646209"/>
                    <a:pt x="8497113" y="3663781"/>
                    <a:pt x="8507677" y="3674324"/>
                  </a:cubicBezTo>
                  <a:cubicBezTo>
                    <a:pt x="8511199" y="3681353"/>
                    <a:pt x="8514721" y="3688382"/>
                    <a:pt x="8518242" y="3695411"/>
                  </a:cubicBezTo>
                  <a:cubicBezTo>
                    <a:pt x="8521764" y="3695411"/>
                    <a:pt x="8528807" y="3691896"/>
                    <a:pt x="8532329" y="3695411"/>
                  </a:cubicBezTo>
                  <a:cubicBezTo>
                    <a:pt x="8535850" y="3695411"/>
                    <a:pt x="8528807" y="3705954"/>
                    <a:pt x="8532329" y="3705954"/>
                  </a:cubicBezTo>
                  <a:cubicBezTo>
                    <a:pt x="8539372" y="3712983"/>
                    <a:pt x="8549937" y="3709469"/>
                    <a:pt x="8546415" y="3705954"/>
                  </a:cubicBezTo>
                  <a:cubicBezTo>
                    <a:pt x="8560502" y="3720012"/>
                    <a:pt x="8549937" y="3737584"/>
                    <a:pt x="8571067" y="3734070"/>
                  </a:cubicBezTo>
                  <a:cubicBezTo>
                    <a:pt x="8556980" y="3751642"/>
                    <a:pt x="8574588" y="3776243"/>
                    <a:pt x="8578110" y="3804358"/>
                  </a:cubicBezTo>
                  <a:cubicBezTo>
                    <a:pt x="8581632" y="3821930"/>
                    <a:pt x="8571067" y="3835988"/>
                    <a:pt x="8585153" y="3843017"/>
                  </a:cubicBezTo>
                  <a:cubicBezTo>
                    <a:pt x="8571067" y="3853560"/>
                    <a:pt x="8574588" y="3864104"/>
                    <a:pt x="8571067" y="3892219"/>
                  </a:cubicBezTo>
                  <a:cubicBezTo>
                    <a:pt x="8571067" y="3888705"/>
                    <a:pt x="8560502" y="3892219"/>
                    <a:pt x="8564023" y="3895733"/>
                  </a:cubicBezTo>
                  <a:cubicBezTo>
                    <a:pt x="8567545" y="3895733"/>
                    <a:pt x="8571067" y="3895733"/>
                    <a:pt x="8571067" y="3895733"/>
                  </a:cubicBezTo>
                  <a:cubicBezTo>
                    <a:pt x="8571067" y="3899248"/>
                    <a:pt x="8567545" y="3913306"/>
                    <a:pt x="8564023" y="3916820"/>
                  </a:cubicBezTo>
                  <a:cubicBezTo>
                    <a:pt x="8564023" y="3916820"/>
                    <a:pt x="8553459" y="3923849"/>
                    <a:pt x="8553459" y="3923849"/>
                  </a:cubicBezTo>
                  <a:cubicBezTo>
                    <a:pt x="8549937" y="3930878"/>
                    <a:pt x="8564023" y="3941421"/>
                    <a:pt x="8553459" y="3955479"/>
                  </a:cubicBezTo>
                  <a:cubicBezTo>
                    <a:pt x="8539372" y="3955479"/>
                    <a:pt x="8542894" y="3973051"/>
                    <a:pt x="8525286" y="3969537"/>
                  </a:cubicBezTo>
                  <a:cubicBezTo>
                    <a:pt x="8528807" y="3983594"/>
                    <a:pt x="8525286" y="3990623"/>
                    <a:pt x="8514721" y="3990623"/>
                  </a:cubicBezTo>
                  <a:cubicBezTo>
                    <a:pt x="8518242" y="4015224"/>
                    <a:pt x="8504156" y="4022253"/>
                    <a:pt x="8507677" y="4046854"/>
                  </a:cubicBezTo>
                  <a:cubicBezTo>
                    <a:pt x="8479504" y="4043340"/>
                    <a:pt x="8483026" y="4067941"/>
                    <a:pt x="8479504" y="4085513"/>
                  </a:cubicBezTo>
                  <a:cubicBezTo>
                    <a:pt x="8472461" y="4085513"/>
                    <a:pt x="8461896" y="4085513"/>
                    <a:pt x="8461896" y="4092542"/>
                  </a:cubicBezTo>
                  <a:cubicBezTo>
                    <a:pt x="8458375" y="4106599"/>
                    <a:pt x="8433723" y="4106599"/>
                    <a:pt x="8419637" y="4113628"/>
                  </a:cubicBezTo>
                  <a:cubicBezTo>
                    <a:pt x="8416115" y="4117143"/>
                    <a:pt x="8412594" y="4124172"/>
                    <a:pt x="8409072" y="4127686"/>
                  </a:cubicBezTo>
                  <a:cubicBezTo>
                    <a:pt x="8402029" y="4127686"/>
                    <a:pt x="8394986" y="4124172"/>
                    <a:pt x="8394986" y="4134715"/>
                  </a:cubicBezTo>
                  <a:cubicBezTo>
                    <a:pt x="8380899" y="4124172"/>
                    <a:pt x="8373856" y="4110114"/>
                    <a:pt x="8356248" y="4106599"/>
                  </a:cubicBezTo>
                  <a:cubicBezTo>
                    <a:pt x="8342161" y="4099571"/>
                    <a:pt x="8345683" y="4117143"/>
                    <a:pt x="8342161" y="4120657"/>
                  </a:cubicBezTo>
                  <a:cubicBezTo>
                    <a:pt x="8328075" y="4127686"/>
                    <a:pt x="8306945" y="4117143"/>
                    <a:pt x="8296380" y="4134715"/>
                  </a:cubicBezTo>
                  <a:cubicBezTo>
                    <a:pt x="8271729" y="4120657"/>
                    <a:pt x="8254121" y="4103085"/>
                    <a:pt x="8225948" y="4099571"/>
                  </a:cubicBezTo>
                  <a:cubicBezTo>
                    <a:pt x="8232991" y="4092542"/>
                    <a:pt x="8232991" y="4085513"/>
                    <a:pt x="8225948" y="4067941"/>
                  </a:cubicBezTo>
                  <a:cubicBezTo>
                    <a:pt x="8222426" y="4064426"/>
                    <a:pt x="8218904" y="4067941"/>
                    <a:pt x="8218904" y="4060912"/>
                  </a:cubicBezTo>
                  <a:cubicBezTo>
                    <a:pt x="8218904" y="4060912"/>
                    <a:pt x="8218904" y="4053883"/>
                    <a:pt x="8218904" y="4053883"/>
                  </a:cubicBezTo>
                  <a:cubicBezTo>
                    <a:pt x="8215383" y="4046854"/>
                    <a:pt x="8197775" y="4043340"/>
                    <a:pt x="8211861" y="4039825"/>
                  </a:cubicBezTo>
                  <a:cubicBezTo>
                    <a:pt x="8208340" y="4036311"/>
                    <a:pt x="8180167" y="4022253"/>
                    <a:pt x="8176645" y="4036311"/>
                  </a:cubicBezTo>
                  <a:cubicBezTo>
                    <a:pt x="8169602" y="4025768"/>
                    <a:pt x="8169602" y="4008195"/>
                    <a:pt x="8159037" y="4001167"/>
                  </a:cubicBezTo>
                  <a:cubicBezTo>
                    <a:pt x="8155515" y="3987109"/>
                    <a:pt x="8162558" y="3983594"/>
                    <a:pt x="8166080" y="3976565"/>
                  </a:cubicBezTo>
                  <a:cubicBezTo>
                    <a:pt x="8159037" y="3969537"/>
                    <a:pt x="8151994" y="3973051"/>
                    <a:pt x="8130864" y="3969537"/>
                  </a:cubicBezTo>
                  <a:cubicBezTo>
                    <a:pt x="8120299" y="3976565"/>
                    <a:pt x="8120299" y="4001167"/>
                    <a:pt x="8092126" y="3994138"/>
                  </a:cubicBezTo>
                  <a:cubicBezTo>
                    <a:pt x="8099169" y="3969537"/>
                    <a:pt x="8074518" y="3976565"/>
                    <a:pt x="8081561" y="3948450"/>
                  </a:cubicBezTo>
                  <a:cubicBezTo>
                    <a:pt x="8063953" y="3948450"/>
                    <a:pt x="8060431" y="3937907"/>
                    <a:pt x="8039302" y="3941421"/>
                  </a:cubicBezTo>
                  <a:cubicBezTo>
                    <a:pt x="8039302" y="3937907"/>
                    <a:pt x="8049867" y="3937907"/>
                    <a:pt x="8053388" y="3937907"/>
                  </a:cubicBezTo>
                  <a:cubicBezTo>
                    <a:pt x="8035780" y="3916820"/>
                    <a:pt x="8021694" y="3934392"/>
                    <a:pt x="7986477" y="3930878"/>
                  </a:cubicBezTo>
                  <a:cubicBezTo>
                    <a:pt x="7965348" y="3923849"/>
                    <a:pt x="7947740" y="3916820"/>
                    <a:pt x="7930131" y="3909791"/>
                  </a:cubicBezTo>
                  <a:cubicBezTo>
                    <a:pt x="7912523" y="3916820"/>
                    <a:pt x="7894915" y="3913306"/>
                    <a:pt x="7887872" y="3930878"/>
                  </a:cubicBezTo>
                  <a:cubicBezTo>
                    <a:pt x="7880829" y="3930878"/>
                    <a:pt x="7870264" y="3927363"/>
                    <a:pt x="7863221" y="3930878"/>
                  </a:cubicBezTo>
                  <a:cubicBezTo>
                    <a:pt x="7856177" y="3930878"/>
                    <a:pt x="7859699" y="3934392"/>
                    <a:pt x="7856177" y="3937907"/>
                  </a:cubicBezTo>
                  <a:cubicBezTo>
                    <a:pt x="7845612" y="3937907"/>
                    <a:pt x="7849134" y="3923849"/>
                    <a:pt x="7838569" y="3941421"/>
                  </a:cubicBezTo>
                  <a:cubicBezTo>
                    <a:pt x="7835048" y="3944936"/>
                    <a:pt x="7828004" y="3948450"/>
                    <a:pt x="7831526" y="3955479"/>
                  </a:cubicBezTo>
                  <a:cubicBezTo>
                    <a:pt x="7820961" y="3948450"/>
                    <a:pt x="7817440" y="3934392"/>
                    <a:pt x="7817440" y="3962508"/>
                  </a:cubicBezTo>
                  <a:cubicBezTo>
                    <a:pt x="7810396" y="3962508"/>
                    <a:pt x="7810396" y="3955479"/>
                    <a:pt x="7803353" y="3955479"/>
                  </a:cubicBezTo>
                  <a:cubicBezTo>
                    <a:pt x="7796310" y="3955479"/>
                    <a:pt x="7803353" y="3962508"/>
                    <a:pt x="7803353" y="3962508"/>
                  </a:cubicBezTo>
                  <a:cubicBezTo>
                    <a:pt x="7796310" y="3976565"/>
                    <a:pt x="7775180" y="3969537"/>
                    <a:pt x="7771658" y="3990623"/>
                  </a:cubicBezTo>
                  <a:cubicBezTo>
                    <a:pt x="7754050" y="3976565"/>
                    <a:pt x="7715312" y="3983594"/>
                    <a:pt x="7687139" y="3983594"/>
                  </a:cubicBezTo>
                  <a:cubicBezTo>
                    <a:pt x="7676575" y="3980080"/>
                    <a:pt x="7683618" y="3994138"/>
                    <a:pt x="7680096" y="3994138"/>
                  </a:cubicBezTo>
                  <a:cubicBezTo>
                    <a:pt x="7676575" y="3997652"/>
                    <a:pt x="7669531" y="3994138"/>
                    <a:pt x="7666010" y="3994138"/>
                  </a:cubicBezTo>
                  <a:cubicBezTo>
                    <a:pt x="7658967" y="3997652"/>
                    <a:pt x="7655445" y="4001167"/>
                    <a:pt x="7644880" y="4001167"/>
                  </a:cubicBezTo>
                  <a:cubicBezTo>
                    <a:pt x="7627272" y="4008195"/>
                    <a:pt x="7595577" y="4022253"/>
                    <a:pt x="7553318" y="4015224"/>
                  </a:cubicBezTo>
                  <a:cubicBezTo>
                    <a:pt x="7556839" y="3997652"/>
                    <a:pt x="7553318" y="3976565"/>
                    <a:pt x="7574448" y="3976565"/>
                  </a:cubicBezTo>
                  <a:cubicBezTo>
                    <a:pt x="7570926" y="3966022"/>
                    <a:pt x="7581491" y="3944936"/>
                    <a:pt x="7567404" y="3941421"/>
                  </a:cubicBezTo>
                  <a:cubicBezTo>
                    <a:pt x="7549796" y="3941421"/>
                    <a:pt x="7574448" y="3937907"/>
                    <a:pt x="7567404" y="3916820"/>
                  </a:cubicBezTo>
                  <a:cubicBezTo>
                    <a:pt x="7560361" y="3899248"/>
                    <a:pt x="7560361" y="3930878"/>
                    <a:pt x="7553318" y="3902762"/>
                  </a:cubicBezTo>
                  <a:cubicBezTo>
                    <a:pt x="7553318" y="3902762"/>
                    <a:pt x="7556839" y="3892219"/>
                    <a:pt x="7553318" y="3892219"/>
                  </a:cubicBezTo>
                  <a:cubicBezTo>
                    <a:pt x="7546275" y="3881676"/>
                    <a:pt x="7556839" y="3888705"/>
                    <a:pt x="7553318" y="3878161"/>
                  </a:cubicBezTo>
                  <a:cubicBezTo>
                    <a:pt x="7553318" y="3864104"/>
                    <a:pt x="7539231" y="3853560"/>
                    <a:pt x="7549796" y="3843017"/>
                  </a:cubicBezTo>
                  <a:cubicBezTo>
                    <a:pt x="7549796" y="3835988"/>
                    <a:pt x="7539231" y="3843017"/>
                    <a:pt x="7535710" y="3839503"/>
                  </a:cubicBezTo>
                  <a:cubicBezTo>
                    <a:pt x="7532188" y="3835988"/>
                    <a:pt x="7535710" y="3828959"/>
                    <a:pt x="7535710" y="3825445"/>
                  </a:cubicBezTo>
                  <a:cubicBezTo>
                    <a:pt x="7535710" y="3825445"/>
                    <a:pt x="7528666" y="3804358"/>
                    <a:pt x="7528666" y="3804358"/>
                  </a:cubicBezTo>
                  <a:cubicBezTo>
                    <a:pt x="7518102" y="3797329"/>
                    <a:pt x="7532188" y="3800844"/>
                    <a:pt x="7528666" y="3793815"/>
                  </a:cubicBezTo>
                  <a:cubicBezTo>
                    <a:pt x="7525145" y="3783272"/>
                    <a:pt x="7511058" y="3779757"/>
                    <a:pt x="7514580" y="3765699"/>
                  </a:cubicBezTo>
                  <a:cubicBezTo>
                    <a:pt x="7532188" y="3769214"/>
                    <a:pt x="7521623" y="3741098"/>
                    <a:pt x="7535710" y="3741098"/>
                  </a:cubicBezTo>
                  <a:cubicBezTo>
                    <a:pt x="7535710" y="3730555"/>
                    <a:pt x="7525145" y="3737584"/>
                    <a:pt x="7521623" y="3734070"/>
                  </a:cubicBezTo>
                  <a:cubicBezTo>
                    <a:pt x="7518102" y="3727041"/>
                    <a:pt x="7525145" y="3709469"/>
                    <a:pt x="7507537" y="3712983"/>
                  </a:cubicBezTo>
                  <a:cubicBezTo>
                    <a:pt x="7504015" y="3684867"/>
                    <a:pt x="7518102" y="3670810"/>
                    <a:pt x="7521623" y="3649723"/>
                  </a:cubicBezTo>
                  <a:cubicBezTo>
                    <a:pt x="7528666" y="3660266"/>
                    <a:pt x="7553318" y="3653238"/>
                    <a:pt x="7553318" y="3635665"/>
                  </a:cubicBezTo>
                  <a:cubicBezTo>
                    <a:pt x="7556839" y="3621608"/>
                    <a:pt x="7595577" y="3632151"/>
                    <a:pt x="7595577" y="3604036"/>
                  </a:cubicBezTo>
                  <a:cubicBezTo>
                    <a:pt x="7630794" y="3607550"/>
                    <a:pt x="7648402" y="3589978"/>
                    <a:pt x="7680096" y="3589978"/>
                  </a:cubicBezTo>
                  <a:cubicBezTo>
                    <a:pt x="7687139" y="3589978"/>
                    <a:pt x="7680096" y="3579434"/>
                    <a:pt x="7680096" y="3582949"/>
                  </a:cubicBezTo>
                  <a:cubicBezTo>
                    <a:pt x="7690661" y="3568891"/>
                    <a:pt x="7711791" y="3579434"/>
                    <a:pt x="7711791" y="3554833"/>
                  </a:cubicBezTo>
                  <a:cubicBezTo>
                    <a:pt x="7718834" y="3558348"/>
                    <a:pt x="7718834" y="3561862"/>
                    <a:pt x="7725877" y="3561862"/>
                  </a:cubicBezTo>
                  <a:cubicBezTo>
                    <a:pt x="7739964" y="3565377"/>
                    <a:pt x="7722356" y="3533747"/>
                    <a:pt x="7743485" y="3544290"/>
                  </a:cubicBezTo>
                  <a:cubicBezTo>
                    <a:pt x="7739964" y="3516175"/>
                    <a:pt x="7743485" y="3519689"/>
                    <a:pt x="7743485" y="3491574"/>
                  </a:cubicBezTo>
                  <a:cubicBezTo>
                    <a:pt x="7761094" y="3491574"/>
                    <a:pt x="7771658" y="3498603"/>
                    <a:pt x="7785745" y="3505631"/>
                  </a:cubicBezTo>
                  <a:cubicBezTo>
                    <a:pt x="7792788" y="3498603"/>
                    <a:pt x="7792788" y="3488059"/>
                    <a:pt x="7803353" y="3491574"/>
                  </a:cubicBezTo>
                  <a:cubicBezTo>
                    <a:pt x="7796310" y="3477516"/>
                    <a:pt x="7820961" y="3466973"/>
                    <a:pt x="7803353" y="3463458"/>
                  </a:cubicBezTo>
                  <a:cubicBezTo>
                    <a:pt x="7806875" y="3456429"/>
                    <a:pt x="7817440" y="3456429"/>
                    <a:pt x="7817440" y="3445886"/>
                  </a:cubicBezTo>
                  <a:cubicBezTo>
                    <a:pt x="7838569" y="3449400"/>
                    <a:pt x="7824483" y="3421285"/>
                    <a:pt x="7849134" y="3431828"/>
                  </a:cubicBezTo>
                  <a:cubicBezTo>
                    <a:pt x="7856177" y="3424799"/>
                    <a:pt x="7863221" y="3417771"/>
                    <a:pt x="7870264" y="3410742"/>
                  </a:cubicBezTo>
                  <a:cubicBezTo>
                    <a:pt x="7877307" y="3417771"/>
                    <a:pt x="7887872" y="3421285"/>
                    <a:pt x="7901958" y="3417771"/>
                  </a:cubicBezTo>
                  <a:cubicBezTo>
                    <a:pt x="7887872" y="3431828"/>
                    <a:pt x="7905480" y="3424799"/>
                    <a:pt x="7909002" y="3431828"/>
                  </a:cubicBezTo>
                  <a:cubicBezTo>
                    <a:pt x="7909002" y="3431828"/>
                    <a:pt x="7909002" y="3438857"/>
                    <a:pt x="7909002" y="3438857"/>
                  </a:cubicBezTo>
                  <a:cubicBezTo>
                    <a:pt x="7912523" y="3438857"/>
                    <a:pt x="7919567" y="3435343"/>
                    <a:pt x="7923088" y="3438857"/>
                  </a:cubicBezTo>
                  <a:cubicBezTo>
                    <a:pt x="7923088" y="3438857"/>
                    <a:pt x="7930131" y="3456429"/>
                    <a:pt x="7947740" y="3452915"/>
                  </a:cubicBezTo>
                  <a:cubicBezTo>
                    <a:pt x="7958304" y="3456429"/>
                    <a:pt x="7951261" y="3417771"/>
                    <a:pt x="7937175" y="3424799"/>
                  </a:cubicBezTo>
                  <a:cubicBezTo>
                    <a:pt x="7940696" y="3417771"/>
                    <a:pt x="7947740" y="3414256"/>
                    <a:pt x="7954783" y="3410742"/>
                  </a:cubicBezTo>
                  <a:cubicBezTo>
                    <a:pt x="7954783" y="3396684"/>
                    <a:pt x="7965348" y="3386141"/>
                    <a:pt x="7982956" y="3386141"/>
                  </a:cubicBezTo>
                  <a:cubicBezTo>
                    <a:pt x="7979434" y="3372083"/>
                    <a:pt x="7986477" y="3365054"/>
                    <a:pt x="8000564" y="3365054"/>
                  </a:cubicBezTo>
                  <a:cubicBezTo>
                    <a:pt x="7989999" y="3386141"/>
                    <a:pt x="7997042" y="3375597"/>
                    <a:pt x="8014650" y="3372083"/>
                  </a:cubicBezTo>
                  <a:cubicBezTo>
                    <a:pt x="8042823" y="3340453"/>
                    <a:pt x="8095648" y="3372083"/>
                    <a:pt x="8130864" y="3372083"/>
                  </a:cubicBezTo>
                  <a:cubicBezTo>
                    <a:pt x="8130864" y="3382626"/>
                    <a:pt x="8130864" y="3396684"/>
                    <a:pt x="8130864" y="3407227"/>
                  </a:cubicBezTo>
                  <a:cubicBezTo>
                    <a:pt x="8127342" y="3407227"/>
                    <a:pt x="8120299" y="3407227"/>
                    <a:pt x="8113256" y="3407227"/>
                  </a:cubicBezTo>
                  <a:cubicBezTo>
                    <a:pt x="8120299" y="3414256"/>
                    <a:pt x="8116777" y="3417771"/>
                    <a:pt x="8106213" y="3417771"/>
                  </a:cubicBezTo>
                  <a:cubicBezTo>
                    <a:pt x="8116777" y="3431828"/>
                    <a:pt x="8106213" y="3428314"/>
                    <a:pt x="8106213" y="3445886"/>
                  </a:cubicBezTo>
                  <a:cubicBezTo>
                    <a:pt x="8113256" y="3456429"/>
                    <a:pt x="8123821" y="3459944"/>
                    <a:pt x="8137907" y="3459944"/>
                  </a:cubicBezTo>
                  <a:cubicBezTo>
                    <a:pt x="8141429" y="3488059"/>
                    <a:pt x="8183688" y="3474001"/>
                    <a:pt x="8183688" y="3505631"/>
                  </a:cubicBezTo>
                  <a:cubicBezTo>
                    <a:pt x="8201296" y="3505631"/>
                    <a:pt x="8222426" y="3502117"/>
                    <a:pt x="8229469" y="3509146"/>
                  </a:cubicBezTo>
                  <a:cubicBezTo>
                    <a:pt x="8243556" y="3509146"/>
                    <a:pt x="8232991" y="3481030"/>
                    <a:pt x="8257642" y="3491574"/>
                  </a:cubicBezTo>
                  <a:cubicBezTo>
                    <a:pt x="8254121" y="3488059"/>
                    <a:pt x="8247077" y="3470487"/>
                    <a:pt x="8257642" y="3470487"/>
                  </a:cubicBezTo>
                  <a:cubicBezTo>
                    <a:pt x="8264686" y="3470487"/>
                    <a:pt x="8254121" y="3459944"/>
                    <a:pt x="8257642" y="3452915"/>
                  </a:cubicBezTo>
                  <a:cubicBezTo>
                    <a:pt x="8257642" y="3452915"/>
                    <a:pt x="8264686" y="3449400"/>
                    <a:pt x="8264686" y="3445886"/>
                  </a:cubicBezTo>
                  <a:cubicBezTo>
                    <a:pt x="8264686" y="3438857"/>
                    <a:pt x="8271729" y="3431828"/>
                    <a:pt x="8271729" y="3417771"/>
                  </a:cubicBezTo>
                  <a:cubicBezTo>
                    <a:pt x="8268207" y="3414256"/>
                    <a:pt x="8261164" y="3407227"/>
                    <a:pt x="8271729" y="3386141"/>
                  </a:cubicBezTo>
                  <a:cubicBezTo>
                    <a:pt x="8271729" y="3386141"/>
                    <a:pt x="8282294" y="3386141"/>
                    <a:pt x="8282294" y="3386141"/>
                  </a:cubicBezTo>
                  <a:cubicBezTo>
                    <a:pt x="8289337" y="3379112"/>
                    <a:pt x="8282294" y="3358025"/>
                    <a:pt x="8289337" y="3354511"/>
                  </a:cubicBezTo>
                  <a:close/>
                  <a:moveTo>
                    <a:pt x="7678868" y="3294393"/>
                  </a:moveTo>
                  <a:cubicBezTo>
                    <a:pt x="7681535" y="3294808"/>
                    <a:pt x="7685981" y="3297298"/>
                    <a:pt x="7687759" y="3300617"/>
                  </a:cubicBezTo>
                  <a:cubicBezTo>
                    <a:pt x="7698428" y="3300617"/>
                    <a:pt x="7712653" y="3297298"/>
                    <a:pt x="7712653" y="3307256"/>
                  </a:cubicBezTo>
                  <a:cubicBezTo>
                    <a:pt x="7705540" y="3307256"/>
                    <a:pt x="7694871" y="3307256"/>
                    <a:pt x="7687759" y="3307256"/>
                  </a:cubicBezTo>
                  <a:cubicBezTo>
                    <a:pt x="7687759" y="3300617"/>
                    <a:pt x="7680646" y="3300617"/>
                    <a:pt x="7680646" y="3300617"/>
                  </a:cubicBezTo>
                  <a:cubicBezTo>
                    <a:pt x="7675312" y="3295638"/>
                    <a:pt x="7676201" y="3293978"/>
                    <a:pt x="7678868" y="3294393"/>
                  </a:cubicBezTo>
                  <a:close/>
                  <a:moveTo>
                    <a:pt x="7658125" y="3261194"/>
                  </a:moveTo>
                  <a:cubicBezTo>
                    <a:pt x="7647693" y="3272371"/>
                    <a:pt x="7633784" y="3283549"/>
                    <a:pt x="7605965" y="3279823"/>
                  </a:cubicBezTo>
                  <a:cubicBezTo>
                    <a:pt x="7609442" y="3257468"/>
                    <a:pt x="7637261" y="3261194"/>
                    <a:pt x="7658125" y="3261194"/>
                  </a:cubicBezTo>
                  <a:close/>
                  <a:moveTo>
                    <a:pt x="7870370" y="3261024"/>
                  </a:moveTo>
                  <a:cubicBezTo>
                    <a:pt x="7873879" y="3271694"/>
                    <a:pt x="7866861" y="3282363"/>
                    <a:pt x="7863352" y="3285919"/>
                  </a:cubicBezTo>
                  <a:cubicBezTo>
                    <a:pt x="7859843" y="3289476"/>
                    <a:pt x="7852825" y="3282363"/>
                    <a:pt x="7849316" y="3285919"/>
                  </a:cubicBezTo>
                  <a:cubicBezTo>
                    <a:pt x="7842298" y="3296589"/>
                    <a:pt x="7821245" y="3314371"/>
                    <a:pt x="7793173" y="3314371"/>
                  </a:cubicBezTo>
                  <a:cubicBezTo>
                    <a:pt x="7786155" y="3296589"/>
                    <a:pt x="7803700" y="3296589"/>
                    <a:pt x="7810718" y="3293032"/>
                  </a:cubicBezTo>
                  <a:cubicBezTo>
                    <a:pt x="7814227" y="3289476"/>
                    <a:pt x="7821245" y="3282363"/>
                    <a:pt x="7824754" y="3278807"/>
                  </a:cubicBezTo>
                  <a:cubicBezTo>
                    <a:pt x="7828263" y="3275250"/>
                    <a:pt x="7835281" y="3275250"/>
                    <a:pt x="7838790" y="3264581"/>
                  </a:cubicBezTo>
                  <a:cubicBezTo>
                    <a:pt x="7856334" y="3271694"/>
                    <a:pt x="7852825" y="3257468"/>
                    <a:pt x="7870370" y="3261024"/>
                  </a:cubicBezTo>
                  <a:close/>
                  <a:moveTo>
                    <a:pt x="7707024" y="3259839"/>
                  </a:moveTo>
                  <a:cubicBezTo>
                    <a:pt x="7716567" y="3258416"/>
                    <a:pt x="7728382" y="3259365"/>
                    <a:pt x="7741106" y="3261261"/>
                  </a:cubicBezTo>
                  <a:cubicBezTo>
                    <a:pt x="7733835" y="3276435"/>
                    <a:pt x="7708388" y="3272642"/>
                    <a:pt x="7686575" y="3272642"/>
                  </a:cubicBezTo>
                  <a:cubicBezTo>
                    <a:pt x="7690211" y="3265055"/>
                    <a:pt x="7697481" y="3261262"/>
                    <a:pt x="7707024" y="3259839"/>
                  </a:cubicBezTo>
                  <a:close/>
                  <a:moveTo>
                    <a:pt x="7338850" y="3201081"/>
                  </a:moveTo>
                  <a:cubicBezTo>
                    <a:pt x="7343129" y="3202395"/>
                    <a:pt x="7340496" y="3211595"/>
                    <a:pt x="7345763" y="3216853"/>
                  </a:cubicBezTo>
                  <a:cubicBezTo>
                    <a:pt x="7349274" y="3216853"/>
                    <a:pt x="7359808" y="3213348"/>
                    <a:pt x="7356297" y="3220358"/>
                  </a:cubicBezTo>
                  <a:cubicBezTo>
                    <a:pt x="7387899" y="3213348"/>
                    <a:pt x="7398433" y="3216853"/>
                    <a:pt x="7423013" y="3234378"/>
                  </a:cubicBezTo>
                  <a:cubicBezTo>
                    <a:pt x="7447592" y="3220358"/>
                    <a:pt x="7454615" y="3227368"/>
                    <a:pt x="7489729" y="3227368"/>
                  </a:cubicBezTo>
                  <a:cubicBezTo>
                    <a:pt x="7500263" y="3227368"/>
                    <a:pt x="7500263" y="3234378"/>
                    <a:pt x="7500263" y="3241387"/>
                  </a:cubicBezTo>
                  <a:cubicBezTo>
                    <a:pt x="7510797" y="3241387"/>
                    <a:pt x="7521331" y="3241387"/>
                    <a:pt x="7521331" y="3248397"/>
                  </a:cubicBezTo>
                  <a:cubicBezTo>
                    <a:pt x="7538888" y="3237882"/>
                    <a:pt x="7552934" y="3262417"/>
                    <a:pt x="7552934" y="3248397"/>
                  </a:cubicBezTo>
                  <a:cubicBezTo>
                    <a:pt x="7577513" y="3248397"/>
                    <a:pt x="7538888" y="3269426"/>
                    <a:pt x="7559956" y="3265921"/>
                  </a:cubicBezTo>
                  <a:cubicBezTo>
                    <a:pt x="7556445" y="3276436"/>
                    <a:pt x="7556445" y="3265921"/>
                    <a:pt x="7549422" y="3265921"/>
                  </a:cubicBezTo>
                  <a:cubicBezTo>
                    <a:pt x="7496751" y="3276436"/>
                    <a:pt x="7458126" y="3255407"/>
                    <a:pt x="7415990" y="3248397"/>
                  </a:cubicBezTo>
                  <a:cubicBezTo>
                    <a:pt x="7405456" y="3244892"/>
                    <a:pt x="7394922" y="3248397"/>
                    <a:pt x="7384388" y="3248397"/>
                  </a:cubicBezTo>
                  <a:cubicBezTo>
                    <a:pt x="7366831" y="3244892"/>
                    <a:pt x="7352785" y="3237882"/>
                    <a:pt x="7338740" y="3234378"/>
                  </a:cubicBezTo>
                  <a:cubicBezTo>
                    <a:pt x="7324694" y="3230873"/>
                    <a:pt x="7307138" y="3237882"/>
                    <a:pt x="7307138" y="3220358"/>
                  </a:cubicBezTo>
                  <a:cubicBezTo>
                    <a:pt x="7300115" y="3199329"/>
                    <a:pt x="7328206" y="3213348"/>
                    <a:pt x="7331717" y="3202834"/>
                  </a:cubicBezTo>
                  <a:cubicBezTo>
                    <a:pt x="7335228" y="3201082"/>
                    <a:pt x="7337423" y="3200643"/>
                    <a:pt x="7338850" y="3201081"/>
                  </a:cubicBezTo>
                  <a:close/>
                  <a:moveTo>
                    <a:pt x="8533252" y="3155519"/>
                  </a:moveTo>
                  <a:cubicBezTo>
                    <a:pt x="8540277" y="3155519"/>
                    <a:pt x="8547302" y="3155519"/>
                    <a:pt x="8554327" y="3155519"/>
                  </a:cubicBezTo>
                  <a:cubicBezTo>
                    <a:pt x="8550815" y="3159138"/>
                    <a:pt x="8554327" y="3169994"/>
                    <a:pt x="8554327" y="3173613"/>
                  </a:cubicBezTo>
                  <a:cubicBezTo>
                    <a:pt x="8550815" y="3180851"/>
                    <a:pt x="8540277" y="3177232"/>
                    <a:pt x="8540277" y="3180851"/>
                  </a:cubicBezTo>
                  <a:cubicBezTo>
                    <a:pt x="8536765" y="3188088"/>
                    <a:pt x="8550815" y="3195326"/>
                    <a:pt x="8540277" y="3202563"/>
                  </a:cubicBezTo>
                  <a:cubicBezTo>
                    <a:pt x="8533252" y="3195326"/>
                    <a:pt x="8526228" y="3195326"/>
                    <a:pt x="8526228" y="3209801"/>
                  </a:cubicBezTo>
                  <a:cubicBezTo>
                    <a:pt x="8505153" y="3202563"/>
                    <a:pt x="8459491" y="3224276"/>
                    <a:pt x="8466516" y="3188088"/>
                  </a:cubicBezTo>
                  <a:cubicBezTo>
                    <a:pt x="8501640" y="3202563"/>
                    <a:pt x="8522715" y="3184469"/>
                    <a:pt x="8533252" y="3155519"/>
                  </a:cubicBezTo>
                  <a:close/>
                  <a:moveTo>
                    <a:pt x="7864297" y="3122147"/>
                  </a:moveTo>
                  <a:cubicBezTo>
                    <a:pt x="7870719" y="3123392"/>
                    <a:pt x="7875856" y="3127541"/>
                    <a:pt x="7870719" y="3134180"/>
                  </a:cubicBezTo>
                  <a:cubicBezTo>
                    <a:pt x="7867294" y="3134180"/>
                    <a:pt x="7860444" y="3134180"/>
                    <a:pt x="7857020" y="3134180"/>
                  </a:cubicBezTo>
                  <a:cubicBezTo>
                    <a:pt x="7857020" y="3130861"/>
                    <a:pt x="7853595" y="3127541"/>
                    <a:pt x="7850170" y="3127541"/>
                  </a:cubicBezTo>
                  <a:cubicBezTo>
                    <a:pt x="7850170" y="3122562"/>
                    <a:pt x="7857876" y="3120902"/>
                    <a:pt x="7864297" y="3122147"/>
                  </a:cubicBezTo>
                  <a:close/>
                  <a:moveTo>
                    <a:pt x="7946451" y="3115971"/>
                  </a:moveTo>
                  <a:cubicBezTo>
                    <a:pt x="7950563" y="3116496"/>
                    <a:pt x="7953897" y="3118175"/>
                    <a:pt x="7955676" y="3121534"/>
                  </a:cubicBezTo>
                  <a:cubicBezTo>
                    <a:pt x="7959232" y="3148405"/>
                    <a:pt x="7920111" y="3128251"/>
                    <a:pt x="7909442" y="3128251"/>
                  </a:cubicBezTo>
                  <a:cubicBezTo>
                    <a:pt x="7914777" y="3123213"/>
                    <a:pt x="7934115" y="3114396"/>
                    <a:pt x="7946451" y="3115971"/>
                  </a:cubicBezTo>
                  <a:close/>
                  <a:moveTo>
                    <a:pt x="8177912" y="3080686"/>
                  </a:moveTo>
                  <a:cubicBezTo>
                    <a:pt x="8181544" y="3082833"/>
                    <a:pt x="8180223" y="3093403"/>
                    <a:pt x="8182864" y="3096046"/>
                  </a:cubicBezTo>
                  <a:cubicBezTo>
                    <a:pt x="8196951" y="3103093"/>
                    <a:pt x="8235687" y="3092522"/>
                    <a:pt x="8235687" y="3117187"/>
                  </a:cubicBezTo>
                  <a:cubicBezTo>
                    <a:pt x="8242730" y="3120710"/>
                    <a:pt x="8249773" y="3110140"/>
                    <a:pt x="8249773" y="3110140"/>
                  </a:cubicBezTo>
                  <a:cubicBezTo>
                    <a:pt x="8256816" y="3110140"/>
                    <a:pt x="8256816" y="3120710"/>
                    <a:pt x="8263859" y="3120710"/>
                  </a:cubicBezTo>
                  <a:cubicBezTo>
                    <a:pt x="8270902" y="3127757"/>
                    <a:pt x="8284988" y="3117187"/>
                    <a:pt x="8295553" y="3120710"/>
                  </a:cubicBezTo>
                  <a:cubicBezTo>
                    <a:pt x="8299074" y="3124234"/>
                    <a:pt x="8302596" y="3141851"/>
                    <a:pt x="8320203" y="3134804"/>
                  </a:cubicBezTo>
                  <a:cubicBezTo>
                    <a:pt x="8330768" y="3145374"/>
                    <a:pt x="8323725" y="3145374"/>
                    <a:pt x="8320203" y="3155945"/>
                  </a:cubicBezTo>
                  <a:cubicBezTo>
                    <a:pt x="8330768" y="3155945"/>
                    <a:pt x="8334289" y="3152421"/>
                    <a:pt x="8334289" y="3148898"/>
                  </a:cubicBezTo>
                  <a:cubicBezTo>
                    <a:pt x="8341332" y="3148898"/>
                    <a:pt x="8341332" y="3159468"/>
                    <a:pt x="8341332" y="3170039"/>
                  </a:cubicBezTo>
                  <a:cubicBezTo>
                    <a:pt x="8348375" y="3180609"/>
                    <a:pt x="8362461" y="3180609"/>
                    <a:pt x="8373026" y="3187656"/>
                  </a:cubicBezTo>
                  <a:cubicBezTo>
                    <a:pt x="8380069" y="3191180"/>
                    <a:pt x="8404719" y="3208797"/>
                    <a:pt x="8425848" y="3208797"/>
                  </a:cubicBezTo>
                  <a:cubicBezTo>
                    <a:pt x="8429370" y="3219367"/>
                    <a:pt x="8422327" y="3219367"/>
                    <a:pt x="8418805" y="3226414"/>
                  </a:cubicBezTo>
                  <a:cubicBezTo>
                    <a:pt x="8422327" y="3236985"/>
                    <a:pt x="8436413" y="3233461"/>
                    <a:pt x="8439935" y="3240508"/>
                  </a:cubicBezTo>
                  <a:cubicBezTo>
                    <a:pt x="8443456" y="3244032"/>
                    <a:pt x="8436413" y="3251079"/>
                    <a:pt x="8439935" y="3254602"/>
                  </a:cubicBezTo>
                  <a:cubicBezTo>
                    <a:pt x="8446978" y="3261649"/>
                    <a:pt x="8457542" y="3268696"/>
                    <a:pt x="8464585" y="3279266"/>
                  </a:cubicBezTo>
                  <a:cubicBezTo>
                    <a:pt x="8475150" y="3293360"/>
                    <a:pt x="8482193" y="3310978"/>
                    <a:pt x="8499800" y="3314501"/>
                  </a:cubicBezTo>
                  <a:cubicBezTo>
                    <a:pt x="8485714" y="3328595"/>
                    <a:pt x="8461064" y="3314501"/>
                    <a:pt x="8454021" y="3314501"/>
                  </a:cubicBezTo>
                  <a:cubicBezTo>
                    <a:pt x="8439935" y="3310978"/>
                    <a:pt x="8432892" y="3303931"/>
                    <a:pt x="8415284" y="3286313"/>
                  </a:cubicBezTo>
                  <a:cubicBezTo>
                    <a:pt x="8408241" y="3282790"/>
                    <a:pt x="8404719" y="3275743"/>
                    <a:pt x="8401198" y="3272219"/>
                  </a:cubicBezTo>
                  <a:cubicBezTo>
                    <a:pt x="8397676" y="3268696"/>
                    <a:pt x="8394155" y="3275743"/>
                    <a:pt x="8394155" y="3265173"/>
                  </a:cubicBezTo>
                  <a:cubicBezTo>
                    <a:pt x="8394155" y="3265173"/>
                    <a:pt x="8376547" y="3247555"/>
                    <a:pt x="8373026" y="3247555"/>
                  </a:cubicBezTo>
                  <a:cubicBezTo>
                    <a:pt x="8358940" y="3240508"/>
                    <a:pt x="8337811" y="3251079"/>
                    <a:pt x="8320203" y="3240508"/>
                  </a:cubicBezTo>
                  <a:cubicBezTo>
                    <a:pt x="8306117" y="3254602"/>
                    <a:pt x="8302596" y="3279266"/>
                    <a:pt x="8295553" y="3300407"/>
                  </a:cubicBezTo>
                  <a:cubicBezTo>
                    <a:pt x="8292031" y="3289837"/>
                    <a:pt x="8267381" y="3293360"/>
                    <a:pt x="8256816" y="3286313"/>
                  </a:cubicBezTo>
                  <a:cubicBezTo>
                    <a:pt x="8249773" y="3279266"/>
                    <a:pt x="8260338" y="3268696"/>
                    <a:pt x="8235687" y="3279266"/>
                  </a:cubicBezTo>
                  <a:cubicBezTo>
                    <a:pt x="8249773" y="3247555"/>
                    <a:pt x="8203994" y="3272219"/>
                    <a:pt x="8211037" y="3247555"/>
                  </a:cubicBezTo>
                  <a:cubicBezTo>
                    <a:pt x="8193429" y="3251079"/>
                    <a:pt x="8179343" y="3251079"/>
                    <a:pt x="8182864" y="3272219"/>
                  </a:cubicBezTo>
                  <a:cubicBezTo>
                    <a:pt x="8175821" y="3268696"/>
                    <a:pt x="8175821" y="3258126"/>
                    <a:pt x="8165257" y="3261649"/>
                  </a:cubicBezTo>
                  <a:cubicBezTo>
                    <a:pt x="8165257" y="3247555"/>
                    <a:pt x="8175821" y="3247555"/>
                    <a:pt x="8182864" y="3240508"/>
                  </a:cubicBezTo>
                  <a:cubicBezTo>
                    <a:pt x="8193429" y="3233461"/>
                    <a:pt x="8200472" y="3233461"/>
                    <a:pt x="8196951" y="3215844"/>
                  </a:cubicBezTo>
                  <a:cubicBezTo>
                    <a:pt x="8193429" y="3208797"/>
                    <a:pt x="8189907" y="3226414"/>
                    <a:pt x="8189907" y="3226414"/>
                  </a:cubicBezTo>
                  <a:cubicBezTo>
                    <a:pt x="8179343" y="3222891"/>
                    <a:pt x="8182864" y="3184133"/>
                    <a:pt x="8175821" y="3201750"/>
                  </a:cubicBezTo>
                  <a:cubicBezTo>
                    <a:pt x="8165257" y="3201750"/>
                    <a:pt x="8168778" y="3184133"/>
                    <a:pt x="8151171" y="3187656"/>
                  </a:cubicBezTo>
                  <a:cubicBezTo>
                    <a:pt x="8147649" y="3177086"/>
                    <a:pt x="8140606" y="3170039"/>
                    <a:pt x="8137085" y="3162992"/>
                  </a:cubicBezTo>
                  <a:cubicBezTo>
                    <a:pt x="8108913" y="3159468"/>
                    <a:pt x="8080741" y="3155945"/>
                    <a:pt x="8066655" y="3141851"/>
                  </a:cubicBezTo>
                  <a:cubicBezTo>
                    <a:pt x="8045526" y="3148898"/>
                    <a:pt x="8052569" y="3141851"/>
                    <a:pt x="8027918" y="3141851"/>
                  </a:cubicBezTo>
                  <a:cubicBezTo>
                    <a:pt x="8024397" y="3131281"/>
                    <a:pt x="8031440" y="3117187"/>
                    <a:pt x="8020875" y="3117187"/>
                  </a:cubicBezTo>
                  <a:cubicBezTo>
                    <a:pt x="8024397" y="3103093"/>
                    <a:pt x="8031440" y="3117187"/>
                    <a:pt x="8038483" y="3117187"/>
                  </a:cubicBezTo>
                  <a:cubicBezTo>
                    <a:pt x="8049047" y="3113663"/>
                    <a:pt x="8052569" y="3106616"/>
                    <a:pt x="8059612" y="3110140"/>
                  </a:cubicBezTo>
                  <a:cubicBezTo>
                    <a:pt x="8073698" y="3110140"/>
                    <a:pt x="8080741" y="3120710"/>
                    <a:pt x="8091305" y="3120710"/>
                  </a:cubicBezTo>
                  <a:cubicBezTo>
                    <a:pt x="8105391" y="3127757"/>
                    <a:pt x="8108913" y="3106616"/>
                    <a:pt x="8119477" y="3103093"/>
                  </a:cubicBezTo>
                  <a:cubicBezTo>
                    <a:pt x="8133563" y="3092522"/>
                    <a:pt x="8158214" y="3096046"/>
                    <a:pt x="8172300" y="3081952"/>
                  </a:cubicBezTo>
                  <a:cubicBezTo>
                    <a:pt x="8174941" y="3080190"/>
                    <a:pt x="8176702" y="3079970"/>
                    <a:pt x="8177912" y="3080686"/>
                  </a:cubicBezTo>
                  <a:close/>
                  <a:moveTo>
                    <a:pt x="7711470" y="3064205"/>
                  </a:moveTo>
                  <a:cubicBezTo>
                    <a:pt x="7690132" y="3085361"/>
                    <a:pt x="7750590" y="3064205"/>
                    <a:pt x="7764816" y="3064205"/>
                  </a:cubicBezTo>
                  <a:cubicBezTo>
                    <a:pt x="7779041" y="3092413"/>
                    <a:pt x="7732808" y="3078309"/>
                    <a:pt x="7743477" y="3088887"/>
                  </a:cubicBezTo>
                  <a:cubicBezTo>
                    <a:pt x="7754146" y="3099465"/>
                    <a:pt x="7747034" y="3092413"/>
                    <a:pt x="7739921" y="3088887"/>
                  </a:cubicBezTo>
                  <a:cubicBezTo>
                    <a:pt x="7739921" y="3099465"/>
                    <a:pt x="7739921" y="3102991"/>
                    <a:pt x="7743477" y="3110043"/>
                  </a:cubicBezTo>
                  <a:cubicBezTo>
                    <a:pt x="7747034" y="3113569"/>
                    <a:pt x="7757703" y="3120621"/>
                    <a:pt x="7757703" y="3120621"/>
                  </a:cubicBezTo>
                  <a:cubicBezTo>
                    <a:pt x="7764816" y="3138250"/>
                    <a:pt x="7757703" y="3159406"/>
                    <a:pt x="7764816" y="3180562"/>
                  </a:cubicBezTo>
                  <a:cubicBezTo>
                    <a:pt x="7757703" y="3180562"/>
                    <a:pt x="7747034" y="3180562"/>
                    <a:pt x="7739921" y="3180562"/>
                  </a:cubicBezTo>
                  <a:cubicBezTo>
                    <a:pt x="7729252" y="3159406"/>
                    <a:pt x="7718583" y="3141776"/>
                    <a:pt x="7718583" y="3117095"/>
                  </a:cubicBezTo>
                  <a:cubicBezTo>
                    <a:pt x="7704357" y="3117095"/>
                    <a:pt x="7715026" y="3141776"/>
                    <a:pt x="7693688" y="3134724"/>
                  </a:cubicBezTo>
                  <a:cubicBezTo>
                    <a:pt x="7693688" y="3148828"/>
                    <a:pt x="7693688" y="3162932"/>
                    <a:pt x="7693688" y="3173510"/>
                  </a:cubicBezTo>
                  <a:cubicBezTo>
                    <a:pt x="7693688" y="3191140"/>
                    <a:pt x="7672350" y="3180562"/>
                    <a:pt x="7672350" y="3194666"/>
                  </a:cubicBezTo>
                  <a:cubicBezTo>
                    <a:pt x="7661681" y="3198192"/>
                    <a:pt x="7661681" y="3173510"/>
                    <a:pt x="7665237" y="3162932"/>
                  </a:cubicBezTo>
                  <a:cubicBezTo>
                    <a:pt x="7665237" y="3159406"/>
                    <a:pt x="7672350" y="3155880"/>
                    <a:pt x="7672350" y="3155880"/>
                  </a:cubicBezTo>
                  <a:cubicBezTo>
                    <a:pt x="7672350" y="3148828"/>
                    <a:pt x="7665237" y="3152354"/>
                    <a:pt x="7665237" y="3148828"/>
                  </a:cubicBezTo>
                  <a:cubicBezTo>
                    <a:pt x="7665237" y="3145302"/>
                    <a:pt x="7675906" y="3131198"/>
                    <a:pt x="7672350" y="3120621"/>
                  </a:cubicBezTo>
                  <a:cubicBezTo>
                    <a:pt x="7675906" y="3110043"/>
                    <a:pt x="7665237" y="3110043"/>
                    <a:pt x="7658124" y="3110043"/>
                  </a:cubicBezTo>
                  <a:cubicBezTo>
                    <a:pt x="7665237" y="3085361"/>
                    <a:pt x="7675906" y="3060679"/>
                    <a:pt x="7711470" y="3064205"/>
                  </a:cubicBezTo>
                  <a:close/>
                  <a:moveTo>
                    <a:pt x="8029175" y="3050091"/>
                  </a:moveTo>
                  <a:cubicBezTo>
                    <a:pt x="8029175" y="3050091"/>
                    <a:pt x="8029175" y="3057362"/>
                    <a:pt x="8029175" y="3057362"/>
                  </a:cubicBezTo>
                  <a:cubicBezTo>
                    <a:pt x="8032731" y="3057362"/>
                    <a:pt x="8036288" y="3050091"/>
                    <a:pt x="8032731" y="3050091"/>
                  </a:cubicBezTo>
                  <a:cubicBezTo>
                    <a:pt x="8046957" y="3053727"/>
                    <a:pt x="8057626" y="3068268"/>
                    <a:pt x="8061182" y="3082810"/>
                  </a:cubicBezTo>
                  <a:cubicBezTo>
                    <a:pt x="8054069" y="3086445"/>
                    <a:pt x="8050513" y="3090081"/>
                    <a:pt x="8046957" y="3097352"/>
                  </a:cubicBezTo>
                  <a:cubicBezTo>
                    <a:pt x="8032731" y="3086445"/>
                    <a:pt x="8022062" y="3100987"/>
                    <a:pt x="8007837" y="3097352"/>
                  </a:cubicBezTo>
                  <a:cubicBezTo>
                    <a:pt x="8004280" y="3097352"/>
                    <a:pt x="8007837" y="3090081"/>
                    <a:pt x="8000724" y="3090081"/>
                  </a:cubicBezTo>
                  <a:cubicBezTo>
                    <a:pt x="7993611" y="3090081"/>
                    <a:pt x="7986498" y="3075539"/>
                    <a:pt x="7975829" y="3071904"/>
                  </a:cubicBezTo>
                  <a:cubicBezTo>
                    <a:pt x="7975829" y="3060998"/>
                    <a:pt x="7997167" y="3064633"/>
                    <a:pt x="8007837" y="3057362"/>
                  </a:cubicBezTo>
                  <a:cubicBezTo>
                    <a:pt x="8007837" y="3057362"/>
                    <a:pt x="8025618" y="3046456"/>
                    <a:pt x="8029175" y="3050091"/>
                  </a:cubicBezTo>
                  <a:close/>
                  <a:moveTo>
                    <a:pt x="5347917" y="3036300"/>
                  </a:moveTo>
                  <a:cubicBezTo>
                    <a:pt x="5341865" y="3036574"/>
                    <a:pt x="5336364" y="3038553"/>
                    <a:pt x="5331963" y="3043831"/>
                  </a:cubicBezTo>
                  <a:cubicBezTo>
                    <a:pt x="5346047" y="3045590"/>
                    <a:pt x="5344286" y="3047350"/>
                    <a:pt x="5339005" y="3049549"/>
                  </a:cubicBezTo>
                  <a:lnTo>
                    <a:pt x="5326042" y="3057240"/>
                  </a:lnTo>
                  <a:lnTo>
                    <a:pt x="5326021" y="3057191"/>
                  </a:lnTo>
                  <a:cubicBezTo>
                    <a:pt x="5325361" y="3056146"/>
                    <a:pt x="5324921" y="3056146"/>
                    <a:pt x="5324921" y="3057905"/>
                  </a:cubicBezTo>
                  <a:lnTo>
                    <a:pt x="5326042" y="3057240"/>
                  </a:lnTo>
                  <a:lnTo>
                    <a:pt x="5328441" y="3062744"/>
                  </a:lnTo>
                  <a:cubicBezTo>
                    <a:pt x="5330202" y="3067582"/>
                    <a:pt x="5331963" y="3073739"/>
                    <a:pt x="5331963" y="3075498"/>
                  </a:cubicBezTo>
                  <a:cubicBezTo>
                    <a:pt x="5331963" y="3086054"/>
                    <a:pt x="5331963" y="3096609"/>
                    <a:pt x="5324921" y="3096609"/>
                  </a:cubicBezTo>
                  <a:cubicBezTo>
                    <a:pt x="5324921" y="3093091"/>
                    <a:pt x="5317879" y="3089572"/>
                    <a:pt x="5317879" y="3096609"/>
                  </a:cubicBezTo>
                  <a:cubicBezTo>
                    <a:pt x="5324921" y="3107165"/>
                    <a:pt x="5346047" y="3103647"/>
                    <a:pt x="5363652" y="3103647"/>
                  </a:cubicBezTo>
                  <a:cubicBezTo>
                    <a:pt x="5370694" y="3079017"/>
                    <a:pt x="5409425" y="3079017"/>
                    <a:pt x="5402382" y="3036795"/>
                  </a:cubicBezTo>
                  <a:cubicBezTo>
                    <a:pt x="5389179" y="3049989"/>
                    <a:pt x="5366072" y="3035475"/>
                    <a:pt x="5347917" y="3036300"/>
                  </a:cubicBezTo>
                  <a:close/>
                  <a:moveTo>
                    <a:pt x="7796823" y="3004965"/>
                  </a:moveTo>
                  <a:cubicBezTo>
                    <a:pt x="7803936" y="3008522"/>
                    <a:pt x="7807493" y="3012078"/>
                    <a:pt x="7818162" y="3012078"/>
                  </a:cubicBezTo>
                  <a:cubicBezTo>
                    <a:pt x="7821718" y="3029860"/>
                    <a:pt x="7793267" y="3029860"/>
                    <a:pt x="7779041" y="3029860"/>
                  </a:cubicBezTo>
                  <a:cubicBezTo>
                    <a:pt x="7750590" y="3033417"/>
                    <a:pt x="7711470" y="3026304"/>
                    <a:pt x="7686575" y="3036973"/>
                  </a:cubicBezTo>
                  <a:cubicBezTo>
                    <a:pt x="7690132" y="2994296"/>
                    <a:pt x="7782598" y="3036973"/>
                    <a:pt x="7796823" y="3004965"/>
                  </a:cubicBezTo>
                  <a:close/>
                  <a:moveTo>
                    <a:pt x="7895218" y="2977697"/>
                  </a:moveTo>
                  <a:cubicBezTo>
                    <a:pt x="7913000" y="2977697"/>
                    <a:pt x="7902331" y="3005649"/>
                    <a:pt x="7923669" y="2998661"/>
                  </a:cubicBezTo>
                  <a:cubicBezTo>
                    <a:pt x="7916556" y="3016131"/>
                    <a:pt x="7920113" y="3044083"/>
                    <a:pt x="7888105" y="3037095"/>
                  </a:cubicBezTo>
                  <a:cubicBezTo>
                    <a:pt x="7888105" y="3030107"/>
                    <a:pt x="7898774" y="3033601"/>
                    <a:pt x="7902331" y="3030107"/>
                  </a:cubicBezTo>
                  <a:cubicBezTo>
                    <a:pt x="7891662" y="3005649"/>
                    <a:pt x="7891662" y="3012637"/>
                    <a:pt x="7895218" y="2977697"/>
                  </a:cubicBezTo>
                  <a:close/>
                  <a:moveTo>
                    <a:pt x="7042449" y="2900479"/>
                  </a:moveTo>
                  <a:cubicBezTo>
                    <a:pt x="7054744" y="2898510"/>
                    <a:pt x="7066546" y="2908357"/>
                    <a:pt x="7082283" y="2900479"/>
                  </a:cubicBezTo>
                  <a:cubicBezTo>
                    <a:pt x="7082283" y="2917985"/>
                    <a:pt x="7099769" y="2907481"/>
                    <a:pt x="7110260" y="2914484"/>
                  </a:cubicBezTo>
                  <a:cubicBezTo>
                    <a:pt x="7110260" y="2914484"/>
                    <a:pt x="7106763" y="2924988"/>
                    <a:pt x="7110260" y="2928489"/>
                  </a:cubicBezTo>
                  <a:cubicBezTo>
                    <a:pt x="7113757" y="2931990"/>
                    <a:pt x="7124248" y="2924988"/>
                    <a:pt x="7120751" y="2938993"/>
                  </a:cubicBezTo>
                  <a:cubicBezTo>
                    <a:pt x="7138237" y="2935491"/>
                    <a:pt x="7134739" y="2952998"/>
                    <a:pt x="7148728" y="2952998"/>
                  </a:cubicBezTo>
                  <a:cubicBezTo>
                    <a:pt x="7159219" y="2952998"/>
                    <a:pt x="7176705" y="2991512"/>
                    <a:pt x="7194190" y="2991512"/>
                  </a:cubicBezTo>
                  <a:cubicBezTo>
                    <a:pt x="7208178" y="2991512"/>
                    <a:pt x="7201184" y="3005517"/>
                    <a:pt x="7208178" y="3012519"/>
                  </a:cubicBezTo>
                  <a:cubicBezTo>
                    <a:pt x="7211675" y="3016021"/>
                    <a:pt x="7222167" y="3016021"/>
                    <a:pt x="7225664" y="3019522"/>
                  </a:cubicBezTo>
                  <a:cubicBezTo>
                    <a:pt x="7229161" y="3019522"/>
                    <a:pt x="7236155" y="3030026"/>
                    <a:pt x="7239652" y="3030026"/>
                  </a:cubicBezTo>
                  <a:cubicBezTo>
                    <a:pt x="7243149" y="3033527"/>
                    <a:pt x="7236155" y="3040529"/>
                    <a:pt x="7239652" y="3044031"/>
                  </a:cubicBezTo>
                  <a:cubicBezTo>
                    <a:pt x="7243149" y="3047532"/>
                    <a:pt x="7250143" y="3054535"/>
                    <a:pt x="7253640" y="3058036"/>
                  </a:cubicBezTo>
                  <a:cubicBezTo>
                    <a:pt x="7257138" y="3061537"/>
                    <a:pt x="7260635" y="3075542"/>
                    <a:pt x="7271126" y="3075542"/>
                  </a:cubicBezTo>
                  <a:cubicBezTo>
                    <a:pt x="7274623" y="3075542"/>
                    <a:pt x="7281617" y="3089547"/>
                    <a:pt x="7285114" y="3089547"/>
                  </a:cubicBezTo>
                  <a:cubicBezTo>
                    <a:pt x="7292108" y="3096550"/>
                    <a:pt x="7288611" y="3121059"/>
                    <a:pt x="7299103" y="3121059"/>
                  </a:cubicBezTo>
                  <a:cubicBezTo>
                    <a:pt x="7306097" y="3124560"/>
                    <a:pt x="7306097" y="3142066"/>
                    <a:pt x="7306097" y="3149069"/>
                  </a:cubicBezTo>
                  <a:cubicBezTo>
                    <a:pt x="7302600" y="3159573"/>
                    <a:pt x="7288611" y="3170076"/>
                    <a:pt x="7309594" y="3170076"/>
                  </a:cubicBezTo>
                  <a:cubicBezTo>
                    <a:pt x="7309594" y="3191084"/>
                    <a:pt x="7288611" y="3177079"/>
                    <a:pt x="7278120" y="3173578"/>
                  </a:cubicBezTo>
                  <a:cubicBezTo>
                    <a:pt x="7271126" y="3173578"/>
                    <a:pt x="7260635" y="3177079"/>
                    <a:pt x="7253640" y="3173578"/>
                  </a:cubicBezTo>
                  <a:cubicBezTo>
                    <a:pt x="7250143" y="3173578"/>
                    <a:pt x="7253640" y="3163074"/>
                    <a:pt x="7253640" y="3163074"/>
                  </a:cubicBezTo>
                  <a:cubicBezTo>
                    <a:pt x="7250143" y="3159573"/>
                    <a:pt x="7243149" y="3163074"/>
                    <a:pt x="7239652" y="3163074"/>
                  </a:cubicBezTo>
                  <a:cubicBezTo>
                    <a:pt x="7232658" y="3156071"/>
                    <a:pt x="7222167" y="3135064"/>
                    <a:pt x="7208178" y="3135064"/>
                  </a:cubicBezTo>
                  <a:cubicBezTo>
                    <a:pt x="7208178" y="3131562"/>
                    <a:pt x="7211675" y="3128061"/>
                    <a:pt x="7211675" y="3121059"/>
                  </a:cubicBezTo>
                  <a:cubicBezTo>
                    <a:pt x="7211675" y="3114056"/>
                    <a:pt x="7208178" y="3117557"/>
                    <a:pt x="7208178" y="3121059"/>
                  </a:cubicBezTo>
                  <a:cubicBezTo>
                    <a:pt x="7197687" y="3124560"/>
                    <a:pt x="7204681" y="3110555"/>
                    <a:pt x="7201184" y="3110555"/>
                  </a:cubicBezTo>
                  <a:cubicBezTo>
                    <a:pt x="7197687" y="3107054"/>
                    <a:pt x="7190693" y="3110555"/>
                    <a:pt x="7187196" y="3110555"/>
                  </a:cubicBezTo>
                  <a:cubicBezTo>
                    <a:pt x="7180202" y="3100051"/>
                    <a:pt x="7180202" y="3082545"/>
                    <a:pt x="7162716" y="3082545"/>
                  </a:cubicBezTo>
                  <a:cubicBezTo>
                    <a:pt x="7169710" y="3058036"/>
                    <a:pt x="7148728" y="3058036"/>
                    <a:pt x="7148728" y="3037028"/>
                  </a:cubicBezTo>
                  <a:cubicBezTo>
                    <a:pt x="7141734" y="3037028"/>
                    <a:pt x="7141734" y="3044031"/>
                    <a:pt x="7141734" y="3051033"/>
                  </a:cubicBezTo>
                  <a:cubicBezTo>
                    <a:pt x="7131242" y="3044031"/>
                    <a:pt x="7134739" y="3030026"/>
                    <a:pt x="7127745" y="3019522"/>
                  </a:cubicBezTo>
                  <a:cubicBezTo>
                    <a:pt x="7127745" y="3016021"/>
                    <a:pt x="7117254" y="3009018"/>
                    <a:pt x="7113757" y="3005517"/>
                  </a:cubicBezTo>
                  <a:cubicBezTo>
                    <a:pt x="7113757" y="3002016"/>
                    <a:pt x="7110260" y="2998514"/>
                    <a:pt x="7103266" y="2998514"/>
                  </a:cubicBezTo>
                  <a:cubicBezTo>
                    <a:pt x="7106763" y="2984509"/>
                    <a:pt x="7099769" y="2981008"/>
                    <a:pt x="7096272" y="2974005"/>
                  </a:cubicBezTo>
                  <a:cubicBezTo>
                    <a:pt x="7092774" y="2963502"/>
                    <a:pt x="7082283" y="2963502"/>
                    <a:pt x="7075289" y="2960000"/>
                  </a:cubicBezTo>
                  <a:cubicBezTo>
                    <a:pt x="7075289" y="2960000"/>
                    <a:pt x="7061301" y="2945995"/>
                    <a:pt x="7064798" y="2945995"/>
                  </a:cubicBezTo>
                  <a:cubicBezTo>
                    <a:pt x="7057804" y="2931990"/>
                    <a:pt x="7078786" y="2921486"/>
                    <a:pt x="7057804" y="2931990"/>
                  </a:cubicBezTo>
                  <a:cubicBezTo>
                    <a:pt x="7057804" y="2924988"/>
                    <a:pt x="7047312" y="2928489"/>
                    <a:pt x="7043815" y="2928489"/>
                  </a:cubicBezTo>
                  <a:cubicBezTo>
                    <a:pt x="7036821" y="2921486"/>
                    <a:pt x="7043815" y="2903980"/>
                    <a:pt x="7029827" y="2907481"/>
                  </a:cubicBezTo>
                  <a:cubicBezTo>
                    <a:pt x="7034198" y="2903104"/>
                    <a:pt x="7038351" y="2901135"/>
                    <a:pt x="7042449" y="2900479"/>
                  </a:cubicBezTo>
                  <a:close/>
                  <a:moveTo>
                    <a:pt x="7604243" y="2854916"/>
                  </a:moveTo>
                  <a:cubicBezTo>
                    <a:pt x="7610658" y="2856399"/>
                    <a:pt x="7618553" y="2874197"/>
                    <a:pt x="7626448" y="2874197"/>
                  </a:cubicBezTo>
                  <a:cubicBezTo>
                    <a:pt x="7633466" y="2877712"/>
                    <a:pt x="7640484" y="2891774"/>
                    <a:pt x="7651011" y="2891774"/>
                  </a:cubicBezTo>
                  <a:cubicBezTo>
                    <a:pt x="7647502" y="2909352"/>
                    <a:pt x="7647502" y="2926929"/>
                    <a:pt x="7626448" y="2926929"/>
                  </a:cubicBezTo>
                  <a:cubicBezTo>
                    <a:pt x="7622939" y="2937476"/>
                    <a:pt x="7633466" y="2965600"/>
                    <a:pt x="7619430" y="2965600"/>
                  </a:cubicBezTo>
                  <a:cubicBezTo>
                    <a:pt x="7619430" y="2972631"/>
                    <a:pt x="7629957" y="2972631"/>
                    <a:pt x="7633466" y="2976147"/>
                  </a:cubicBezTo>
                  <a:cubicBezTo>
                    <a:pt x="7633466" y="2983178"/>
                    <a:pt x="7629957" y="2993724"/>
                    <a:pt x="7633466" y="2997240"/>
                  </a:cubicBezTo>
                  <a:cubicBezTo>
                    <a:pt x="7636975" y="3004271"/>
                    <a:pt x="7643993" y="3004271"/>
                    <a:pt x="7643993" y="3011302"/>
                  </a:cubicBezTo>
                  <a:cubicBezTo>
                    <a:pt x="7643993" y="3025364"/>
                    <a:pt x="7622939" y="3039426"/>
                    <a:pt x="7612413" y="3028879"/>
                  </a:cubicBezTo>
                  <a:cubicBezTo>
                    <a:pt x="7615922" y="3046457"/>
                    <a:pt x="7622939" y="3049973"/>
                    <a:pt x="7605395" y="3064035"/>
                  </a:cubicBezTo>
                  <a:cubicBezTo>
                    <a:pt x="7605395" y="3064035"/>
                    <a:pt x="7608904" y="3074581"/>
                    <a:pt x="7605395" y="3074581"/>
                  </a:cubicBezTo>
                  <a:cubicBezTo>
                    <a:pt x="7605395" y="3078097"/>
                    <a:pt x="7594868" y="3074581"/>
                    <a:pt x="7594868" y="3074581"/>
                  </a:cubicBezTo>
                  <a:cubicBezTo>
                    <a:pt x="7587850" y="3085128"/>
                    <a:pt x="7591359" y="3109736"/>
                    <a:pt x="7573814" y="3102705"/>
                  </a:cubicBezTo>
                  <a:cubicBezTo>
                    <a:pt x="7584341" y="3113252"/>
                    <a:pt x="7566796" y="3120283"/>
                    <a:pt x="7573814" y="3141376"/>
                  </a:cubicBezTo>
                  <a:cubicBezTo>
                    <a:pt x="7538724" y="3148407"/>
                    <a:pt x="7531706" y="3127314"/>
                    <a:pt x="7507144" y="3120283"/>
                  </a:cubicBezTo>
                  <a:cubicBezTo>
                    <a:pt x="7503635" y="3120283"/>
                    <a:pt x="7503635" y="3130829"/>
                    <a:pt x="7500126" y="3134345"/>
                  </a:cubicBezTo>
                  <a:cubicBezTo>
                    <a:pt x="7489599" y="3141376"/>
                    <a:pt x="7486090" y="3123798"/>
                    <a:pt x="7482581" y="3120283"/>
                  </a:cubicBezTo>
                  <a:cubicBezTo>
                    <a:pt x="7472054" y="3120283"/>
                    <a:pt x="7458018" y="3127314"/>
                    <a:pt x="7451000" y="3120283"/>
                  </a:cubicBezTo>
                  <a:cubicBezTo>
                    <a:pt x="7443982" y="3120283"/>
                    <a:pt x="7451000" y="3102705"/>
                    <a:pt x="7429946" y="3116767"/>
                  </a:cubicBezTo>
                  <a:cubicBezTo>
                    <a:pt x="7422928" y="3099190"/>
                    <a:pt x="7422928" y="3078097"/>
                    <a:pt x="7401875" y="3074581"/>
                  </a:cubicBezTo>
                  <a:cubicBezTo>
                    <a:pt x="7401875" y="3064035"/>
                    <a:pt x="7412402" y="3060519"/>
                    <a:pt x="7408893" y="3049973"/>
                  </a:cubicBezTo>
                  <a:cubicBezTo>
                    <a:pt x="7408893" y="3039426"/>
                    <a:pt x="7401875" y="3049973"/>
                    <a:pt x="7401875" y="3049973"/>
                  </a:cubicBezTo>
                  <a:cubicBezTo>
                    <a:pt x="7387839" y="3039426"/>
                    <a:pt x="7401875" y="3021848"/>
                    <a:pt x="7398366" y="2997240"/>
                  </a:cubicBezTo>
                  <a:cubicBezTo>
                    <a:pt x="7422928" y="2997240"/>
                    <a:pt x="7443982" y="2997240"/>
                    <a:pt x="7461527" y="2990209"/>
                  </a:cubicBezTo>
                  <a:cubicBezTo>
                    <a:pt x="7461527" y="2979662"/>
                    <a:pt x="7472054" y="2972631"/>
                    <a:pt x="7461527" y="2972631"/>
                  </a:cubicBezTo>
                  <a:cubicBezTo>
                    <a:pt x="7468545" y="2962085"/>
                    <a:pt x="7521180" y="2948023"/>
                    <a:pt x="7507144" y="2937476"/>
                  </a:cubicBezTo>
                  <a:cubicBezTo>
                    <a:pt x="7517671" y="2930445"/>
                    <a:pt x="7531706" y="2926929"/>
                    <a:pt x="7549251" y="2926929"/>
                  </a:cubicBezTo>
                  <a:cubicBezTo>
                    <a:pt x="7556269" y="2926929"/>
                    <a:pt x="7549251" y="2912867"/>
                    <a:pt x="7552760" y="2905836"/>
                  </a:cubicBezTo>
                  <a:cubicBezTo>
                    <a:pt x="7556269" y="2902321"/>
                    <a:pt x="7566796" y="2905836"/>
                    <a:pt x="7566796" y="2905836"/>
                  </a:cubicBezTo>
                  <a:cubicBezTo>
                    <a:pt x="7570305" y="2898805"/>
                    <a:pt x="7566796" y="2888259"/>
                    <a:pt x="7580832" y="2891774"/>
                  </a:cubicBezTo>
                  <a:cubicBezTo>
                    <a:pt x="7570305" y="2863650"/>
                    <a:pt x="7598377" y="2870681"/>
                    <a:pt x="7605395" y="2860135"/>
                  </a:cubicBezTo>
                  <a:cubicBezTo>
                    <a:pt x="7605395" y="2860135"/>
                    <a:pt x="7601886" y="2860135"/>
                    <a:pt x="7598377" y="2860135"/>
                  </a:cubicBezTo>
                  <a:cubicBezTo>
                    <a:pt x="7600131" y="2855741"/>
                    <a:pt x="7602105" y="2854422"/>
                    <a:pt x="7604243" y="2854916"/>
                  </a:cubicBezTo>
                  <a:close/>
                  <a:moveTo>
                    <a:pt x="7772405" y="2806991"/>
                  </a:moveTo>
                  <a:cubicBezTo>
                    <a:pt x="7786314" y="2806991"/>
                    <a:pt x="7793269" y="2814286"/>
                    <a:pt x="7793269" y="2828877"/>
                  </a:cubicBezTo>
                  <a:cubicBezTo>
                    <a:pt x="7779360" y="2825229"/>
                    <a:pt x="7779360" y="2832524"/>
                    <a:pt x="7786314" y="2832524"/>
                  </a:cubicBezTo>
                  <a:cubicBezTo>
                    <a:pt x="7779360" y="2839820"/>
                    <a:pt x="7761973" y="2850762"/>
                    <a:pt x="7744586" y="2854410"/>
                  </a:cubicBezTo>
                  <a:cubicBezTo>
                    <a:pt x="7741109" y="2825229"/>
                    <a:pt x="7772405" y="2832524"/>
                    <a:pt x="7772405" y="2806991"/>
                  </a:cubicBezTo>
                  <a:close/>
                  <a:moveTo>
                    <a:pt x="7850171" y="2788024"/>
                  </a:moveTo>
                  <a:cubicBezTo>
                    <a:pt x="7850171" y="2812651"/>
                    <a:pt x="7850171" y="2833760"/>
                    <a:pt x="7864396" y="2840796"/>
                  </a:cubicBezTo>
                  <a:cubicBezTo>
                    <a:pt x="7864396" y="2847833"/>
                    <a:pt x="7853727" y="2847833"/>
                    <a:pt x="7843058" y="2847833"/>
                  </a:cubicBezTo>
                  <a:cubicBezTo>
                    <a:pt x="7857283" y="2858387"/>
                    <a:pt x="7839502" y="2868942"/>
                    <a:pt x="7843058" y="2893569"/>
                  </a:cubicBezTo>
                  <a:cubicBezTo>
                    <a:pt x="7825276" y="2897087"/>
                    <a:pt x="7828833" y="2875978"/>
                    <a:pt x="7811051" y="2875978"/>
                  </a:cubicBezTo>
                  <a:cubicBezTo>
                    <a:pt x="7807495" y="2861905"/>
                    <a:pt x="7818164" y="2858387"/>
                    <a:pt x="7818164" y="2847833"/>
                  </a:cubicBezTo>
                  <a:cubicBezTo>
                    <a:pt x="7818164" y="2844315"/>
                    <a:pt x="7807495" y="2837278"/>
                    <a:pt x="7818164" y="2833760"/>
                  </a:cubicBezTo>
                  <a:cubicBezTo>
                    <a:pt x="7818164" y="2826724"/>
                    <a:pt x="7811051" y="2830242"/>
                    <a:pt x="7811051" y="2833760"/>
                  </a:cubicBezTo>
                  <a:cubicBezTo>
                    <a:pt x="7793269" y="2833760"/>
                    <a:pt x="7811051" y="2809133"/>
                    <a:pt x="7825276" y="2816169"/>
                  </a:cubicBezTo>
                  <a:cubicBezTo>
                    <a:pt x="7825276" y="2805615"/>
                    <a:pt x="7832389" y="2798578"/>
                    <a:pt x="7839502" y="2795060"/>
                  </a:cubicBezTo>
                  <a:cubicBezTo>
                    <a:pt x="7839502" y="2795060"/>
                    <a:pt x="7843058" y="2788024"/>
                    <a:pt x="7850171" y="2788024"/>
                  </a:cubicBezTo>
                  <a:close/>
                  <a:moveTo>
                    <a:pt x="6623223" y="2786795"/>
                  </a:moveTo>
                  <a:cubicBezTo>
                    <a:pt x="6633892" y="2783283"/>
                    <a:pt x="6637449" y="2800845"/>
                    <a:pt x="6641005" y="2807870"/>
                  </a:cubicBezTo>
                  <a:cubicBezTo>
                    <a:pt x="6644561" y="2811383"/>
                    <a:pt x="6648118" y="2807870"/>
                    <a:pt x="6648118" y="2814895"/>
                  </a:cubicBezTo>
                  <a:cubicBezTo>
                    <a:pt x="6648118" y="2821920"/>
                    <a:pt x="6658787" y="2821920"/>
                    <a:pt x="6662343" y="2828945"/>
                  </a:cubicBezTo>
                  <a:cubicBezTo>
                    <a:pt x="6665900" y="2835970"/>
                    <a:pt x="6655230" y="2832458"/>
                    <a:pt x="6655230" y="2832458"/>
                  </a:cubicBezTo>
                  <a:cubicBezTo>
                    <a:pt x="6655230" y="2839483"/>
                    <a:pt x="6669456" y="2846508"/>
                    <a:pt x="6662343" y="2867583"/>
                  </a:cubicBezTo>
                  <a:cubicBezTo>
                    <a:pt x="6651674" y="2864070"/>
                    <a:pt x="6648118" y="2871095"/>
                    <a:pt x="6648118" y="2878120"/>
                  </a:cubicBezTo>
                  <a:cubicBezTo>
                    <a:pt x="6612554" y="2867583"/>
                    <a:pt x="6616110" y="2828945"/>
                    <a:pt x="6623223" y="2786795"/>
                  </a:cubicBezTo>
                  <a:close/>
                  <a:moveTo>
                    <a:pt x="7758314" y="2741773"/>
                  </a:moveTo>
                  <a:cubicBezTo>
                    <a:pt x="7770150" y="2744607"/>
                    <a:pt x="7775484" y="2785950"/>
                    <a:pt x="7796823" y="2783283"/>
                  </a:cubicBezTo>
                  <a:cubicBezTo>
                    <a:pt x="7800379" y="2797508"/>
                    <a:pt x="7775485" y="2783283"/>
                    <a:pt x="7764815" y="2786839"/>
                  </a:cubicBezTo>
                  <a:cubicBezTo>
                    <a:pt x="7764815" y="2769057"/>
                    <a:pt x="7771928" y="2747719"/>
                    <a:pt x="7743477" y="2754831"/>
                  </a:cubicBezTo>
                  <a:cubicBezTo>
                    <a:pt x="7749701" y="2744162"/>
                    <a:pt x="7754368" y="2740828"/>
                    <a:pt x="7758314" y="2741773"/>
                  </a:cubicBezTo>
                  <a:close/>
                  <a:moveTo>
                    <a:pt x="7712657" y="2695557"/>
                  </a:moveTo>
                  <a:cubicBezTo>
                    <a:pt x="7719770" y="2695557"/>
                    <a:pt x="7726882" y="2695557"/>
                    <a:pt x="7733995" y="2695557"/>
                  </a:cubicBezTo>
                  <a:cubicBezTo>
                    <a:pt x="7733995" y="2702670"/>
                    <a:pt x="7733995" y="2706227"/>
                    <a:pt x="7733995" y="2709783"/>
                  </a:cubicBezTo>
                  <a:cubicBezTo>
                    <a:pt x="7726882" y="2709783"/>
                    <a:pt x="7719770" y="2709783"/>
                    <a:pt x="7712657" y="2709783"/>
                  </a:cubicBezTo>
                  <a:cubicBezTo>
                    <a:pt x="7712657" y="2706227"/>
                    <a:pt x="7712657" y="2702670"/>
                    <a:pt x="7712657" y="2695557"/>
                  </a:cubicBezTo>
                  <a:close/>
                  <a:moveTo>
                    <a:pt x="7775930" y="2659034"/>
                  </a:moveTo>
                  <a:cubicBezTo>
                    <a:pt x="7784377" y="2659034"/>
                    <a:pt x="7793268" y="2661671"/>
                    <a:pt x="7803937" y="2663429"/>
                  </a:cubicBezTo>
                  <a:cubicBezTo>
                    <a:pt x="7786155" y="2684522"/>
                    <a:pt x="7821719" y="2677491"/>
                    <a:pt x="7825275" y="2684522"/>
                  </a:cubicBezTo>
                  <a:cubicBezTo>
                    <a:pt x="7828832" y="2688037"/>
                    <a:pt x="7818163" y="2688037"/>
                    <a:pt x="7818163" y="2688037"/>
                  </a:cubicBezTo>
                  <a:cubicBezTo>
                    <a:pt x="7818163" y="2691553"/>
                    <a:pt x="7825275" y="2702099"/>
                    <a:pt x="7825275" y="2702099"/>
                  </a:cubicBezTo>
                  <a:cubicBezTo>
                    <a:pt x="7832388" y="2716161"/>
                    <a:pt x="7850170" y="2716161"/>
                    <a:pt x="7850170" y="2733739"/>
                  </a:cubicBezTo>
                  <a:cubicBezTo>
                    <a:pt x="7835945" y="2733739"/>
                    <a:pt x="7839501" y="2744285"/>
                    <a:pt x="7839501" y="2754832"/>
                  </a:cubicBezTo>
                  <a:cubicBezTo>
                    <a:pt x="7832388" y="2751316"/>
                    <a:pt x="7818163" y="2744285"/>
                    <a:pt x="7818163" y="2754832"/>
                  </a:cubicBezTo>
                  <a:cubicBezTo>
                    <a:pt x="7800381" y="2751316"/>
                    <a:pt x="7803937" y="2726708"/>
                    <a:pt x="7786155" y="2723192"/>
                  </a:cubicBezTo>
                  <a:cubicBezTo>
                    <a:pt x="7786155" y="2716161"/>
                    <a:pt x="7796824" y="2716161"/>
                    <a:pt x="7796824" y="2709130"/>
                  </a:cubicBezTo>
                  <a:cubicBezTo>
                    <a:pt x="7782599" y="2698584"/>
                    <a:pt x="7771929" y="2677491"/>
                    <a:pt x="7750591" y="2670460"/>
                  </a:cubicBezTo>
                  <a:cubicBezTo>
                    <a:pt x="7759482" y="2661671"/>
                    <a:pt x="7767484" y="2659034"/>
                    <a:pt x="7775930" y="2659034"/>
                  </a:cubicBezTo>
                  <a:close/>
                  <a:moveTo>
                    <a:pt x="7712093" y="2543820"/>
                  </a:moveTo>
                  <a:cubicBezTo>
                    <a:pt x="7722593" y="2543820"/>
                    <a:pt x="7729593" y="2543820"/>
                    <a:pt x="7740093" y="2543820"/>
                  </a:cubicBezTo>
                  <a:cubicBezTo>
                    <a:pt x="7747093" y="2557917"/>
                    <a:pt x="7747093" y="2575539"/>
                    <a:pt x="7750593" y="2589637"/>
                  </a:cubicBezTo>
                  <a:cubicBezTo>
                    <a:pt x="7740093" y="2593161"/>
                    <a:pt x="7747093" y="2614307"/>
                    <a:pt x="7733093" y="2610783"/>
                  </a:cubicBezTo>
                  <a:cubicBezTo>
                    <a:pt x="7733093" y="2621356"/>
                    <a:pt x="7733093" y="2628404"/>
                    <a:pt x="7726093" y="2631929"/>
                  </a:cubicBezTo>
                  <a:cubicBezTo>
                    <a:pt x="7722593" y="2638977"/>
                    <a:pt x="7733093" y="2663648"/>
                    <a:pt x="7719093" y="2663648"/>
                  </a:cubicBezTo>
                  <a:cubicBezTo>
                    <a:pt x="7698093" y="2674221"/>
                    <a:pt x="7715593" y="2646026"/>
                    <a:pt x="7698093" y="2642502"/>
                  </a:cubicBezTo>
                  <a:cubicBezTo>
                    <a:pt x="7691093" y="2642502"/>
                    <a:pt x="7687593" y="2624880"/>
                    <a:pt x="7680593" y="2617831"/>
                  </a:cubicBezTo>
                  <a:cubicBezTo>
                    <a:pt x="7677093" y="2600210"/>
                    <a:pt x="7701593" y="2603734"/>
                    <a:pt x="7694593" y="2579064"/>
                  </a:cubicBezTo>
                  <a:cubicBezTo>
                    <a:pt x="7708593" y="2593161"/>
                    <a:pt x="7708593" y="2561442"/>
                    <a:pt x="7712093" y="2543820"/>
                  </a:cubicBezTo>
                  <a:close/>
                  <a:moveTo>
                    <a:pt x="2410702" y="2539275"/>
                  </a:moveTo>
                  <a:cubicBezTo>
                    <a:pt x="2419831" y="2538814"/>
                    <a:pt x="2426785" y="2540659"/>
                    <a:pt x="2423307" y="2551723"/>
                  </a:cubicBezTo>
                  <a:cubicBezTo>
                    <a:pt x="2409396" y="2548035"/>
                    <a:pt x="2378101" y="2562787"/>
                    <a:pt x="2385055" y="2540658"/>
                  </a:cubicBezTo>
                  <a:cubicBezTo>
                    <a:pt x="2390273" y="2542502"/>
                    <a:pt x="2401574" y="2539736"/>
                    <a:pt x="2410702" y="2539275"/>
                  </a:cubicBezTo>
                  <a:close/>
                  <a:moveTo>
                    <a:pt x="2507740" y="2532096"/>
                  </a:moveTo>
                  <a:cubicBezTo>
                    <a:pt x="2516557" y="2531240"/>
                    <a:pt x="2524115" y="2535521"/>
                    <a:pt x="2520756" y="2550932"/>
                  </a:cubicBezTo>
                  <a:cubicBezTo>
                    <a:pt x="2514038" y="2547507"/>
                    <a:pt x="2503962" y="2544082"/>
                    <a:pt x="2487167" y="2544082"/>
                  </a:cubicBezTo>
                  <a:cubicBezTo>
                    <a:pt x="2488846" y="2538945"/>
                    <a:pt x="2498923" y="2532952"/>
                    <a:pt x="2507740" y="2532096"/>
                  </a:cubicBezTo>
                  <a:close/>
                  <a:moveTo>
                    <a:pt x="7399380" y="2505884"/>
                  </a:moveTo>
                  <a:cubicBezTo>
                    <a:pt x="7409812" y="2505884"/>
                    <a:pt x="7420244" y="2505884"/>
                    <a:pt x="7430676" y="2505884"/>
                  </a:cubicBezTo>
                  <a:cubicBezTo>
                    <a:pt x="7437631" y="2530025"/>
                    <a:pt x="7413290" y="2526576"/>
                    <a:pt x="7416767" y="2543820"/>
                  </a:cubicBezTo>
                  <a:cubicBezTo>
                    <a:pt x="7402858" y="2540371"/>
                    <a:pt x="7385471" y="2540371"/>
                    <a:pt x="7385471" y="2519679"/>
                  </a:cubicBezTo>
                  <a:cubicBezTo>
                    <a:pt x="7395903" y="2523128"/>
                    <a:pt x="7395903" y="2512781"/>
                    <a:pt x="7399380" y="2505884"/>
                  </a:cubicBezTo>
                  <a:close/>
                  <a:moveTo>
                    <a:pt x="2530990" y="2498770"/>
                  </a:moveTo>
                  <a:cubicBezTo>
                    <a:pt x="2545063" y="2509230"/>
                    <a:pt x="2569690" y="2502257"/>
                    <a:pt x="2583762" y="2505743"/>
                  </a:cubicBezTo>
                  <a:cubicBezTo>
                    <a:pt x="2587281" y="2505743"/>
                    <a:pt x="2604871" y="2530150"/>
                    <a:pt x="2611907" y="2512717"/>
                  </a:cubicBezTo>
                  <a:cubicBezTo>
                    <a:pt x="2622462" y="2516204"/>
                    <a:pt x="2615426" y="2533637"/>
                    <a:pt x="2636534" y="2526664"/>
                  </a:cubicBezTo>
                  <a:cubicBezTo>
                    <a:pt x="2636534" y="2558044"/>
                    <a:pt x="2566172" y="2544097"/>
                    <a:pt x="2545063" y="2540610"/>
                  </a:cubicBezTo>
                  <a:cubicBezTo>
                    <a:pt x="2541545" y="2533637"/>
                    <a:pt x="2559135" y="2533637"/>
                    <a:pt x="2559135" y="2533637"/>
                  </a:cubicBezTo>
                  <a:cubicBezTo>
                    <a:pt x="2559135" y="2523177"/>
                    <a:pt x="2527472" y="2523177"/>
                    <a:pt x="2530990" y="2498770"/>
                  </a:cubicBezTo>
                  <a:close/>
                  <a:moveTo>
                    <a:pt x="2296738" y="2406307"/>
                  </a:moveTo>
                  <a:cubicBezTo>
                    <a:pt x="2328464" y="2413420"/>
                    <a:pt x="2289687" y="2413420"/>
                    <a:pt x="2317888" y="2420533"/>
                  </a:cubicBezTo>
                  <a:cubicBezTo>
                    <a:pt x="2317888" y="2420533"/>
                    <a:pt x="2335516" y="2427646"/>
                    <a:pt x="2339042" y="2427646"/>
                  </a:cubicBezTo>
                  <a:cubicBezTo>
                    <a:pt x="2342564" y="2434758"/>
                    <a:pt x="2363716" y="2434758"/>
                    <a:pt x="2388392" y="2434758"/>
                  </a:cubicBezTo>
                  <a:cubicBezTo>
                    <a:pt x="2384867" y="2456097"/>
                    <a:pt x="2423646" y="2438315"/>
                    <a:pt x="2409543" y="2466766"/>
                  </a:cubicBezTo>
                  <a:cubicBezTo>
                    <a:pt x="2420119" y="2459653"/>
                    <a:pt x="2427168" y="2459653"/>
                    <a:pt x="2430694" y="2473879"/>
                  </a:cubicBezTo>
                  <a:cubicBezTo>
                    <a:pt x="2444797" y="2477436"/>
                    <a:pt x="2472997" y="2466766"/>
                    <a:pt x="2476524" y="2480992"/>
                  </a:cubicBezTo>
                  <a:cubicBezTo>
                    <a:pt x="2480053" y="2513000"/>
                    <a:pt x="2420119" y="2477436"/>
                    <a:pt x="2416593" y="2498774"/>
                  </a:cubicBezTo>
                  <a:cubicBezTo>
                    <a:pt x="2402495" y="2498774"/>
                    <a:pt x="2413070" y="2470323"/>
                    <a:pt x="2402495" y="2466766"/>
                  </a:cubicBezTo>
                  <a:cubicBezTo>
                    <a:pt x="2381344" y="2459653"/>
                    <a:pt x="2356667" y="2459653"/>
                    <a:pt x="2331989" y="2452541"/>
                  </a:cubicBezTo>
                  <a:cubicBezTo>
                    <a:pt x="2328464" y="2448984"/>
                    <a:pt x="2324940" y="2441871"/>
                    <a:pt x="2324940" y="2434758"/>
                  </a:cubicBezTo>
                  <a:cubicBezTo>
                    <a:pt x="2296738" y="2434758"/>
                    <a:pt x="2279112" y="2431202"/>
                    <a:pt x="2257960" y="2434758"/>
                  </a:cubicBezTo>
                  <a:cubicBezTo>
                    <a:pt x="2243859" y="2434758"/>
                    <a:pt x="2229761" y="2452541"/>
                    <a:pt x="2212133" y="2445428"/>
                  </a:cubicBezTo>
                  <a:cubicBezTo>
                    <a:pt x="2212133" y="2427646"/>
                    <a:pt x="2240336" y="2434758"/>
                    <a:pt x="2240336" y="2413420"/>
                  </a:cubicBezTo>
                  <a:cubicBezTo>
                    <a:pt x="2257960" y="2409863"/>
                    <a:pt x="2289687" y="2420533"/>
                    <a:pt x="2296738" y="2406307"/>
                  </a:cubicBezTo>
                  <a:close/>
                  <a:moveTo>
                    <a:pt x="1525904" y="2388079"/>
                  </a:moveTo>
                  <a:cubicBezTo>
                    <a:pt x="1530797" y="2387634"/>
                    <a:pt x="1537017" y="2388523"/>
                    <a:pt x="1542353" y="2388523"/>
                  </a:cubicBezTo>
                  <a:cubicBezTo>
                    <a:pt x="1545909" y="2399192"/>
                    <a:pt x="1535240" y="2399192"/>
                    <a:pt x="1535240" y="2406305"/>
                  </a:cubicBezTo>
                  <a:cubicBezTo>
                    <a:pt x="1531683" y="2406305"/>
                    <a:pt x="1528126" y="2406305"/>
                    <a:pt x="1521014" y="2406305"/>
                  </a:cubicBezTo>
                  <a:cubicBezTo>
                    <a:pt x="1524570" y="2399192"/>
                    <a:pt x="1521014" y="2395636"/>
                    <a:pt x="1517456" y="2395636"/>
                  </a:cubicBezTo>
                  <a:cubicBezTo>
                    <a:pt x="1517456" y="2390301"/>
                    <a:pt x="1521014" y="2388523"/>
                    <a:pt x="1525904" y="2388079"/>
                  </a:cubicBezTo>
                  <a:close/>
                  <a:moveTo>
                    <a:pt x="7719028" y="2362878"/>
                  </a:moveTo>
                  <a:cubicBezTo>
                    <a:pt x="7727474" y="2362878"/>
                    <a:pt x="7734587" y="2368119"/>
                    <a:pt x="7732809" y="2382095"/>
                  </a:cubicBezTo>
                  <a:cubicBezTo>
                    <a:pt x="7732809" y="2399565"/>
                    <a:pt x="7707914" y="2392577"/>
                    <a:pt x="7718583" y="2420529"/>
                  </a:cubicBezTo>
                  <a:cubicBezTo>
                    <a:pt x="7711471" y="2420529"/>
                    <a:pt x="7700802" y="2420529"/>
                    <a:pt x="7693689" y="2420529"/>
                  </a:cubicBezTo>
                  <a:cubicBezTo>
                    <a:pt x="7693689" y="2410047"/>
                    <a:pt x="7715027" y="2385589"/>
                    <a:pt x="7697245" y="2375107"/>
                  </a:cubicBezTo>
                  <a:cubicBezTo>
                    <a:pt x="7700802" y="2368119"/>
                    <a:pt x="7710582" y="2362878"/>
                    <a:pt x="7719028" y="2362878"/>
                  </a:cubicBezTo>
                  <a:close/>
                  <a:moveTo>
                    <a:pt x="7980774" y="2100834"/>
                  </a:moveTo>
                  <a:cubicBezTo>
                    <a:pt x="7987609" y="2101655"/>
                    <a:pt x="7994499" y="2103842"/>
                    <a:pt x="8000723" y="2107342"/>
                  </a:cubicBezTo>
                  <a:cubicBezTo>
                    <a:pt x="8011392" y="2124842"/>
                    <a:pt x="7982941" y="2142342"/>
                    <a:pt x="8000723" y="2152842"/>
                  </a:cubicBezTo>
                  <a:cubicBezTo>
                    <a:pt x="8000723" y="2166842"/>
                    <a:pt x="7972272" y="2152842"/>
                    <a:pt x="7961603" y="2156342"/>
                  </a:cubicBezTo>
                  <a:cubicBezTo>
                    <a:pt x="7961603" y="2131842"/>
                    <a:pt x="7965160" y="2121342"/>
                    <a:pt x="7940265" y="2131842"/>
                  </a:cubicBezTo>
                  <a:cubicBezTo>
                    <a:pt x="7940265" y="2108217"/>
                    <a:pt x="7960270" y="2098373"/>
                    <a:pt x="7980774" y="2100834"/>
                  </a:cubicBezTo>
                  <a:close/>
                  <a:moveTo>
                    <a:pt x="8068293" y="2094395"/>
                  </a:moveTo>
                  <a:cubicBezTo>
                    <a:pt x="8075406" y="2114943"/>
                    <a:pt x="8046955" y="2097820"/>
                    <a:pt x="8054068" y="2118368"/>
                  </a:cubicBezTo>
                  <a:cubicBezTo>
                    <a:pt x="8036285" y="2121793"/>
                    <a:pt x="8025616" y="2118368"/>
                    <a:pt x="8029173" y="2101244"/>
                  </a:cubicBezTo>
                  <a:cubicBezTo>
                    <a:pt x="8043398" y="2118368"/>
                    <a:pt x="8046955" y="2090970"/>
                    <a:pt x="8068293" y="2094395"/>
                  </a:cubicBezTo>
                  <a:close/>
                  <a:moveTo>
                    <a:pt x="5377306" y="2054393"/>
                  </a:moveTo>
                  <a:cubicBezTo>
                    <a:pt x="5398645" y="2050667"/>
                    <a:pt x="5384419" y="2065570"/>
                    <a:pt x="5370194" y="2061845"/>
                  </a:cubicBezTo>
                  <a:cubicBezTo>
                    <a:pt x="5363081" y="2065570"/>
                    <a:pt x="5363081" y="2076748"/>
                    <a:pt x="5348855" y="2073022"/>
                  </a:cubicBezTo>
                  <a:cubicBezTo>
                    <a:pt x="5348855" y="2054393"/>
                    <a:pt x="5359524" y="2050667"/>
                    <a:pt x="5377306" y="2054393"/>
                  </a:cubicBezTo>
                  <a:close/>
                  <a:moveTo>
                    <a:pt x="4870178" y="1966497"/>
                  </a:moveTo>
                  <a:cubicBezTo>
                    <a:pt x="4880660" y="1973610"/>
                    <a:pt x="4884154" y="1984279"/>
                    <a:pt x="4884154" y="2002062"/>
                  </a:cubicBezTo>
                  <a:cubicBezTo>
                    <a:pt x="4877166" y="1998505"/>
                    <a:pt x="4856202" y="2005618"/>
                    <a:pt x="4849214" y="2002062"/>
                  </a:cubicBezTo>
                  <a:cubicBezTo>
                    <a:pt x="4849214" y="2002062"/>
                    <a:pt x="4852708" y="1994949"/>
                    <a:pt x="4849214" y="1994949"/>
                  </a:cubicBezTo>
                  <a:cubicBezTo>
                    <a:pt x="4842226" y="1991392"/>
                    <a:pt x="4824756" y="1998505"/>
                    <a:pt x="4824756" y="1987836"/>
                  </a:cubicBezTo>
                  <a:cubicBezTo>
                    <a:pt x="4817768" y="1955828"/>
                    <a:pt x="4870178" y="1987836"/>
                    <a:pt x="4870178" y="1966497"/>
                  </a:cubicBezTo>
                  <a:close/>
                  <a:moveTo>
                    <a:pt x="4718558" y="1882328"/>
                  </a:moveTo>
                  <a:cubicBezTo>
                    <a:pt x="4751386" y="1882328"/>
                    <a:pt x="4740444" y="1934488"/>
                    <a:pt x="4703967" y="1927533"/>
                  </a:cubicBezTo>
                  <a:cubicBezTo>
                    <a:pt x="4718558" y="1924056"/>
                    <a:pt x="4703967" y="1885805"/>
                    <a:pt x="4718558" y="1882328"/>
                  </a:cubicBezTo>
                  <a:close/>
                  <a:moveTo>
                    <a:pt x="5235135" y="1877441"/>
                  </a:moveTo>
                  <a:cubicBezTo>
                    <a:pt x="5228093" y="1877441"/>
                    <a:pt x="5221051" y="1879201"/>
                    <a:pt x="5212249" y="1882719"/>
                  </a:cubicBezTo>
                  <a:cubicBezTo>
                    <a:pt x="5208728" y="1910867"/>
                    <a:pt x="5258022" y="1893275"/>
                    <a:pt x="5258022" y="1882719"/>
                  </a:cubicBezTo>
                  <a:cubicBezTo>
                    <a:pt x="5249219" y="1879201"/>
                    <a:pt x="5242177" y="1877441"/>
                    <a:pt x="5235135" y="1877441"/>
                  </a:cubicBezTo>
                  <a:close/>
                  <a:moveTo>
                    <a:pt x="8236005" y="1868106"/>
                  </a:moveTo>
                  <a:cubicBezTo>
                    <a:pt x="8246487" y="1868106"/>
                    <a:pt x="8246487" y="1875147"/>
                    <a:pt x="8256969" y="1875147"/>
                  </a:cubicBezTo>
                  <a:cubicBezTo>
                    <a:pt x="8256969" y="1924434"/>
                    <a:pt x="8267451" y="1945556"/>
                    <a:pt x="8256969" y="1973720"/>
                  </a:cubicBezTo>
                  <a:cubicBezTo>
                    <a:pt x="8249981" y="1973720"/>
                    <a:pt x="8249981" y="1966679"/>
                    <a:pt x="8249981" y="1963159"/>
                  </a:cubicBezTo>
                  <a:cubicBezTo>
                    <a:pt x="8232511" y="1966679"/>
                    <a:pt x="8249981" y="1987802"/>
                    <a:pt x="8249981" y="2001884"/>
                  </a:cubicBezTo>
                  <a:cubicBezTo>
                    <a:pt x="8242993" y="1998363"/>
                    <a:pt x="8242993" y="1994843"/>
                    <a:pt x="8236005" y="1994843"/>
                  </a:cubicBezTo>
                  <a:cubicBezTo>
                    <a:pt x="8236005" y="2015966"/>
                    <a:pt x="8236005" y="2037089"/>
                    <a:pt x="8236005" y="2061732"/>
                  </a:cubicBezTo>
                  <a:cubicBezTo>
                    <a:pt x="8232511" y="2058211"/>
                    <a:pt x="8229017" y="2054691"/>
                    <a:pt x="8225523" y="2054691"/>
                  </a:cubicBezTo>
                  <a:cubicBezTo>
                    <a:pt x="8211547" y="2047650"/>
                    <a:pt x="8208053" y="2065252"/>
                    <a:pt x="8204559" y="2065252"/>
                  </a:cubicBezTo>
                  <a:cubicBezTo>
                    <a:pt x="8201065" y="2068773"/>
                    <a:pt x="8197571" y="2061732"/>
                    <a:pt x="8190583" y="2061732"/>
                  </a:cubicBezTo>
                  <a:cubicBezTo>
                    <a:pt x="8190583" y="2058211"/>
                    <a:pt x="8173113" y="2065252"/>
                    <a:pt x="8166126" y="2065252"/>
                  </a:cubicBezTo>
                  <a:cubicBezTo>
                    <a:pt x="8162632" y="2068773"/>
                    <a:pt x="8148656" y="2075814"/>
                    <a:pt x="8131186" y="2072293"/>
                  </a:cubicBezTo>
                  <a:cubicBezTo>
                    <a:pt x="8120704" y="2072293"/>
                    <a:pt x="8127692" y="2096937"/>
                    <a:pt x="8120704" y="2100457"/>
                  </a:cubicBezTo>
                  <a:cubicBezTo>
                    <a:pt x="8106728" y="2093416"/>
                    <a:pt x="8092752" y="2086375"/>
                    <a:pt x="8092752" y="2065252"/>
                  </a:cubicBezTo>
                  <a:cubicBezTo>
                    <a:pt x="8082270" y="2058211"/>
                    <a:pt x="8082270" y="2079334"/>
                    <a:pt x="8082270" y="2079334"/>
                  </a:cubicBezTo>
                  <a:cubicBezTo>
                    <a:pt x="8071788" y="2082855"/>
                    <a:pt x="8068294" y="2072293"/>
                    <a:pt x="8068294" y="2072293"/>
                  </a:cubicBezTo>
                  <a:cubicBezTo>
                    <a:pt x="8043836" y="2075814"/>
                    <a:pt x="8019378" y="2096937"/>
                    <a:pt x="8001908" y="2086375"/>
                  </a:cubicBezTo>
                  <a:cubicBezTo>
                    <a:pt x="8008896" y="2079334"/>
                    <a:pt x="8008896" y="2072293"/>
                    <a:pt x="8008896" y="2061732"/>
                  </a:cubicBezTo>
                  <a:cubicBezTo>
                    <a:pt x="8015884" y="2054691"/>
                    <a:pt x="8022872" y="2065252"/>
                    <a:pt x="8022872" y="2065252"/>
                  </a:cubicBezTo>
                  <a:cubicBezTo>
                    <a:pt x="8029860" y="2065252"/>
                    <a:pt x="8026366" y="2054691"/>
                    <a:pt x="8029860" y="2054691"/>
                  </a:cubicBezTo>
                  <a:cubicBezTo>
                    <a:pt x="8050824" y="2051170"/>
                    <a:pt x="8092752" y="2058211"/>
                    <a:pt x="8120704" y="2047650"/>
                  </a:cubicBezTo>
                  <a:cubicBezTo>
                    <a:pt x="8110222" y="2015966"/>
                    <a:pt x="8138174" y="2026527"/>
                    <a:pt x="8131186" y="2001884"/>
                  </a:cubicBezTo>
                  <a:cubicBezTo>
                    <a:pt x="8145162" y="2008925"/>
                    <a:pt x="8148656" y="2005404"/>
                    <a:pt x="8145162" y="1987802"/>
                  </a:cubicBezTo>
                  <a:cubicBezTo>
                    <a:pt x="8159138" y="2001884"/>
                    <a:pt x="8173113" y="1977241"/>
                    <a:pt x="8183595" y="1994843"/>
                  </a:cubicBezTo>
                  <a:cubicBezTo>
                    <a:pt x="8187089" y="1991322"/>
                    <a:pt x="8180101" y="1970200"/>
                    <a:pt x="8183595" y="1966679"/>
                  </a:cubicBezTo>
                  <a:cubicBezTo>
                    <a:pt x="8190583" y="1963159"/>
                    <a:pt x="8190583" y="1980761"/>
                    <a:pt x="8190583" y="1980761"/>
                  </a:cubicBezTo>
                  <a:cubicBezTo>
                    <a:pt x="8197571" y="1984281"/>
                    <a:pt x="8211547" y="1977241"/>
                    <a:pt x="8197571" y="1949077"/>
                  </a:cubicBezTo>
                  <a:cubicBezTo>
                    <a:pt x="8222029" y="1942036"/>
                    <a:pt x="8208053" y="1913872"/>
                    <a:pt x="8218535" y="1896270"/>
                  </a:cubicBezTo>
                  <a:cubicBezTo>
                    <a:pt x="8222029" y="1885708"/>
                    <a:pt x="8246487" y="1885708"/>
                    <a:pt x="8236005" y="1868106"/>
                  </a:cubicBezTo>
                  <a:close/>
                  <a:moveTo>
                    <a:pt x="2341161" y="1817179"/>
                  </a:moveTo>
                  <a:cubicBezTo>
                    <a:pt x="2328949" y="1818004"/>
                    <a:pt x="2321689" y="1825262"/>
                    <a:pt x="2316408" y="1822623"/>
                  </a:cubicBezTo>
                  <a:cubicBezTo>
                    <a:pt x="2312888" y="1822623"/>
                    <a:pt x="2312888" y="1812065"/>
                    <a:pt x="2302327" y="1819103"/>
                  </a:cubicBezTo>
                  <a:cubicBezTo>
                    <a:pt x="2302327" y="1819103"/>
                    <a:pt x="2305847" y="1829661"/>
                    <a:pt x="2302327" y="1829661"/>
                  </a:cubicBezTo>
                  <a:cubicBezTo>
                    <a:pt x="2291766" y="1829661"/>
                    <a:pt x="2281204" y="1829661"/>
                    <a:pt x="2270644" y="1829661"/>
                  </a:cubicBezTo>
                  <a:cubicBezTo>
                    <a:pt x="2281204" y="1854295"/>
                    <a:pt x="2249521" y="1833180"/>
                    <a:pt x="2249521" y="1850776"/>
                  </a:cubicBezTo>
                  <a:cubicBezTo>
                    <a:pt x="2256562" y="1850776"/>
                    <a:pt x="2263603" y="1850776"/>
                    <a:pt x="2270644" y="1850776"/>
                  </a:cubicBezTo>
                  <a:cubicBezTo>
                    <a:pt x="2270644" y="1857814"/>
                    <a:pt x="2263603" y="1857814"/>
                    <a:pt x="2263603" y="1864852"/>
                  </a:cubicBezTo>
                  <a:cubicBezTo>
                    <a:pt x="2281204" y="1868371"/>
                    <a:pt x="2277684" y="1850776"/>
                    <a:pt x="2291766" y="1850776"/>
                  </a:cubicBezTo>
                  <a:cubicBezTo>
                    <a:pt x="2298807" y="1854295"/>
                    <a:pt x="2309367" y="1857814"/>
                    <a:pt x="2323449" y="1857814"/>
                  </a:cubicBezTo>
                  <a:cubicBezTo>
                    <a:pt x="2319928" y="1829661"/>
                    <a:pt x="2365694" y="1850776"/>
                    <a:pt x="2355133" y="1819103"/>
                  </a:cubicBezTo>
                  <a:cubicBezTo>
                    <a:pt x="2349852" y="1817344"/>
                    <a:pt x="2345231" y="1816904"/>
                    <a:pt x="2341161" y="1817179"/>
                  </a:cubicBezTo>
                  <a:close/>
                  <a:moveTo>
                    <a:pt x="8250850" y="1812279"/>
                  </a:moveTo>
                  <a:cubicBezTo>
                    <a:pt x="8243737" y="1826074"/>
                    <a:pt x="8243737" y="1846766"/>
                    <a:pt x="8218843" y="1843317"/>
                  </a:cubicBezTo>
                  <a:cubicBezTo>
                    <a:pt x="8215286" y="1836420"/>
                    <a:pt x="8243737" y="1822625"/>
                    <a:pt x="8225955" y="1819176"/>
                  </a:cubicBezTo>
                  <a:cubicBezTo>
                    <a:pt x="8229512" y="1808830"/>
                    <a:pt x="8233068" y="1819176"/>
                    <a:pt x="8250850" y="1812279"/>
                  </a:cubicBezTo>
                  <a:close/>
                  <a:moveTo>
                    <a:pt x="2407939" y="1769835"/>
                  </a:moveTo>
                  <a:cubicBezTo>
                    <a:pt x="2407939" y="1769835"/>
                    <a:pt x="2407939" y="1783912"/>
                    <a:pt x="2407939" y="1783912"/>
                  </a:cubicBezTo>
                  <a:cubicBezTo>
                    <a:pt x="2397377" y="1794469"/>
                    <a:pt x="2369214" y="1766316"/>
                    <a:pt x="2355133" y="1776874"/>
                  </a:cubicBezTo>
                  <a:cubicBezTo>
                    <a:pt x="2358653" y="1790950"/>
                    <a:pt x="2348091" y="1790950"/>
                    <a:pt x="2341051" y="1797989"/>
                  </a:cubicBezTo>
                  <a:cubicBezTo>
                    <a:pt x="2358653" y="1815584"/>
                    <a:pt x="2362173" y="1805027"/>
                    <a:pt x="2383296" y="1805027"/>
                  </a:cubicBezTo>
                  <a:cubicBezTo>
                    <a:pt x="2397377" y="1805027"/>
                    <a:pt x="2418499" y="1808546"/>
                    <a:pt x="2429060" y="1797989"/>
                  </a:cubicBezTo>
                  <a:cubicBezTo>
                    <a:pt x="2425540" y="1797989"/>
                    <a:pt x="2422020" y="1790950"/>
                    <a:pt x="2429060" y="1790950"/>
                  </a:cubicBezTo>
                  <a:cubicBezTo>
                    <a:pt x="2432581" y="1790950"/>
                    <a:pt x="2439622" y="1790950"/>
                    <a:pt x="2439622" y="1783912"/>
                  </a:cubicBezTo>
                  <a:cubicBezTo>
                    <a:pt x="2425540" y="1783912"/>
                    <a:pt x="2418499" y="1773354"/>
                    <a:pt x="2407939" y="1769835"/>
                  </a:cubicBezTo>
                  <a:close/>
                  <a:moveTo>
                    <a:pt x="8282528" y="1751929"/>
                  </a:moveTo>
                  <a:cubicBezTo>
                    <a:pt x="8289579" y="1751929"/>
                    <a:pt x="8289579" y="1755485"/>
                    <a:pt x="8289579" y="1759042"/>
                  </a:cubicBezTo>
                  <a:cubicBezTo>
                    <a:pt x="8289579" y="1776824"/>
                    <a:pt x="8314261" y="1766155"/>
                    <a:pt x="8317787" y="1783937"/>
                  </a:cubicBezTo>
                  <a:cubicBezTo>
                    <a:pt x="8338943" y="1776824"/>
                    <a:pt x="8356572" y="1787493"/>
                    <a:pt x="8381254" y="1776824"/>
                  </a:cubicBezTo>
                  <a:cubicBezTo>
                    <a:pt x="8381254" y="1798162"/>
                    <a:pt x="8356572" y="1798162"/>
                    <a:pt x="8356572" y="1819500"/>
                  </a:cubicBezTo>
                  <a:cubicBezTo>
                    <a:pt x="8345995" y="1819500"/>
                    <a:pt x="8345995" y="1812388"/>
                    <a:pt x="8335417" y="1812388"/>
                  </a:cubicBezTo>
                  <a:cubicBezTo>
                    <a:pt x="8321313" y="1808831"/>
                    <a:pt x="8314261" y="1840839"/>
                    <a:pt x="8310735" y="1823057"/>
                  </a:cubicBezTo>
                  <a:cubicBezTo>
                    <a:pt x="8303683" y="1826613"/>
                    <a:pt x="8303683" y="1837282"/>
                    <a:pt x="8303683" y="1844395"/>
                  </a:cubicBezTo>
                  <a:cubicBezTo>
                    <a:pt x="8286054" y="1851508"/>
                    <a:pt x="8286054" y="1805275"/>
                    <a:pt x="8271950" y="1830170"/>
                  </a:cubicBezTo>
                  <a:cubicBezTo>
                    <a:pt x="8243742" y="1812388"/>
                    <a:pt x="8264898" y="1762598"/>
                    <a:pt x="8282528" y="1751929"/>
                  </a:cubicBezTo>
                  <a:close/>
                  <a:moveTo>
                    <a:pt x="6099540" y="1699756"/>
                  </a:moveTo>
                  <a:cubicBezTo>
                    <a:pt x="6088977" y="1703275"/>
                    <a:pt x="6078414" y="1699756"/>
                    <a:pt x="6071372" y="1706793"/>
                  </a:cubicBezTo>
                  <a:cubicBezTo>
                    <a:pt x="6067851" y="1710312"/>
                    <a:pt x="6071372" y="1720867"/>
                    <a:pt x="6064330" y="1724386"/>
                  </a:cubicBezTo>
                  <a:cubicBezTo>
                    <a:pt x="6060809" y="1731423"/>
                    <a:pt x="6046725" y="1731423"/>
                    <a:pt x="6046725" y="1738460"/>
                  </a:cubicBezTo>
                  <a:cubicBezTo>
                    <a:pt x="6050246" y="1745497"/>
                    <a:pt x="6064330" y="1756053"/>
                    <a:pt x="6064330" y="1766608"/>
                  </a:cubicBezTo>
                  <a:cubicBezTo>
                    <a:pt x="6064330" y="1766608"/>
                    <a:pt x="6053767" y="1766608"/>
                    <a:pt x="6057288" y="1770127"/>
                  </a:cubicBezTo>
                  <a:cubicBezTo>
                    <a:pt x="6064330" y="1777164"/>
                    <a:pt x="6078414" y="1773645"/>
                    <a:pt x="6085456" y="1784201"/>
                  </a:cubicBezTo>
                  <a:cubicBezTo>
                    <a:pt x="6085456" y="1777164"/>
                    <a:pt x="6092498" y="1773645"/>
                    <a:pt x="6099540" y="1770127"/>
                  </a:cubicBezTo>
                  <a:cubicBezTo>
                    <a:pt x="6103061" y="1752534"/>
                    <a:pt x="6088977" y="1752534"/>
                    <a:pt x="6085456" y="1738460"/>
                  </a:cubicBezTo>
                  <a:cubicBezTo>
                    <a:pt x="6096019" y="1734941"/>
                    <a:pt x="6106582" y="1727904"/>
                    <a:pt x="6103061" y="1713830"/>
                  </a:cubicBezTo>
                  <a:cubicBezTo>
                    <a:pt x="6092498" y="1713830"/>
                    <a:pt x="6088977" y="1706793"/>
                    <a:pt x="6099540" y="1699756"/>
                  </a:cubicBezTo>
                  <a:close/>
                  <a:moveTo>
                    <a:pt x="2242481" y="1699452"/>
                  </a:moveTo>
                  <a:cubicBezTo>
                    <a:pt x="2228399" y="1695933"/>
                    <a:pt x="2224878" y="1713529"/>
                    <a:pt x="2210797" y="1713529"/>
                  </a:cubicBezTo>
                  <a:cubicBezTo>
                    <a:pt x="2203756" y="1713529"/>
                    <a:pt x="2200236" y="1702971"/>
                    <a:pt x="2193195" y="1706491"/>
                  </a:cubicBezTo>
                  <a:cubicBezTo>
                    <a:pt x="2182634" y="1710010"/>
                    <a:pt x="2179114" y="1717048"/>
                    <a:pt x="2172073" y="1720567"/>
                  </a:cubicBezTo>
                  <a:cubicBezTo>
                    <a:pt x="2161512" y="1724086"/>
                    <a:pt x="2154471" y="1720567"/>
                    <a:pt x="2147430" y="1724086"/>
                  </a:cubicBezTo>
                  <a:cubicBezTo>
                    <a:pt x="2147430" y="1738163"/>
                    <a:pt x="2140389" y="1741682"/>
                    <a:pt x="2133349" y="1745201"/>
                  </a:cubicBezTo>
                  <a:cubicBezTo>
                    <a:pt x="2133349" y="1797989"/>
                    <a:pt x="2122788" y="1801508"/>
                    <a:pt x="2126308" y="1857814"/>
                  </a:cubicBezTo>
                  <a:cubicBezTo>
                    <a:pt x="2150951" y="1864852"/>
                    <a:pt x="2136869" y="1840218"/>
                    <a:pt x="2157992" y="1843737"/>
                  </a:cubicBezTo>
                  <a:cubicBezTo>
                    <a:pt x="2157992" y="1833180"/>
                    <a:pt x="2161512" y="1822623"/>
                    <a:pt x="2165032" y="1819103"/>
                  </a:cubicBezTo>
                  <a:cubicBezTo>
                    <a:pt x="2175593" y="1801508"/>
                    <a:pt x="2168552" y="1783912"/>
                    <a:pt x="2172073" y="1766316"/>
                  </a:cubicBezTo>
                  <a:cubicBezTo>
                    <a:pt x="2172073" y="1762797"/>
                    <a:pt x="2182634" y="1755759"/>
                    <a:pt x="2186155" y="1752239"/>
                  </a:cubicBezTo>
                  <a:cubicBezTo>
                    <a:pt x="2189675" y="1745201"/>
                    <a:pt x="2182634" y="1731125"/>
                    <a:pt x="2193195" y="1731125"/>
                  </a:cubicBezTo>
                  <a:cubicBezTo>
                    <a:pt x="2203756" y="1731125"/>
                    <a:pt x="2210797" y="1731125"/>
                    <a:pt x="2217838" y="1724086"/>
                  </a:cubicBezTo>
                  <a:cubicBezTo>
                    <a:pt x="2207277" y="1748720"/>
                    <a:pt x="2238960" y="1731125"/>
                    <a:pt x="2238960" y="1745201"/>
                  </a:cubicBezTo>
                  <a:cubicBezTo>
                    <a:pt x="2242481" y="1766316"/>
                    <a:pt x="2242481" y="1759278"/>
                    <a:pt x="2238960" y="1776874"/>
                  </a:cubicBezTo>
                  <a:cubicBezTo>
                    <a:pt x="2242481" y="1780393"/>
                    <a:pt x="2249521" y="1776874"/>
                    <a:pt x="2249521" y="1783912"/>
                  </a:cubicBezTo>
                  <a:cubicBezTo>
                    <a:pt x="2246001" y="1787431"/>
                    <a:pt x="2238960" y="1783912"/>
                    <a:pt x="2238960" y="1790950"/>
                  </a:cubicBezTo>
                  <a:cubicBezTo>
                    <a:pt x="2260082" y="1783912"/>
                    <a:pt x="2281204" y="1812065"/>
                    <a:pt x="2291766" y="1797989"/>
                  </a:cubicBezTo>
                  <a:cubicBezTo>
                    <a:pt x="2284725" y="1797989"/>
                    <a:pt x="2281204" y="1797989"/>
                    <a:pt x="2284725" y="1790950"/>
                  </a:cubicBezTo>
                  <a:cubicBezTo>
                    <a:pt x="2312888" y="1797989"/>
                    <a:pt x="2284725" y="1748720"/>
                    <a:pt x="2309367" y="1752239"/>
                  </a:cubicBezTo>
                  <a:cubicBezTo>
                    <a:pt x="2323449" y="1766316"/>
                    <a:pt x="2326970" y="1748720"/>
                    <a:pt x="2348091" y="1752239"/>
                  </a:cubicBezTo>
                  <a:cubicBezTo>
                    <a:pt x="2337531" y="1713529"/>
                    <a:pt x="2291766" y="1706491"/>
                    <a:pt x="2249521" y="1713529"/>
                  </a:cubicBezTo>
                  <a:cubicBezTo>
                    <a:pt x="2246001" y="1710010"/>
                    <a:pt x="2242481" y="1706491"/>
                    <a:pt x="2242481" y="1699452"/>
                  </a:cubicBezTo>
                  <a:close/>
                  <a:moveTo>
                    <a:pt x="5821381" y="1692719"/>
                  </a:moveTo>
                  <a:cubicBezTo>
                    <a:pt x="5821381" y="1703275"/>
                    <a:pt x="5821381" y="1706793"/>
                    <a:pt x="5814339" y="1699756"/>
                  </a:cubicBezTo>
                  <a:cubicBezTo>
                    <a:pt x="5810818" y="1696238"/>
                    <a:pt x="5807297" y="1706793"/>
                    <a:pt x="5810818" y="1706793"/>
                  </a:cubicBezTo>
                  <a:cubicBezTo>
                    <a:pt x="5793213" y="1713830"/>
                    <a:pt x="5772087" y="1724386"/>
                    <a:pt x="5765045" y="1724386"/>
                  </a:cubicBezTo>
                  <a:cubicBezTo>
                    <a:pt x="5743919" y="1731423"/>
                    <a:pt x="5750961" y="1734941"/>
                    <a:pt x="5743919" y="1745497"/>
                  </a:cubicBezTo>
                  <a:cubicBezTo>
                    <a:pt x="5740398" y="1749015"/>
                    <a:pt x="5733356" y="1741979"/>
                    <a:pt x="5729835" y="1745497"/>
                  </a:cubicBezTo>
                  <a:cubicBezTo>
                    <a:pt x="5726314" y="1749015"/>
                    <a:pt x="5733356" y="1763090"/>
                    <a:pt x="5729835" y="1766608"/>
                  </a:cubicBezTo>
                  <a:cubicBezTo>
                    <a:pt x="5733356" y="1780682"/>
                    <a:pt x="5747440" y="1756053"/>
                    <a:pt x="5750961" y="1777164"/>
                  </a:cubicBezTo>
                  <a:cubicBezTo>
                    <a:pt x="5750961" y="1784201"/>
                    <a:pt x="5754482" y="1787719"/>
                    <a:pt x="5758003" y="1791238"/>
                  </a:cubicBezTo>
                  <a:cubicBezTo>
                    <a:pt x="5750961" y="1812349"/>
                    <a:pt x="5761524" y="1826423"/>
                    <a:pt x="5765045" y="1829941"/>
                  </a:cubicBezTo>
                  <a:cubicBezTo>
                    <a:pt x="5765045" y="1840497"/>
                    <a:pt x="5765045" y="1840497"/>
                    <a:pt x="5768566" y="1844016"/>
                  </a:cubicBezTo>
                  <a:cubicBezTo>
                    <a:pt x="5772087" y="1844016"/>
                    <a:pt x="5775608" y="1865127"/>
                    <a:pt x="5775608" y="1865127"/>
                  </a:cubicBezTo>
                  <a:cubicBezTo>
                    <a:pt x="5782650" y="1882719"/>
                    <a:pt x="5782650" y="1879201"/>
                    <a:pt x="5789692" y="1889756"/>
                  </a:cubicBezTo>
                  <a:cubicBezTo>
                    <a:pt x="5793213" y="1896793"/>
                    <a:pt x="5786171" y="1903831"/>
                    <a:pt x="5789692" y="1910867"/>
                  </a:cubicBezTo>
                  <a:cubicBezTo>
                    <a:pt x="5793213" y="1914386"/>
                    <a:pt x="5807297" y="1917905"/>
                    <a:pt x="5803776" y="1928460"/>
                  </a:cubicBezTo>
                  <a:cubicBezTo>
                    <a:pt x="5779129" y="1921423"/>
                    <a:pt x="5796734" y="1956608"/>
                    <a:pt x="5782650" y="1963645"/>
                  </a:cubicBezTo>
                  <a:cubicBezTo>
                    <a:pt x="5810818" y="1967164"/>
                    <a:pt x="5810818" y="2005868"/>
                    <a:pt x="5842507" y="1988275"/>
                  </a:cubicBezTo>
                  <a:cubicBezTo>
                    <a:pt x="5817860" y="2012905"/>
                    <a:pt x="5874196" y="1991793"/>
                    <a:pt x="5874196" y="2009386"/>
                  </a:cubicBezTo>
                  <a:cubicBezTo>
                    <a:pt x="5867154" y="2009386"/>
                    <a:pt x="5856591" y="2009386"/>
                    <a:pt x="5867154" y="2012905"/>
                  </a:cubicBezTo>
                  <a:cubicBezTo>
                    <a:pt x="5877717" y="2005868"/>
                    <a:pt x="5902364" y="2005868"/>
                    <a:pt x="5912927" y="2002349"/>
                  </a:cubicBezTo>
                  <a:cubicBezTo>
                    <a:pt x="5916448" y="2002349"/>
                    <a:pt x="5912927" y="1988275"/>
                    <a:pt x="5912927" y="1988275"/>
                  </a:cubicBezTo>
                  <a:cubicBezTo>
                    <a:pt x="5916448" y="1984757"/>
                    <a:pt x="5923490" y="1995312"/>
                    <a:pt x="5927011" y="1995312"/>
                  </a:cubicBezTo>
                  <a:cubicBezTo>
                    <a:pt x="5927011" y="1981238"/>
                    <a:pt x="5927011" y="1963645"/>
                    <a:pt x="5927011" y="1949571"/>
                  </a:cubicBezTo>
                  <a:cubicBezTo>
                    <a:pt x="5919969" y="1939016"/>
                    <a:pt x="5912927" y="1935497"/>
                    <a:pt x="5909406" y="1928460"/>
                  </a:cubicBezTo>
                  <a:cubicBezTo>
                    <a:pt x="5905885" y="1924942"/>
                    <a:pt x="5909406" y="1917905"/>
                    <a:pt x="5909406" y="1917905"/>
                  </a:cubicBezTo>
                  <a:cubicBezTo>
                    <a:pt x="5905885" y="1907349"/>
                    <a:pt x="5884759" y="1900312"/>
                    <a:pt x="5902364" y="1896793"/>
                  </a:cubicBezTo>
                  <a:cubicBezTo>
                    <a:pt x="5912927" y="1896793"/>
                    <a:pt x="5927011" y="1896793"/>
                    <a:pt x="5941095" y="1896793"/>
                  </a:cubicBezTo>
                  <a:cubicBezTo>
                    <a:pt x="5944616" y="1872164"/>
                    <a:pt x="5927011" y="1872164"/>
                    <a:pt x="5927011" y="1865127"/>
                  </a:cubicBezTo>
                  <a:cubicBezTo>
                    <a:pt x="5927011" y="1851053"/>
                    <a:pt x="5912927" y="1851053"/>
                    <a:pt x="5909406" y="1844016"/>
                  </a:cubicBezTo>
                  <a:cubicBezTo>
                    <a:pt x="5909406" y="1844016"/>
                    <a:pt x="5919969" y="1836979"/>
                    <a:pt x="5912927" y="1829941"/>
                  </a:cubicBezTo>
                  <a:cubicBezTo>
                    <a:pt x="5895322" y="1836979"/>
                    <a:pt x="5891801" y="1822905"/>
                    <a:pt x="5874196" y="1822905"/>
                  </a:cubicBezTo>
                  <a:cubicBezTo>
                    <a:pt x="5881238" y="1787719"/>
                    <a:pt x="5835465" y="1798275"/>
                    <a:pt x="5835465" y="1766608"/>
                  </a:cubicBezTo>
                  <a:cubicBezTo>
                    <a:pt x="5853070" y="1752534"/>
                    <a:pt x="5863633" y="1731423"/>
                    <a:pt x="5902364" y="1738460"/>
                  </a:cubicBezTo>
                  <a:cubicBezTo>
                    <a:pt x="5902364" y="1734941"/>
                    <a:pt x="5902364" y="1727904"/>
                    <a:pt x="5909406" y="1724386"/>
                  </a:cubicBezTo>
                  <a:cubicBezTo>
                    <a:pt x="5909406" y="1706793"/>
                    <a:pt x="5888280" y="1710312"/>
                    <a:pt x="5888280" y="1692719"/>
                  </a:cubicBezTo>
                  <a:cubicBezTo>
                    <a:pt x="5856591" y="1689201"/>
                    <a:pt x="5842507" y="1703275"/>
                    <a:pt x="5821381" y="1692719"/>
                  </a:cubicBezTo>
                  <a:close/>
                  <a:moveTo>
                    <a:pt x="5508012" y="1685682"/>
                  </a:moveTo>
                  <a:cubicBezTo>
                    <a:pt x="5469281" y="1682164"/>
                    <a:pt x="5451676" y="1699756"/>
                    <a:pt x="5423508" y="1706793"/>
                  </a:cubicBezTo>
                  <a:cubicBezTo>
                    <a:pt x="5416467" y="1727904"/>
                    <a:pt x="5444635" y="1713830"/>
                    <a:pt x="5434071" y="1738460"/>
                  </a:cubicBezTo>
                  <a:cubicBezTo>
                    <a:pt x="5448155" y="1741979"/>
                    <a:pt x="5451676" y="1727904"/>
                    <a:pt x="5455197" y="1738460"/>
                  </a:cubicBezTo>
                  <a:cubicBezTo>
                    <a:pt x="5455197" y="1745497"/>
                    <a:pt x="5451676" y="1745497"/>
                    <a:pt x="5448155" y="1745497"/>
                  </a:cubicBezTo>
                  <a:cubicBezTo>
                    <a:pt x="5437593" y="1749015"/>
                    <a:pt x="5409425" y="1759571"/>
                    <a:pt x="5402382" y="1759571"/>
                  </a:cubicBezTo>
                  <a:cubicBezTo>
                    <a:pt x="5384777" y="1756053"/>
                    <a:pt x="5381256" y="1741979"/>
                    <a:pt x="5370694" y="1731423"/>
                  </a:cubicBezTo>
                  <a:cubicBezTo>
                    <a:pt x="5370694" y="1720867"/>
                    <a:pt x="5388298" y="1727904"/>
                    <a:pt x="5388298" y="1720867"/>
                  </a:cubicBezTo>
                  <a:cubicBezTo>
                    <a:pt x="5374214" y="1706793"/>
                    <a:pt x="5370694" y="1703275"/>
                    <a:pt x="5349567" y="1713830"/>
                  </a:cubicBezTo>
                  <a:cubicBezTo>
                    <a:pt x="5342525" y="1699756"/>
                    <a:pt x="5339004" y="1689201"/>
                    <a:pt x="5317879" y="1692719"/>
                  </a:cubicBezTo>
                  <a:cubicBezTo>
                    <a:pt x="5307316" y="1692719"/>
                    <a:pt x="5314358" y="1703275"/>
                    <a:pt x="5310837" y="1706793"/>
                  </a:cubicBezTo>
                  <a:cubicBezTo>
                    <a:pt x="5307316" y="1710312"/>
                    <a:pt x="5296753" y="1710312"/>
                    <a:pt x="5289711" y="1713830"/>
                  </a:cubicBezTo>
                  <a:cubicBezTo>
                    <a:pt x="5282669" y="1717349"/>
                    <a:pt x="5279148" y="1738460"/>
                    <a:pt x="5265064" y="1731423"/>
                  </a:cubicBezTo>
                  <a:cubicBezTo>
                    <a:pt x="5272106" y="1756053"/>
                    <a:pt x="5250980" y="1763090"/>
                    <a:pt x="5250980" y="1766608"/>
                  </a:cubicBezTo>
                  <a:cubicBezTo>
                    <a:pt x="5247459" y="1780682"/>
                    <a:pt x="5250980" y="1794756"/>
                    <a:pt x="5243938" y="1812349"/>
                  </a:cubicBezTo>
                  <a:cubicBezTo>
                    <a:pt x="5236896" y="1812349"/>
                    <a:pt x="5236896" y="1805312"/>
                    <a:pt x="5233375" y="1805312"/>
                  </a:cubicBezTo>
                  <a:cubicBezTo>
                    <a:pt x="5226333" y="1826423"/>
                    <a:pt x="5247459" y="1836979"/>
                    <a:pt x="5233375" y="1851053"/>
                  </a:cubicBezTo>
                  <a:cubicBezTo>
                    <a:pt x="5243938" y="1844016"/>
                    <a:pt x="5240417" y="1861608"/>
                    <a:pt x="5243938" y="1865127"/>
                  </a:cubicBezTo>
                  <a:cubicBezTo>
                    <a:pt x="5247459" y="1865127"/>
                    <a:pt x="5254500" y="1861608"/>
                    <a:pt x="5258022" y="1865127"/>
                  </a:cubicBezTo>
                  <a:cubicBezTo>
                    <a:pt x="5272106" y="1868645"/>
                    <a:pt x="5275627" y="1879201"/>
                    <a:pt x="5282669" y="1868645"/>
                  </a:cubicBezTo>
                  <a:cubicBezTo>
                    <a:pt x="5286190" y="1868645"/>
                    <a:pt x="5296753" y="1872164"/>
                    <a:pt x="5296753" y="1868645"/>
                  </a:cubicBezTo>
                  <a:cubicBezTo>
                    <a:pt x="5321400" y="1868645"/>
                    <a:pt x="5314358" y="1865127"/>
                    <a:pt x="5324921" y="1858090"/>
                  </a:cubicBezTo>
                  <a:cubicBezTo>
                    <a:pt x="5335483" y="1854571"/>
                    <a:pt x="5339004" y="1865127"/>
                    <a:pt x="5349567" y="1865127"/>
                  </a:cubicBezTo>
                  <a:cubicBezTo>
                    <a:pt x="5349567" y="1858090"/>
                    <a:pt x="5349567" y="1851053"/>
                    <a:pt x="5356609" y="1851053"/>
                  </a:cubicBezTo>
                  <a:cubicBezTo>
                    <a:pt x="5370694" y="1847534"/>
                    <a:pt x="5402382" y="1847534"/>
                    <a:pt x="5416467" y="1851053"/>
                  </a:cubicBezTo>
                  <a:cubicBezTo>
                    <a:pt x="5427029" y="1854571"/>
                    <a:pt x="5430550" y="1861608"/>
                    <a:pt x="5441113" y="1865127"/>
                  </a:cubicBezTo>
                  <a:cubicBezTo>
                    <a:pt x="5448155" y="1865127"/>
                    <a:pt x="5448155" y="1858090"/>
                    <a:pt x="5455197" y="1858090"/>
                  </a:cubicBezTo>
                  <a:cubicBezTo>
                    <a:pt x="5451676" y="1858090"/>
                    <a:pt x="5458718" y="1861608"/>
                    <a:pt x="5462239" y="1865127"/>
                  </a:cubicBezTo>
                  <a:cubicBezTo>
                    <a:pt x="5479844" y="1868645"/>
                    <a:pt x="5479844" y="1868645"/>
                    <a:pt x="5493928" y="1868645"/>
                  </a:cubicBezTo>
                  <a:cubicBezTo>
                    <a:pt x="5522096" y="1872164"/>
                    <a:pt x="5557306" y="1865127"/>
                    <a:pt x="5585474" y="1868645"/>
                  </a:cubicBezTo>
                  <a:cubicBezTo>
                    <a:pt x="5585474" y="1854571"/>
                    <a:pt x="5585474" y="1844016"/>
                    <a:pt x="5592516" y="1836979"/>
                  </a:cubicBezTo>
                  <a:cubicBezTo>
                    <a:pt x="5571390" y="1808830"/>
                    <a:pt x="5550264" y="1777164"/>
                    <a:pt x="5508012" y="1770127"/>
                  </a:cubicBezTo>
                  <a:cubicBezTo>
                    <a:pt x="5508012" y="1759571"/>
                    <a:pt x="5497449" y="1759571"/>
                    <a:pt x="5493928" y="1752534"/>
                  </a:cubicBezTo>
                  <a:cubicBezTo>
                    <a:pt x="5493928" y="1741979"/>
                    <a:pt x="5490407" y="1738460"/>
                    <a:pt x="5486886" y="1731423"/>
                  </a:cubicBezTo>
                  <a:cubicBezTo>
                    <a:pt x="5490407" y="1713830"/>
                    <a:pt x="5511533" y="1710312"/>
                    <a:pt x="5508012" y="1685682"/>
                  </a:cubicBezTo>
                  <a:close/>
                  <a:moveTo>
                    <a:pt x="2112226" y="1614993"/>
                  </a:moveTo>
                  <a:cubicBezTo>
                    <a:pt x="2108706" y="1622031"/>
                    <a:pt x="2105186" y="1625550"/>
                    <a:pt x="2112226" y="1632588"/>
                  </a:cubicBezTo>
                  <a:cubicBezTo>
                    <a:pt x="2091104" y="1625550"/>
                    <a:pt x="2098145" y="1643146"/>
                    <a:pt x="2087583" y="1646665"/>
                  </a:cubicBezTo>
                  <a:cubicBezTo>
                    <a:pt x="2084063" y="1643146"/>
                    <a:pt x="2080543" y="1639627"/>
                    <a:pt x="2073502" y="1639627"/>
                  </a:cubicBezTo>
                  <a:cubicBezTo>
                    <a:pt x="2073502" y="1664261"/>
                    <a:pt x="2048860" y="1650184"/>
                    <a:pt x="2041819" y="1660742"/>
                  </a:cubicBezTo>
                  <a:cubicBezTo>
                    <a:pt x="2034779" y="1664261"/>
                    <a:pt x="2041819" y="1667780"/>
                    <a:pt x="2034779" y="1674818"/>
                  </a:cubicBezTo>
                  <a:cubicBezTo>
                    <a:pt x="2031257" y="1674818"/>
                    <a:pt x="2020697" y="1671299"/>
                    <a:pt x="2020697" y="1678337"/>
                  </a:cubicBezTo>
                  <a:cubicBezTo>
                    <a:pt x="2031257" y="1681857"/>
                    <a:pt x="2020697" y="1688895"/>
                    <a:pt x="2020697" y="1699452"/>
                  </a:cubicBezTo>
                  <a:cubicBezTo>
                    <a:pt x="2034779" y="1710010"/>
                    <a:pt x="2038299" y="1688895"/>
                    <a:pt x="2048860" y="1685376"/>
                  </a:cubicBezTo>
                  <a:cubicBezTo>
                    <a:pt x="2059420" y="1681857"/>
                    <a:pt x="2073502" y="1688895"/>
                    <a:pt x="2087583" y="1685376"/>
                  </a:cubicBezTo>
                  <a:cubicBezTo>
                    <a:pt x="2094625" y="1685376"/>
                    <a:pt x="2094625" y="1681857"/>
                    <a:pt x="2105186" y="1678337"/>
                  </a:cubicBezTo>
                  <a:cubicBezTo>
                    <a:pt x="2122788" y="1678337"/>
                    <a:pt x="2140389" y="1685376"/>
                    <a:pt x="2147430" y="1692414"/>
                  </a:cubicBezTo>
                  <a:cubicBezTo>
                    <a:pt x="2140389" y="1695933"/>
                    <a:pt x="2133349" y="1692414"/>
                    <a:pt x="2133349" y="1699452"/>
                  </a:cubicBezTo>
                  <a:cubicBezTo>
                    <a:pt x="2136869" y="1695933"/>
                    <a:pt x="2140389" y="1706491"/>
                    <a:pt x="2140389" y="1706491"/>
                  </a:cubicBezTo>
                  <a:cubicBezTo>
                    <a:pt x="2143910" y="1706491"/>
                    <a:pt x="2147430" y="1699452"/>
                    <a:pt x="2147430" y="1699452"/>
                  </a:cubicBezTo>
                  <a:cubicBezTo>
                    <a:pt x="2172073" y="1702971"/>
                    <a:pt x="2161512" y="1702971"/>
                    <a:pt x="2179114" y="1692414"/>
                  </a:cubicBezTo>
                  <a:cubicBezTo>
                    <a:pt x="2200236" y="1681857"/>
                    <a:pt x="2210797" y="1699452"/>
                    <a:pt x="2224878" y="1685376"/>
                  </a:cubicBezTo>
                  <a:cubicBezTo>
                    <a:pt x="2207277" y="1681857"/>
                    <a:pt x="2228399" y="1657223"/>
                    <a:pt x="2210797" y="1674818"/>
                  </a:cubicBezTo>
                  <a:cubicBezTo>
                    <a:pt x="2200236" y="1685376"/>
                    <a:pt x="2196715" y="1646665"/>
                    <a:pt x="2196715" y="1646665"/>
                  </a:cubicBezTo>
                  <a:cubicBezTo>
                    <a:pt x="2196715" y="1643146"/>
                    <a:pt x="2179114" y="1646665"/>
                    <a:pt x="2186155" y="1632588"/>
                  </a:cubicBezTo>
                  <a:cubicBezTo>
                    <a:pt x="2175593" y="1632588"/>
                    <a:pt x="2161512" y="1632588"/>
                    <a:pt x="2150951" y="1632588"/>
                  </a:cubicBezTo>
                  <a:cubicBezTo>
                    <a:pt x="2154471" y="1625550"/>
                    <a:pt x="2161512" y="1622031"/>
                    <a:pt x="2150951" y="1614993"/>
                  </a:cubicBezTo>
                  <a:cubicBezTo>
                    <a:pt x="2129829" y="1622031"/>
                    <a:pt x="2136869" y="1614993"/>
                    <a:pt x="2112226" y="1614993"/>
                  </a:cubicBezTo>
                  <a:close/>
                  <a:moveTo>
                    <a:pt x="2774049" y="1585966"/>
                  </a:moveTo>
                  <a:cubicBezTo>
                    <a:pt x="2798944" y="1585966"/>
                    <a:pt x="2798944" y="1607305"/>
                    <a:pt x="2823838" y="1607305"/>
                  </a:cubicBezTo>
                  <a:cubicBezTo>
                    <a:pt x="2816726" y="1628643"/>
                    <a:pt x="2777605" y="1607305"/>
                    <a:pt x="2774049" y="1585966"/>
                  </a:cubicBezTo>
                  <a:close/>
                  <a:moveTo>
                    <a:pt x="2968591" y="1533806"/>
                  </a:moveTo>
                  <a:cubicBezTo>
                    <a:pt x="2975619" y="1537337"/>
                    <a:pt x="2975619" y="1547931"/>
                    <a:pt x="2986161" y="1547931"/>
                  </a:cubicBezTo>
                  <a:cubicBezTo>
                    <a:pt x="2982647" y="1562055"/>
                    <a:pt x="2965077" y="1562055"/>
                    <a:pt x="2979133" y="1576180"/>
                  </a:cubicBezTo>
                  <a:cubicBezTo>
                    <a:pt x="2975619" y="1590305"/>
                    <a:pt x="2996703" y="1583242"/>
                    <a:pt x="3007245" y="1586774"/>
                  </a:cubicBezTo>
                  <a:cubicBezTo>
                    <a:pt x="3010759" y="1590305"/>
                    <a:pt x="3021301" y="1611492"/>
                    <a:pt x="3045899" y="1600898"/>
                  </a:cubicBezTo>
                  <a:cubicBezTo>
                    <a:pt x="3045899" y="1618554"/>
                    <a:pt x="3056442" y="1622085"/>
                    <a:pt x="3038871" y="1625616"/>
                  </a:cubicBezTo>
                  <a:cubicBezTo>
                    <a:pt x="3038871" y="1636210"/>
                    <a:pt x="3052928" y="1629148"/>
                    <a:pt x="3059956" y="1632679"/>
                  </a:cubicBezTo>
                  <a:cubicBezTo>
                    <a:pt x="3063470" y="1639741"/>
                    <a:pt x="3052928" y="1660928"/>
                    <a:pt x="3070498" y="1653866"/>
                  </a:cubicBezTo>
                  <a:cubicBezTo>
                    <a:pt x="3077526" y="1675053"/>
                    <a:pt x="3052928" y="1667990"/>
                    <a:pt x="3059956" y="1685646"/>
                  </a:cubicBezTo>
                  <a:cubicBezTo>
                    <a:pt x="3052928" y="1685646"/>
                    <a:pt x="3052928" y="1678584"/>
                    <a:pt x="3052928" y="1675053"/>
                  </a:cubicBezTo>
                  <a:cubicBezTo>
                    <a:pt x="3028329" y="1675053"/>
                    <a:pt x="3031843" y="1682115"/>
                    <a:pt x="3014273" y="1675053"/>
                  </a:cubicBezTo>
                  <a:cubicBezTo>
                    <a:pt x="3003731" y="1682115"/>
                    <a:pt x="2986161" y="1682115"/>
                    <a:pt x="2986161" y="1699771"/>
                  </a:cubicBezTo>
                  <a:cubicBezTo>
                    <a:pt x="2975619" y="1699771"/>
                    <a:pt x="2979133" y="1685646"/>
                    <a:pt x="2972105" y="1678584"/>
                  </a:cubicBezTo>
                  <a:cubicBezTo>
                    <a:pt x="2968591" y="1675053"/>
                    <a:pt x="2958049" y="1678584"/>
                    <a:pt x="2954535" y="1675053"/>
                  </a:cubicBezTo>
                  <a:cubicBezTo>
                    <a:pt x="2947506" y="1667990"/>
                    <a:pt x="2943992" y="1657397"/>
                    <a:pt x="2926422" y="1653866"/>
                  </a:cubicBezTo>
                  <a:cubicBezTo>
                    <a:pt x="2905338" y="1650335"/>
                    <a:pt x="2905338" y="1664459"/>
                    <a:pt x="2880740" y="1660928"/>
                  </a:cubicBezTo>
                  <a:cubicBezTo>
                    <a:pt x="2887768" y="1653866"/>
                    <a:pt x="2887768" y="1646803"/>
                    <a:pt x="2887768" y="1632679"/>
                  </a:cubicBezTo>
                  <a:cubicBezTo>
                    <a:pt x="2908852" y="1643272"/>
                    <a:pt x="2894796" y="1611492"/>
                    <a:pt x="2915880" y="1622085"/>
                  </a:cubicBezTo>
                  <a:cubicBezTo>
                    <a:pt x="2905338" y="1604429"/>
                    <a:pt x="2922908" y="1600898"/>
                    <a:pt x="2926422" y="1593836"/>
                  </a:cubicBezTo>
                  <a:cubicBezTo>
                    <a:pt x="2929936" y="1586774"/>
                    <a:pt x="2926422" y="1572649"/>
                    <a:pt x="2933450" y="1562055"/>
                  </a:cubicBezTo>
                  <a:cubicBezTo>
                    <a:pt x="2936965" y="1558524"/>
                    <a:pt x="2943992" y="1562055"/>
                    <a:pt x="2947506" y="1562055"/>
                  </a:cubicBezTo>
                  <a:cubicBezTo>
                    <a:pt x="2951021" y="1558524"/>
                    <a:pt x="2943992" y="1551462"/>
                    <a:pt x="2947506" y="1547931"/>
                  </a:cubicBezTo>
                  <a:cubicBezTo>
                    <a:pt x="2954535" y="1544400"/>
                    <a:pt x="2968591" y="1547931"/>
                    <a:pt x="2968591" y="1533806"/>
                  </a:cubicBezTo>
                  <a:close/>
                  <a:moveTo>
                    <a:pt x="20934" y="1432907"/>
                  </a:moveTo>
                  <a:cubicBezTo>
                    <a:pt x="30892" y="1429482"/>
                    <a:pt x="27572" y="1460305"/>
                    <a:pt x="14295" y="1450031"/>
                  </a:cubicBezTo>
                  <a:cubicBezTo>
                    <a:pt x="14295" y="1446606"/>
                    <a:pt x="14295" y="1443181"/>
                    <a:pt x="14295" y="1436332"/>
                  </a:cubicBezTo>
                  <a:cubicBezTo>
                    <a:pt x="17614" y="1439756"/>
                    <a:pt x="17614" y="1436332"/>
                    <a:pt x="20934" y="1432907"/>
                  </a:cubicBezTo>
                  <a:close/>
                  <a:moveTo>
                    <a:pt x="1864040" y="1430677"/>
                  </a:moveTo>
                  <a:cubicBezTo>
                    <a:pt x="1862279" y="1430238"/>
                    <a:pt x="1860519" y="1430238"/>
                    <a:pt x="1858759" y="1431997"/>
                  </a:cubicBezTo>
                  <a:cubicBezTo>
                    <a:pt x="1851719" y="1431997"/>
                    <a:pt x="1851719" y="1435516"/>
                    <a:pt x="1851719" y="1435516"/>
                  </a:cubicBezTo>
                  <a:cubicBezTo>
                    <a:pt x="1848198" y="1439035"/>
                    <a:pt x="1830596" y="1442554"/>
                    <a:pt x="1830596" y="1442554"/>
                  </a:cubicBezTo>
                  <a:cubicBezTo>
                    <a:pt x="1827076" y="1449593"/>
                    <a:pt x="1837638" y="1470707"/>
                    <a:pt x="1823556" y="1470707"/>
                  </a:cubicBezTo>
                  <a:cubicBezTo>
                    <a:pt x="1823556" y="1463669"/>
                    <a:pt x="1827076" y="1449593"/>
                    <a:pt x="1816515" y="1449593"/>
                  </a:cubicBezTo>
                  <a:cubicBezTo>
                    <a:pt x="1816515" y="1460150"/>
                    <a:pt x="1816515" y="1467188"/>
                    <a:pt x="1816515" y="1477746"/>
                  </a:cubicBezTo>
                  <a:cubicBezTo>
                    <a:pt x="1827076" y="1477746"/>
                    <a:pt x="1841158" y="1477746"/>
                    <a:pt x="1851719" y="1477746"/>
                  </a:cubicBezTo>
                  <a:cubicBezTo>
                    <a:pt x="1844678" y="1484784"/>
                    <a:pt x="1862279" y="1495342"/>
                    <a:pt x="1862279" y="1502380"/>
                  </a:cubicBezTo>
                  <a:cubicBezTo>
                    <a:pt x="1869321" y="1523495"/>
                    <a:pt x="1872841" y="1516457"/>
                    <a:pt x="1883402" y="1530533"/>
                  </a:cubicBezTo>
                  <a:cubicBezTo>
                    <a:pt x="1876361" y="1530533"/>
                    <a:pt x="1869321" y="1530533"/>
                    <a:pt x="1869321" y="1541091"/>
                  </a:cubicBezTo>
                  <a:cubicBezTo>
                    <a:pt x="1869321" y="1551648"/>
                    <a:pt x="1879882" y="1551648"/>
                    <a:pt x="1876361" y="1562205"/>
                  </a:cubicBezTo>
                  <a:cubicBezTo>
                    <a:pt x="1886922" y="1562205"/>
                    <a:pt x="1893964" y="1562205"/>
                    <a:pt x="1904524" y="1562205"/>
                  </a:cubicBezTo>
                  <a:cubicBezTo>
                    <a:pt x="1911565" y="1555167"/>
                    <a:pt x="1911565" y="1537571"/>
                    <a:pt x="1908045" y="1523495"/>
                  </a:cubicBezTo>
                  <a:cubicBezTo>
                    <a:pt x="1901004" y="1519976"/>
                    <a:pt x="1893964" y="1516457"/>
                    <a:pt x="1890442" y="1509418"/>
                  </a:cubicBezTo>
                  <a:cubicBezTo>
                    <a:pt x="1901004" y="1474227"/>
                    <a:pt x="1890442" y="1491822"/>
                    <a:pt x="1883402" y="1481265"/>
                  </a:cubicBezTo>
                  <a:cubicBezTo>
                    <a:pt x="1872841" y="1470707"/>
                    <a:pt x="1876361" y="1446073"/>
                    <a:pt x="1869321" y="1431997"/>
                  </a:cubicBezTo>
                  <a:cubicBezTo>
                    <a:pt x="1867560" y="1431997"/>
                    <a:pt x="1865801" y="1431117"/>
                    <a:pt x="1864040" y="1430677"/>
                  </a:cubicBezTo>
                  <a:close/>
                  <a:moveTo>
                    <a:pt x="933028" y="1424741"/>
                  </a:moveTo>
                  <a:cubicBezTo>
                    <a:pt x="943698" y="1438967"/>
                    <a:pt x="947255" y="1463862"/>
                    <a:pt x="965036" y="1470975"/>
                  </a:cubicBezTo>
                  <a:cubicBezTo>
                    <a:pt x="957924" y="1488757"/>
                    <a:pt x="940142" y="1467418"/>
                    <a:pt x="940142" y="1456749"/>
                  </a:cubicBezTo>
                  <a:cubicBezTo>
                    <a:pt x="922359" y="1456749"/>
                    <a:pt x="922359" y="1431854"/>
                    <a:pt x="933028" y="1424741"/>
                  </a:cubicBezTo>
                  <a:close/>
                  <a:moveTo>
                    <a:pt x="8302112" y="1422271"/>
                  </a:moveTo>
                  <a:cubicBezTo>
                    <a:pt x="8307710" y="1427709"/>
                    <a:pt x="8295497" y="1469236"/>
                    <a:pt x="8303639" y="1477146"/>
                  </a:cubicBezTo>
                  <a:cubicBezTo>
                    <a:pt x="8314495" y="1484177"/>
                    <a:pt x="8296401" y="1487692"/>
                    <a:pt x="8310877" y="1501755"/>
                  </a:cubicBezTo>
                  <a:cubicBezTo>
                    <a:pt x="8318114" y="1512301"/>
                    <a:pt x="8310877" y="1512301"/>
                    <a:pt x="8310877" y="1522848"/>
                  </a:cubicBezTo>
                  <a:cubicBezTo>
                    <a:pt x="8310877" y="1529879"/>
                    <a:pt x="8321733" y="1547456"/>
                    <a:pt x="8318114" y="1575580"/>
                  </a:cubicBezTo>
                  <a:cubicBezTo>
                    <a:pt x="8314495" y="1589642"/>
                    <a:pt x="8325352" y="1593158"/>
                    <a:pt x="8336208" y="1600189"/>
                  </a:cubicBezTo>
                  <a:cubicBezTo>
                    <a:pt x="8336208" y="1614251"/>
                    <a:pt x="8318114" y="1614251"/>
                    <a:pt x="8310877" y="1607220"/>
                  </a:cubicBezTo>
                  <a:cubicBezTo>
                    <a:pt x="8307258" y="1624798"/>
                    <a:pt x="8307258" y="1652922"/>
                    <a:pt x="8310877" y="1652922"/>
                  </a:cubicBezTo>
                  <a:cubicBezTo>
                    <a:pt x="8310877" y="1652922"/>
                    <a:pt x="8296401" y="1652922"/>
                    <a:pt x="8296401" y="1652922"/>
                  </a:cubicBezTo>
                  <a:cubicBezTo>
                    <a:pt x="8296401" y="1666984"/>
                    <a:pt x="8314495" y="1670499"/>
                    <a:pt x="8310877" y="1698623"/>
                  </a:cubicBezTo>
                  <a:cubicBezTo>
                    <a:pt x="8289164" y="1691592"/>
                    <a:pt x="8292783" y="1702139"/>
                    <a:pt x="8274689" y="1691592"/>
                  </a:cubicBezTo>
                  <a:cubicBezTo>
                    <a:pt x="8289164" y="1674015"/>
                    <a:pt x="8274689" y="1670499"/>
                    <a:pt x="8281926" y="1652922"/>
                  </a:cubicBezTo>
                  <a:cubicBezTo>
                    <a:pt x="8281926" y="1642375"/>
                    <a:pt x="8278307" y="1635344"/>
                    <a:pt x="8271070" y="1631829"/>
                  </a:cubicBezTo>
                  <a:cubicBezTo>
                    <a:pt x="8274689" y="1617767"/>
                    <a:pt x="8289164" y="1589642"/>
                    <a:pt x="8281926" y="1554487"/>
                  </a:cubicBezTo>
                  <a:cubicBezTo>
                    <a:pt x="8281926" y="1540425"/>
                    <a:pt x="8271070" y="1533394"/>
                    <a:pt x="8271070" y="1522848"/>
                  </a:cubicBezTo>
                  <a:cubicBezTo>
                    <a:pt x="8267451" y="1501755"/>
                    <a:pt x="8285545" y="1487692"/>
                    <a:pt x="8271070" y="1477146"/>
                  </a:cubicBezTo>
                  <a:cubicBezTo>
                    <a:pt x="8274689" y="1466599"/>
                    <a:pt x="8278307" y="1459568"/>
                    <a:pt x="8289164" y="1456053"/>
                  </a:cubicBezTo>
                  <a:cubicBezTo>
                    <a:pt x="8289164" y="1445506"/>
                    <a:pt x="8289164" y="1438475"/>
                    <a:pt x="8296401" y="1434960"/>
                  </a:cubicBezTo>
                  <a:cubicBezTo>
                    <a:pt x="8296401" y="1431444"/>
                    <a:pt x="8292783" y="1431444"/>
                    <a:pt x="8289164" y="1431444"/>
                  </a:cubicBezTo>
                  <a:cubicBezTo>
                    <a:pt x="8296401" y="1422655"/>
                    <a:pt x="8300246" y="1420458"/>
                    <a:pt x="8302112" y="1422271"/>
                  </a:cubicBezTo>
                  <a:close/>
                  <a:moveTo>
                    <a:pt x="98462" y="1396289"/>
                  </a:moveTo>
                  <a:cubicBezTo>
                    <a:pt x="102019" y="1407353"/>
                    <a:pt x="94906" y="1407353"/>
                    <a:pt x="91350" y="1411041"/>
                  </a:cubicBezTo>
                  <a:cubicBezTo>
                    <a:pt x="84237" y="1422106"/>
                    <a:pt x="80680" y="1429482"/>
                    <a:pt x="66455" y="1418418"/>
                  </a:cubicBezTo>
                  <a:cubicBezTo>
                    <a:pt x="70011" y="1403665"/>
                    <a:pt x="84237" y="1399977"/>
                    <a:pt x="98462" y="1396289"/>
                  </a:cubicBezTo>
                  <a:close/>
                  <a:moveTo>
                    <a:pt x="4245956" y="1389179"/>
                  </a:moveTo>
                  <a:cubicBezTo>
                    <a:pt x="4252997" y="1389179"/>
                    <a:pt x="4252997" y="1392735"/>
                    <a:pt x="4252997" y="1396292"/>
                  </a:cubicBezTo>
                  <a:cubicBezTo>
                    <a:pt x="4252997" y="1406961"/>
                    <a:pt x="4281161" y="1389179"/>
                    <a:pt x="4298764" y="1396292"/>
                  </a:cubicBezTo>
                  <a:cubicBezTo>
                    <a:pt x="4302280" y="1406961"/>
                    <a:pt x="4305800" y="1410517"/>
                    <a:pt x="4316362" y="1410517"/>
                  </a:cubicBezTo>
                  <a:cubicBezTo>
                    <a:pt x="4319882" y="1417630"/>
                    <a:pt x="4316362" y="1421187"/>
                    <a:pt x="4312841" y="1424743"/>
                  </a:cubicBezTo>
                  <a:cubicBezTo>
                    <a:pt x="4312841" y="1428299"/>
                    <a:pt x="4302280" y="1428299"/>
                    <a:pt x="4298764" y="1431856"/>
                  </a:cubicBezTo>
                  <a:cubicBezTo>
                    <a:pt x="4298764" y="1446081"/>
                    <a:pt x="4309321" y="1449638"/>
                    <a:pt x="4312841" y="1463863"/>
                  </a:cubicBezTo>
                  <a:cubicBezTo>
                    <a:pt x="4312841" y="1474533"/>
                    <a:pt x="4302280" y="1481645"/>
                    <a:pt x="4305800" y="1495871"/>
                  </a:cubicBezTo>
                  <a:cubicBezTo>
                    <a:pt x="4295243" y="1495871"/>
                    <a:pt x="4284682" y="1495871"/>
                    <a:pt x="4270600" y="1495871"/>
                  </a:cubicBezTo>
                  <a:cubicBezTo>
                    <a:pt x="4263559" y="1495871"/>
                    <a:pt x="4270600" y="1510097"/>
                    <a:pt x="4267079" y="1517209"/>
                  </a:cubicBezTo>
                  <a:cubicBezTo>
                    <a:pt x="4263559" y="1520766"/>
                    <a:pt x="4245956" y="1517209"/>
                    <a:pt x="4252997" y="1531435"/>
                  </a:cubicBezTo>
                  <a:cubicBezTo>
                    <a:pt x="4238915" y="1531435"/>
                    <a:pt x="4224833" y="1531435"/>
                    <a:pt x="4214272" y="1531435"/>
                  </a:cubicBezTo>
                  <a:cubicBezTo>
                    <a:pt x="4217792" y="1517209"/>
                    <a:pt x="4203711" y="1485202"/>
                    <a:pt x="4224833" y="1488758"/>
                  </a:cubicBezTo>
                  <a:cubicBezTo>
                    <a:pt x="4228354" y="1470976"/>
                    <a:pt x="4214272" y="1478089"/>
                    <a:pt x="4224833" y="1463863"/>
                  </a:cubicBezTo>
                  <a:cubicBezTo>
                    <a:pt x="4231875" y="1442525"/>
                    <a:pt x="4207231" y="1449638"/>
                    <a:pt x="4214272" y="1431856"/>
                  </a:cubicBezTo>
                  <a:cubicBezTo>
                    <a:pt x="4228354" y="1428299"/>
                    <a:pt x="4231875" y="1435412"/>
                    <a:pt x="4238915" y="1435412"/>
                  </a:cubicBezTo>
                  <a:cubicBezTo>
                    <a:pt x="4252997" y="1435412"/>
                    <a:pt x="4242436" y="1403405"/>
                    <a:pt x="4245956" y="1389179"/>
                  </a:cubicBezTo>
                  <a:close/>
                  <a:moveTo>
                    <a:pt x="386670" y="1287409"/>
                  </a:moveTo>
                  <a:cubicBezTo>
                    <a:pt x="379697" y="1294704"/>
                    <a:pt x="383184" y="1305647"/>
                    <a:pt x="393644" y="1312943"/>
                  </a:cubicBezTo>
                  <a:cubicBezTo>
                    <a:pt x="386670" y="1323885"/>
                    <a:pt x="372724" y="1323885"/>
                    <a:pt x="362263" y="1327533"/>
                  </a:cubicBezTo>
                  <a:cubicBezTo>
                    <a:pt x="362263" y="1323885"/>
                    <a:pt x="362263" y="1316590"/>
                    <a:pt x="362263" y="1312943"/>
                  </a:cubicBezTo>
                  <a:cubicBezTo>
                    <a:pt x="355290" y="1312943"/>
                    <a:pt x="355290" y="1320238"/>
                    <a:pt x="348317" y="1320238"/>
                  </a:cubicBezTo>
                  <a:cubicBezTo>
                    <a:pt x="334370" y="1312943"/>
                    <a:pt x="351803" y="1316590"/>
                    <a:pt x="355290" y="1312943"/>
                  </a:cubicBezTo>
                  <a:cubicBezTo>
                    <a:pt x="358777" y="1309295"/>
                    <a:pt x="372724" y="1280114"/>
                    <a:pt x="386670" y="1287409"/>
                  </a:cubicBezTo>
                  <a:close/>
                  <a:moveTo>
                    <a:pt x="4337660" y="1265888"/>
                  </a:moveTo>
                  <a:cubicBezTo>
                    <a:pt x="4358998" y="1265888"/>
                    <a:pt x="4376780" y="1265888"/>
                    <a:pt x="4398118" y="1265888"/>
                  </a:cubicBezTo>
                  <a:cubicBezTo>
                    <a:pt x="4383893" y="1276480"/>
                    <a:pt x="4373224" y="1287072"/>
                    <a:pt x="4362555" y="1297664"/>
                  </a:cubicBezTo>
                  <a:cubicBezTo>
                    <a:pt x="4369667" y="1311786"/>
                    <a:pt x="4398118" y="1290602"/>
                    <a:pt x="4412344" y="1290602"/>
                  </a:cubicBezTo>
                  <a:cubicBezTo>
                    <a:pt x="4419457" y="1301194"/>
                    <a:pt x="4419457" y="1315317"/>
                    <a:pt x="4415900" y="1332970"/>
                  </a:cubicBezTo>
                  <a:cubicBezTo>
                    <a:pt x="4401675" y="1332970"/>
                    <a:pt x="4387449" y="1340031"/>
                    <a:pt x="4383893" y="1350623"/>
                  </a:cubicBezTo>
                  <a:cubicBezTo>
                    <a:pt x="4391006" y="1364746"/>
                    <a:pt x="4405231" y="1371807"/>
                    <a:pt x="4423013" y="1371807"/>
                  </a:cubicBezTo>
                  <a:cubicBezTo>
                    <a:pt x="4423013" y="1396521"/>
                    <a:pt x="4451464" y="1389460"/>
                    <a:pt x="4444351" y="1417705"/>
                  </a:cubicBezTo>
                  <a:cubicBezTo>
                    <a:pt x="4444351" y="1424766"/>
                    <a:pt x="4458577" y="1421236"/>
                    <a:pt x="4458577" y="1431828"/>
                  </a:cubicBezTo>
                  <a:cubicBezTo>
                    <a:pt x="4458577" y="1442420"/>
                    <a:pt x="4479915" y="1435358"/>
                    <a:pt x="4483471" y="1442420"/>
                  </a:cubicBezTo>
                  <a:cubicBezTo>
                    <a:pt x="4479915" y="1453011"/>
                    <a:pt x="4472802" y="1460073"/>
                    <a:pt x="4469246" y="1470665"/>
                  </a:cubicBezTo>
                  <a:cubicBezTo>
                    <a:pt x="4487028" y="1467134"/>
                    <a:pt x="4501253" y="1467134"/>
                    <a:pt x="4511922" y="1477726"/>
                  </a:cubicBezTo>
                  <a:cubicBezTo>
                    <a:pt x="4501253" y="1484787"/>
                    <a:pt x="4519035" y="1505971"/>
                    <a:pt x="4511922" y="1516563"/>
                  </a:cubicBezTo>
                  <a:cubicBezTo>
                    <a:pt x="4508366" y="1516563"/>
                    <a:pt x="4497697" y="1513032"/>
                    <a:pt x="4497697" y="1516563"/>
                  </a:cubicBezTo>
                  <a:cubicBezTo>
                    <a:pt x="4494140" y="1523624"/>
                    <a:pt x="4504809" y="1520093"/>
                    <a:pt x="4511922" y="1523624"/>
                  </a:cubicBezTo>
                  <a:cubicBezTo>
                    <a:pt x="4504809" y="1530685"/>
                    <a:pt x="4494140" y="1530685"/>
                    <a:pt x="4497697" y="1541277"/>
                  </a:cubicBezTo>
                  <a:cubicBezTo>
                    <a:pt x="4487028" y="1544808"/>
                    <a:pt x="4487028" y="1555400"/>
                    <a:pt x="4476358" y="1555400"/>
                  </a:cubicBezTo>
                  <a:cubicBezTo>
                    <a:pt x="4455020" y="1551869"/>
                    <a:pt x="4440795" y="1544808"/>
                    <a:pt x="4412344" y="1548338"/>
                  </a:cubicBezTo>
                  <a:cubicBezTo>
                    <a:pt x="4398118" y="1562461"/>
                    <a:pt x="4405231" y="1562461"/>
                    <a:pt x="4383893" y="1555400"/>
                  </a:cubicBezTo>
                  <a:cubicBezTo>
                    <a:pt x="4376780" y="1569522"/>
                    <a:pt x="4337660" y="1590706"/>
                    <a:pt x="4337660" y="1555400"/>
                  </a:cubicBezTo>
                  <a:cubicBezTo>
                    <a:pt x="4344773" y="1558930"/>
                    <a:pt x="4348329" y="1548338"/>
                    <a:pt x="4351886" y="1548338"/>
                  </a:cubicBezTo>
                  <a:cubicBezTo>
                    <a:pt x="4355442" y="1548338"/>
                    <a:pt x="4358998" y="1555400"/>
                    <a:pt x="4358998" y="1555400"/>
                  </a:cubicBezTo>
                  <a:cubicBezTo>
                    <a:pt x="4366111" y="1551869"/>
                    <a:pt x="4358998" y="1544808"/>
                    <a:pt x="4362555" y="1541277"/>
                  </a:cubicBezTo>
                  <a:cubicBezTo>
                    <a:pt x="4373224" y="1534216"/>
                    <a:pt x="4387449" y="1541277"/>
                    <a:pt x="4405231" y="1534216"/>
                  </a:cubicBezTo>
                  <a:cubicBezTo>
                    <a:pt x="4398118" y="1502440"/>
                    <a:pt x="4369667" y="1527155"/>
                    <a:pt x="4351886" y="1516563"/>
                  </a:cubicBezTo>
                  <a:cubicBezTo>
                    <a:pt x="4351886" y="1502440"/>
                    <a:pt x="4351886" y="1488318"/>
                    <a:pt x="4351886" y="1477726"/>
                  </a:cubicBezTo>
                  <a:cubicBezTo>
                    <a:pt x="4362555" y="1477726"/>
                    <a:pt x="4376780" y="1470665"/>
                    <a:pt x="4362555" y="1470665"/>
                  </a:cubicBezTo>
                  <a:cubicBezTo>
                    <a:pt x="4369667" y="1449481"/>
                    <a:pt x="4380337" y="1477726"/>
                    <a:pt x="4391006" y="1470665"/>
                  </a:cubicBezTo>
                  <a:cubicBezTo>
                    <a:pt x="4405231" y="1470665"/>
                    <a:pt x="4380337" y="1442420"/>
                    <a:pt x="4398118" y="1431828"/>
                  </a:cubicBezTo>
                  <a:cubicBezTo>
                    <a:pt x="4394562" y="1417705"/>
                    <a:pt x="4373224" y="1424766"/>
                    <a:pt x="4376780" y="1403583"/>
                  </a:cubicBezTo>
                  <a:cubicBezTo>
                    <a:pt x="4373224" y="1410644"/>
                    <a:pt x="4362555" y="1410644"/>
                    <a:pt x="4351886" y="1410644"/>
                  </a:cubicBezTo>
                  <a:cubicBezTo>
                    <a:pt x="4351886" y="1400052"/>
                    <a:pt x="4351886" y="1389460"/>
                    <a:pt x="4351886" y="1378868"/>
                  </a:cubicBezTo>
                  <a:cubicBezTo>
                    <a:pt x="4351886" y="1364746"/>
                    <a:pt x="4326991" y="1375338"/>
                    <a:pt x="4323435" y="1364746"/>
                  </a:cubicBezTo>
                  <a:cubicBezTo>
                    <a:pt x="4337660" y="1340031"/>
                    <a:pt x="4334104" y="1301194"/>
                    <a:pt x="4305653" y="1297664"/>
                  </a:cubicBezTo>
                  <a:cubicBezTo>
                    <a:pt x="4316322" y="1287072"/>
                    <a:pt x="4334104" y="1283541"/>
                    <a:pt x="4337660" y="1265888"/>
                  </a:cubicBezTo>
                  <a:close/>
                  <a:moveTo>
                    <a:pt x="8905774" y="1200126"/>
                  </a:moveTo>
                  <a:cubicBezTo>
                    <a:pt x="8884648" y="1196608"/>
                    <a:pt x="8884648" y="1214200"/>
                    <a:pt x="8905774" y="1207163"/>
                  </a:cubicBezTo>
                  <a:cubicBezTo>
                    <a:pt x="8909295" y="1214200"/>
                    <a:pt x="8912816" y="1214200"/>
                    <a:pt x="8919858" y="1214200"/>
                  </a:cubicBezTo>
                  <a:cubicBezTo>
                    <a:pt x="8919858" y="1207163"/>
                    <a:pt x="8909295" y="1207163"/>
                    <a:pt x="8905774" y="1200126"/>
                  </a:cubicBezTo>
                  <a:close/>
                  <a:moveTo>
                    <a:pt x="2330679" y="1116520"/>
                  </a:moveTo>
                  <a:cubicBezTo>
                    <a:pt x="2341348" y="1119945"/>
                    <a:pt x="2344904" y="1126794"/>
                    <a:pt x="2341348" y="1143918"/>
                  </a:cubicBezTo>
                  <a:cubicBezTo>
                    <a:pt x="2323568" y="1147343"/>
                    <a:pt x="2330679" y="1126794"/>
                    <a:pt x="2330679" y="1116520"/>
                  </a:cubicBezTo>
                  <a:close/>
                  <a:moveTo>
                    <a:pt x="2271565" y="1091495"/>
                  </a:moveTo>
                  <a:cubicBezTo>
                    <a:pt x="2271565" y="1098344"/>
                    <a:pt x="2271565" y="1101769"/>
                    <a:pt x="2278520" y="1101769"/>
                  </a:cubicBezTo>
                  <a:cubicBezTo>
                    <a:pt x="2278520" y="1115468"/>
                    <a:pt x="2257655" y="1105194"/>
                    <a:pt x="2250701" y="1108619"/>
                  </a:cubicBezTo>
                  <a:cubicBezTo>
                    <a:pt x="2243747" y="1118893"/>
                    <a:pt x="2250701" y="1108619"/>
                    <a:pt x="2226360" y="1108619"/>
                  </a:cubicBezTo>
                  <a:cubicBezTo>
                    <a:pt x="2236792" y="1098344"/>
                    <a:pt x="2247227" y="1088070"/>
                    <a:pt x="2271565" y="1091495"/>
                  </a:cubicBezTo>
                  <a:close/>
                  <a:moveTo>
                    <a:pt x="1533784" y="1082227"/>
                  </a:moveTo>
                  <a:cubicBezTo>
                    <a:pt x="1521243" y="1084041"/>
                    <a:pt x="1514643" y="1093278"/>
                    <a:pt x="1496161" y="1090639"/>
                  </a:cubicBezTo>
                  <a:cubicBezTo>
                    <a:pt x="1496161" y="1101197"/>
                    <a:pt x="1489119" y="1104716"/>
                    <a:pt x="1482079" y="1108235"/>
                  </a:cubicBezTo>
                  <a:cubicBezTo>
                    <a:pt x="1460956" y="1118793"/>
                    <a:pt x="1467998" y="1104716"/>
                    <a:pt x="1450395" y="1108235"/>
                  </a:cubicBezTo>
                  <a:cubicBezTo>
                    <a:pt x="1446875" y="1108235"/>
                    <a:pt x="1446875" y="1115273"/>
                    <a:pt x="1436314" y="1115273"/>
                  </a:cubicBezTo>
                  <a:cubicBezTo>
                    <a:pt x="1429273" y="1115273"/>
                    <a:pt x="1425752" y="1104716"/>
                    <a:pt x="1411671" y="1108235"/>
                  </a:cubicBezTo>
                  <a:cubicBezTo>
                    <a:pt x="1408151" y="1104716"/>
                    <a:pt x="1411671" y="1097678"/>
                    <a:pt x="1404630" y="1094158"/>
                  </a:cubicBezTo>
                  <a:cubicBezTo>
                    <a:pt x="1404630" y="1104716"/>
                    <a:pt x="1401110" y="1111754"/>
                    <a:pt x="1397589" y="1115273"/>
                  </a:cubicBezTo>
                  <a:cubicBezTo>
                    <a:pt x="1397589" y="1125831"/>
                    <a:pt x="1408151" y="1122312"/>
                    <a:pt x="1411671" y="1129350"/>
                  </a:cubicBezTo>
                  <a:cubicBezTo>
                    <a:pt x="1390549" y="1122312"/>
                    <a:pt x="1390549" y="1136388"/>
                    <a:pt x="1383508" y="1143427"/>
                  </a:cubicBezTo>
                  <a:cubicBezTo>
                    <a:pt x="1376467" y="1150465"/>
                    <a:pt x="1358866" y="1143427"/>
                    <a:pt x="1358866" y="1153984"/>
                  </a:cubicBezTo>
                  <a:cubicBezTo>
                    <a:pt x="1358866" y="1171580"/>
                    <a:pt x="1327182" y="1150465"/>
                    <a:pt x="1337743" y="1175099"/>
                  </a:cubicBezTo>
                  <a:cubicBezTo>
                    <a:pt x="1351825" y="1175099"/>
                    <a:pt x="1365906" y="1175099"/>
                    <a:pt x="1376467" y="1175099"/>
                  </a:cubicBezTo>
                  <a:cubicBezTo>
                    <a:pt x="1383508" y="1157503"/>
                    <a:pt x="1404630" y="1164541"/>
                    <a:pt x="1411671" y="1153984"/>
                  </a:cubicBezTo>
                  <a:cubicBezTo>
                    <a:pt x="1411671" y="1153984"/>
                    <a:pt x="1422232" y="1157503"/>
                    <a:pt x="1422232" y="1153984"/>
                  </a:cubicBezTo>
                  <a:cubicBezTo>
                    <a:pt x="1432793" y="1150465"/>
                    <a:pt x="1446875" y="1153984"/>
                    <a:pt x="1457436" y="1146946"/>
                  </a:cubicBezTo>
                  <a:cubicBezTo>
                    <a:pt x="1457436" y="1146946"/>
                    <a:pt x="1460956" y="1136388"/>
                    <a:pt x="1464477" y="1136388"/>
                  </a:cubicBezTo>
                  <a:cubicBezTo>
                    <a:pt x="1478559" y="1122312"/>
                    <a:pt x="1492640" y="1139907"/>
                    <a:pt x="1496161" y="1129350"/>
                  </a:cubicBezTo>
                  <a:cubicBezTo>
                    <a:pt x="1492640" y="1129350"/>
                    <a:pt x="1489119" y="1122312"/>
                    <a:pt x="1496161" y="1122312"/>
                  </a:cubicBezTo>
                  <a:cubicBezTo>
                    <a:pt x="1510242" y="1122312"/>
                    <a:pt x="1510242" y="1115273"/>
                    <a:pt x="1517282" y="1122312"/>
                  </a:cubicBezTo>
                  <a:cubicBezTo>
                    <a:pt x="1520803" y="1125831"/>
                    <a:pt x="1524324" y="1115273"/>
                    <a:pt x="1520803" y="1115273"/>
                  </a:cubicBezTo>
                  <a:cubicBezTo>
                    <a:pt x="1510242" y="1118793"/>
                    <a:pt x="1524324" y="1101197"/>
                    <a:pt x="1534885" y="1115273"/>
                  </a:cubicBezTo>
                  <a:cubicBezTo>
                    <a:pt x="1538405" y="1104716"/>
                    <a:pt x="1548966" y="1097678"/>
                    <a:pt x="1548966" y="1083601"/>
                  </a:cubicBezTo>
                  <a:cubicBezTo>
                    <a:pt x="1542806" y="1081842"/>
                    <a:pt x="1537965" y="1081622"/>
                    <a:pt x="1533784" y="1082227"/>
                  </a:cubicBezTo>
                  <a:close/>
                  <a:moveTo>
                    <a:pt x="2395882" y="1060212"/>
                  </a:moveTo>
                  <a:cubicBezTo>
                    <a:pt x="2404542" y="1060212"/>
                    <a:pt x="2413206" y="1065546"/>
                    <a:pt x="2408010" y="1076215"/>
                  </a:cubicBezTo>
                  <a:cubicBezTo>
                    <a:pt x="2394149" y="1065546"/>
                    <a:pt x="2401079" y="1076215"/>
                    <a:pt x="2383751" y="1076215"/>
                  </a:cubicBezTo>
                  <a:cubicBezTo>
                    <a:pt x="2378554" y="1065546"/>
                    <a:pt x="2387217" y="1060212"/>
                    <a:pt x="2395882" y="1060212"/>
                  </a:cubicBezTo>
                  <a:close/>
                  <a:moveTo>
                    <a:pt x="2409174" y="986120"/>
                  </a:moveTo>
                  <a:cubicBezTo>
                    <a:pt x="2426534" y="989585"/>
                    <a:pt x="2447366" y="993050"/>
                    <a:pt x="2461250" y="1003446"/>
                  </a:cubicBezTo>
                  <a:cubicBezTo>
                    <a:pt x="2468196" y="1024238"/>
                    <a:pt x="2443893" y="1017307"/>
                    <a:pt x="2436949" y="1017307"/>
                  </a:cubicBezTo>
                  <a:cubicBezTo>
                    <a:pt x="2433477" y="1017307"/>
                    <a:pt x="2416122" y="1031168"/>
                    <a:pt x="2409174" y="1024238"/>
                  </a:cubicBezTo>
                  <a:cubicBezTo>
                    <a:pt x="2405705" y="1017307"/>
                    <a:pt x="2391816" y="1020772"/>
                    <a:pt x="2384872" y="1017307"/>
                  </a:cubicBezTo>
                  <a:cubicBezTo>
                    <a:pt x="2370986" y="999981"/>
                    <a:pt x="2412649" y="1006911"/>
                    <a:pt x="2388345" y="999981"/>
                  </a:cubicBezTo>
                  <a:cubicBezTo>
                    <a:pt x="2391816" y="989585"/>
                    <a:pt x="2409174" y="996516"/>
                    <a:pt x="2409174" y="986120"/>
                  </a:cubicBezTo>
                  <a:close/>
                  <a:moveTo>
                    <a:pt x="2193707" y="957671"/>
                  </a:moveTo>
                  <a:cubicBezTo>
                    <a:pt x="2200721" y="975104"/>
                    <a:pt x="2235791" y="968131"/>
                    <a:pt x="2232284" y="999511"/>
                  </a:cubicBezTo>
                  <a:cubicBezTo>
                    <a:pt x="2235791" y="1002997"/>
                    <a:pt x="2246312" y="992537"/>
                    <a:pt x="2242806" y="992537"/>
                  </a:cubicBezTo>
                  <a:cubicBezTo>
                    <a:pt x="2253326" y="996024"/>
                    <a:pt x="2249819" y="1009971"/>
                    <a:pt x="2263847" y="1009971"/>
                  </a:cubicBezTo>
                  <a:cubicBezTo>
                    <a:pt x="2274368" y="1009971"/>
                    <a:pt x="2281382" y="1034377"/>
                    <a:pt x="2291903" y="1044837"/>
                  </a:cubicBezTo>
                  <a:cubicBezTo>
                    <a:pt x="2309438" y="1037864"/>
                    <a:pt x="2302425" y="1037864"/>
                    <a:pt x="2316453" y="1048324"/>
                  </a:cubicBezTo>
                  <a:cubicBezTo>
                    <a:pt x="2302425" y="1065757"/>
                    <a:pt x="2256834" y="1051810"/>
                    <a:pt x="2232284" y="1055297"/>
                  </a:cubicBezTo>
                  <a:cubicBezTo>
                    <a:pt x="2221763" y="1062270"/>
                    <a:pt x="2204228" y="1065757"/>
                    <a:pt x="2197214" y="1076217"/>
                  </a:cubicBezTo>
                  <a:cubicBezTo>
                    <a:pt x="2183187" y="1065757"/>
                    <a:pt x="2176172" y="1048324"/>
                    <a:pt x="2148116" y="1055297"/>
                  </a:cubicBezTo>
                  <a:cubicBezTo>
                    <a:pt x="2148116" y="1051810"/>
                    <a:pt x="2155131" y="1051810"/>
                    <a:pt x="2158637" y="1048324"/>
                  </a:cubicBezTo>
                  <a:cubicBezTo>
                    <a:pt x="2151623" y="1041351"/>
                    <a:pt x="2155131" y="1037864"/>
                    <a:pt x="2165651" y="1037864"/>
                  </a:cubicBezTo>
                  <a:cubicBezTo>
                    <a:pt x="2155131" y="1013457"/>
                    <a:pt x="2165651" y="1006484"/>
                    <a:pt x="2165651" y="978591"/>
                  </a:cubicBezTo>
                  <a:cubicBezTo>
                    <a:pt x="2179679" y="975104"/>
                    <a:pt x="2193707" y="975104"/>
                    <a:pt x="2193707" y="957671"/>
                  </a:cubicBezTo>
                  <a:close/>
                  <a:moveTo>
                    <a:pt x="4036017" y="924476"/>
                  </a:moveTo>
                  <a:cubicBezTo>
                    <a:pt x="4043071" y="928002"/>
                    <a:pt x="4053651" y="931528"/>
                    <a:pt x="4064231" y="938580"/>
                  </a:cubicBezTo>
                  <a:cubicBezTo>
                    <a:pt x="4064231" y="938580"/>
                    <a:pt x="4081865" y="942106"/>
                    <a:pt x="4081865" y="945632"/>
                  </a:cubicBezTo>
                  <a:cubicBezTo>
                    <a:pt x="4085392" y="945632"/>
                    <a:pt x="4074811" y="956210"/>
                    <a:pt x="4074811" y="956210"/>
                  </a:cubicBezTo>
                  <a:cubicBezTo>
                    <a:pt x="4078338" y="970314"/>
                    <a:pt x="4092445" y="980892"/>
                    <a:pt x="4110079" y="977366"/>
                  </a:cubicBezTo>
                  <a:cubicBezTo>
                    <a:pt x="4113606" y="994995"/>
                    <a:pt x="4106552" y="1002047"/>
                    <a:pt x="4088918" y="1016151"/>
                  </a:cubicBezTo>
                  <a:cubicBezTo>
                    <a:pt x="4085392" y="1019677"/>
                    <a:pt x="4074811" y="1019677"/>
                    <a:pt x="4071285" y="1023203"/>
                  </a:cubicBezTo>
                  <a:cubicBezTo>
                    <a:pt x="4057178" y="1030255"/>
                    <a:pt x="4060704" y="1030255"/>
                    <a:pt x="4043071" y="1037307"/>
                  </a:cubicBezTo>
                  <a:cubicBezTo>
                    <a:pt x="4043071" y="1037307"/>
                    <a:pt x="4025437" y="1040833"/>
                    <a:pt x="4025437" y="1044359"/>
                  </a:cubicBezTo>
                  <a:cubicBezTo>
                    <a:pt x="4018383" y="1047885"/>
                    <a:pt x="4018383" y="1047885"/>
                    <a:pt x="4011330" y="1047885"/>
                  </a:cubicBezTo>
                  <a:cubicBezTo>
                    <a:pt x="4004276" y="1051411"/>
                    <a:pt x="3954902" y="1061989"/>
                    <a:pt x="3930215" y="1054937"/>
                  </a:cubicBezTo>
                  <a:cubicBezTo>
                    <a:pt x="3930215" y="1054937"/>
                    <a:pt x="3930215" y="1051411"/>
                    <a:pt x="3926688" y="1047885"/>
                  </a:cubicBezTo>
                  <a:cubicBezTo>
                    <a:pt x="3916108" y="1047885"/>
                    <a:pt x="3912581" y="1037307"/>
                    <a:pt x="3898474" y="1037307"/>
                  </a:cubicBezTo>
                  <a:cubicBezTo>
                    <a:pt x="3894947" y="1037307"/>
                    <a:pt x="3891420" y="1030255"/>
                    <a:pt x="3884367" y="1030255"/>
                  </a:cubicBezTo>
                  <a:cubicBezTo>
                    <a:pt x="3884367" y="1023203"/>
                    <a:pt x="3894947" y="1023203"/>
                    <a:pt x="3898474" y="1023203"/>
                  </a:cubicBezTo>
                  <a:cubicBezTo>
                    <a:pt x="3898474" y="1016151"/>
                    <a:pt x="3880840" y="1016151"/>
                    <a:pt x="3880840" y="1009099"/>
                  </a:cubicBezTo>
                  <a:cubicBezTo>
                    <a:pt x="3873787" y="998521"/>
                    <a:pt x="3884367" y="987944"/>
                    <a:pt x="3880840" y="970314"/>
                  </a:cubicBezTo>
                  <a:cubicBezTo>
                    <a:pt x="3852626" y="963262"/>
                    <a:pt x="3856153" y="994995"/>
                    <a:pt x="3838519" y="977366"/>
                  </a:cubicBezTo>
                  <a:cubicBezTo>
                    <a:pt x="3831466" y="956210"/>
                    <a:pt x="3859679" y="973840"/>
                    <a:pt x="3852626" y="949158"/>
                  </a:cubicBezTo>
                  <a:cubicBezTo>
                    <a:pt x="3880840" y="956210"/>
                    <a:pt x="3877313" y="952684"/>
                    <a:pt x="3905527" y="949158"/>
                  </a:cubicBezTo>
                  <a:cubicBezTo>
                    <a:pt x="3909054" y="963262"/>
                    <a:pt x="3926688" y="963262"/>
                    <a:pt x="3912581" y="977366"/>
                  </a:cubicBezTo>
                  <a:cubicBezTo>
                    <a:pt x="3930215" y="977366"/>
                    <a:pt x="3933741" y="966788"/>
                    <a:pt x="3930215" y="949158"/>
                  </a:cubicBezTo>
                  <a:cubicBezTo>
                    <a:pt x="3933741" y="963262"/>
                    <a:pt x="3990169" y="935054"/>
                    <a:pt x="3972536" y="963262"/>
                  </a:cubicBezTo>
                  <a:cubicBezTo>
                    <a:pt x="3986643" y="970314"/>
                    <a:pt x="3979589" y="952684"/>
                    <a:pt x="3983116" y="949158"/>
                  </a:cubicBezTo>
                  <a:cubicBezTo>
                    <a:pt x="3993696" y="945632"/>
                    <a:pt x="4011330" y="949158"/>
                    <a:pt x="4025437" y="945632"/>
                  </a:cubicBezTo>
                  <a:cubicBezTo>
                    <a:pt x="4032490" y="942106"/>
                    <a:pt x="4036017" y="935054"/>
                    <a:pt x="4036017" y="924476"/>
                  </a:cubicBezTo>
                  <a:close/>
                  <a:moveTo>
                    <a:pt x="2566788" y="911369"/>
                  </a:moveTo>
                  <a:cubicBezTo>
                    <a:pt x="2570312" y="925443"/>
                    <a:pt x="2559738" y="950074"/>
                    <a:pt x="2573837" y="950074"/>
                  </a:cubicBezTo>
                  <a:cubicBezTo>
                    <a:pt x="2573837" y="935999"/>
                    <a:pt x="2605558" y="950074"/>
                    <a:pt x="2619657" y="946555"/>
                  </a:cubicBezTo>
                  <a:cubicBezTo>
                    <a:pt x="2619657" y="932481"/>
                    <a:pt x="2609083" y="932481"/>
                    <a:pt x="2605558" y="925443"/>
                  </a:cubicBezTo>
                  <a:cubicBezTo>
                    <a:pt x="2598509" y="914887"/>
                    <a:pt x="2580886" y="921925"/>
                    <a:pt x="2566788" y="911369"/>
                  </a:cubicBezTo>
                  <a:close/>
                  <a:moveTo>
                    <a:pt x="1274377" y="904124"/>
                  </a:moveTo>
                  <a:cubicBezTo>
                    <a:pt x="1260295" y="900605"/>
                    <a:pt x="1256774" y="914682"/>
                    <a:pt x="1246214" y="918201"/>
                  </a:cubicBezTo>
                  <a:cubicBezTo>
                    <a:pt x="1232132" y="921720"/>
                    <a:pt x="1218051" y="921720"/>
                    <a:pt x="1200448" y="925239"/>
                  </a:cubicBezTo>
                  <a:cubicBezTo>
                    <a:pt x="1200448" y="925239"/>
                    <a:pt x="1200448" y="932278"/>
                    <a:pt x="1193408" y="932278"/>
                  </a:cubicBezTo>
                  <a:cubicBezTo>
                    <a:pt x="1172285" y="939316"/>
                    <a:pt x="1151164" y="939316"/>
                    <a:pt x="1130041" y="939316"/>
                  </a:cubicBezTo>
                  <a:cubicBezTo>
                    <a:pt x="1130041" y="949873"/>
                    <a:pt x="1119480" y="956912"/>
                    <a:pt x="1130041" y="956912"/>
                  </a:cubicBezTo>
                  <a:cubicBezTo>
                    <a:pt x="1130041" y="949873"/>
                    <a:pt x="1137082" y="953392"/>
                    <a:pt x="1133562" y="963950"/>
                  </a:cubicBezTo>
                  <a:cubicBezTo>
                    <a:pt x="1165245" y="967469"/>
                    <a:pt x="1203969" y="939316"/>
                    <a:pt x="1214530" y="963950"/>
                  </a:cubicBezTo>
                  <a:cubicBezTo>
                    <a:pt x="1200448" y="949873"/>
                    <a:pt x="1207489" y="967469"/>
                    <a:pt x="1193408" y="970988"/>
                  </a:cubicBezTo>
                  <a:cubicBezTo>
                    <a:pt x="1182847" y="970988"/>
                    <a:pt x="1172285" y="974507"/>
                    <a:pt x="1168765" y="985065"/>
                  </a:cubicBezTo>
                  <a:cubicBezTo>
                    <a:pt x="1203969" y="988584"/>
                    <a:pt x="1221571" y="978027"/>
                    <a:pt x="1253254" y="978027"/>
                  </a:cubicBezTo>
                  <a:cubicBezTo>
                    <a:pt x="1253254" y="985065"/>
                    <a:pt x="1253254" y="995622"/>
                    <a:pt x="1260295" y="999141"/>
                  </a:cubicBezTo>
                  <a:cubicBezTo>
                    <a:pt x="1260295" y="988584"/>
                    <a:pt x="1270856" y="992103"/>
                    <a:pt x="1277897" y="992103"/>
                  </a:cubicBezTo>
                  <a:cubicBezTo>
                    <a:pt x="1281417" y="978027"/>
                    <a:pt x="1284937" y="967469"/>
                    <a:pt x="1291978" y="963950"/>
                  </a:cubicBezTo>
                  <a:cubicBezTo>
                    <a:pt x="1306060" y="953392"/>
                    <a:pt x="1302540" y="963950"/>
                    <a:pt x="1320141" y="963950"/>
                  </a:cubicBezTo>
                  <a:cubicBezTo>
                    <a:pt x="1320141" y="956912"/>
                    <a:pt x="1320141" y="949873"/>
                    <a:pt x="1330703" y="949873"/>
                  </a:cubicBezTo>
                  <a:cubicBezTo>
                    <a:pt x="1330703" y="939316"/>
                    <a:pt x="1341263" y="935797"/>
                    <a:pt x="1330703" y="932278"/>
                  </a:cubicBezTo>
                  <a:cubicBezTo>
                    <a:pt x="1330703" y="935797"/>
                    <a:pt x="1330703" y="939316"/>
                    <a:pt x="1327182" y="939316"/>
                  </a:cubicBezTo>
                  <a:cubicBezTo>
                    <a:pt x="1323662" y="932278"/>
                    <a:pt x="1327182" y="918201"/>
                    <a:pt x="1320141" y="918201"/>
                  </a:cubicBezTo>
                  <a:cubicBezTo>
                    <a:pt x="1309580" y="928758"/>
                    <a:pt x="1281417" y="949873"/>
                    <a:pt x="1267336" y="932278"/>
                  </a:cubicBezTo>
                  <a:cubicBezTo>
                    <a:pt x="1263815" y="914682"/>
                    <a:pt x="1295499" y="935797"/>
                    <a:pt x="1284937" y="911163"/>
                  </a:cubicBezTo>
                  <a:cubicBezTo>
                    <a:pt x="1281417" y="911163"/>
                    <a:pt x="1274377" y="911163"/>
                    <a:pt x="1274377" y="904124"/>
                  </a:cubicBezTo>
                  <a:close/>
                  <a:moveTo>
                    <a:pt x="2437355" y="854218"/>
                  </a:moveTo>
                  <a:cubicBezTo>
                    <a:pt x="2452633" y="855718"/>
                    <a:pt x="2468405" y="863720"/>
                    <a:pt x="2468405" y="855718"/>
                  </a:cubicBezTo>
                  <a:cubicBezTo>
                    <a:pt x="2475413" y="862831"/>
                    <a:pt x="2482431" y="887726"/>
                    <a:pt x="2475413" y="894839"/>
                  </a:cubicBezTo>
                  <a:cubicBezTo>
                    <a:pt x="2447373" y="891282"/>
                    <a:pt x="2415831" y="898395"/>
                    <a:pt x="2408820" y="880613"/>
                  </a:cubicBezTo>
                  <a:cubicBezTo>
                    <a:pt x="2401813" y="859274"/>
                    <a:pt x="2429849" y="877056"/>
                    <a:pt x="2422841" y="855718"/>
                  </a:cubicBezTo>
                  <a:cubicBezTo>
                    <a:pt x="2427222" y="853940"/>
                    <a:pt x="2432259" y="853717"/>
                    <a:pt x="2437355" y="854218"/>
                  </a:cubicBezTo>
                  <a:close/>
                  <a:moveTo>
                    <a:pt x="1604413" y="835088"/>
                  </a:moveTo>
                  <a:cubicBezTo>
                    <a:pt x="1608598" y="834296"/>
                    <a:pt x="1612454" y="834380"/>
                    <a:pt x="1615371" y="835713"/>
                  </a:cubicBezTo>
                  <a:cubicBezTo>
                    <a:pt x="1619261" y="837491"/>
                    <a:pt x="1621483" y="841492"/>
                    <a:pt x="1620596" y="848605"/>
                  </a:cubicBezTo>
                  <a:cubicBezTo>
                    <a:pt x="1599256" y="845049"/>
                    <a:pt x="1592143" y="852162"/>
                    <a:pt x="1574361" y="855718"/>
                  </a:cubicBezTo>
                  <a:cubicBezTo>
                    <a:pt x="1576361" y="847716"/>
                    <a:pt x="1591863" y="837464"/>
                    <a:pt x="1604413" y="835088"/>
                  </a:cubicBezTo>
                  <a:close/>
                  <a:moveTo>
                    <a:pt x="5782729" y="794075"/>
                  </a:moveTo>
                  <a:cubicBezTo>
                    <a:pt x="5800511" y="794075"/>
                    <a:pt x="5807624" y="801404"/>
                    <a:pt x="5811180" y="819725"/>
                  </a:cubicBezTo>
                  <a:cubicBezTo>
                    <a:pt x="5793398" y="819725"/>
                    <a:pt x="5779172" y="819725"/>
                    <a:pt x="5775616" y="834382"/>
                  </a:cubicBezTo>
                  <a:cubicBezTo>
                    <a:pt x="5761390" y="834382"/>
                    <a:pt x="5772059" y="808732"/>
                    <a:pt x="5768503" y="801404"/>
                  </a:cubicBezTo>
                  <a:cubicBezTo>
                    <a:pt x="5779172" y="801404"/>
                    <a:pt x="5782729" y="797739"/>
                    <a:pt x="5782729" y="794075"/>
                  </a:cubicBezTo>
                  <a:close/>
                  <a:moveTo>
                    <a:pt x="3032029" y="766808"/>
                  </a:moveTo>
                  <a:cubicBezTo>
                    <a:pt x="3046029" y="777478"/>
                    <a:pt x="3060029" y="784591"/>
                    <a:pt x="3077530" y="788147"/>
                  </a:cubicBezTo>
                  <a:cubicBezTo>
                    <a:pt x="3070529" y="805929"/>
                    <a:pt x="3021530" y="805929"/>
                    <a:pt x="3014528" y="788147"/>
                  </a:cubicBezTo>
                  <a:cubicBezTo>
                    <a:pt x="3004029" y="763252"/>
                    <a:pt x="3035528" y="784591"/>
                    <a:pt x="3032029" y="766808"/>
                  </a:cubicBezTo>
                  <a:close/>
                  <a:moveTo>
                    <a:pt x="3052147" y="735135"/>
                  </a:moveTo>
                  <a:cubicBezTo>
                    <a:pt x="3068284" y="732135"/>
                    <a:pt x="3091755" y="740137"/>
                    <a:pt x="3091755" y="756140"/>
                  </a:cubicBezTo>
                  <a:cubicBezTo>
                    <a:pt x="3060460" y="763253"/>
                    <a:pt x="3067413" y="734802"/>
                    <a:pt x="3039595" y="741915"/>
                  </a:cubicBezTo>
                  <a:cubicBezTo>
                    <a:pt x="3042203" y="738359"/>
                    <a:pt x="3046768" y="736136"/>
                    <a:pt x="3052147" y="735135"/>
                  </a:cubicBezTo>
                  <a:close/>
                  <a:moveTo>
                    <a:pt x="1931973" y="674610"/>
                  </a:moveTo>
                  <a:cubicBezTo>
                    <a:pt x="1937088" y="673620"/>
                    <a:pt x="1947649" y="689456"/>
                    <a:pt x="1950290" y="689456"/>
                  </a:cubicBezTo>
                  <a:cubicBezTo>
                    <a:pt x="1957330" y="692975"/>
                    <a:pt x="1967891" y="685937"/>
                    <a:pt x="1974931" y="689456"/>
                  </a:cubicBezTo>
                  <a:cubicBezTo>
                    <a:pt x="1978453" y="689456"/>
                    <a:pt x="1964371" y="700014"/>
                    <a:pt x="1967891" y="703533"/>
                  </a:cubicBezTo>
                  <a:cubicBezTo>
                    <a:pt x="1971411" y="703533"/>
                    <a:pt x="1985493" y="700014"/>
                    <a:pt x="1989013" y="703533"/>
                  </a:cubicBezTo>
                  <a:cubicBezTo>
                    <a:pt x="1992534" y="707052"/>
                    <a:pt x="1985493" y="717609"/>
                    <a:pt x="1989013" y="721129"/>
                  </a:cubicBezTo>
                  <a:cubicBezTo>
                    <a:pt x="1989013" y="724648"/>
                    <a:pt x="1999574" y="721129"/>
                    <a:pt x="2003094" y="721129"/>
                  </a:cubicBezTo>
                  <a:cubicBezTo>
                    <a:pt x="2006616" y="738724"/>
                    <a:pt x="1989013" y="731686"/>
                    <a:pt x="2003094" y="749282"/>
                  </a:cubicBezTo>
                  <a:cubicBezTo>
                    <a:pt x="2003094" y="752801"/>
                    <a:pt x="2010136" y="752801"/>
                    <a:pt x="2006616" y="759839"/>
                  </a:cubicBezTo>
                  <a:cubicBezTo>
                    <a:pt x="2006616" y="759839"/>
                    <a:pt x="2003094" y="763358"/>
                    <a:pt x="2003094" y="766877"/>
                  </a:cubicBezTo>
                  <a:cubicBezTo>
                    <a:pt x="1999574" y="777435"/>
                    <a:pt x="1996054" y="780954"/>
                    <a:pt x="1996054" y="787992"/>
                  </a:cubicBezTo>
                  <a:cubicBezTo>
                    <a:pt x="1992534" y="798550"/>
                    <a:pt x="2038299" y="802069"/>
                    <a:pt x="2027737" y="780954"/>
                  </a:cubicBezTo>
                  <a:cubicBezTo>
                    <a:pt x="2041819" y="780954"/>
                    <a:pt x="2034779" y="798550"/>
                    <a:pt x="2052380" y="795031"/>
                  </a:cubicBezTo>
                  <a:cubicBezTo>
                    <a:pt x="2041819" y="805588"/>
                    <a:pt x="2059420" y="805588"/>
                    <a:pt x="2052380" y="826703"/>
                  </a:cubicBezTo>
                  <a:cubicBezTo>
                    <a:pt x="2084063" y="830222"/>
                    <a:pt x="2077023" y="805588"/>
                    <a:pt x="2098145" y="819665"/>
                  </a:cubicBezTo>
                  <a:cubicBezTo>
                    <a:pt x="2105186" y="823184"/>
                    <a:pt x="2105186" y="816146"/>
                    <a:pt x="2105186" y="812626"/>
                  </a:cubicBezTo>
                  <a:cubicBezTo>
                    <a:pt x="2122788" y="819665"/>
                    <a:pt x="2098145" y="819665"/>
                    <a:pt x="2112226" y="833741"/>
                  </a:cubicBezTo>
                  <a:cubicBezTo>
                    <a:pt x="2112226" y="833741"/>
                    <a:pt x="2126308" y="840780"/>
                    <a:pt x="2126308" y="840780"/>
                  </a:cubicBezTo>
                  <a:cubicBezTo>
                    <a:pt x="2126308" y="851337"/>
                    <a:pt x="2101666" y="858375"/>
                    <a:pt x="2112226" y="879490"/>
                  </a:cubicBezTo>
                  <a:cubicBezTo>
                    <a:pt x="2115747" y="893567"/>
                    <a:pt x="2133349" y="868933"/>
                    <a:pt x="2126308" y="900605"/>
                  </a:cubicBezTo>
                  <a:cubicBezTo>
                    <a:pt x="2133349" y="900605"/>
                    <a:pt x="2140389" y="900605"/>
                    <a:pt x="2147430" y="900605"/>
                  </a:cubicBezTo>
                  <a:cubicBezTo>
                    <a:pt x="2154471" y="893567"/>
                    <a:pt x="2161512" y="883009"/>
                    <a:pt x="2157992" y="865414"/>
                  </a:cubicBezTo>
                  <a:cubicBezTo>
                    <a:pt x="2168552" y="861895"/>
                    <a:pt x="2172073" y="858375"/>
                    <a:pt x="2172073" y="847818"/>
                  </a:cubicBezTo>
                  <a:cubicBezTo>
                    <a:pt x="2193195" y="854856"/>
                    <a:pt x="2175593" y="826703"/>
                    <a:pt x="2196715" y="833741"/>
                  </a:cubicBezTo>
                  <a:cubicBezTo>
                    <a:pt x="2196715" y="819665"/>
                    <a:pt x="2196715" y="802069"/>
                    <a:pt x="2196715" y="787992"/>
                  </a:cubicBezTo>
                  <a:cubicBezTo>
                    <a:pt x="2221358" y="784473"/>
                    <a:pt x="2231919" y="780954"/>
                    <a:pt x="2249521" y="787992"/>
                  </a:cubicBezTo>
                  <a:cubicBezTo>
                    <a:pt x="2256562" y="791512"/>
                    <a:pt x="2253041" y="802069"/>
                    <a:pt x="2256562" y="805588"/>
                  </a:cubicBezTo>
                  <a:cubicBezTo>
                    <a:pt x="2260082" y="809107"/>
                    <a:pt x="2267123" y="805588"/>
                    <a:pt x="2270644" y="805588"/>
                  </a:cubicBezTo>
                  <a:cubicBezTo>
                    <a:pt x="2277684" y="809107"/>
                    <a:pt x="2281204" y="819665"/>
                    <a:pt x="2291766" y="819665"/>
                  </a:cubicBezTo>
                  <a:cubicBezTo>
                    <a:pt x="2291766" y="840780"/>
                    <a:pt x="2281204" y="847818"/>
                    <a:pt x="2270644" y="854856"/>
                  </a:cubicBezTo>
                  <a:cubicBezTo>
                    <a:pt x="2284725" y="861895"/>
                    <a:pt x="2277684" y="886529"/>
                    <a:pt x="2295286" y="893567"/>
                  </a:cubicBezTo>
                  <a:cubicBezTo>
                    <a:pt x="2291766" y="907643"/>
                    <a:pt x="2274164" y="911163"/>
                    <a:pt x="2270644" y="925239"/>
                  </a:cubicBezTo>
                  <a:cubicBezTo>
                    <a:pt x="2260082" y="925239"/>
                    <a:pt x="2253041" y="935797"/>
                    <a:pt x="2249521" y="925239"/>
                  </a:cubicBezTo>
                  <a:cubicBezTo>
                    <a:pt x="2238960" y="932278"/>
                    <a:pt x="2238960" y="949873"/>
                    <a:pt x="2231919" y="956912"/>
                  </a:cubicBezTo>
                  <a:cubicBezTo>
                    <a:pt x="2224878" y="953392"/>
                    <a:pt x="2235440" y="939316"/>
                    <a:pt x="2203756" y="946354"/>
                  </a:cubicBezTo>
                  <a:cubicBezTo>
                    <a:pt x="2203756" y="939316"/>
                    <a:pt x="2214318" y="939316"/>
                    <a:pt x="2217838" y="939316"/>
                  </a:cubicBezTo>
                  <a:cubicBezTo>
                    <a:pt x="2203756" y="918201"/>
                    <a:pt x="2179114" y="946354"/>
                    <a:pt x="2157992" y="939316"/>
                  </a:cubicBezTo>
                  <a:cubicBezTo>
                    <a:pt x="2165032" y="960431"/>
                    <a:pt x="2157992" y="953392"/>
                    <a:pt x="2157992" y="978027"/>
                  </a:cubicBezTo>
                  <a:cubicBezTo>
                    <a:pt x="2150951" y="978027"/>
                    <a:pt x="2154471" y="970988"/>
                    <a:pt x="2150951" y="963950"/>
                  </a:cubicBezTo>
                  <a:cubicBezTo>
                    <a:pt x="2136869" y="967469"/>
                    <a:pt x="2140389" y="988584"/>
                    <a:pt x="2119267" y="985065"/>
                  </a:cubicBezTo>
                  <a:cubicBezTo>
                    <a:pt x="2122788" y="992103"/>
                    <a:pt x="2133349" y="988584"/>
                    <a:pt x="2133349" y="999141"/>
                  </a:cubicBezTo>
                  <a:cubicBezTo>
                    <a:pt x="2133349" y="1009699"/>
                    <a:pt x="2126308" y="1013218"/>
                    <a:pt x="2126308" y="1023775"/>
                  </a:cubicBezTo>
                  <a:cubicBezTo>
                    <a:pt x="2112226" y="1009699"/>
                    <a:pt x="2091104" y="1048409"/>
                    <a:pt x="2087583" y="1044890"/>
                  </a:cubicBezTo>
                  <a:cubicBezTo>
                    <a:pt x="2084063" y="1041371"/>
                    <a:pt x="2073502" y="1034333"/>
                    <a:pt x="2073502" y="1055448"/>
                  </a:cubicBezTo>
                  <a:cubicBezTo>
                    <a:pt x="2066462" y="1055448"/>
                    <a:pt x="2055900" y="1055448"/>
                    <a:pt x="2048860" y="1055448"/>
                  </a:cubicBezTo>
                  <a:cubicBezTo>
                    <a:pt x="2038299" y="1058967"/>
                    <a:pt x="2041819" y="1073044"/>
                    <a:pt x="2041819" y="1083601"/>
                  </a:cubicBezTo>
                  <a:cubicBezTo>
                    <a:pt x="2031257" y="1076563"/>
                    <a:pt x="2027737" y="1076563"/>
                    <a:pt x="2027737" y="1090639"/>
                  </a:cubicBezTo>
                  <a:cubicBezTo>
                    <a:pt x="2013656" y="1076563"/>
                    <a:pt x="2010136" y="1087120"/>
                    <a:pt x="1996054" y="1090639"/>
                  </a:cubicBezTo>
                  <a:cubicBezTo>
                    <a:pt x="1999574" y="1094158"/>
                    <a:pt x="2003094" y="1104716"/>
                    <a:pt x="2003094" y="1115273"/>
                  </a:cubicBezTo>
                  <a:cubicBezTo>
                    <a:pt x="1985493" y="1101197"/>
                    <a:pt x="1992534" y="1118793"/>
                    <a:pt x="1981973" y="1136388"/>
                  </a:cubicBezTo>
                  <a:cubicBezTo>
                    <a:pt x="1974931" y="1150465"/>
                    <a:pt x="1957330" y="1164541"/>
                    <a:pt x="1953810" y="1192695"/>
                  </a:cubicBezTo>
                  <a:cubicBezTo>
                    <a:pt x="1939728" y="1203252"/>
                    <a:pt x="1932687" y="1220848"/>
                    <a:pt x="1922127" y="1234924"/>
                  </a:cubicBezTo>
                  <a:cubicBezTo>
                    <a:pt x="1922127" y="1245482"/>
                    <a:pt x="1929167" y="1234924"/>
                    <a:pt x="1929167" y="1234924"/>
                  </a:cubicBezTo>
                  <a:cubicBezTo>
                    <a:pt x="1936208" y="1234924"/>
                    <a:pt x="1932687" y="1238444"/>
                    <a:pt x="1936208" y="1241963"/>
                  </a:cubicBezTo>
                  <a:cubicBezTo>
                    <a:pt x="1939728" y="1241963"/>
                    <a:pt x="1946768" y="1252520"/>
                    <a:pt x="1950290" y="1252520"/>
                  </a:cubicBezTo>
                  <a:cubicBezTo>
                    <a:pt x="1953810" y="1256039"/>
                    <a:pt x="1960850" y="1238444"/>
                    <a:pt x="1974931" y="1252520"/>
                  </a:cubicBezTo>
                  <a:cubicBezTo>
                    <a:pt x="1978453" y="1256039"/>
                    <a:pt x="1981973" y="1259559"/>
                    <a:pt x="1989013" y="1259559"/>
                  </a:cubicBezTo>
                  <a:cubicBezTo>
                    <a:pt x="1989013" y="1270116"/>
                    <a:pt x="1989013" y="1277154"/>
                    <a:pt x="1989013" y="1287712"/>
                  </a:cubicBezTo>
                  <a:cubicBezTo>
                    <a:pt x="1989013" y="1294750"/>
                    <a:pt x="1999574" y="1291231"/>
                    <a:pt x="2003094" y="1298269"/>
                  </a:cubicBezTo>
                  <a:cubicBezTo>
                    <a:pt x="2006616" y="1305307"/>
                    <a:pt x="2017176" y="1305307"/>
                    <a:pt x="2013656" y="1319384"/>
                  </a:cubicBezTo>
                  <a:cubicBezTo>
                    <a:pt x="2048860" y="1315865"/>
                    <a:pt x="2073502" y="1326422"/>
                    <a:pt x="2094625" y="1319384"/>
                  </a:cubicBezTo>
                  <a:cubicBezTo>
                    <a:pt x="2098145" y="1344018"/>
                    <a:pt x="2126308" y="1336980"/>
                    <a:pt x="2140389" y="1351056"/>
                  </a:cubicBezTo>
                  <a:cubicBezTo>
                    <a:pt x="2143910" y="1354576"/>
                    <a:pt x="2143910" y="1351056"/>
                    <a:pt x="2147430" y="1358095"/>
                  </a:cubicBezTo>
                  <a:cubicBezTo>
                    <a:pt x="2147430" y="1368652"/>
                    <a:pt x="2154471" y="1358095"/>
                    <a:pt x="2150951" y="1358095"/>
                  </a:cubicBezTo>
                  <a:cubicBezTo>
                    <a:pt x="2161512" y="1358095"/>
                    <a:pt x="2161512" y="1368652"/>
                    <a:pt x="2165032" y="1372171"/>
                  </a:cubicBezTo>
                  <a:cubicBezTo>
                    <a:pt x="2175593" y="1375690"/>
                    <a:pt x="2189675" y="1368652"/>
                    <a:pt x="2186155" y="1386248"/>
                  </a:cubicBezTo>
                  <a:cubicBezTo>
                    <a:pt x="2221358" y="1382729"/>
                    <a:pt x="2238960" y="1396805"/>
                    <a:pt x="2270644" y="1396805"/>
                  </a:cubicBezTo>
                  <a:cubicBezTo>
                    <a:pt x="2270644" y="1417920"/>
                    <a:pt x="2267123" y="1439035"/>
                    <a:pt x="2277684" y="1449593"/>
                  </a:cubicBezTo>
                  <a:cubicBezTo>
                    <a:pt x="2277684" y="1449593"/>
                    <a:pt x="2284725" y="1460150"/>
                    <a:pt x="2284725" y="1456631"/>
                  </a:cubicBezTo>
                  <a:cubicBezTo>
                    <a:pt x="2284725" y="1463669"/>
                    <a:pt x="2277684" y="1470707"/>
                    <a:pt x="2277684" y="1470707"/>
                  </a:cubicBezTo>
                  <a:cubicBezTo>
                    <a:pt x="2281204" y="1477746"/>
                    <a:pt x="2284725" y="1470707"/>
                    <a:pt x="2291766" y="1477746"/>
                  </a:cubicBezTo>
                  <a:cubicBezTo>
                    <a:pt x="2291766" y="1477746"/>
                    <a:pt x="2277684" y="1495342"/>
                    <a:pt x="2295286" y="1488303"/>
                  </a:cubicBezTo>
                  <a:cubicBezTo>
                    <a:pt x="2291766" y="1495342"/>
                    <a:pt x="2288245" y="1498861"/>
                    <a:pt x="2291766" y="1509418"/>
                  </a:cubicBezTo>
                  <a:cubicBezTo>
                    <a:pt x="2291766" y="1516457"/>
                    <a:pt x="2295286" y="1512937"/>
                    <a:pt x="2295286" y="1509418"/>
                  </a:cubicBezTo>
                  <a:cubicBezTo>
                    <a:pt x="2305847" y="1509418"/>
                    <a:pt x="2298807" y="1519976"/>
                    <a:pt x="2302327" y="1523495"/>
                  </a:cubicBezTo>
                  <a:cubicBezTo>
                    <a:pt x="2305847" y="1523495"/>
                    <a:pt x="2312888" y="1519976"/>
                    <a:pt x="2316408" y="1523495"/>
                  </a:cubicBezTo>
                  <a:cubicBezTo>
                    <a:pt x="2323449" y="1530533"/>
                    <a:pt x="2348091" y="1530533"/>
                    <a:pt x="2369214" y="1523495"/>
                  </a:cubicBezTo>
                  <a:cubicBezTo>
                    <a:pt x="2376254" y="1495342"/>
                    <a:pt x="2376254" y="1481265"/>
                    <a:pt x="2369214" y="1456631"/>
                  </a:cubicBezTo>
                  <a:cubicBezTo>
                    <a:pt x="2372734" y="1449593"/>
                    <a:pt x="2358653" y="1453112"/>
                    <a:pt x="2355133" y="1449593"/>
                  </a:cubicBezTo>
                  <a:cubicBezTo>
                    <a:pt x="2348091" y="1439035"/>
                    <a:pt x="2365694" y="1417920"/>
                    <a:pt x="2341051" y="1424959"/>
                  </a:cubicBezTo>
                  <a:cubicBezTo>
                    <a:pt x="2348091" y="1417920"/>
                    <a:pt x="2358653" y="1417920"/>
                    <a:pt x="2355133" y="1403844"/>
                  </a:cubicBezTo>
                  <a:cubicBezTo>
                    <a:pt x="2383296" y="1410882"/>
                    <a:pt x="2379776" y="1389767"/>
                    <a:pt x="2400897" y="1389767"/>
                  </a:cubicBezTo>
                  <a:cubicBezTo>
                    <a:pt x="2411459" y="1393286"/>
                    <a:pt x="2404417" y="1375690"/>
                    <a:pt x="2407939" y="1372171"/>
                  </a:cubicBezTo>
                  <a:cubicBezTo>
                    <a:pt x="2407939" y="1372171"/>
                    <a:pt x="2425540" y="1379210"/>
                    <a:pt x="2429060" y="1372171"/>
                  </a:cubicBezTo>
                  <a:cubicBezTo>
                    <a:pt x="2411459" y="1344018"/>
                    <a:pt x="2436102" y="1315865"/>
                    <a:pt x="2422020" y="1298269"/>
                  </a:cubicBezTo>
                  <a:cubicBezTo>
                    <a:pt x="2422020" y="1291231"/>
                    <a:pt x="2411459" y="1298269"/>
                    <a:pt x="2414979" y="1298269"/>
                  </a:cubicBezTo>
                  <a:cubicBezTo>
                    <a:pt x="2404417" y="1291231"/>
                    <a:pt x="2414979" y="1277154"/>
                    <a:pt x="2393857" y="1280673"/>
                  </a:cubicBezTo>
                  <a:cubicBezTo>
                    <a:pt x="2397377" y="1266597"/>
                    <a:pt x="2386816" y="1266597"/>
                    <a:pt x="2386816" y="1252520"/>
                  </a:cubicBezTo>
                  <a:cubicBezTo>
                    <a:pt x="2386816" y="1238444"/>
                    <a:pt x="2393857" y="1231405"/>
                    <a:pt x="2407939" y="1234924"/>
                  </a:cubicBezTo>
                  <a:cubicBezTo>
                    <a:pt x="2397377" y="1227886"/>
                    <a:pt x="2414979" y="1189175"/>
                    <a:pt x="2386816" y="1189175"/>
                  </a:cubicBezTo>
                  <a:cubicBezTo>
                    <a:pt x="2393857" y="1182137"/>
                    <a:pt x="2393857" y="1178618"/>
                    <a:pt x="2393857" y="1168061"/>
                  </a:cubicBezTo>
                  <a:cubicBezTo>
                    <a:pt x="2393857" y="1168061"/>
                    <a:pt x="2386816" y="1164541"/>
                    <a:pt x="2386816" y="1161022"/>
                  </a:cubicBezTo>
                  <a:cubicBezTo>
                    <a:pt x="2390336" y="1161022"/>
                    <a:pt x="2397377" y="1161022"/>
                    <a:pt x="2393857" y="1153984"/>
                  </a:cubicBezTo>
                  <a:cubicBezTo>
                    <a:pt x="2393857" y="1150465"/>
                    <a:pt x="2386816" y="1146946"/>
                    <a:pt x="2386816" y="1143427"/>
                  </a:cubicBezTo>
                  <a:cubicBezTo>
                    <a:pt x="2386816" y="1132869"/>
                    <a:pt x="2400897" y="1118793"/>
                    <a:pt x="2386816" y="1115273"/>
                  </a:cubicBezTo>
                  <a:cubicBezTo>
                    <a:pt x="2390336" y="1104716"/>
                    <a:pt x="2443142" y="1101197"/>
                    <a:pt x="2436102" y="1122312"/>
                  </a:cubicBezTo>
                  <a:cubicBezTo>
                    <a:pt x="2460744" y="1122312"/>
                    <a:pt x="2495950" y="1129350"/>
                    <a:pt x="2506511" y="1108235"/>
                  </a:cubicBezTo>
                  <a:cubicBezTo>
                    <a:pt x="2520593" y="1125831"/>
                    <a:pt x="2555797" y="1125831"/>
                    <a:pt x="2552276" y="1161022"/>
                  </a:cubicBezTo>
                  <a:cubicBezTo>
                    <a:pt x="2569878" y="1161022"/>
                    <a:pt x="2587480" y="1161022"/>
                    <a:pt x="2605082" y="1161022"/>
                  </a:cubicBezTo>
                  <a:cubicBezTo>
                    <a:pt x="2601562" y="1171580"/>
                    <a:pt x="2608602" y="1175099"/>
                    <a:pt x="2619164" y="1175099"/>
                  </a:cubicBezTo>
                  <a:cubicBezTo>
                    <a:pt x="2619164" y="1189175"/>
                    <a:pt x="2615643" y="1199733"/>
                    <a:pt x="2619164" y="1213810"/>
                  </a:cubicBezTo>
                  <a:cubicBezTo>
                    <a:pt x="2619164" y="1227886"/>
                    <a:pt x="2636765" y="1241963"/>
                    <a:pt x="2626204" y="1245482"/>
                  </a:cubicBezTo>
                  <a:cubicBezTo>
                    <a:pt x="2626204" y="1256039"/>
                    <a:pt x="2636765" y="1252520"/>
                    <a:pt x="2643806" y="1252520"/>
                  </a:cubicBezTo>
                  <a:cubicBezTo>
                    <a:pt x="2640286" y="1273635"/>
                    <a:pt x="2668449" y="1263078"/>
                    <a:pt x="2650847" y="1280673"/>
                  </a:cubicBezTo>
                  <a:cubicBezTo>
                    <a:pt x="2679010" y="1284193"/>
                    <a:pt x="2686051" y="1270116"/>
                    <a:pt x="2710693" y="1273635"/>
                  </a:cubicBezTo>
                  <a:cubicBezTo>
                    <a:pt x="2710693" y="1266597"/>
                    <a:pt x="2707173" y="1263078"/>
                    <a:pt x="2703653" y="1259559"/>
                  </a:cubicBezTo>
                  <a:cubicBezTo>
                    <a:pt x="2707173" y="1245482"/>
                    <a:pt x="2714214" y="1245482"/>
                    <a:pt x="2724775" y="1252520"/>
                  </a:cubicBezTo>
                  <a:cubicBezTo>
                    <a:pt x="2714214" y="1231405"/>
                    <a:pt x="2738856" y="1234924"/>
                    <a:pt x="2742377" y="1227886"/>
                  </a:cubicBezTo>
                  <a:cubicBezTo>
                    <a:pt x="2745897" y="1220848"/>
                    <a:pt x="2735336" y="1220848"/>
                    <a:pt x="2735336" y="1220848"/>
                  </a:cubicBezTo>
                  <a:cubicBezTo>
                    <a:pt x="2735336" y="1213810"/>
                    <a:pt x="2749417" y="1210290"/>
                    <a:pt x="2763499" y="1206771"/>
                  </a:cubicBezTo>
                  <a:cubicBezTo>
                    <a:pt x="2749417" y="1220848"/>
                    <a:pt x="2759979" y="1220848"/>
                    <a:pt x="2774060" y="1241963"/>
                  </a:cubicBezTo>
                  <a:cubicBezTo>
                    <a:pt x="2784621" y="1249001"/>
                    <a:pt x="2791662" y="1266597"/>
                    <a:pt x="2816305" y="1266597"/>
                  </a:cubicBezTo>
                  <a:cubicBezTo>
                    <a:pt x="2812784" y="1273635"/>
                    <a:pt x="2802223" y="1270116"/>
                    <a:pt x="2802223" y="1280673"/>
                  </a:cubicBezTo>
                  <a:cubicBezTo>
                    <a:pt x="2805744" y="1287712"/>
                    <a:pt x="2816305" y="1287712"/>
                    <a:pt x="2816305" y="1298269"/>
                  </a:cubicBezTo>
                  <a:cubicBezTo>
                    <a:pt x="2823345" y="1301788"/>
                    <a:pt x="2819825" y="1287712"/>
                    <a:pt x="2823345" y="1287712"/>
                  </a:cubicBezTo>
                  <a:cubicBezTo>
                    <a:pt x="2837427" y="1280673"/>
                    <a:pt x="2816305" y="1312346"/>
                    <a:pt x="2840947" y="1305307"/>
                  </a:cubicBezTo>
                  <a:cubicBezTo>
                    <a:pt x="2830386" y="1322903"/>
                    <a:pt x="2844468" y="1329941"/>
                    <a:pt x="2826866" y="1344018"/>
                  </a:cubicBezTo>
                  <a:cubicBezTo>
                    <a:pt x="2830386" y="1358095"/>
                    <a:pt x="2847988" y="1351056"/>
                    <a:pt x="2855029" y="1358095"/>
                  </a:cubicBezTo>
                  <a:cubicBezTo>
                    <a:pt x="2855029" y="1361614"/>
                    <a:pt x="2844468" y="1368652"/>
                    <a:pt x="2847988" y="1372171"/>
                  </a:cubicBezTo>
                  <a:cubicBezTo>
                    <a:pt x="2851508" y="1375690"/>
                    <a:pt x="2862070" y="1375690"/>
                    <a:pt x="2869110" y="1379210"/>
                  </a:cubicBezTo>
                  <a:cubicBezTo>
                    <a:pt x="2872631" y="1379210"/>
                    <a:pt x="2876151" y="1389767"/>
                    <a:pt x="2879671" y="1389767"/>
                  </a:cubicBezTo>
                  <a:cubicBezTo>
                    <a:pt x="2890233" y="1396805"/>
                    <a:pt x="2904314" y="1400325"/>
                    <a:pt x="2914875" y="1410882"/>
                  </a:cubicBezTo>
                  <a:cubicBezTo>
                    <a:pt x="2921916" y="1414401"/>
                    <a:pt x="2928957" y="1386248"/>
                    <a:pt x="2932477" y="1403844"/>
                  </a:cubicBezTo>
                  <a:cubicBezTo>
                    <a:pt x="2932477" y="1421439"/>
                    <a:pt x="2918396" y="1421439"/>
                    <a:pt x="2900794" y="1424959"/>
                  </a:cubicBezTo>
                  <a:cubicBezTo>
                    <a:pt x="2911355" y="1435516"/>
                    <a:pt x="2932477" y="1442554"/>
                    <a:pt x="2953599" y="1442554"/>
                  </a:cubicBezTo>
                  <a:cubicBezTo>
                    <a:pt x="2950079" y="1453112"/>
                    <a:pt x="2957120" y="1456631"/>
                    <a:pt x="2967681" y="1456631"/>
                  </a:cubicBezTo>
                  <a:cubicBezTo>
                    <a:pt x="2964161" y="1470707"/>
                    <a:pt x="2967681" y="1477746"/>
                    <a:pt x="2978242" y="1477746"/>
                  </a:cubicBezTo>
                  <a:cubicBezTo>
                    <a:pt x="2974722" y="1484784"/>
                    <a:pt x="2971201" y="1495342"/>
                    <a:pt x="2971201" y="1509418"/>
                  </a:cubicBezTo>
                  <a:cubicBezTo>
                    <a:pt x="2960640" y="1512937"/>
                    <a:pt x="2946559" y="1512937"/>
                    <a:pt x="2932477" y="1523495"/>
                  </a:cubicBezTo>
                  <a:cubicBezTo>
                    <a:pt x="2928957" y="1523495"/>
                    <a:pt x="2932477" y="1527014"/>
                    <a:pt x="2925436" y="1530533"/>
                  </a:cubicBezTo>
                  <a:cubicBezTo>
                    <a:pt x="2918396" y="1530533"/>
                    <a:pt x="2914875" y="1530533"/>
                    <a:pt x="2914875" y="1534052"/>
                  </a:cubicBezTo>
                  <a:cubicBezTo>
                    <a:pt x="2911355" y="1548129"/>
                    <a:pt x="2897273" y="1537571"/>
                    <a:pt x="2900794" y="1534052"/>
                  </a:cubicBezTo>
                  <a:cubicBezTo>
                    <a:pt x="2897273" y="1537571"/>
                    <a:pt x="2890233" y="1544610"/>
                    <a:pt x="2886712" y="1548129"/>
                  </a:cubicBezTo>
                  <a:cubicBezTo>
                    <a:pt x="2886712" y="1551648"/>
                    <a:pt x="2883192" y="1565725"/>
                    <a:pt x="2879671" y="1569244"/>
                  </a:cubicBezTo>
                  <a:cubicBezTo>
                    <a:pt x="2876151" y="1572763"/>
                    <a:pt x="2851508" y="1565725"/>
                    <a:pt x="2869110" y="1576282"/>
                  </a:cubicBezTo>
                  <a:cubicBezTo>
                    <a:pt x="2858549" y="1586839"/>
                    <a:pt x="2837427" y="1579801"/>
                    <a:pt x="2826866" y="1579801"/>
                  </a:cubicBezTo>
                  <a:cubicBezTo>
                    <a:pt x="2812784" y="1583320"/>
                    <a:pt x="2802223" y="1583320"/>
                    <a:pt x="2788142" y="1579801"/>
                  </a:cubicBezTo>
                  <a:cubicBezTo>
                    <a:pt x="2777581" y="1579801"/>
                    <a:pt x="2777581" y="1576282"/>
                    <a:pt x="2770540" y="1576282"/>
                  </a:cubicBezTo>
                  <a:cubicBezTo>
                    <a:pt x="2738856" y="1569244"/>
                    <a:pt x="2710693" y="1576282"/>
                    <a:pt x="2682530" y="1579801"/>
                  </a:cubicBezTo>
                  <a:cubicBezTo>
                    <a:pt x="2661408" y="1590359"/>
                    <a:pt x="2654367" y="1614993"/>
                    <a:pt x="2626204" y="1622031"/>
                  </a:cubicBezTo>
                  <a:cubicBezTo>
                    <a:pt x="2640286" y="1636108"/>
                    <a:pt x="2612123" y="1636108"/>
                    <a:pt x="2605082" y="1646665"/>
                  </a:cubicBezTo>
                  <a:cubicBezTo>
                    <a:pt x="2608602" y="1653703"/>
                    <a:pt x="2612123" y="1657223"/>
                    <a:pt x="2612123" y="1667780"/>
                  </a:cubicBezTo>
                  <a:cubicBezTo>
                    <a:pt x="2622684" y="1660742"/>
                    <a:pt x="2622684" y="1646665"/>
                    <a:pt x="2629725" y="1639627"/>
                  </a:cubicBezTo>
                  <a:cubicBezTo>
                    <a:pt x="2636765" y="1636108"/>
                    <a:pt x="2657888" y="1639627"/>
                    <a:pt x="2657888" y="1625550"/>
                  </a:cubicBezTo>
                  <a:cubicBezTo>
                    <a:pt x="2657888" y="1604435"/>
                    <a:pt x="2668449" y="1643146"/>
                    <a:pt x="2671969" y="1614993"/>
                  </a:cubicBezTo>
                  <a:cubicBezTo>
                    <a:pt x="2679010" y="1607954"/>
                    <a:pt x="2682530" y="1622031"/>
                    <a:pt x="2682530" y="1622031"/>
                  </a:cubicBezTo>
                  <a:cubicBezTo>
                    <a:pt x="2689571" y="1618512"/>
                    <a:pt x="2686051" y="1607954"/>
                    <a:pt x="2689571" y="1607954"/>
                  </a:cubicBezTo>
                  <a:cubicBezTo>
                    <a:pt x="2703653" y="1604435"/>
                    <a:pt x="2714214" y="1607954"/>
                    <a:pt x="2735336" y="1607954"/>
                  </a:cubicBezTo>
                  <a:cubicBezTo>
                    <a:pt x="2738856" y="1614993"/>
                    <a:pt x="2742377" y="1611473"/>
                    <a:pt x="2742377" y="1607954"/>
                  </a:cubicBezTo>
                  <a:cubicBezTo>
                    <a:pt x="2752938" y="1604435"/>
                    <a:pt x="2752938" y="1643146"/>
                    <a:pt x="2735336" y="1632588"/>
                  </a:cubicBezTo>
                  <a:cubicBezTo>
                    <a:pt x="2752938" y="1650184"/>
                    <a:pt x="2724775" y="1653703"/>
                    <a:pt x="2728295" y="1678337"/>
                  </a:cubicBezTo>
                  <a:cubicBezTo>
                    <a:pt x="2731816" y="1685376"/>
                    <a:pt x="2735336" y="1688895"/>
                    <a:pt x="2735336" y="1699452"/>
                  </a:cubicBezTo>
                  <a:cubicBezTo>
                    <a:pt x="2742377" y="1695933"/>
                    <a:pt x="2749417" y="1692414"/>
                    <a:pt x="2749417" y="1699452"/>
                  </a:cubicBezTo>
                  <a:cubicBezTo>
                    <a:pt x="2749417" y="1706491"/>
                    <a:pt x="2756458" y="1702971"/>
                    <a:pt x="2763499" y="1706491"/>
                  </a:cubicBezTo>
                  <a:cubicBezTo>
                    <a:pt x="2767019" y="1706491"/>
                    <a:pt x="2774060" y="1717048"/>
                    <a:pt x="2774060" y="1720567"/>
                  </a:cubicBezTo>
                  <a:cubicBezTo>
                    <a:pt x="2777581" y="1720567"/>
                    <a:pt x="2784621" y="1717048"/>
                    <a:pt x="2788142" y="1720567"/>
                  </a:cubicBezTo>
                  <a:cubicBezTo>
                    <a:pt x="2791662" y="1720567"/>
                    <a:pt x="2795182" y="1724086"/>
                    <a:pt x="2795182" y="1724086"/>
                  </a:cubicBezTo>
                  <a:cubicBezTo>
                    <a:pt x="2805744" y="1727605"/>
                    <a:pt x="2812784" y="1710010"/>
                    <a:pt x="2823345" y="1724086"/>
                  </a:cubicBezTo>
                  <a:cubicBezTo>
                    <a:pt x="2830386" y="1727605"/>
                    <a:pt x="2823345" y="1713529"/>
                    <a:pt x="2826866" y="1713529"/>
                  </a:cubicBezTo>
                  <a:cubicBezTo>
                    <a:pt x="2830386" y="1710010"/>
                    <a:pt x="2840947" y="1713529"/>
                    <a:pt x="2840947" y="1713529"/>
                  </a:cubicBezTo>
                  <a:cubicBezTo>
                    <a:pt x="2844468" y="1706491"/>
                    <a:pt x="2837427" y="1699452"/>
                    <a:pt x="2840947" y="1692414"/>
                  </a:cubicBezTo>
                  <a:cubicBezTo>
                    <a:pt x="2851508" y="1688895"/>
                    <a:pt x="2855029" y="1699452"/>
                    <a:pt x="2855029" y="1706491"/>
                  </a:cubicBezTo>
                  <a:cubicBezTo>
                    <a:pt x="2858549" y="1717048"/>
                    <a:pt x="2876151" y="1710010"/>
                    <a:pt x="2869110" y="1731125"/>
                  </a:cubicBezTo>
                  <a:cubicBezTo>
                    <a:pt x="2858549" y="1734644"/>
                    <a:pt x="2855029" y="1724086"/>
                    <a:pt x="2847988" y="1724086"/>
                  </a:cubicBezTo>
                  <a:cubicBezTo>
                    <a:pt x="2837427" y="1727605"/>
                    <a:pt x="2837427" y="1741682"/>
                    <a:pt x="2826866" y="1745201"/>
                  </a:cubicBezTo>
                  <a:cubicBezTo>
                    <a:pt x="2823345" y="1748720"/>
                    <a:pt x="2812784" y="1745201"/>
                    <a:pt x="2809264" y="1745201"/>
                  </a:cubicBezTo>
                  <a:cubicBezTo>
                    <a:pt x="2795182" y="1748720"/>
                    <a:pt x="2798703" y="1762797"/>
                    <a:pt x="2774060" y="1759278"/>
                  </a:cubicBezTo>
                  <a:cubicBezTo>
                    <a:pt x="2763499" y="1755759"/>
                    <a:pt x="2767019" y="1773354"/>
                    <a:pt x="2763499" y="1776874"/>
                  </a:cubicBezTo>
                  <a:cubicBezTo>
                    <a:pt x="2759979" y="1780393"/>
                    <a:pt x="2752938" y="1773354"/>
                    <a:pt x="2756458" y="1769835"/>
                  </a:cubicBezTo>
                  <a:cubicBezTo>
                    <a:pt x="2742377" y="1780393"/>
                    <a:pt x="2745897" y="1794469"/>
                    <a:pt x="2724775" y="1790950"/>
                  </a:cubicBezTo>
                  <a:cubicBezTo>
                    <a:pt x="2735336" y="1776874"/>
                    <a:pt x="2721254" y="1783912"/>
                    <a:pt x="2724775" y="1766316"/>
                  </a:cubicBezTo>
                  <a:cubicBezTo>
                    <a:pt x="2735336" y="1759278"/>
                    <a:pt x="2742377" y="1745201"/>
                    <a:pt x="2756458" y="1759278"/>
                  </a:cubicBezTo>
                  <a:cubicBezTo>
                    <a:pt x="2759979" y="1738163"/>
                    <a:pt x="2745897" y="1738163"/>
                    <a:pt x="2735336" y="1731125"/>
                  </a:cubicBezTo>
                  <a:cubicBezTo>
                    <a:pt x="2721254" y="1727605"/>
                    <a:pt x="2710693" y="1752239"/>
                    <a:pt x="2696612" y="1752239"/>
                  </a:cubicBezTo>
                  <a:cubicBezTo>
                    <a:pt x="2696612" y="1752239"/>
                    <a:pt x="2679010" y="1755759"/>
                    <a:pt x="2675490" y="1759278"/>
                  </a:cubicBezTo>
                  <a:cubicBezTo>
                    <a:pt x="2671969" y="1762797"/>
                    <a:pt x="2671969" y="1762797"/>
                    <a:pt x="2671969" y="1769835"/>
                  </a:cubicBezTo>
                  <a:cubicBezTo>
                    <a:pt x="2633245" y="1766316"/>
                    <a:pt x="2636765" y="1790950"/>
                    <a:pt x="2605082" y="1776874"/>
                  </a:cubicBezTo>
                  <a:cubicBezTo>
                    <a:pt x="2615643" y="1787431"/>
                    <a:pt x="2622684" y="1790950"/>
                    <a:pt x="2591000" y="1790950"/>
                  </a:cubicBezTo>
                  <a:cubicBezTo>
                    <a:pt x="2576919" y="1801508"/>
                    <a:pt x="2573399" y="1836699"/>
                    <a:pt x="2591000" y="1843737"/>
                  </a:cubicBezTo>
                  <a:cubicBezTo>
                    <a:pt x="2591000" y="1857814"/>
                    <a:pt x="2573399" y="1850776"/>
                    <a:pt x="2580439" y="1868371"/>
                  </a:cubicBezTo>
                  <a:cubicBezTo>
                    <a:pt x="2573399" y="1871891"/>
                    <a:pt x="2566358" y="1868371"/>
                    <a:pt x="2559317" y="1868371"/>
                  </a:cubicBezTo>
                  <a:cubicBezTo>
                    <a:pt x="2552276" y="1871891"/>
                    <a:pt x="2552276" y="1878929"/>
                    <a:pt x="2545236" y="1882448"/>
                  </a:cubicBezTo>
                  <a:cubicBezTo>
                    <a:pt x="2534674" y="1889486"/>
                    <a:pt x="2517073" y="1885967"/>
                    <a:pt x="2506511" y="1896525"/>
                  </a:cubicBezTo>
                  <a:cubicBezTo>
                    <a:pt x="2502991" y="1900044"/>
                    <a:pt x="2495950" y="1903563"/>
                    <a:pt x="2492430" y="1910601"/>
                  </a:cubicBezTo>
                  <a:cubicBezTo>
                    <a:pt x="2485389" y="1917640"/>
                    <a:pt x="2485389" y="1931716"/>
                    <a:pt x="2474825" y="1942274"/>
                  </a:cubicBezTo>
                  <a:cubicBezTo>
                    <a:pt x="2467785" y="1949312"/>
                    <a:pt x="2453703" y="1949312"/>
                    <a:pt x="2460744" y="1973946"/>
                  </a:cubicBezTo>
                  <a:cubicBezTo>
                    <a:pt x="2446662" y="1973946"/>
                    <a:pt x="2446662" y="1956350"/>
                    <a:pt x="2436102" y="1956350"/>
                  </a:cubicBezTo>
                  <a:cubicBezTo>
                    <a:pt x="2429060" y="1956350"/>
                    <a:pt x="2429060" y="1966908"/>
                    <a:pt x="2422020" y="1966908"/>
                  </a:cubicBezTo>
                  <a:cubicBezTo>
                    <a:pt x="2446662" y="1995061"/>
                    <a:pt x="2443142" y="2016176"/>
                    <a:pt x="2446662" y="2054886"/>
                  </a:cubicBezTo>
                  <a:cubicBezTo>
                    <a:pt x="2432581" y="2047848"/>
                    <a:pt x="2439622" y="2061925"/>
                    <a:pt x="2436102" y="2065444"/>
                  </a:cubicBezTo>
                  <a:cubicBezTo>
                    <a:pt x="2432581" y="2068963"/>
                    <a:pt x="2422020" y="2065444"/>
                    <a:pt x="2422020" y="2065444"/>
                  </a:cubicBezTo>
                  <a:cubicBezTo>
                    <a:pt x="2414979" y="2072482"/>
                    <a:pt x="2414979" y="2076001"/>
                    <a:pt x="2407939" y="2079521"/>
                  </a:cubicBezTo>
                  <a:cubicBezTo>
                    <a:pt x="2400897" y="2086559"/>
                    <a:pt x="2393857" y="2097116"/>
                    <a:pt x="2386816" y="2100635"/>
                  </a:cubicBezTo>
                  <a:cubicBezTo>
                    <a:pt x="2379776" y="2104155"/>
                    <a:pt x="2369214" y="2097116"/>
                    <a:pt x="2362173" y="2107674"/>
                  </a:cubicBezTo>
                  <a:cubicBezTo>
                    <a:pt x="2348091" y="2111193"/>
                    <a:pt x="2341051" y="2125269"/>
                    <a:pt x="2337531" y="2139346"/>
                  </a:cubicBezTo>
                  <a:cubicBezTo>
                    <a:pt x="2319928" y="2139346"/>
                    <a:pt x="2323449" y="2160461"/>
                    <a:pt x="2302327" y="2156942"/>
                  </a:cubicBezTo>
                  <a:cubicBezTo>
                    <a:pt x="2309367" y="2181576"/>
                    <a:pt x="2288245" y="2230844"/>
                    <a:pt x="2316408" y="2230844"/>
                  </a:cubicBezTo>
                  <a:cubicBezTo>
                    <a:pt x="2302327" y="2255478"/>
                    <a:pt x="2326970" y="2255478"/>
                    <a:pt x="2323449" y="2290669"/>
                  </a:cubicBezTo>
                  <a:cubicBezTo>
                    <a:pt x="2323449" y="2297708"/>
                    <a:pt x="2330490" y="2294189"/>
                    <a:pt x="2337531" y="2297708"/>
                  </a:cubicBezTo>
                  <a:cubicBezTo>
                    <a:pt x="2326970" y="2315303"/>
                    <a:pt x="2337531" y="2315303"/>
                    <a:pt x="2337531" y="2343457"/>
                  </a:cubicBezTo>
                  <a:cubicBezTo>
                    <a:pt x="2323449" y="2343457"/>
                    <a:pt x="2312888" y="2346976"/>
                    <a:pt x="2309367" y="2354014"/>
                  </a:cubicBezTo>
                  <a:cubicBezTo>
                    <a:pt x="2298807" y="2354014"/>
                    <a:pt x="2305847" y="2343457"/>
                    <a:pt x="2302327" y="2336419"/>
                  </a:cubicBezTo>
                  <a:cubicBezTo>
                    <a:pt x="2298807" y="2329380"/>
                    <a:pt x="2288245" y="2332899"/>
                    <a:pt x="2284725" y="2329380"/>
                  </a:cubicBezTo>
                  <a:cubicBezTo>
                    <a:pt x="2281204" y="2325861"/>
                    <a:pt x="2284725" y="2311784"/>
                    <a:pt x="2270644" y="2315303"/>
                  </a:cubicBezTo>
                  <a:cubicBezTo>
                    <a:pt x="2274164" y="2301227"/>
                    <a:pt x="2281204" y="2287150"/>
                    <a:pt x="2256562" y="2283631"/>
                  </a:cubicBezTo>
                  <a:cubicBezTo>
                    <a:pt x="2267123" y="2251959"/>
                    <a:pt x="2253041" y="2255478"/>
                    <a:pt x="2249521" y="2223806"/>
                  </a:cubicBezTo>
                  <a:cubicBezTo>
                    <a:pt x="2246001" y="2223806"/>
                    <a:pt x="2242481" y="2230844"/>
                    <a:pt x="2238960" y="2230844"/>
                  </a:cubicBezTo>
                  <a:cubicBezTo>
                    <a:pt x="2238960" y="2227325"/>
                    <a:pt x="2238960" y="2220287"/>
                    <a:pt x="2238960" y="2216767"/>
                  </a:cubicBezTo>
                  <a:cubicBezTo>
                    <a:pt x="2228399" y="2220287"/>
                    <a:pt x="2193195" y="2227325"/>
                    <a:pt x="2186155" y="2216767"/>
                  </a:cubicBezTo>
                  <a:cubicBezTo>
                    <a:pt x="2179114" y="2213248"/>
                    <a:pt x="2179114" y="2206210"/>
                    <a:pt x="2172073" y="2206210"/>
                  </a:cubicBezTo>
                  <a:cubicBezTo>
                    <a:pt x="2168552" y="2202691"/>
                    <a:pt x="2157992" y="2213248"/>
                    <a:pt x="2147430" y="2209729"/>
                  </a:cubicBezTo>
                  <a:cubicBezTo>
                    <a:pt x="2147430" y="2209729"/>
                    <a:pt x="2172073" y="2188614"/>
                    <a:pt x="2147430" y="2199172"/>
                  </a:cubicBezTo>
                  <a:cubicBezTo>
                    <a:pt x="2143910" y="2199172"/>
                    <a:pt x="2147430" y="2202691"/>
                    <a:pt x="2140389" y="2206210"/>
                  </a:cubicBezTo>
                  <a:cubicBezTo>
                    <a:pt x="2122788" y="2206210"/>
                    <a:pt x="2094625" y="2206210"/>
                    <a:pt x="2080543" y="2199172"/>
                  </a:cubicBezTo>
                  <a:cubicBezTo>
                    <a:pt x="2066462" y="2195653"/>
                    <a:pt x="2077023" y="2220287"/>
                    <a:pt x="2073502" y="2230844"/>
                  </a:cubicBezTo>
                  <a:cubicBezTo>
                    <a:pt x="2038299" y="2223806"/>
                    <a:pt x="1996054" y="2223806"/>
                    <a:pt x="1953810" y="2216767"/>
                  </a:cubicBezTo>
                  <a:cubicBezTo>
                    <a:pt x="1950290" y="2220287"/>
                    <a:pt x="1950290" y="2223806"/>
                    <a:pt x="1943248" y="2223806"/>
                  </a:cubicBezTo>
                  <a:cubicBezTo>
                    <a:pt x="1936208" y="2227325"/>
                    <a:pt x="1936208" y="2237882"/>
                    <a:pt x="1929167" y="2237882"/>
                  </a:cubicBezTo>
                  <a:cubicBezTo>
                    <a:pt x="1922127" y="2237882"/>
                    <a:pt x="1925647" y="2244921"/>
                    <a:pt x="1922127" y="2251959"/>
                  </a:cubicBezTo>
                  <a:cubicBezTo>
                    <a:pt x="1915085" y="2251959"/>
                    <a:pt x="1904524" y="2248440"/>
                    <a:pt x="1897484" y="2251959"/>
                  </a:cubicBezTo>
                  <a:cubicBezTo>
                    <a:pt x="1890442" y="2251959"/>
                    <a:pt x="1890442" y="2266035"/>
                    <a:pt x="1876361" y="2262516"/>
                  </a:cubicBezTo>
                  <a:cubicBezTo>
                    <a:pt x="1879882" y="2276593"/>
                    <a:pt x="1869321" y="2308265"/>
                    <a:pt x="1883402" y="2308265"/>
                  </a:cubicBezTo>
                  <a:cubicBezTo>
                    <a:pt x="1876361" y="2318823"/>
                    <a:pt x="1872841" y="2329380"/>
                    <a:pt x="1862279" y="2336419"/>
                  </a:cubicBezTo>
                  <a:cubicBezTo>
                    <a:pt x="1865801" y="2354014"/>
                    <a:pt x="1862279" y="2371610"/>
                    <a:pt x="1862279" y="2389206"/>
                  </a:cubicBezTo>
                  <a:cubicBezTo>
                    <a:pt x="1865801" y="2396244"/>
                    <a:pt x="1869321" y="2399763"/>
                    <a:pt x="1869321" y="2406801"/>
                  </a:cubicBezTo>
                  <a:cubicBezTo>
                    <a:pt x="1869321" y="2424397"/>
                    <a:pt x="1876361" y="2441993"/>
                    <a:pt x="1862279" y="2452550"/>
                  </a:cubicBezTo>
                  <a:cubicBezTo>
                    <a:pt x="1862279" y="2463108"/>
                    <a:pt x="1879882" y="2456069"/>
                    <a:pt x="1883402" y="2459589"/>
                  </a:cubicBezTo>
                  <a:cubicBezTo>
                    <a:pt x="1883402" y="2463108"/>
                    <a:pt x="1876361" y="2470146"/>
                    <a:pt x="1876361" y="2473665"/>
                  </a:cubicBezTo>
                  <a:cubicBezTo>
                    <a:pt x="1876361" y="2470146"/>
                    <a:pt x="1883402" y="2480704"/>
                    <a:pt x="1883402" y="2480704"/>
                  </a:cubicBezTo>
                  <a:cubicBezTo>
                    <a:pt x="1886922" y="2487742"/>
                    <a:pt x="1893964" y="2480704"/>
                    <a:pt x="1897484" y="2487742"/>
                  </a:cubicBezTo>
                  <a:cubicBezTo>
                    <a:pt x="1897484" y="2487742"/>
                    <a:pt x="1893964" y="2498299"/>
                    <a:pt x="1897484" y="2498299"/>
                  </a:cubicBezTo>
                  <a:cubicBezTo>
                    <a:pt x="1897484" y="2501819"/>
                    <a:pt x="1901004" y="2498299"/>
                    <a:pt x="1904524" y="2498299"/>
                  </a:cubicBezTo>
                  <a:cubicBezTo>
                    <a:pt x="1904524" y="2501819"/>
                    <a:pt x="1901004" y="2512376"/>
                    <a:pt x="1904524" y="2512376"/>
                  </a:cubicBezTo>
                  <a:cubicBezTo>
                    <a:pt x="1908045" y="2515895"/>
                    <a:pt x="1922127" y="2526453"/>
                    <a:pt x="1922127" y="2540529"/>
                  </a:cubicBezTo>
                  <a:cubicBezTo>
                    <a:pt x="1974931" y="2544048"/>
                    <a:pt x="2003094" y="2529972"/>
                    <a:pt x="2027737" y="2540529"/>
                  </a:cubicBezTo>
                  <a:cubicBezTo>
                    <a:pt x="2034779" y="2537010"/>
                    <a:pt x="2034779" y="2529972"/>
                    <a:pt x="2041819" y="2526453"/>
                  </a:cubicBezTo>
                  <a:cubicBezTo>
                    <a:pt x="2045339" y="2519414"/>
                    <a:pt x="2055900" y="2508857"/>
                    <a:pt x="2059420" y="2494780"/>
                  </a:cubicBezTo>
                  <a:cubicBezTo>
                    <a:pt x="2062941" y="2487742"/>
                    <a:pt x="2069982" y="2480704"/>
                    <a:pt x="2059420" y="2480704"/>
                  </a:cubicBezTo>
                  <a:cubicBezTo>
                    <a:pt x="2077023" y="2459589"/>
                    <a:pt x="2122788" y="2445512"/>
                    <a:pt x="2157992" y="2459589"/>
                  </a:cubicBezTo>
                  <a:cubicBezTo>
                    <a:pt x="2143910" y="2477185"/>
                    <a:pt x="2140389" y="2501819"/>
                    <a:pt x="2126308" y="2519414"/>
                  </a:cubicBezTo>
                  <a:cubicBezTo>
                    <a:pt x="2119267" y="2537010"/>
                    <a:pt x="2136869" y="2537010"/>
                    <a:pt x="2133349" y="2551087"/>
                  </a:cubicBezTo>
                  <a:cubicBezTo>
                    <a:pt x="2119267" y="2554606"/>
                    <a:pt x="2112226" y="2568682"/>
                    <a:pt x="2105186" y="2586278"/>
                  </a:cubicBezTo>
                  <a:cubicBezTo>
                    <a:pt x="2105186" y="2589797"/>
                    <a:pt x="2105186" y="2593316"/>
                    <a:pt x="2098145" y="2589797"/>
                  </a:cubicBezTo>
                  <a:cubicBezTo>
                    <a:pt x="2098145" y="2607393"/>
                    <a:pt x="2129829" y="2586278"/>
                    <a:pt x="2119267" y="2610912"/>
                  </a:cubicBezTo>
                  <a:cubicBezTo>
                    <a:pt x="2133349" y="2610912"/>
                    <a:pt x="2140389" y="2600355"/>
                    <a:pt x="2157992" y="2603874"/>
                  </a:cubicBezTo>
                  <a:cubicBezTo>
                    <a:pt x="2154471" y="2617951"/>
                    <a:pt x="2172073" y="2614431"/>
                    <a:pt x="2172073" y="2624989"/>
                  </a:cubicBezTo>
                  <a:cubicBezTo>
                    <a:pt x="2207277" y="2610912"/>
                    <a:pt x="2210797" y="2635546"/>
                    <a:pt x="2249521" y="2632027"/>
                  </a:cubicBezTo>
                  <a:cubicBezTo>
                    <a:pt x="2235440" y="2646104"/>
                    <a:pt x="2260082" y="2667219"/>
                    <a:pt x="2238960" y="2677776"/>
                  </a:cubicBezTo>
                  <a:cubicBezTo>
                    <a:pt x="2249521" y="2691853"/>
                    <a:pt x="2242481" y="2730563"/>
                    <a:pt x="2238960" y="2748159"/>
                  </a:cubicBezTo>
                  <a:cubicBezTo>
                    <a:pt x="2238960" y="2758717"/>
                    <a:pt x="2249521" y="2762235"/>
                    <a:pt x="2263603" y="2762235"/>
                  </a:cubicBezTo>
                  <a:cubicBezTo>
                    <a:pt x="2260082" y="2776312"/>
                    <a:pt x="2277684" y="2772793"/>
                    <a:pt x="2277684" y="2783351"/>
                  </a:cubicBezTo>
                  <a:cubicBezTo>
                    <a:pt x="2277684" y="2790389"/>
                    <a:pt x="2298807" y="2783351"/>
                    <a:pt x="2295286" y="2793908"/>
                  </a:cubicBezTo>
                  <a:cubicBezTo>
                    <a:pt x="2319928" y="2776312"/>
                    <a:pt x="2358653" y="2797427"/>
                    <a:pt x="2376254" y="2786870"/>
                  </a:cubicBezTo>
                  <a:cubicBezTo>
                    <a:pt x="2376254" y="2793908"/>
                    <a:pt x="2376254" y="2797427"/>
                    <a:pt x="2376254" y="2800946"/>
                  </a:cubicBezTo>
                  <a:cubicBezTo>
                    <a:pt x="2386816" y="2800946"/>
                    <a:pt x="2407939" y="2786870"/>
                    <a:pt x="2407939" y="2807985"/>
                  </a:cubicBezTo>
                  <a:cubicBezTo>
                    <a:pt x="2414979" y="2804465"/>
                    <a:pt x="2418499" y="2800946"/>
                    <a:pt x="2429060" y="2800946"/>
                  </a:cubicBezTo>
                  <a:cubicBezTo>
                    <a:pt x="2432581" y="2797427"/>
                    <a:pt x="2436102" y="2793908"/>
                    <a:pt x="2439622" y="2786870"/>
                  </a:cubicBezTo>
                  <a:cubicBezTo>
                    <a:pt x="2443142" y="2783351"/>
                    <a:pt x="2446662" y="2790389"/>
                    <a:pt x="2446662" y="2783351"/>
                  </a:cubicBezTo>
                  <a:cubicBezTo>
                    <a:pt x="2446662" y="2772793"/>
                    <a:pt x="2457223" y="2786870"/>
                    <a:pt x="2460744" y="2776312"/>
                  </a:cubicBezTo>
                  <a:cubicBezTo>
                    <a:pt x="2460744" y="2772793"/>
                    <a:pt x="2460744" y="2762235"/>
                    <a:pt x="2460744" y="2762235"/>
                  </a:cubicBezTo>
                  <a:cubicBezTo>
                    <a:pt x="2464265" y="2758717"/>
                    <a:pt x="2467785" y="2769274"/>
                    <a:pt x="2467785" y="2769274"/>
                  </a:cubicBezTo>
                  <a:cubicBezTo>
                    <a:pt x="2471305" y="2765755"/>
                    <a:pt x="2474825" y="2758717"/>
                    <a:pt x="2481869" y="2755197"/>
                  </a:cubicBezTo>
                  <a:cubicBezTo>
                    <a:pt x="2485389" y="2751678"/>
                    <a:pt x="2495950" y="2744640"/>
                    <a:pt x="2506511" y="2734082"/>
                  </a:cubicBezTo>
                  <a:cubicBezTo>
                    <a:pt x="2510032" y="2734082"/>
                    <a:pt x="2513552" y="2730563"/>
                    <a:pt x="2513552" y="2723525"/>
                  </a:cubicBezTo>
                  <a:cubicBezTo>
                    <a:pt x="2520593" y="2730563"/>
                    <a:pt x="2587480" y="2734082"/>
                    <a:pt x="2552276" y="2741121"/>
                  </a:cubicBezTo>
                  <a:cubicBezTo>
                    <a:pt x="2555797" y="2751678"/>
                    <a:pt x="2569878" y="2748159"/>
                    <a:pt x="2580439" y="2748159"/>
                  </a:cubicBezTo>
                  <a:cubicBezTo>
                    <a:pt x="2583960" y="2748159"/>
                    <a:pt x="2583960" y="2741121"/>
                    <a:pt x="2583960" y="2734082"/>
                  </a:cubicBezTo>
                  <a:cubicBezTo>
                    <a:pt x="2601562" y="2734082"/>
                    <a:pt x="2619164" y="2734082"/>
                    <a:pt x="2636765" y="2734082"/>
                  </a:cubicBezTo>
                  <a:cubicBezTo>
                    <a:pt x="2629725" y="2755197"/>
                    <a:pt x="2664928" y="2748159"/>
                    <a:pt x="2682530" y="2755197"/>
                  </a:cubicBezTo>
                  <a:cubicBezTo>
                    <a:pt x="2686051" y="2755197"/>
                    <a:pt x="2682530" y="2762235"/>
                    <a:pt x="2689571" y="2762235"/>
                  </a:cubicBezTo>
                  <a:cubicBezTo>
                    <a:pt x="2696612" y="2762235"/>
                    <a:pt x="2696612" y="2769274"/>
                    <a:pt x="2703653" y="2769274"/>
                  </a:cubicBezTo>
                  <a:cubicBezTo>
                    <a:pt x="2717734" y="2769274"/>
                    <a:pt x="2721254" y="2762235"/>
                    <a:pt x="2728295" y="2762235"/>
                  </a:cubicBezTo>
                  <a:cubicBezTo>
                    <a:pt x="2763499" y="2758717"/>
                    <a:pt x="2795182" y="2765755"/>
                    <a:pt x="2826866" y="2769274"/>
                  </a:cubicBezTo>
                  <a:cubicBezTo>
                    <a:pt x="2826866" y="2779831"/>
                    <a:pt x="2833907" y="2793908"/>
                    <a:pt x="2833907" y="2783351"/>
                  </a:cubicBezTo>
                  <a:cubicBezTo>
                    <a:pt x="2840947" y="2783351"/>
                    <a:pt x="2837427" y="2786870"/>
                    <a:pt x="2833907" y="2786870"/>
                  </a:cubicBezTo>
                  <a:cubicBezTo>
                    <a:pt x="2833907" y="2804465"/>
                    <a:pt x="2851508" y="2790389"/>
                    <a:pt x="2862070" y="2800946"/>
                  </a:cubicBezTo>
                  <a:cubicBezTo>
                    <a:pt x="2862070" y="2804465"/>
                    <a:pt x="2858549" y="2815023"/>
                    <a:pt x="2862070" y="2815023"/>
                  </a:cubicBezTo>
                  <a:cubicBezTo>
                    <a:pt x="2869110" y="2818542"/>
                    <a:pt x="2879671" y="2811504"/>
                    <a:pt x="2886712" y="2815023"/>
                  </a:cubicBezTo>
                  <a:cubicBezTo>
                    <a:pt x="2883192" y="2829099"/>
                    <a:pt x="2890233" y="2832619"/>
                    <a:pt x="2900794" y="2839657"/>
                  </a:cubicBezTo>
                  <a:cubicBezTo>
                    <a:pt x="2911355" y="2850214"/>
                    <a:pt x="2921916" y="2857253"/>
                    <a:pt x="2925436" y="2874849"/>
                  </a:cubicBezTo>
                  <a:cubicBezTo>
                    <a:pt x="2967681" y="2871329"/>
                    <a:pt x="2985283" y="2892444"/>
                    <a:pt x="3016966" y="2878367"/>
                  </a:cubicBezTo>
                  <a:cubicBezTo>
                    <a:pt x="3009925" y="2906521"/>
                    <a:pt x="3055690" y="2878367"/>
                    <a:pt x="3045129" y="2906521"/>
                  </a:cubicBezTo>
                  <a:cubicBezTo>
                    <a:pt x="3066251" y="2895963"/>
                    <a:pt x="3066251" y="2924117"/>
                    <a:pt x="3083853" y="2927636"/>
                  </a:cubicBezTo>
                  <a:cubicBezTo>
                    <a:pt x="3090894" y="2927636"/>
                    <a:pt x="3090894" y="2945231"/>
                    <a:pt x="3104976" y="2938193"/>
                  </a:cubicBezTo>
                  <a:cubicBezTo>
                    <a:pt x="3083853" y="2955789"/>
                    <a:pt x="3112016" y="2952270"/>
                    <a:pt x="3108496" y="2973385"/>
                  </a:cubicBezTo>
                  <a:cubicBezTo>
                    <a:pt x="3108496" y="2983942"/>
                    <a:pt x="3122577" y="2980423"/>
                    <a:pt x="3129618" y="2983942"/>
                  </a:cubicBezTo>
                  <a:cubicBezTo>
                    <a:pt x="3133139" y="2987461"/>
                    <a:pt x="3129618" y="3005057"/>
                    <a:pt x="3143700" y="2998019"/>
                  </a:cubicBezTo>
                  <a:cubicBezTo>
                    <a:pt x="3119057" y="3022653"/>
                    <a:pt x="3175383" y="3029691"/>
                    <a:pt x="3157781" y="3050806"/>
                  </a:cubicBezTo>
                  <a:cubicBezTo>
                    <a:pt x="3168342" y="3047287"/>
                    <a:pt x="3175383" y="3050806"/>
                    <a:pt x="3175383" y="3064883"/>
                  </a:cubicBezTo>
                  <a:cubicBezTo>
                    <a:pt x="3210587" y="3057844"/>
                    <a:pt x="3252831" y="3068402"/>
                    <a:pt x="3266913" y="3096555"/>
                  </a:cubicBezTo>
                  <a:cubicBezTo>
                    <a:pt x="3298596" y="3096555"/>
                    <a:pt x="3316198" y="3107112"/>
                    <a:pt x="3351402" y="3103593"/>
                  </a:cubicBezTo>
                  <a:cubicBezTo>
                    <a:pt x="3354922" y="3107112"/>
                    <a:pt x="3340841" y="3110631"/>
                    <a:pt x="3340841" y="3110631"/>
                  </a:cubicBezTo>
                  <a:cubicBezTo>
                    <a:pt x="3347882" y="3121189"/>
                    <a:pt x="3390126" y="3114151"/>
                    <a:pt x="3411248" y="3117670"/>
                  </a:cubicBezTo>
                  <a:cubicBezTo>
                    <a:pt x="3411248" y="3121189"/>
                    <a:pt x="3421810" y="3121189"/>
                    <a:pt x="3425330" y="3121189"/>
                  </a:cubicBezTo>
                  <a:cubicBezTo>
                    <a:pt x="3425330" y="3135265"/>
                    <a:pt x="3439411" y="3131746"/>
                    <a:pt x="3446452" y="3135265"/>
                  </a:cubicBezTo>
                  <a:cubicBezTo>
                    <a:pt x="3446452" y="3138785"/>
                    <a:pt x="3442932" y="3145823"/>
                    <a:pt x="3446452" y="3149342"/>
                  </a:cubicBezTo>
                  <a:cubicBezTo>
                    <a:pt x="3446452" y="3152861"/>
                    <a:pt x="3457013" y="3145823"/>
                    <a:pt x="3457013" y="3149342"/>
                  </a:cubicBezTo>
                  <a:cubicBezTo>
                    <a:pt x="3464054" y="3152861"/>
                    <a:pt x="3457013" y="3166938"/>
                    <a:pt x="3471095" y="3163419"/>
                  </a:cubicBezTo>
                  <a:cubicBezTo>
                    <a:pt x="3471095" y="3230283"/>
                    <a:pt x="3471095" y="3297147"/>
                    <a:pt x="3471095" y="3364010"/>
                  </a:cubicBezTo>
                  <a:cubicBezTo>
                    <a:pt x="3442932" y="3356972"/>
                    <a:pt x="3471095" y="3402721"/>
                    <a:pt x="3446452" y="3392163"/>
                  </a:cubicBezTo>
                  <a:cubicBezTo>
                    <a:pt x="3442932" y="3413278"/>
                    <a:pt x="3439411" y="3434393"/>
                    <a:pt x="3439411" y="3459027"/>
                  </a:cubicBezTo>
                  <a:cubicBezTo>
                    <a:pt x="3439411" y="3469585"/>
                    <a:pt x="3449973" y="3494219"/>
                    <a:pt x="3446452" y="3522372"/>
                  </a:cubicBezTo>
                  <a:cubicBezTo>
                    <a:pt x="3446452" y="3522372"/>
                    <a:pt x="3439411" y="3525891"/>
                    <a:pt x="3439411" y="3529410"/>
                  </a:cubicBezTo>
                  <a:cubicBezTo>
                    <a:pt x="3435891" y="3532929"/>
                    <a:pt x="3439411" y="3539968"/>
                    <a:pt x="3439411" y="3543487"/>
                  </a:cubicBezTo>
                  <a:cubicBezTo>
                    <a:pt x="3435891" y="3547006"/>
                    <a:pt x="3418289" y="3550525"/>
                    <a:pt x="3425330" y="3575159"/>
                  </a:cubicBezTo>
                  <a:cubicBezTo>
                    <a:pt x="3411248" y="3578679"/>
                    <a:pt x="3404208" y="3589236"/>
                    <a:pt x="3393647" y="3596274"/>
                  </a:cubicBezTo>
                  <a:cubicBezTo>
                    <a:pt x="3390126" y="3599793"/>
                    <a:pt x="3397167" y="3610351"/>
                    <a:pt x="3393647" y="3613870"/>
                  </a:cubicBezTo>
                  <a:cubicBezTo>
                    <a:pt x="3390126" y="3617389"/>
                    <a:pt x="3379565" y="3613870"/>
                    <a:pt x="3379565" y="3613870"/>
                  </a:cubicBezTo>
                  <a:cubicBezTo>
                    <a:pt x="3376045" y="3617389"/>
                    <a:pt x="3383085" y="3627947"/>
                    <a:pt x="3379565" y="3627947"/>
                  </a:cubicBezTo>
                  <a:cubicBezTo>
                    <a:pt x="3372524" y="3631466"/>
                    <a:pt x="3354922" y="3627947"/>
                    <a:pt x="3351402" y="3642023"/>
                  </a:cubicBezTo>
                  <a:cubicBezTo>
                    <a:pt x="3351402" y="3649061"/>
                    <a:pt x="3340841" y="3645542"/>
                    <a:pt x="3326759" y="3652581"/>
                  </a:cubicBezTo>
                  <a:cubicBezTo>
                    <a:pt x="3323239" y="3656100"/>
                    <a:pt x="3316198" y="3666657"/>
                    <a:pt x="3312678" y="3666657"/>
                  </a:cubicBezTo>
                  <a:cubicBezTo>
                    <a:pt x="3309158" y="3666657"/>
                    <a:pt x="3305637" y="3659619"/>
                    <a:pt x="3302117" y="3659619"/>
                  </a:cubicBezTo>
                  <a:cubicBezTo>
                    <a:pt x="3302117" y="3659619"/>
                    <a:pt x="3298596" y="3666657"/>
                    <a:pt x="3295076" y="3666657"/>
                  </a:cubicBezTo>
                  <a:cubicBezTo>
                    <a:pt x="3284515" y="3666657"/>
                    <a:pt x="3280994" y="3670176"/>
                    <a:pt x="3280994" y="3680734"/>
                  </a:cubicBezTo>
                  <a:cubicBezTo>
                    <a:pt x="3256352" y="3670176"/>
                    <a:pt x="3242270" y="3698329"/>
                    <a:pt x="3228189" y="3705368"/>
                  </a:cubicBezTo>
                  <a:cubicBezTo>
                    <a:pt x="3224668" y="3708887"/>
                    <a:pt x="3217628" y="3705368"/>
                    <a:pt x="3214107" y="3705368"/>
                  </a:cubicBezTo>
                  <a:cubicBezTo>
                    <a:pt x="3210587" y="3708887"/>
                    <a:pt x="3203546" y="3715925"/>
                    <a:pt x="3203546" y="3719445"/>
                  </a:cubicBezTo>
                  <a:cubicBezTo>
                    <a:pt x="3200026" y="3722963"/>
                    <a:pt x="3189465" y="3730002"/>
                    <a:pt x="3189465" y="3733521"/>
                  </a:cubicBezTo>
                  <a:cubicBezTo>
                    <a:pt x="3185944" y="3737040"/>
                    <a:pt x="3200026" y="3751117"/>
                    <a:pt x="3182424" y="3747598"/>
                  </a:cubicBezTo>
                  <a:cubicBezTo>
                    <a:pt x="3185944" y="3775751"/>
                    <a:pt x="3171863" y="3789827"/>
                    <a:pt x="3175383" y="3817981"/>
                  </a:cubicBezTo>
                  <a:cubicBezTo>
                    <a:pt x="3157781" y="3810942"/>
                    <a:pt x="3168342" y="3832057"/>
                    <a:pt x="3161302" y="3839095"/>
                  </a:cubicBezTo>
                  <a:cubicBezTo>
                    <a:pt x="3161302" y="3839095"/>
                    <a:pt x="3150741" y="3835577"/>
                    <a:pt x="3150741" y="3839095"/>
                  </a:cubicBezTo>
                  <a:cubicBezTo>
                    <a:pt x="3147220" y="3842615"/>
                    <a:pt x="3161302" y="3849653"/>
                    <a:pt x="3150741" y="3849653"/>
                  </a:cubicBezTo>
                  <a:cubicBezTo>
                    <a:pt x="3140179" y="3849653"/>
                    <a:pt x="3140179" y="3877806"/>
                    <a:pt x="3122577" y="3877806"/>
                  </a:cubicBezTo>
                  <a:cubicBezTo>
                    <a:pt x="3122577" y="3877806"/>
                    <a:pt x="3112016" y="3888364"/>
                    <a:pt x="3108496" y="3891883"/>
                  </a:cubicBezTo>
                  <a:cubicBezTo>
                    <a:pt x="3101455" y="3898921"/>
                    <a:pt x="3094414" y="3920036"/>
                    <a:pt x="3076813" y="3930593"/>
                  </a:cubicBezTo>
                  <a:cubicBezTo>
                    <a:pt x="3076813" y="3937632"/>
                    <a:pt x="3076813" y="3948189"/>
                    <a:pt x="3076813" y="3955227"/>
                  </a:cubicBezTo>
                  <a:cubicBezTo>
                    <a:pt x="3066251" y="3962266"/>
                    <a:pt x="3055690" y="3965785"/>
                    <a:pt x="3059211" y="3983381"/>
                  </a:cubicBezTo>
                  <a:cubicBezTo>
                    <a:pt x="3045129" y="3983381"/>
                    <a:pt x="3034568" y="3983381"/>
                    <a:pt x="3024007" y="3983381"/>
                  </a:cubicBezTo>
                  <a:cubicBezTo>
                    <a:pt x="3024007" y="3986900"/>
                    <a:pt x="3034568" y="3986900"/>
                    <a:pt x="3038088" y="3990419"/>
                  </a:cubicBezTo>
                  <a:cubicBezTo>
                    <a:pt x="3038088" y="3997457"/>
                    <a:pt x="3027527" y="3993938"/>
                    <a:pt x="3016966" y="3993938"/>
                  </a:cubicBezTo>
                  <a:cubicBezTo>
                    <a:pt x="3009925" y="4000977"/>
                    <a:pt x="3006405" y="4008015"/>
                    <a:pt x="3006405" y="4022091"/>
                  </a:cubicBezTo>
                  <a:cubicBezTo>
                    <a:pt x="2995844" y="4015053"/>
                    <a:pt x="2992324" y="4015053"/>
                    <a:pt x="2992324" y="4029130"/>
                  </a:cubicBezTo>
                  <a:cubicBezTo>
                    <a:pt x="2985283" y="4029130"/>
                    <a:pt x="2988803" y="4018572"/>
                    <a:pt x="2985283" y="4015053"/>
                  </a:cubicBezTo>
                  <a:cubicBezTo>
                    <a:pt x="2974722" y="4015053"/>
                    <a:pt x="2967681" y="4015053"/>
                    <a:pt x="2967681" y="4008015"/>
                  </a:cubicBezTo>
                  <a:cubicBezTo>
                    <a:pt x="2960640" y="4011534"/>
                    <a:pt x="2960640" y="4022091"/>
                    <a:pt x="2946559" y="4022091"/>
                  </a:cubicBezTo>
                  <a:cubicBezTo>
                    <a:pt x="2943038" y="4036168"/>
                    <a:pt x="2957120" y="4039687"/>
                    <a:pt x="2960640" y="4053764"/>
                  </a:cubicBezTo>
                  <a:cubicBezTo>
                    <a:pt x="2960640" y="4071359"/>
                    <a:pt x="2935997" y="4081917"/>
                    <a:pt x="2953599" y="4092474"/>
                  </a:cubicBezTo>
                  <a:cubicBezTo>
                    <a:pt x="2950079" y="4110070"/>
                    <a:pt x="2918396" y="4092474"/>
                    <a:pt x="2914875" y="4106551"/>
                  </a:cubicBezTo>
                  <a:cubicBezTo>
                    <a:pt x="2904314" y="4106551"/>
                    <a:pt x="2911355" y="4117109"/>
                    <a:pt x="2907834" y="4120627"/>
                  </a:cubicBezTo>
                  <a:cubicBezTo>
                    <a:pt x="2900794" y="4124147"/>
                    <a:pt x="2876151" y="4120627"/>
                    <a:pt x="2879671" y="4138223"/>
                  </a:cubicBezTo>
                  <a:cubicBezTo>
                    <a:pt x="2865590" y="4127666"/>
                    <a:pt x="2819825" y="4127666"/>
                    <a:pt x="2816305" y="4145261"/>
                  </a:cubicBezTo>
                  <a:cubicBezTo>
                    <a:pt x="2816305" y="4152300"/>
                    <a:pt x="2823345" y="4148781"/>
                    <a:pt x="2823345" y="4145261"/>
                  </a:cubicBezTo>
                  <a:cubicBezTo>
                    <a:pt x="2837427" y="4145261"/>
                    <a:pt x="2819825" y="4162857"/>
                    <a:pt x="2809264" y="4159338"/>
                  </a:cubicBezTo>
                  <a:cubicBezTo>
                    <a:pt x="2812784" y="4173415"/>
                    <a:pt x="2788142" y="4194530"/>
                    <a:pt x="2802223" y="4198049"/>
                  </a:cubicBezTo>
                  <a:cubicBezTo>
                    <a:pt x="2802223" y="4201568"/>
                    <a:pt x="2791662" y="4205087"/>
                    <a:pt x="2788142" y="4205087"/>
                  </a:cubicBezTo>
                  <a:cubicBezTo>
                    <a:pt x="2788142" y="4205087"/>
                    <a:pt x="2781101" y="4198049"/>
                    <a:pt x="2781101" y="4198049"/>
                  </a:cubicBezTo>
                  <a:cubicBezTo>
                    <a:pt x="2777581" y="4198049"/>
                    <a:pt x="2759979" y="4215645"/>
                    <a:pt x="2763499" y="4191011"/>
                  </a:cubicBezTo>
                  <a:cubicBezTo>
                    <a:pt x="2756458" y="4194530"/>
                    <a:pt x="2752938" y="4208606"/>
                    <a:pt x="2749417" y="4198049"/>
                  </a:cubicBezTo>
                  <a:cubicBezTo>
                    <a:pt x="2738856" y="4201568"/>
                    <a:pt x="2752938" y="4236759"/>
                    <a:pt x="2756458" y="4250836"/>
                  </a:cubicBezTo>
                  <a:cubicBezTo>
                    <a:pt x="2759979" y="4268432"/>
                    <a:pt x="2745897" y="4261393"/>
                    <a:pt x="2742377" y="4278989"/>
                  </a:cubicBezTo>
                  <a:cubicBezTo>
                    <a:pt x="2742377" y="4286027"/>
                    <a:pt x="2742377" y="4300104"/>
                    <a:pt x="2724775" y="4296585"/>
                  </a:cubicBezTo>
                  <a:cubicBezTo>
                    <a:pt x="2721254" y="4303623"/>
                    <a:pt x="2735336" y="4307143"/>
                    <a:pt x="2735336" y="4310662"/>
                  </a:cubicBezTo>
                  <a:cubicBezTo>
                    <a:pt x="2738856" y="4321219"/>
                    <a:pt x="2724775" y="4307143"/>
                    <a:pt x="2724775" y="4310662"/>
                  </a:cubicBezTo>
                  <a:cubicBezTo>
                    <a:pt x="2717734" y="4314181"/>
                    <a:pt x="2717734" y="4331777"/>
                    <a:pt x="2724775" y="4328257"/>
                  </a:cubicBezTo>
                  <a:cubicBezTo>
                    <a:pt x="2721254" y="4338815"/>
                    <a:pt x="2717734" y="4331777"/>
                    <a:pt x="2710693" y="4328257"/>
                  </a:cubicBezTo>
                  <a:cubicBezTo>
                    <a:pt x="2710693" y="4328257"/>
                    <a:pt x="2707173" y="4338815"/>
                    <a:pt x="2703653" y="4335296"/>
                  </a:cubicBezTo>
                  <a:cubicBezTo>
                    <a:pt x="2693091" y="4321219"/>
                    <a:pt x="2707173" y="4338815"/>
                    <a:pt x="2696612" y="4349372"/>
                  </a:cubicBezTo>
                  <a:cubicBezTo>
                    <a:pt x="2686051" y="4359930"/>
                    <a:pt x="2682530" y="4345853"/>
                    <a:pt x="2671969" y="4356411"/>
                  </a:cubicBezTo>
                  <a:cubicBezTo>
                    <a:pt x="2661408" y="4374006"/>
                    <a:pt x="2700132" y="4370487"/>
                    <a:pt x="2675490" y="4381045"/>
                  </a:cubicBezTo>
                  <a:cubicBezTo>
                    <a:pt x="2679010" y="4388083"/>
                    <a:pt x="2689571" y="4388083"/>
                    <a:pt x="2696612" y="4388083"/>
                  </a:cubicBezTo>
                  <a:cubicBezTo>
                    <a:pt x="2693091" y="4402159"/>
                    <a:pt x="2696612" y="4409198"/>
                    <a:pt x="2710693" y="4409198"/>
                  </a:cubicBezTo>
                  <a:cubicBezTo>
                    <a:pt x="2721254" y="4423275"/>
                    <a:pt x="2696612" y="4430313"/>
                    <a:pt x="2696612" y="4433832"/>
                  </a:cubicBezTo>
                  <a:cubicBezTo>
                    <a:pt x="2696612" y="4437351"/>
                    <a:pt x="2700132" y="4444389"/>
                    <a:pt x="2703653" y="4440870"/>
                  </a:cubicBezTo>
                  <a:cubicBezTo>
                    <a:pt x="2696612" y="4451428"/>
                    <a:pt x="2700132" y="4440870"/>
                    <a:pt x="2696612" y="4440870"/>
                  </a:cubicBezTo>
                  <a:cubicBezTo>
                    <a:pt x="2686051" y="4440870"/>
                    <a:pt x="2689571" y="4454947"/>
                    <a:pt x="2671969" y="4454947"/>
                  </a:cubicBezTo>
                  <a:cubicBezTo>
                    <a:pt x="2679010" y="4465504"/>
                    <a:pt x="2675490" y="4469023"/>
                    <a:pt x="2657888" y="4469023"/>
                  </a:cubicBezTo>
                  <a:cubicBezTo>
                    <a:pt x="2661408" y="4486619"/>
                    <a:pt x="2647327" y="4483100"/>
                    <a:pt x="2650847" y="4500696"/>
                  </a:cubicBezTo>
                  <a:cubicBezTo>
                    <a:pt x="2626204" y="4504215"/>
                    <a:pt x="2654367" y="4528849"/>
                    <a:pt x="2629725" y="4514772"/>
                  </a:cubicBezTo>
                  <a:cubicBezTo>
                    <a:pt x="2633245" y="4528849"/>
                    <a:pt x="2626204" y="4542925"/>
                    <a:pt x="2629725" y="4560521"/>
                  </a:cubicBezTo>
                  <a:cubicBezTo>
                    <a:pt x="2633245" y="4564041"/>
                    <a:pt x="2636765" y="4567559"/>
                    <a:pt x="2636765" y="4567559"/>
                  </a:cubicBezTo>
                  <a:cubicBezTo>
                    <a:pt x="2636765" y="4574598"/>
                    <a:pt x="2626204" y="4578117"/>
                    <a:pt x="2636765" y="4592194"/>
                  </a:cubicBezTo>
                  <a:cubicBezTo>
                    <a:pt x="2647327" y="4599232"/>
                    <a:pt x="2636765" y="4606270"/>
                    <a:pt x="2643806" y="4623866"/>
                  </a:cubicBezTo>
                  <a:cubicBezTo>
                    <a:pt x="2650847" y="4637943"/>
                    <a:pt x="2664928" y="4644981"/>
                    <a:pt x="2671969" y="4659057"/>
                  </a:cubicBezTo>
                  <a:cubicBezTo>
                    <a:pt x="2686051" y="4669615"/>
                    <a:pt x="2696612" y="4648500"/>
                    <a:pt x="2710693" y="4662577"/>
                  </a:cubicBezTo>
                  <a:cubicBezTo>
                    <a:pt x="2714214" y="4687211"/>
                    <a:pt x="2689571" y="4673134"/>
                    <a:pt x="2675490" y="4676653"/>
                  </a:cubicBezTo>
                  <a:cubicBezTo>
                    <a:pt x="2650847" y="4683691"/>
                    <a:pt x="2619164" y="4694249"/>
                    <a:pt x="2598041" y="4690730"/>
                  </a:cubicBezTo>
                  <a:cubicBezTo>
                    <a:pt x="2598041" y="4690730"/>
                    <a:pt x="2598041" y="4680173"/>
                    <a:pt x="2598041" y="4676653"/>
                  </a:cubicBezTo>
                  <a:cubicBezTo>
                    <a:pt x="2569878" y="4683691"/>
                    <a:pt x="2562837" y="4666096"/>
                    <a:pt x="2538195" y="4662577"/>
                  </a:cubicBezTo>
                  <a:cubicBezTo>
                    <a:pt x="2538195" y="4659057"/>
                    <a:pt x="2538195" y="4652019"/>
                    <a:pt x="2538195" y="4644981"/>
                  </a:cubicBezTo>
                  <a:cubicBezTo>
                    <a:pt x="2534674" y="4627385"/>
                    <a:pt x="2513552" y="4641462"/>
                    <a:pt x="2513552" y="4623866"/>
                  </a:cubicBezTo>
                  <a:cubicBezTo>
                    <a:pt x="2513552" y="4620347"/>
                    <a:pt x="2506511" y="4616828"/>
                    <a:pt x="2506511" y="4613309"/>
                  </a:cubicBezTo>
                  <a:cubicBezTo>
                    <a:pt x="2506511" y="4606270"/>
                    <a:pt x="2499471" y="4606270"/>
                    <a:pt x="2499471" y="4606270"/>
                  </a:cubicBezTo>
                  <a:cubicBezTo>
                    <a:pt x="2499471" y="4599232"/>
                    <a:pt x="2513552" y="4585155"/>
                    <a:pt x="2499471" y="4585155"/>
                  </a:cubicBezTo>
                  <a:cubicBezTo>
                    <a:pt x="2488910" y="4585155"/>
                    <a:pt x="2499471" y="4578117"/>
                    <a:pt x="2499471" y="4571079"/>
                  </a:cubicBezTo>
                  <a:cubicBezTo>
                    <a:pt x="2499471" y="4564041"/>
                    <a:pt x="2488910" y="4564041"/>
                    <a:pt x="2485389" y="4560521"/>
                  </a:cubicBezTo>
                  <a:cubicBezTo>
                    <a:pt x="2485389" y="4553483"/>
                    <a:pt x="2495950" y="4553483"/>
                    <a:pt x="2492430" y="4546445"/>
                  </a:cubicBezTo>
                  <a:cubicBezTo>
                    <a:pt x="2492430" y="4546445"/>
                    <a:pt x="2488910" y="4542925"/>
                    <a:pt x="2485389" y="4539407"/>
                  </a:cubicBezTo>
                  <a:cubicBezTo>
                    <a:pt x="2485389" y="4532368"/>
                    <a:pt x="2481869" y="4521811"/>
                    <a:pt x="2474825" y="4518291"/>
                  </a:cubicBezTo>
                  <a:cubicBezTo>
                    <a:pt x="2471305" y="4511253"/>
                    <a:pt x="2481869" y="4507734"/>
                    <a:pt x="2481869" y="4500696"/>
                  </a:cubicBezTo>
                  <a:cubicBezTo>
                    <a:pt x="2478348" y="4497177"/>
                    <a:pt x="2467785" y="4490138"/>
                    <a:pt x="2467785" y="4493657"/>
                  </a:cubicBezTo>
                  <a:cubicBezTo>
                    <a:pt x="2467785" y="4490138"/>
                    <a:pt x="2492430" y="4479581"/>
                    <a:pt x="2474825" y="4472543"/>
                  </a:cubicBezTo>
                  <a:cubicBezTo>
                    <a:pt x="2474825" y="4469023"/>
                    <a:pt x="2481869" y="4469023"/>
                    <a:pt x="2485389" y="4469023"/>
                  </a:cubicBezTo>
                  <a:cubicBezTo>
                    <a:pt x="2485389" y="4451428"/>
                    <a:pt x="2485389" y="4437351"/>
                    <a:pt x="2485389" y="4419755"/>
                  </a:cubicBezTo>
                  <a:cubicBezTo>
                    <a:pt x="2481869" y="4416236"/>
                    <a:pt x="2474825" y="4412717"/>
                    <a:pt x="2467785" y="4409198"/>
                  </a:cubicBezTo>
                  <a:cubicBezTo>
                    <a:pt x="2474825" y="4388083"/>
                    <a:pt x="2488910" y="4370487"/>
                    <a:pt x="2481869" y="4349372"/>
                  </a:cubicBezTo>
                  <a:cubicBezTo>
                    <a:pt x="2499471" y="4356411"/>
                    <a:pt x="2495950" y="4338815"/>
                    <a:pt x="2513552" y="4342334"/>
                  </a:cubicBezTo>
                  <a:cubicBezTo>
                    <a:pt x="2513552" y="4324738"/>
                    <a:pt x="2513552" y="4303623"/>
                    <a:pt x="2513552" y="4282509"/>
                  </a:cubicBezTo>
                  <a:cubicBezTo>
                    <a:pt x="2545236" y="4286027"/>
                    <a:pt x="2531154" y="4240279"/>
                    <a:pt x="2545236" y="4226202"/>
                  </a:cubicBezTo>
                  <a:cubicBezTo>
                    <a:pt x="2541715" y="4229721"/>
                    <a:pt x="2534674" y="4233240"/>
                    <a:pt x="2531154" y="4226202"/>
                  </a:cubicBezTo>
                  <a:cubicBezTo>
                    <a:pt x="2520593" y="4229721"/>
                    <a:pt x="2513552" y="4243798"/>
                    <a:pt x="2513552" y="4264913"/>
                  </a:cubicBezTo>
                  <a:cubicBezTo>
                    <a:pt x="2502991" y="4257875"/>
                    <a:pt x="2492430" y="4254355"/>
                    <a:pt x="2492430" y="4236759"/>
                  </a:cubicBezTo>
                  <a:cubicBezTo>
                    <a:pt x="2481869" y="4229721"/>
                    <a:pt x="2513552" y="4215645"/>
                    <a:pt x="2506511" y="4212125"/>
                  </a:cubicBezTo>
                  <a:cubicBezTo>
                    <a:pt x="2492430" y="4201568"/>
                    <a:pt x="2510032" y="4215645"/>
                    <a:pt x="2520593" y="4205087"/>
                  </a:cubicBezTo>
                  <a:cubicBezTo>
                    <a:pt x="2524113" y="4169896"/>
                    <a:pt x="2510032" y="4141743"/>
                    <a:pt x="2513552" y="4113589"/>
                  </a:cubicBezTo>
                  <a:cubicBezTo>
                    <a:pt x="2513552" y="4113589"/>
                    <a:pt x="2524113" y="4113589"/>
                    <a:pt x="2527634" y="4113589"/>
                  </a:cubicBezTo>
                  <a:cubicBezTo>
                    <a:pt x="2520593" y="4081917"/>
                    <a:pt x="2527634" y="4078398"/>
                    <a:pt x="2527634" y="4039687"/>
                  </a:cubicBezTo>
                  <a:cubicBezTo>
                    <a:pt x="2541715" y="4022091"/>
                    <a:pt x="2562837" y="4000977"/>
                    <a:pt x="2552276" y="3976343"/>
                  </a:cubicBezTo>
                  <a:cubicBezTo>
                    <a:pt x="2576919" y="4004495"/>
                    <a:pt x="2555797" y="3927074"/>
                    <a:pt x="2580439" y="3955227"/>
                  </a:cubicBezTo>
                  <a:cubicBezTo>
                    <a:pt x="2576919" y="3941151"/>
                    <a:pt x="2576919" y="3927074"/>
                    <a:pt x="2573399" y="3909479"/>
                  </a:cubicBezTo>
                  <a:cubicBezTo>
                    <a:pt x="2569878" y="3902440"/>
                    <a:pt x="2559317" y="3891883"/>
                    <a:pt x="2559317" y="3884845"/>
                  </a:cubicBezTo>
                  <a:cubicBezTo>
                    <a:pt x="2559317" y="3874287"/>
                    <a:pt x="2562837" y="3870768"/>
                    <a:pt x="2566358" y="3863729"/>
                  </a:cubicBezTo>
                  <a:cubicBezTo>
                    <a:pt x="2566358" y="3849653"/>
                    <a:pt x="2559317" y="3828538"/>
                    <a:pt x="2580439" y="3842615"/>
                  </a:cubicBezTo>
                  <a:cubicBezTo>
                    <a:pt x="2576919" y="3825019"/>
                    <a:pt x="2580439" y="3807423"/>
                    <a:pt x="2583960" y="3793347"/>
                  </a:cubicBezTo>
                  <a:cubicBezTo>
                    <a:pt x="2591000" y="3779270"/>
                    <a:pt x="2587480" y="3786308"/>
                    <a:pt x="2583960" y="3772232"/>
                  </a:cubicBezTo>
                  <a:cubicBezTo>
                    <a:pt x="2583960" y="3765193"/>
                    <a:pt x="2601562" y="3747598"/>
                    <a:pt x="2591000" y="3740559"/>
                  </a:cubicBezTo>
                  <a:cubicBezTo>
                    <a:pt x="2587480" y="3733521"/>
                    <a:pt x="2591000" y="3733521"/>
                    <a:pt x="2591000" y="3719445"/>
                  </a:cubicBezTo>
                  <a:cubicBezTo>
                    <a:pt x="2594521" y="3712406"/>
                    <a:pt x="2591000" y="3701849"/>
                    <a:pt x="2591000" y="3694811"/>
                  </a:cubicBezTo>
                  <a:cubicBezTo>
                    <a:pt x="2594521" y="3684253"/>
                    <a:pt x="2598041" y="3680734"/>
                    <a:pt x="2598041" y="3673695"/>
                  </a:cubicBezTo>
                  <a:cubicBezTo>
                    <a:pt x="2601562" y="3649061"/>
                    <a:pt x="2594521" y="3624427"/>
                    <a:pt x="2598041" y="3603313"/>
                  </a:cubicBezTo>
                  <a:cubicBezTo>
                    <a:pt x="2598041" y="3592755"/>
                    <a:pt x="2605082" y="3589236"/>
                    <a:pt x="2605082" y="3582197"/>
                  </a:cubicBezTo>
                  <a:cubicBezTo>
                    <a:pt x="2601562" y="3561083"/>
                    <a:pt x="2583960" y="3543487"/>
                    <a:pt x="2583960" y="3522372"/>
                  </a:cubicBezTo>
                  <a:cubicBezTo>
                    <a:pt x="2583960" y="3511815"/>
                    <a:pt x="2576919" y="3525891"/>
                    <a:pt x="2566358" y="3522372"/>
                  </a:cubicBezTo>
                  <a:cubicBezTo>
                    <a:pt x="2555797" y="3508295"/>
                    <a:pt x="2538195" y="3490700"/>
                    <a:pt x="2520593" y="3490700"/>
                  </a:cubicBezTo>
                  <a:cubicBezTo>
                    <a:pt x="2517073" y="3490700"/>
                    <a:pt x="2510032" y="3473104"/>
                    <a:pt x="2506511" y="3476623"/>
                  </a:cubicBezTo>
                  <a:cubicBezTo>
                    <a:pt x="2495950" y="3487181"/>
                    <a:pt x="2506511" y="3473104"/>
                    <a:pt x="2499471" y="3469585"/>
                  </a:cubicBezTo>
                  <a:cubicBezTo>
                    <a:pt x="2488910" y="3462547"/>
                    <a:pt x="2471305" y="3476623"/>
                    <a:pt x="2485389" y="3459027"/>
                  </a:cubicBezTo>
                  <a:cubicBezTo>
                    <a:pt x="2485389" y="3444951"/>
                    <a:pt x="2467785" y="3455508"/>
                    <a:pt x="2460744" y="3451989"/>
                  </a:cubicBezTo>
                  <a:cubicBezTo>
                    <a:pt x="2457223" y="3448470"/>
                    <a:pt x="2464265" y="3437913"/>
                    <a:pt x="2460744" y="3437913"/>
                  </a:cubicBezTo>
                  <a:cubicBezTo>
                    <a:pt x="2457223" y="3434393"/>
                    <a:pt x="2450183" y="3434393"/>
                    <a:pt x="2446662" y="3430874"/>
                  </a:cubicBezTo>
                  <a:cubicBezTo>
                    <a:pt x="2439622" y="3423836"/>
                    <a:pt x="2429060" y="3406240"/>
                    <a:pt x="2429060" y="3385125"/>
                  </a:cubicBezTo>
                  <a:cubicBezTo>
                    <a:pt x="2429060" y="3378087"/>
                    <a:pt x="2418499" y="3381606"/>
                    <a:pt x="2414979" y="3378087"/>
                  </a:cubicBezTo>
                  <a:cubicBezTo>
                    <a:pt x="2407939" y="3374568"/>
                    <a:pt x="2414979" y="3346415"/>
                    <a:pt x="2400897" y="3346415"/>
                  </a:cubicBezTo>
                  <a:cubicBezTo>
                    <a:pt x="2390336" y="3346415"/>
                    <a:pt x="2383296" y="3307704"/>
                    <a:pt x="2376254" y="3293627"/>
                  </a:cubicBezTo>
                  <a:cubicBezTo>
                    <a:pt x="2369214" y="3283070"/>
                    <a:pt x="2358653" y="3268993"/>
                    <a:pt x="2348091" y="3254917"/>
                  </a:cubicBezTo>
                  <a:cubicBezTo>
                    <a:pt x="2344571" y="3247878"/>
                    <a:pt x="2337531" y="3244359"/>
                    <a:pt x="2337531" y="3240840"/>
                  </a:cubicBezTo>
                  <a:cubicBezTo>
                    <a:pt x="2334010" y="3237321"/>
                    <a:pt x="2337531" y="3230283"/>
                    <a:pt x="2337531" y="3226763"/>
                  </a:cubicBezTo>
                  <a:cubicBezTo>
                    <a:pt x="2334010" y="3219725"/>
                    <a:pt x="2326970" y="3226763"/>
                    <a:pt x="2323449" y="3219725"/>
                  </a:cubicBezTo>
                  <a:cubicBezTo>
                    <a:pt x="2323449" y="3219725"/>
                    <a:pt x="2312888" y="3170457"/>
                    <a:pt x="2309367" y="3209168"/>
                  </a:cubicBezTo>
                  <a:cubicBezTo>
                    <a:pt x="2295286" y="3202129"/>
                    <a:pt x="2305847" y="3166938"/>
                    <a:pt x="2302327" y="3149342"/>
                  </a:cubicBezTo>
                  <a:cubicBezTo>
                    <a:pt x="2319928" y="3149342"/>
                    <a:pt x="2319928" y="3131746"/>
                    <a:pt x="2330490" y="3121189"/>
                  </a:cubicBezTo>
                  <a:cubicBezTo>
                    <a:pt x="2334010" y="3103593"/>
                    <a:pt x="2316408" y="3110631"/>
                    <a:pt x="2309367" y="3103593"/>
                  </a:cubicBezTo>
                  <a:cubicBezTo>
                    <a:pt x="2309367" y="3082478"/>
                    <a:pt x="2319928" y="3075440"/>
                    <a:pt x="2316408" y="3050806"/>
                  </a:cubicBezTo>
                  <a:cubicBezTo>
                    <a:pt x="2319928" y="3047287"/>
                    <a:pt x="2326970" y="3043767"/>
                    <a:pt x="2337531" y="3043767"/>
                  </a:cubicBezTo>
                  <a:cubicBezTo>
                    <a:pt x="2337531" y="3040249"/>
                    <a:pt x="2334010" y="3029691"/>
                    <a:pt x="2337531" y="3026172"/>
                  </a:cubicBezTo>
                  <a:cubicBezTo>
                    <a:pt x="2337531" y="3022653"/>
                    <a:pt x="2348091" y="3026172"/>
                    <a:pt x="2348091" y="3026172"/>
                  </a:cubicBezTo>
                  <a:cubicBezTo>
                    <a:pt x="2351613" y="3022653"/>
                    <a:pt x="2348091" y="3019133"/>
                    <a:pt x="2348091" y="3019133"/>
                  </a:cubicBezTo>
                  <a:cubicBezTo>
                    <a:pt x="2351613" y="3015615"/>
                    <a:pt x="2365694" y="3005057"/>
                    <a:pt x="2362173" y="3005057"/>
                  </a:cubicBezTo>
                  <a:cubicBezTo>
                    <a:pt x="2362173" y="3005057"/>
                    <a:pt x="2355133" y="3005057"/>
                    <a:pt x="2355133" y="3005057"/>
                  </a:cubicBezTo>
                  <a:cubicBezTo>
                    <a:pt x="2355133" y="3005057"/>
                    <a:pt x="2358653" y="2994499"/>
                    <a:pt x="2362173" y="2998019"/>
                  </a:cubicBezTo>
                  <a:cubicBezTo>
                    <a:pt x="2376254" y="3015615"/>
                    <a:pt x="2365694" y="2987461"/>
                    <a:pt x="2383296" y="2983942"/>
                  </a:cubicBezTo>
                  <a:cubicBezTo>
                    <a:pt x="2393857" y="2983942"/>
                    <a:pt x="2386816" y="2969865"/>
                    <a:pt x="2393857" y="2959308"/>
                  </a:cubicBezTo>
                  <a:cubicBezTo>
                    <a:pt x="2393857" y="2959308"/>
                    <a:pt x="2425540" y="2934674"/>
                    <a:pt x="2407939" y="2920597"/>
                  </a:cubicBezTo>
                  <a:cubicBezTo>
                    <a:pt x="2400897" y="2910040"/>
                    <a:pt x="2407939" y="2917078"/>
                    <a:pt x="2407939" y="2906521"/>
                  </a:cubicBezTo>
                  <a:cubicBezTo>
                    <a:pt x="2407939" y="2892444"/>
                    <a:pt x="2393857" y="2843176"/>
                    <a:pt x="2400897" y="2829099"/>
                  </a:cubicBezTo>
                  <a:cubicBezTo>
                    <a:pt x="2369214" y="2832619"/>
                    <a:pt x="2369214" y="2804465"/>
                    <a:pt x="2337531" y="2815023"/>
                  </a:cubicBezTo>
                  <a:cubicBezTo>
                    <a:pt x="2326970" y="2818542"/>
                    <a:pt x="2337531" y="2825580"/>
                    <a:pt x="2330490" y="2839657"/>
                  </a:cubicBezTo>
                  <a:cubicBezTo>
                    <a:pt x="2295286" y="2843176"/>
                    <a:pt x="2281204" y="2822061"/>
                    <a:pt x="2249521" y="2822061"/>
                  </a:cubicBezTo>
                  <a:cubicBezTo>
                    <a:pt x="2249521" y="2807985"/>
                    <a:pt x="2231919" y="2811504"/>
                    <a:pt x="2238960" y="2793908"/>
                  </a:cubicBezTo>
                  <a:cubicBezTo>
                    <a:pt x="2228399" y="2790389"/>
                    <a:pt x="2217838" y="2793908"/>
                    <a:pt x="2210797" y="2786870"/>
                  </a:cubicBezTo>
                  <a:cubicBezTo>
                    <a:pt x="2210797" y="2786870"/>
                    <a:pt x="2214318" y="2776312"/>
                    <a:pt x="2210797" y="2776312"/>
                  </a:cubicBezTo>
                  <a:cubicBezTo>
                    <a:pt x="2210797" y="2772793"/>
                    <a:pt x="2200236" y="2776312"/>
                    <a:pt x="2196715" y="2776312"/>
                  </a:cubicBezTo>
                  <a:cubicBezTo>
                    <a:pt x="2193195" y="2769274"/>
                    <a:pt x="2196715" y="2755197"/>
                    <a:pt x="2186155" y="2755197"/>
                  </a:cubicBezTo>
                  <a:cubicBezTo>
                    <a:pt x="2186155" y="2737601"/>
                    <a:pt x="2196715" y="2741121"/>
                    <a:pt x="2186155" y="2730563"/>
                  </a:cubicBezTo>
                  <a:cubicBezTo>
                    <a:pt x="2182634" y="2723525"/>
                    <a:pt x="2179114" y="2727044"/>
                    <a:pt x="2179114" y="2730563"/>
                  </a:cubicBezTo>
                  <a:cubicBezTo>
                    <a:pt x="2168552" y="2723525"/>
                    <a:pt x="2165032" y="2709448"/>
                    <a:pt x="2147430" y="2709448"/>
                  </a:cubicBezTo>
                  <a:cubicBezTo>
                    <a:pt x="2154471" y="2688333"/>
                    <a:pt x="2122788" y="2705929"/>
                    <a:pt x="2133349" y="2684814"/>
                  </a:cubicBezTo>
                  <a:cubicBezTo>
                    <a:pt x="2126308" y="2681295"/>
                    <a:pt x="2091104" y="2681295"/>
                    <a:pt x="2098145" y="2684814"/>
                  </a:cubicBezTo>
                  <a:cubicBezTo>
                    <a:pt x="2091104" y="2681295"/>
                    <a:pt x="2098145" y="2674257"/>
                    <a:pt x="2094625" y="2670738"/>
                  </a:cubicBezTo>
                  <a:cubicBezTo>
                    <a:pt x="2091104" y="2667219"/>
                    <a:pt x="2084063" y="2670738"/>
                    <a:pt x="2080543" y="2670738"/>
                  </a:cubicBezTo>
                  <a:cubicBezTo>
                    <a:pt x="2073502" y="2667219"/>
                    <a:pt x="2059420" y="2660180"/>
                    <a:pt x="2041819" y="2663699"/>
                  </a:cubicBezTo>
                  <a:cubicBezTo>
                    <a:pt x="2048860" y="2639065"/>
                    <a:pt x="2027737" y="2653142"/>
                    <a:pt x="2013656" y="2642585"/>
                  </a:cubicBezTo>
                  <a:cubicBezTo>
                    <a:pt x="2013656" y="2642585"/>
                    <a:pt x="2017176" y="2632027"/>
                    <a:pt x="2013656" y="2632027"/>
                  </a:cubicBezTo>
                  <a:cubicBezTo>
                    <a:pt x="2013656" y="2628508"/>
                    <a:pt x="2003094" y="2632027"/>
                    <a:pt x="2003094" y="2632027"/>
                  </a:cubicBezTo>
                  <a:cubicBezTo>
                    <a:pt x="1999574" y="2628508"/>
                    <a:pt x="2003094" y="2621470"/>
                    <a:pt x="2003094" y="2617951"/>
                  </a:cubicBezTo>
                  <a:cubicBezTo>
                    <a:pt x="1999574" y="2614431"/>
                    <a:pt x="1989013" y="2617951"/>
                    <a:pt x="1989013" y="2617951"/>
                  </a:cubicBezTo>
                  <a:cubicBezTo>
                    <a:pt x="1985493" y="2614431"/>
                    <a:pt x="1989013" y="2607393"/>
                    <a:pt x="1989013" y="2603874"/>
                  </a:cubicBezTo>
                  <a:cubicBezTo>
                    <a:pt x="1981973" y="2600355"/>
                    <a:pt x="1981973" y="2610912"/>
                    <a:pt x="1981973" y="2610912"/>
                  </a:cubicBezTo>
                  <a:cubicBezTo>
                    <a:pt x="1978453" y="2610912"/>
                    <a:pt x="1964371" y="2603874"/>
                    <a:pt x="1960850" y="2596835"/>
                  </a:cubicBezTo>
                  <a:cubicBezTo>
                    <a:pt x="1953810" y="2607393"/>
                    <a:pt x="1950290" y="2596835"/>
                    <a:pt x="1943248" y="2596835"/>
                  </a:cubicBezTo>
                  <a:cubicBezTo>
                    <a:pt x="1932687" y="2600355"/>
                    <a:pt x="1922127" y="2610912"/>
                    <a:pt x="1908045" y="2610912"/>
                  </a:cubicBezTo>
                  <a:cubicBezTo>
                    <a:pt x="1893964" y="2610912"/>
                    <a:pt x="1893964" y="2603874"/>
                    <a:pt x="1883402" y="2603874"/>
                  </a:cubicBezTo>
                  <a:cubicBezTo>
                    <a:pt x="1865801" y="2603874"/>
                    <a:pt x="1872841" y="2614431"/>
                    <a:pt x="1858759" y="2603874"/>
                  </a:cubicBezTo>
                  <a:cubicBezTo>
                    <a:pt x="1848198" y="2600355"/>
                    <a:pt x="1841158" y="2603874"/>
                    <a:pt x="1823556" y="2596835"/>
                  </a:cubicBezTo>
                  <a:cubicBezTo>
                    <a:pt x="1820035" y="2596835"/>
                    <a:pt x="1820035" y="2586278"/>
                    <a:pt x="1816515" y="2586278"/>
                  </a:cubicBezTo>
                  <a:cubicBezTo>
                    <a:pt x="1812994" y="2582759"/>
                    <a:pt x="1809474" y="2586278"/>
                    <a:pt x="1805953" y="2586278"/>
                  </a:cubicBezTo>
                  <a:cubicBezTo>
                    <a:pt x="1795392" y="2582759"/>
                    <a:pt x="1767229" y="2579240"/>
                    <a:pt x="1784831" y="2565163"/>
                  </a:cubicBezTo>
                  <a:cubicBezTo>
                    <a:pt x="1767229" y="2565163"/>
                    <a:pt x="1763709" y="2551087"/>
                    <a:pt x="1746107" y="2551087"/>
                  </a:cubicBezTo>
                  <a:cubicBezTo>
                    <a:pt x="1742586" y="2547567"/>
                    <a:pt x="1739066" y="2540529"/>
                    <a:pt x="1739066" y="2533491"/>
                  </a:cubicBezTo>
                  <a:cubicBezTo>
                    <a:pt x="1710903" y="2529972"/>
                    <a:pt x="1703863" y="2508857"/>
                    <a:pt x="1672179" y="2505338"/>
                  </a:cubicBezTo>
                  <a:cubicBezTo>
                    <a:pt x="1668659" y="2484223"/>
                    <a:pt x="1654577" y="2473665"/>
                    <a:pt x="1661618" y="2441993"/>
                  </a:cubicBezTo>
                  <a:cubicBezTo>
                    <a:pt x="1658097" y="2413840"/>
                    <a:pt x="1622894" y="2427916"/>
                    <a:pt x="1640496" y="2399763"/>
                  </a:cubicBezTo>
                  <a:cubicBezTo>
                    <a:pt x="1633455" y="2399763"/>
                    <a:pt x="1629934" y="2403282"/>
                    <a:pt x="1626414" y="2406801"/>
                  </a:cubicBezTo>
                  <a:cubicBezTo>
                    <a:pt x="1619374" y="2406801"/>
                    <a:pt x="1622894" y="2399763"/>
                    <a:pt x="1619374" y="2396244"/>
                  </a:cubicBezTo>
                  <a:cubicBezTo>
                    <a:pt x="1615853" y="2389206"/>
                    <a:pt x="1601771" y="2389206"/>
                    <a:pt x="1601771" y="2375129"/>
                  </a:cubicBezTo>
                  <a:cubicBezTo>
                    <a:pt x="1601771" y="2368091"/>
                    <a:pt x="1587690" y="2368091"/>
                    <a:pt x="1580650" y="2368091"/>
                  </a:cubicBezTo>
                  <a:cubicBezTo>
                    <a:pt x="1580650" y="2364572"/>
                    <a:pt x="1591211" y="2361053"/>
                    <a:pt x="1587690" y="2354014"/>
                  </a:cubicBezTo>
                  <a:cubicBezTo>
                    <a:pt x="1587690" y="2354014"/>
                    <a:pt x="1580650" y="2343457"/>
                    <a:pt x="1580650" y="2343457"/>
                  </a:cubicBezTo>
                  <a:cubicBezTo>
                    <a:pt x="1577129" y="2339938"/>
                    <a:pt x="1570088" y="2343457"/>
                    <a:pt x="1570088" y="2343457"/>
                  </a:cubicBezTo>
                  <a:cubicBezTo>
                    <a:pt x="1563048" y="2336419"/>
                    <a:pt x="1566568" y="2325861"/>
                    <a:pt x="1563048" y="2322342"/>
                  </a:cubicBezTo>
                  <a:cubicBezTo>
                    <a:pt x="1545445" y="2308265"/>
                    <a:pt x="1527844" y="2304746"/>
                    <a:pt x="1520803" y="2276593"/>
                  </a:cubicBezTo>
                  <a:cubicBezTo>
                    <a:pt x="1510242" y="2266035"/>
                    <a:pt x="1510242" y="2280112"/>
                    <a:pt x="1496161" y="2269555"/>
                  </a:cubicBezTo>
                  <a:cubicBezTo>
                    <a:pt x="1499681" y="2255478"/>
                    <a:pt x="1485599" y="2255478"/>
                    <a:pt x="1482079" y="2251959"/>
                  </a:cubicBezTo>
                  <a:cubicBezTo>
                    <a:pt x="1478559" y="2241401"/>
                    <a:pt x="1485599" y="2216767"/>
                    <a:pt x="1464477" y="2216767"/>
                  </a:cubicBezTo>
                  <a:cubicBezTo>
                    <a:pt x="1467998" y="2185095"/>
                    <a:pt x="1450395" y="2171018"/>
                    <a:pt x="1429273" y="2163980"/>
                  </a:cubicBezTo>
                  <a:cubicBezTo>
                    <a:pt x="1425752" y="2171018"/>
                    <a:pt x="1422232" y="2178057"/>
                    <a:pt x="1418712" y="2185095"/>
                  </a:cubicBezTo>
                  <a:cubicBezTo>
                    <a:pt x="1411671" y="2199172"/>
                    <a:pt x="1432793" y="2202691"/>
                    <a:pt x="1436314" y="2209729"/>
                  </a:cubicBezTo>
                  <a:cubicBezTo>
                    <a:pt x="1439835" y="2213248"/>
                    <a:pt x="1436314" y="2223806"/>
                    <a:pt x="1436314" y="2223806"/>
                  </a:cubicBezTo>
                  <a:cubicBezTo>
                    <a:pt x="1436314" y="2223806"/>
                    <a:pt x="1443355" y="2223806"/>
                    <a:pt x="1443355" y="2223806"/>
                  </a:cubicBezTo>
                  <a:cubicBezTo>
                    <a:pt x="1446875" y="2234363"/>
                    <a:pt x="1436314" y="2248440"/>
                    <a:pt x="1450395" y="2251959"/>
                  </a:cubicBezTo>
                  <a:cubicBezTo>
                    <a:pt x="1460956" y="2251959"/>
                    <a:pt x="1453916" y="2269555"/>
                    <a:pt x="1464477" y="2283631"/>
                  </a:cubicBezTo>
                  <a:cubicBezTo>
                    <a:pt x="1464477" y="2287150"/>
                    <a:pt x="1467998" y="2283631"/>
                    <a:pt x="1471518" y="2290669"/>
                  </a:cubicBezTo>
                  <a:cubicBezTo>
                    <a:pt x="1471518" y="2301227"/>
                    <a:pt x="1489119" y="2297708"/>
                    <a:pt x="1482079" y="2322342"/>
                  </a:cubicBezTo>
                  <a:cubicBezTo>
                    <a:pt x="1485599" y="2329380"/>
                    <a:pt x="1496161" y="2329380"/>
                    <a:pt x="1503201" y="2329380"/>
                  </a:cubicBezTo>
                  <a:cubicBezTo>
                    <a:pt x="1496161" y="2336419"/>
                    <a:pt x="1510242" y="2339938"/>
                    <a:pt x="1510242" y="2343457"/>
                  </a:cubicBezTo>
                  <a:cubicBezTo>
                    <a:pt x="1510242" y="2346976"/>
                    <a:pt x="1503201" y="2357533"/>
                    <a:pt x="1503201" y="2354014"/>
                  </a:cubicBezTo>
                  <a:cubicBezTo>
                    <a:pt x="1506722" y="2364572"/>
                    <a:pt x="1524324" y="2361053"/>
                    <a:pt x="1517282" y="2382167"/>
                  </a:cubicBezTo>
                  <a:cubicBezTo>
                    <a:pt x="1506722" y="2375129"/>
                    <a:pt x="1503201" y="2364572"/>
                    <a:pt x="1482079" y="2368091"/>
                  </a:cubicBezTo>
                  <a:cubicBezTo>
                    <a:pt x="1492640" y="2343457"/>
                    <a:pt x="1467998" y="2346976"/>
                    <a:pt x="1471518" y="2329380"/>
                  </a:cubicBezTo>
                  <a:cubicBezTo>
                    <a:pt x="1467998" y="2318823"/>
                    <a:pt x="1457436" y="2315303"/>
                    <a:pt x="1450395" y="2308265"/>
                  </a:cubicBezTo>
                  <a:cubicBezTo>
                    <a:pt x="1443355" y="2304746"/>
                    <a:pt x="1439835" y="2297708"/>
                    <a:pt x="1436314" y="2290669"/>
                  </a:cubicBezTo>
                  <a:cubicBezTo>
                    <a:pt x="1425752" y="2287150"/>
                    <a:pt x="1415192" y="2287150"/>
                    <a:pt x="1411671" y="2276593"/>
                  </a:cubicBezTo>
                  <a:cubicBezTo>
                    <a:pt x="1411671" y="2258997"/>
                    <a:pt x="1415192" y="2269555"/>
                    <a:pt x="1422232" y="2269555"/>
                  </a:cubicBezTo>
                  <a:cubicBezTo>
                    <a:pt x="1429273" y="2241401"/>
                    <a:pt x="1401110" y="2248440"/>
                    <a:pt x="1404630" y="2223806"/>
                  </a:cubicBezTo>
                  <a:cubicBezTo>
                    <a:pt x="1390549" y="2220287"/>
                    <a:pt x="1387029" y="2209729"/>
                    <a:pt x="1372947" y="2209729"/>
                  </a:cubicBezTo>
                  <a:cubicBezTo>
                    <a:pt x="1372947" y="2195653"/>
                    <a:pt x="1383508" y="2195653"/>
                    <a:pt x="1372947" y="2178057"/>
                  </a:cubicBezTo>
                  <a:cubicBezTo>
                    <a:pt x="1369426" y="2174537"/>
                    <a:pt x="1365906" y="2171018"/>
                    <a:pt x="1365906" y="2171018"/>
                  </a:cubicBezTo>
                  <a:cubicBezTo>
                    <a:pt x="1358866" y="2156942"/>
                    <a:pt x="1362386" y="2135827"/>
                    <a:pt x="1330703" y="2139346"/>
                  </a:cubicBezTo>
                  <a:cubicBezTo>
                    <a:pt x="1337743" y="2132308"/>
                    <a:pt x="1337743" y="2128789"/>
                    <a:pt x="1330703" y="2118231"/>
                  </a:cubicBezTo>
                  <a:cubicBezTo>
                    <a:pt x="1330703" y="2118231"/>
                    <a:pt x="1327182" y="2107674"/>
                    <a:pt x="1327182" y="2107674"/>
                  </a:cubicBezTo>
                  <a:cubicBezTo>
                    <a:pt x="1323662" y="2104155"/>
                    <a:pt x="1309580" y="2107674"/>
                    <a:pt x="1306060" y="2107674"/>
                  </a:cubicBezTo>
                  <a:cubicBezTo>
                    <a:pt x="1302540" y="2100635"/>
                    <a:pt x="1320141" y="2100635"/>
                    <a:pt x="1320141" y="2100635"/>
                  </a:cubicBezTo>
                  <a:cubicBezTo>
                    <a:pt x="1316621" y="2086559"/>
                    <a:pt x="1277897" y="2079521"/>
                    <a:pt x="1260295" y="2072482"/>
                  </a:cubicBezTo>
                  <a:cubicBezTo>
                    <a:pt x="1256774" y="2068963"/>
                    <a:pt x="1256774" y="2065444"/>
                    <a:pt x="1253254" y="2061925"/>
                  </a:cubicBezTo>
                  <a:cubicBezTo>
                    <a:pt x="1249734" y="2051367"/>
                    <a:pt x="1246214" y="2047848"/>
                    <a:pt x="1239173" y="2040810"/>
                  </a:cubicBezTo>
                  <a:cubicBezTo>
                    <a:pt x="1235652" y="2033771"/>
                    <a:pt x="1235652" y="2016176"/>
                    <a:pt x="1228611" y="2002099"/>
                  </a:cubicBezTo>
                  <a:cubicBezTo>
                    <a:pt x="1225091" y="1998580"/>
                    <a:pt x="1214530" y="1998580"/>
                    <a:pt x="1214530" y="1995061"/>
                  </a:cubicBezTo>
                  <a:cubicBezTo>
                    <a:pt x="1211010" y="1984503"/>
                    <a:pt x="1218051" y="1970427"/>
                    <a:pt x="1200448" y="1973946"/>
                  </a:cubicBezTo>
                  <a:cubicBezTo>
                    <a:pt x="1203969" y="1949312"/>
                    <a:pt x="1189888" y="1935235"/>
                    <a:pt x="1175806" y="1917640"/>
                  </a:cubicBezTo>
                  <a:cubicBezTo>
                    <a:pt x="1168765" y="1907082"/>
                    <a:pt x="1168765" y="1889486"/>
                    <a:pt x="1154684" y="1896525"/>
                  </a:cubicBezTo>
                  <a:cubicBezTo>
                    <a:pt x="1165245" y="1819103"/>
                    <a:pt x="1151164" y="1773354"/>
                    <a:pt x="1154684" y="1678337"/>
                  </a:cubicBezTo>
                  <a:cubicBezTo>
                    <a:pt x="1154684" y="1674818"/>
                    <a:pt x="1147643" y="1674818"/>
                    <a:pt x="1147643" y="1667780"/>
                  </a:cubicBezTo>
                  <a:cubicBezTo>
                    <a:pt x="1144122" y="1664261"/>
                    <a:pt x="1140602" y="1657223"/>
                    <a:pt x="1133562" y="1653703"/>
                  </a:cubicBezTo>
                  <a:cubicBezTo>
                    <a:pt x="1133562" y="1650184"/>
                    <a:pt x="1130041" y="1646665"/>
                    <a:pt x="1123001" y="1646665"/>
                  </a:cubicBezTo>
                  <a:cubicBezTo>
                    <a:pt x="1119480" y="1614993"/>
                    <a:pt x="1091317" y="1597397"/>
                    <a:pt x="1070195" y="1576282"/>
                  </a:cubicBezTo>
                  <a:cubicBezTo>
                    <a:pt x="1066675" y="1572763"/>
                    <a:pt x="1063154" y="1569244"/>
                    <a:pt x="1063154" y="1562205"/>
                  </a:cubicBezTo>
                  <a:cubicBezTo>
                    <a:pt x="1066675" y="1565725"/>
                    <a:pt x="1080756" y="1572763"/>
                    <a:pt x="1084276" y="1562205"/>
                  </a:cubicBezTo>
                  <a:cubicBezTo>
                    <a:pt x="1094838" y="1562205"/>
                    <a:pt x="1091317" y="1579801"/>
                    <a:pt x="1108919" y="1576282"/>
                  </a:cubicBezTo>
                  <a:cubicBezTo>
                    <a:pt x="1112439" y="1579801"/>
                    <a:pt x="1115959" y="1590359"/>
                    <a:pt x="1115959" y="1600916"/>
                  </a:cubicBezTo>
                  <a:cubicBezTo>
                    <a:pt x="1147643" y="1597397"/>
                    <a:pt x="1154684" y="1618512"/>
                    <a:pt x="1175806" y="1625550"/>
                  </a:cubicBezTo>
                  <a:cubicBezTo>
                    <a:pt x="1172285" y="1650184"/>
                    <a:pt x="1186367" y="1657223"/>
                    <a:pt x="1193408" y="1667780"/>
                  </a:cubicBezTo>
                  <a:cubicBezTo>
                    <a:pt x="1200448" y="1664261"/>
                    <a:pt x="1203969" y="1653703"/>
                    <a:pt x="1200448" y="1646665"/>
                  </a:cubicBezTo>
                  <a:cubicBezTo>
                    <a:pt x="1200448" y="1639627"/>
                    <a:pt x="1189888" y="1639627"/>
                    <a:pt x="1186367" y="1632588"/>
                  </a:cubicBezTo>
                  <a:cubicBezTo>
                    <a:pt x="1182847" y="1622031"/>
                    <a:pt x="1182847" y="1614993"/>
                    <a:pt x="1182847" y="1607954"/>
                  </a:cubicBezTo>
                  <a:cubicBezTo>
                    <a:pt x="1179326" y="1604435"/>
                    <a:pt x="1175806" y="1600916"/>
                    <a:pt x="1175806" y="1600916"/>
                  </a:cubicBezTo>
                  <a:cubicBezTo>
                    <a:pt x="1172285" y="1597397"/>
                    <a:pt x="1179326" y="1590359"/>
                    <a:pt x="1182847" y="1593878"/>
                  </a:cubicBezTo>
                  <a:cubicBezTo>
                    <a:pt x="1172285" y="1579801"/>
                    <a:pt x="1158204" y="1583320"/>
                    <a:pt x="1161725" y="1569244"/>
                  </a:cubicBezTo>
                  <a:cubicBezTo>
                    <a:pt x="1130041" y="1572763"/>
                    <a:pt x="1126521" y="1548129"/>
                    <a:pt x="1094838" y="1548129"/>
                  </a:cubicBezTo>
                  <a:cubicBezTo>
                    <a:pt x="1105398" y="1527014"/>
                    <a:pt x="1073715" y="1544610"/>
                    <a:pt x="1084276" y="1523495"/>
                  </a:cubicBezTo>
                  <a:cubicBezTo>
                    <a:pt x="1077235" y="1516457"/>
                    <a:pt x="1066675" y="1523495"/>
                    <a:pt x="1056113" y="1509418"/>
                  </a:cubicBezTo>
                  <a:cubicBezTo>
                    <a:pt x="1056113" y="1502380"/>
                    <a:pt x="1063154" y="1502380"/>
                    <a:pt x="1070195" y="1502380"/>
                  </a:cubicBezTo>
                  <a:cubicBezTo>
                    <a:pt x="1077235" y="1484784"/>
                    <a:pt x="1045552" y="1495342"/>
                    <a:pt x="1049072" y="1495342"/>
                  </a:cubicBezTo>
                  <a:cubicBezTo>
                    <a:pt x="1042032" y="1491822"/>
                    <a:pt x="1049072" y="1484784"/>
                    <a:pt x="1042032" y="1481265"/>
                  </a:cubicBezTo>
                  <a:cubicBezTo>
                    <a:pt x="1042032" y="1481265"/>
                    <a:pt x="1031470" y="1484784"/>
                    <a:pt x="1031470" y="1481265"/>
                  </a:cubicBezTo>
                  <a:cubicBezTo>
                    <a:pt x="1027950" y="1477746"/>
                    <a:pt x="1038512" y="1474227"/>
                    <a:pt x="1038512" y="1470707"/>
                  </a:cubicBezTo>
                  <a:cubicBezTo>
                    <a:pt x="1034991" y="1460150"/>
                    <a:pt x="1027950" y="1470707"/>
                    <a:pt x="1017389" y="1470707"/>
                  </a:cubicBezTo>
                  <a:cubicBezTo>
                    <a:pt x="1003307" y="1460150"/>
                    <a:pt x="1010349" y="1446073"/>
                    <a:pt x="1003307" y="1435516"/>
                  </a:cubicBezTo>
                  <a:cubicBezTo>
                    <a:pt x="999787" y="1431997"/>
                    <a:pt x="992746" y="1428478"/>
                    <a:pt x="985706" y="1431997"/>
                  </a:cubicBezTo>
                  <a:cubicBezTo>
                    <a:pt x="1006828" y="1393286"/>
                    <a:pt x="932900" y="1417920"/>
                    <a:pt x="939941" y="1379210"/>
                  </a:cubicBezTo>
                  <a:cubicBezTo>
                    <a:pt x="943461" y="1379210"/>
                    <a:pt x="950502" y="1379210"/>
                    <a:pt x="957543" y="1379210"/>
                  </a:cubicBezTo>
                  <a:cubicBezTo>
                    <a:pt x="961063" y="1361614"/>
                    <a:pt x="929380" y="1382729"/>
                    <a:pt x="939941" y="1358095"/>
                  </a:cubicBezTo>
                  <a:cubicBezTo>
                    <a:pt x="925860" y="1358095"/>
                    <a:pt x="911778" y="1358095"/>
                    <a:pt x="897697" y="1358095"/>
                  </a:cubicBezTo>
                  <a:cubicBezTo>
                    <a:pt x="915298" y="1347537"/>
                    <a:pt x="890655" y="1344018"/>
                    <a:pt x="904737" y="1336980"/>
                  </a:cubicBezTo>
                  <a:cubicBezTo>
                    <a:pt x="908257" y="1326422"/>
                    <a:pt x="887135" y="1326422"/>
                    <a:pt x="890655" y="1333461"/>
                  </a:cubicBezTo>
                  <a:cubicBezTo>
                    <a:pt x="880094" y="1319384"/>
                    <a:pt x="890655" y="1315865"/>
                    <a:pt x="880094" y="1298269"/>
                  </a:cubicBezTo>
                  <a:cubicBezTo>
                    <a:pt x="866012" y="1298269"/>
                    <a:pt x="851931" y="1298269"/>
                    <a:pt x="841370" y="1298269"/>
                  </a:cubicBezTo>
                  <a:cubicBezTo>
                    <a:pt x="844891" y="1291231"/>
                    <a:pt x="848411" y="1284193"/>
                    <a:pt x="851931" y="1273635"/>
                  </a:cubicBezTo>
                  <a:cubicBezTo>
                    <a:pt x="848411" y="1259559"/>
                    <a:pt x="834329" y="1270116"/>
                    <a:pt x="844891" y="1252520"/>
                  </a:cubicBezTo>
                  <a:cubicBezTo>
                    <a:pt x="823768" y="1256039"/>
                    <a:pt x="809687" y="1263078"/>
                    <a:pt x="781524" y="1259559"/>
                  </a:cubicBezTo>
                  <a:cubicBezTo>
                    <a:pt x="781524" y="1241963"/>
                    <a:pt x="763922" y="1234924"/>
                    <a:pt x="746320" y="1227886"/>
                  </a:cubicBezTo>
                  <a:cubicBezTo>
                    <a:pt x="742799" y="1224367"/>
                    <a:pt x="732239" y="1224367"/>
                    <a:pt x="728718" y="1220848"/>
                  </a:cubicBezTo>
                  <a:cubicBezTo>
                    <a:pt x="725198" y="1220848"/>
                    <a:pt x="728718" y="1210290"/>
                    <a:pt x="728718" y="1206771"/>
                  </a:cubicBezTo>
                  <a:cubicBezTo>
                    <a:pt x="725198" y="1203252"/>
                    <a:pt x="711116" y="1210290"/>
                    <a:pt x="714636" y="1199733"/>
                  </a:cubicBezTo>
                  <a:cubicBezTo>
                    <a:pt x="693514" y="1192695"/>
                    <a:pt x="647750" y="1213810"/>
                    <a:pt x="637188" y="1199733"/>
                  </a:cubicBezTo>
                  <a:cubicBezTo>
                    <a:pt x="637188" y="1199733"/>
                    <a:pt x="637188" y="1192695"/>
                    <a:pt x="637188" y="1192695"/>
                  </a:cubicBezTo>
                  <a:cubicBezTo>
                    <a:pt x="630147" y="1192695"/>
                    <a:pt x="623107" y="1199733"/>
                    <a:pt x="623107" y="1199733"/>
                  </a:cubicBezTo>
                  <a:cubicBezTo>
                    <a:pt x="616066" y="1199733"/>
                    <a:pt x="616066" y="1178618"/>
                    <a:pt x="591424" y="1189175"/>
                  </a:cubicBezTo>
                  <a:cubicBezTo>
                    <a:pt x="591424" y="1171580"/>
                    <a:pt x="559740" y="1178618"/>
                    <a:pt x="577342" y="1161022"/>
                  </a:cubicBezTo>
                  <a:cubicBezTo>
                    <a:pt x="573821" y="1161022"/>
                    <a:pt x="570301" y="1168061"/>
                    <a:pt x="563260" y="1168061"/>
                  </a:cubicBezTo>
                  <a:cubicBezTo>
                    <a:pt x="559740" y="1168061"/>
                    <a:pt x="556220" y="1161022"/>
                    <a:pt x="556220" y="1161022"/>
                  </a:cubicBezTo>
                  <a:cubicBezTo>
                    <a:pt x="545658" y="1164541"/>
                    <a:pt x="535097" y="1178618"/>
                    <a:pt x="524537" y="1168061"/>
                  </a:cubicBezTo>
                  <a:cubicBezTo>
                    <a:pt x="510455" y="1168061"/>
                    <a:pt x="521015" y="1192695"/>
                    <a:pt x="517495" y="1199733"/>
                  </a:cubicBezTo>
                  <a:cubicBezTo>
                    <a:pt x="513975" y="1199733"/>
                    <a:pt x="506934" y="1192695"/>
                    <a:pt x="499894" y="1192695"/>
                  </a:cubicBezTo>
                  <a:cubicBezTo>
                    <a:pt x="489332" y="1196214"/>
                    <a:pt x="496374" y="1206771"/>
                    <a:pt x="492852" y="1206771"/>
                  </a:cubicBezTo>
                  <a:cubicBezTo>
                    <a:pt x="485812" y="1210290"/>
                    <a:pt x="461169" y="1206771"/>
                    <a:pt x="454129" y="1213810"/>
                  </a:cubicBezTo>
                  <a:cubicBezTo>
                    <a:pt x="447088" y="1217329"/>
                    <a:pt x="447088" y="1224367"/>
                    <a:pt x="440048" y="1227886"/>
                  </a:cubicBezTo>
                  <a:cubicBezTo>
                    <a:pt x="429486" y="1227886"/>
                    <a:pt x="425966" y="1220848"/>
                    <a:pt x="411885" y="1220848"/>
                  </a:cubicBezTo>
                  <a:cubicBezTo>
                    <a:pt x="422445" y="1210290"/>
                    <a:pt x="440048" y="1206771"/>
                    <a:pt x="433006" y="1182137"/>
                  </a:cubicBezTo>
                  <a:cubicBezTo>
                    <a:pt x="443568" y="1182137"/>
                    <a:pt x="447088" y="1175099"/>
                    <a:pt x="447088" y="1168061"/>
                  </a:cubicBezTo>
                  <a:cubicBezTo>
                    <a:pt x="443568" y="1161022"/>
                    <a:pt x="433006" y="1161022"/>
                    <a:pt x="425966" y="1161022"/>
                  </a:cubicBezTo>
                  <a:cubicBezTo>
                    <a:pt x="418925" y="1168061"/>
                    <a:pt x="418925" y="1178618"/>
                    <a:pt x="408363" y="1189175"/>
                  </a:cubicBezTo>
                  <a:cubicBezTo>
                    <a:pt x="401323" y="1192695"/>
                    <a:pt x="401323" y="1199733"/>
                    <a:pt x="394282" y="1199733"/>
                  </a:cubicBezTo>
                  <a:cubicBezTo>
                    <a:pt x="387242" y="1199733"/>
                    <a:pt x="387242" y="1217329"/>
                    <a:pt x="373160" y="1213810"/>
                  </a:cubicBezTo>
                  <a:cubicBezTo>
                    <a:pt x="376680" y="1224367"/>
                    <a:pt x="369639" y="1227886"/>
                    <a:pt x="362598" y="1227886"/>
                  </a:cubicBezTo>
                  <a:cubicBezTo>
                    <a:pt x="362598" y="1234924"/>
                    <a:pt x="362598" y="1245482"/>
                    <a:pt x="362598" y="1252520"/>
                  </a:cubicBezTo>
                  <a:cubicBezTo>
                    <a:pt x="341476" y="1259559"/>
                    <a:pt x="337956" y="1280673"/>
                    <a:pt x="320354" y="1291231"/>
                  </a:cubicBezTo>
                  <a:cubicBezTo>
                    <a:pt x="320354" y="1294750"/>
                    <a:pt x="309793" y="1291231"/>
                    <a:pt x="309793" y="1291231"/>
                  </a:cubicBezTo>
                  <a:cubicBezTo>
                    <a:pt x="306272" y="1294750"/>
                    <a:pt x="309793" y="1305307"/>
                    <a:pt x="309793" y="1305307"/>
                  </a:cubicBezTo>
                  <a:cubicBezTo>
                    <a:pt x="306272" y="1305307"/>
                    <a:pt x="281630" y="1305307"/>
                    <a:pt x="288670" y="1312346"/>
                  </a:cubicBezTo>
                  <a:cubicBezTo>
                    <a:pt x="302752" y="1322903"/>
                    <a:pt x="271069" y="1319384"/>
                    <a:pt x="264028" y="1333461"/>
                  </a:cubicBezTo>
                  <a:cubicBezTo>
                    <a:pt x="260507" y="1333461"/>
                    <a:pt x="253467" y="1354576"/>
                    <a:pt x="249946" y="1351056"/>
                  </a:cubicBezTo>
                  <a:cubicBezTo>
                    <a:pt x="242906" y="1344018"/>
                    <a:pt x="246426" y="1347537"/>
                    <a:pt x="242906" y="1358095"/>
                  </a:cubicBezTo>
                  <a:cubicBezTo>
                    <a:pt x="232344" y="1358095"/>
                    <a:pt x="225304" y="1358095"/>
                    <a:pt x="218263" y="1358095"/>
                  </a:cubicBezTo>
                  <a:cubicBezTo>
                    <a:pt x="204181" y="1365133"/>
                    <a:pt x="228824" y="1368652"/>
                    <a:pt x="197141" y="1372171"/>
                  </a:cubicBezTo>
                  <a:cubicBezTo>
                    <a:pt x="183059" y="1372171"/>
                    <a:pt x="172498" y="1372171"/>
                    <a:pt x="158417" y="1379210"/>
                  </a:cubicBezTo>
                  <a:cubicBezTo>
                    <a:pt x="147855" y="1382729"/>
                    <a:pt x="147855" y="1400325"/>
                    <a:pt x="130253" y="1389767"/>
                  </a:cubicBezTo>
                  <a:cubicBezTo>
                    <a:pt x="130253" y="1372171"/>
                    <a:pt x="151376" y="1379210"/>
                    <a:pt x="165457" y="1372171"/>
                  </a:cubicBezTo>
                  <a:cubicBezTo>
                    <a:pt x="168978" y="1368652"/>
                    <a:pt x="168978" y="1372171"/>
                    <a:pt x="168978" y="1365133"/>
                  </a:cubicBezTo>
                  <a:cubicBezTo>
                    <a:pt x="172498" y="1354576"/>
                    <a:pt x="186580" y="1358095"/>
                    <a:pt x="197141" y="1358095"/>
                  </a:cubicBezTo>
                  <a:cubicBezTo>
                    <a:pt x="207702" y="1358095"/>
                    <a:pt x="200661" y="1344018"/>
                    <a:pt x="204181" y="1336980"/>
                  </a:cubicBezTo>
                  <a:cubicBezTo>
                    <a:pt x="207702" y="1333461"/>
                    <a:pt x="211222" y="1351056"/>
                    <a:pt x="221783" y="1333461"/>
                  </a:cubicBezTo>
                  <a:cubicBezTo>
                    <a:pt x="225304" y="1329941"/>
                    <a:pt x="228824" y="1333461"/>
                    <a:pt x="228824" y="1326422"/>
                  </a:cubicBezTo>
                  <a:cubicBezTo>
                    <a:pt x="228824" y="1315865"/>
                    <a:pt x="246426" y="1319384"/>
                    <a:pt x="256987" y="1312346"/>
                  </a:cubicBezTo>
                  <a:cubicBezTo>
                    <a:pt x="256987" y="1301788"/>
                    <a:pt x="256987" y="1291231"/>
                    <a:pt x="256987" y="1280673"/>
                  </a:cubicBezTo>
                  <a:cubicBezTo>
                    <a:pt x="278109" y="1301788"/>
                    <a:pt x="256987" y="1259559"/>
                    <a:pt x="281630" y="1266597"/>
                  </a:cubicBezTo>
                  <a:cubicBezTo>
                    <a:pt x="285150" y="1249001"/>
                    <a:pt x="253467" y="1270116"/>
                    <a:pt x="264028" y="1245482"/>
                  </a:cubicBezTo>
                  <a:cubicBezTo>
                    <a:pt x="256987" y="1263078"/>
                    <a:pt x="214743" y="1241963"/>
                    <a:pt x="211222" y="1259559"/>
                  </a:cubicBezTo>
                  <a:cubicBezTo>
                    <a:pt x="200661" y="1263078"/>
                    <a:pt x="207702" y="1249001"/>
                    <a:pt x="204181" y="1245482"/>
                  </a:cubicBezTo>
                  <a:cubicBezTo>
                    <a:pt x="193620" y="1241963"/>
                    <a:pt x="176018" y="1252520"/>
                    <a:pt x="165457" y="1245482"/>
                  </a:cubicBezTo>
                  <a:cubicBezTo>
                    <a:pt x="172498" y="1231405"/>
                    <a:pt x="154896" y="1238444"/>
                    <a:pt x="151376" y="1234924"/>
                  </a:cubicBezTo>
                  <a:cubicBezTo>
                    <a:pt x="147855" y="1227886"/>
                    <a:pt x="154896" y="1224367"/>
                    <a:pt x="158417" y="1227886"/>
                  </a:cubicBezTo>
                  <a:cubicBezTo>
                    <a:pt x="144335" y="1210290"/>
                    <a:pt x="133774" y="1213810"/>
                    <a:pt x="123213" y="1192695"/>
                  </a:cubicBezTo>
                  <a:cubicBezTo>
                    <a:pt x="116172" y="1203252"/>
                    <a:pt x="95050" y="1199733"/>
                    <a:pt x="77448" y="1199733"/>
                  </a:cubicBezTo>
                  <a:cubicBezTo>
                    <a:pt x="77448" y="1192695"/>
                    <a:pt x="80968" y="1189175"/>
                    <a:pt x="84489" y="1189175"/>
                  </a:cubicBezTo>
                  <a:cubicBezTo>
                    <a:pt x="80968" y="1175099"/>
                    <a:pt x="59846" y="1178618"/>
                    <a:pt x="66887" y="1153984"/>
                  </a:cubicBezTo>
                  <a:cubicBezTo>
                    <a:pt x="63366" y="1146946"/>
                    <a:pt x="52805" y="1139907"/>
                    <a:pt x="52805" y="1146946"/>
                  </a:cubicBezTo>
                  <a:cubicBezTo>
                    <a:pt x="35203" y="1146946"/>
                    <a:pt x="49285" y="1129350"/>
                    <a:pt x="52805" y="1122312"/>
                  </a:cubicBezTo>
                  <a:cubicBezTo>
                    <a:pt x="52805" y="1118793"/>
                    <a:pt x="49285" y="1111754"/>
                    <a:pt x="52805" y="1108235"/>
                  </a:cubicBezTo>
                  <a:cubicBezTo>
                    <a:pt x="52805" y="1108235"/>
                    <a:pt x="63366" y="1111754"/>
                    <a:pt x="66887" y="1108235"/>
                  </a:cubicBezTo>
                  <a:cubicBezTo>
                    <a:pt x="70407" y="1104716"/>
                    <a:pt x="66887" y="1094158"/>
                    <a:pt x="70407" y="1090639"/>
                  </a:cubicBezTo>
                  <a:cubicBezTo>
                    <a:pt x="88009" y="1087120"/>
                    <a:pt x="112652" y="1083601"/>
                    <a:pt x="123213" y="1076563"/>
                  </a:cubicBezTo>
                  <a:cubicBezTo>
                    <a:pt x="133774" y="1069524"/>
                    <a:pt x="140815" y="1073044"/>
                    <a:pt x="151376" y="1069524"/>
                  </a:cubicBezTo>
                  <a:cubicBezTo>
                    <a:pt x="161937" y="1066005"/>
                    <a:pt x="140815" y="1051929"/>
                    <a:pt x="176018" y="1055448"/>
                  </a:cubicBezTo>
                  <a:cubicBezTo>
                    <a:pt x="172498" y="1041371"/>
                    <a:pt x="172498" y="1027295"/>
                    <a:pt x="165457" y="1002661"/>
                  </a:cubicBezTo>
                  <a:cubicBezTo>
                    <a:pt x="151376" y="988584"/>
                    <a:pt x="112652" y="1027295"/>
                    <a:pt x="98570" y="1009699"/>
                  </a:cubicBezTo>
                  <a:cubicBezTo>
                    <a:pt x="88009" y="999141"/>
                    <a:pt x="95050" y="1016737"/>
                    <a:pt x="70407" y="1016737"/>
                  </a:cubicBezTo>
                  <a:cubicBezTo>
                    <a:pt x="66887" y="1006180"/>
                    <a:pt x="42244" y="1013218"/>
                    <a:pt x="24642" y="1002661"/>
                  </a:cubicBezTo>
                  <a:cubicBezTo>
                    <a:pt x="24642" y="1002661"/>
                    <a:pt x="38724" y="992103"/>
                    <a:pt x="24642" y="992103"/>
                  </a:cubicBezTo>
                  <a:cubicBezTo>
                    <a:pt x="14081" y="988584"/>
                    <a:pt x="3520" y="985065"/>
                    <a:pt x="0" y="963950"/>
                  </a:cubicBezTo>
                  <a:cubicBezTo>
                    <a:pt x="38724" y="967469"/>
                    <a:pt x="-7041" y="946354"/>
                    <a:pt x="38724" y="949873"/>
                  </a:cubicBezTo>
                  <a:cubicBezTo>
                    <a:pt x="45764" y="949873"/>
                    <a:pt x="42244" y="946354"/>
                    <a:pt x="38724" y="946354"/>
                  </a:cubicBezTo>
                  <a:cubicBezTo>
                    <a:pt x="42244" y="932278"/>
                    <a:pt x="52805" y="946354"/>
                    <a:pt x="52805" y="946354"/>
                  </a:cubicBezTo>
                  <a:cubicBezTo>
                    <a:pt x="63366" y="946354"/>
                    <a:pt x="66887" y="935797"/>
                    <a:pt x="77448" y="939316"/>
                  </a:cubicBezTo>
                  <a:cubicBezTo>
                    <a:pt x="80968" y="939316"/>
                    <a:pt x="84489" y="949873"/>
                    <a:pt x="91529" y="949873"/>
                  </a:cubicBezTo>
                  <a:cubicBezTo>
                    <a:pt x="105611" y="953392"/>
                    <a:pt x="119692" y="946354"/>
                    <a:pt x="137294" y="949873"/>
                  </a:cubicBezTo>
                  <a:cubicBezTo>
                    <a:pt x="147855" y="953392"/>
                    <a:pt x="147855" y="956912"/>
                    <a:pt x="158417" y="949873"/>
                  </a:cubicBezTo>
                  <a:cubicBezTo>
                    <a:pt x="165457" y="949873"/>
                    <a:pt x="158417" y="946354"/>
                    <a:pt x="158417" y="939316"/>
                  </a:cubicBezTo>
                  <a:cubicBezTo>
                    <a:pt x="165457" y="939316"/>
                    <a:pt x="168978" y="935797"/>
                    <a:pt x="168978" y="932278"/>
                  </a:cubicBezTo>
                  <a:cubicBezTo>
                    <a:pt x="172498" y="914682"/>
                    <a:pt x="140815" y="935797"/>
                    <a:pt x="151376" y="911163"/>
                  </a:cubicBezTo>
                  <a:cubicBezTo>
                    <a:pt x="133774" y="907643"/>
                    <a:pt x="116172" y="904124"/>
                    <a:pt x="98570" y="900605"/>
                  </a:cubicBezTo>
                  <a:cubicBezTo>
                    <a:pt x="105611" y="886529"/>
                    <a:pt x="105611" y="890048"/>
                    <a:pt x="91529" y="879490"/>
                  </a:cubicBezTo>
                  <a:cubicBezTo>
                    <a:pt x="88009" y="879490"/>
                    <a:pt x="88009" y="872452"/>
                    <a:pt x="84489" y="872452"/>
                  </a:cubicBezTo>
                  <a:cubicBezTo>
                    <a:pt x="80968" y="868933"/>
                    <a:pt x="66887" y="872452"/>
                    <a:pt x="59846" y="865414"/>
                  </a:cubicBezTo>
                  <a:cubicBezTo>
                    <a:pt x="59846" y="865414"/>
                    <a:pt x="70407" y="844299"/>
                    <a:pt x="59846" y="847818"/>
                  </a:cubicBezTo>
                  <a:cubicBezTo>
                    <a:pt x="56326" y="847818"/>
                    <a:pt x="59846" y="854856"/>
                    <a:pt x="52805" y="854856"/>
                  </a:cubicBezTo>
                  <a:cubicBezTo>
                    <a:pt x="45764" y="851337"/>
                    <a:pt x="42244" y="844299"/>
                    <a:pt x="31683" y="847818"/>
                  </a:cubicBezTo>
                  <a:cubicBezTo>
                    <a:pt x="45764" y="826703"/>
                    <a:pt x="73927" y="823184"/>
                    <a:pt x="98570" y="812626"/>
                  </a:cubicBezTo>
                  <a:cubicBezTo>
                    <a:pt x="91529" y="791512"/>
                    <a:pt x="116172" y="791512"/>
                    <a:pt x="123213" y="780954"/>
                  </a:cubicBezTo>
                  <a:cubicBezTo>
                    <a:pt x="130253" y="773916"/>
                    <a:pt x="123213" y="759839"/>
                    <a:pt x="130253" y="756320"/>
                  </a:cubicBezTo>
                  <a:cubicBezTo>
                    <a:pt x="147855" y="770397"/>
                    <a:pt x="147855" y="759839"/>
                    <a:pt x="176018" y="759839"/>
                  </a:cubicBezTo>
                  <a:cubicBezTo>
                    <a:pt x="190100" y="742243"/>
                    <a:pt x="211222" y="728167"/>
                    <a:pt x="249946" y="735205"/>
                  </a:cubicBezTo>
                  <a:cubicBezTo>
                    <a:pt x="256987" y="738724"/>
                    <a:pt x="253467" y="724648"/>
                    <a:pt x="256987" y="721129"/>
                  </a:cubicBezTo>
                  <a:cubicBezTo>
                    <a:pt x="267548" y="714090"/>
                    <a:pt x="292191" y="728167"/>
                    <a:pt x="295711" y="710571"/>
                  </a:cubicBezTo>
                  <a:cubicBezTo>
                    <a:pt x="302752" y="707052"/>
                    <a:pt x="306272" y="721129"/>
                    <a:pt x="309793" y="721129"/>
                  </a:cubicBezTo>
                  <a:cubicBezTo>
                    <a:pt x="320354" y="724648"/>
                    <a:pt x="330915" y="717609"/>
                    <a:pt x="327395" y="735205"/>
                  </a:cubicBezTo>
                  <a:cubicBezTo>
                    <a:pt x="355558" y="735205"/>
                    <a:pt x="383722" y="735205"/>
                    <a:pt x="411885" y="735205"/>
                  </a:cubicBezTo>
                  <a:cubicBezTo>
                    <a:pt x="383722" y="763358"/>
                    <a:pt x="457649" y="724648"/>
                    <a:pt x="433006" y="756320"/>
                  </a:cubicBezTo>
                  <a:cubicBezTo>
                    <a:pt x="447088" y="756320"/>
                    <a:pt x="457649" y="752801"/>
                    <a:pt x="457649" y="742243"/>
                  </a:cubicBezTo>
                  <a:cubicBezTo>
                    <a:pt x="471731" y="756320"/>
                    <a:pt x="499894" y="749282"/>
                    <a:pt x="517495" y="756320"/>
                  </a:cubicBezTo>
                  <a:cubicBezTo>
                    <a:pt x="521015" y="756320"/>
                    <a:pt x="517495" y="759839"/>
                    <a:pt x="524537" y="759839"/>
                  </a:cubicBezTo>
                  <a:cubicBezTo>
                    <a:pt x="531577" y="759839"/>
                    <a:pt x="531577" y="766877"/>
                    <a:pt x="538618" y="766877"/>
                  </a:cubicBezTo>
                  <a:cubicBezTo>
                    <a:pt x="556220" y="770397"/>
                    <a:pt x="559740" y="756320"/>
                    <a:pt x="570301" y="766877"/>
                  </a:cubicBezTo>
                  <a:cubicBezTo>
                    <a:pt x="573821" y="770397"/>
                    <a:pt x="647750" y="770397"/>
                    <a:pt x="654790" y="773916"/>
                  </a:cubicBezTo>
                  <a:cubicBezTo>
                    <a:pt x="665351" y="780954"/>
                    <a:pt x="704076" y="784473"/>
                    <a:pt x="728718" y="787992"/>
                  </a:cubicBezTo>
                  <a:cubicBezTo>
                    <a:pt x="735759" y="795031"/>
                    <a:pt x="746320" y="802069"/>
                    <a:pt x="746320" y="812626"/>
                  </a:cubicBezTo>
                  <a:cubicBezTo>
                    <a:pt x="770962" y="816146"/>
                    <a:pt x="781524" y="830222"/>
                    <a:pt x="799125" y="819665"/>
                  </a:cubicBezTo>
                  <a:cubicBezTo>
                    <a:pt x="802646" y="840780"/>
                    <a:pt x="834329" y="830222"/>
                    <a:pt x="851931" y="833741"/>
                  </a:cubicBezTo>
                  <a:cubicBezTo>
                    <a:pt x="851931" y="826703"/>
                    <a:pt x="844891" y="826703"/>
                    <a:pt x="841370" y="826703"/>
                  </a:cubicBezTo>
                  <a:cubicBezTo>
                    <a:pt x="851931" y="812626"/>
                    <a:pt x="869534" y="798550"/>
                    <a:pt x="890655" y="795031"/>
                  </a:cubicBezTo>
                  <a:cubicBezTo>
                    <a:pt x="890655" y="805588"/>
                    <a:pt x="897697" y="809107"/>
                    <a:pt x="897697" y="802069"/>
                  </a:cubicBezTo>
                  <a:cubicBezTo>
                    <a:pt x="904737" y="802069"/>
                    <a:pt x="904737" y="812626"/>
                    <a:pt x="911778" y="812626"/>
                  </a:cubicBezTo>
                  <a:cubicBezTo>
                    <a:pt x="925860" y="816146"/>
                    <a:pt x="925860" y="805588"/>
                    <a:pt x="925860" y="795031"/>
                  </a:cubicBezTo>
                  <a:cubicBezTo>
                    <a:pt x="939941" y="791512"/>
                    <a:pt x="943461" y="798550"/>
                    <a:pt x="950502" y="802069"/>
                  </a:cubicBezTo>
                  <a:cubicBezTo>
                    <a:pt x="957543" y="795031"/>
                    <a:pt x="950502" y="784473"/>
                    <a:pt x="964583" y="773916"/>
                  </a:cubicBezTo>
                  <a:cubicBezTo>
                    <a:pt x="975144" y="773916"/>
                    <a:pt x="982186" y="784473"/>
                    <a:pt x="985706" y="773916"/>
                  </a:cubicBezTo>
                  <a:cubicBezTo>
                    <a:pt x="996267" y="777435"/>
                    <a:pt x="989226" y="787992"/>
                    <a:pt x="978665" y="787992"/>
                  </a:cubicBezTo>
                  <a:cubicBezTo>
                    <a:pt x="985706" y="805588"/>
                    <a:pt x="1031470" y="770397"/>
                    <a:pt x="1042032" y="795031"/>
                  </a:cubicBezTo>
                  <a:cubicBezTo>
                    <a:pt x="1063154" y="795031"/>
                    <a:pt x="1027950" y="773916"/>
                    <a:pt x="1049072" y="773916"/>
                  </a:cubicBezTo>
                  <a:cubicBezTo>
                    <a:pt x="1052593" y="766877"/>
                    <a:pt x="1059633" y="759839"/>
                    <a:pt x="1070195" y="759839"/>
                  </a:cubicBezTo>
                  <a:cubicBezTo>
                    <a:pt x="1070195" y="766877"/>
                    <a:pt x="1070195" y="773916"/>
                    <a:pt x="1070195" y="780954"/>
                  </a:cubicBezTo>
                  <a:cubicBezTo>
                    <a:pt x="1084276" y="766877"/>
                    <a:pt x="1087796" y="791512"/>
                    <a:pt x="1101878" y="795031"/>
                  </a:cubicBezTo>
                  <a:cubicBezTo>
                    <a:pt x="1123001" y="795031"/>
                    <a:pt x="1137082" y="791512"/>
                    <a:pt x="1140602" y="780954"/>
                  </a:cubicBezTo>
                  <a:cubicBezTo>
                    <a:pt x="1151164" y="787992"/>
                    <a:pt x="1168765" y="787992"/>
                    <a:pt x="1161725" y="805588"/>
                  </a:cubicBezTo>
                  <a:cubicBezTo>
                    <a:pt x="1175806" y="802069"/>
                    <a:pt x="1193408" y="798550"/>
                    <a:pt x="1193408" y="780954"/>
                  </a:cubicBezTo>
                  <a:cubicBezTo>
                    <a:pt x="1211010" y="791512"/>
                    <a:pt x="1218051" y="777435"/>
                    <a:pt x="1232132" y="795031"/>
                  </a:cubicBezTo>
                  <a:cubicBezTo>
                    <a:pt x="1249734" y="795031"/>
                    <a:pt x="1263815" y="795031"/>
                    <a:pt x="1277897" y="795031"/>
                  </a:cubicBezTo>
                  <a:cubicBezTo>
                    <a:pt x="1281417" y="795031"/>
                    <a:pt x="1270856" y="805588"/>
                    <a:pt x="1274377" y="805588"/>
                  </a:cubicBezTo>
                  <a:cubicBezTo>
                    <a:pt x="1270856" y="805588"/>
                    <a:pt x="1291978" y="812626"/>
                    <a:pt x="1284937" y="812626"/>
                  </a:cubicBezTo>
                  <a:cubicBezTo>
                    <a:pt x="1291978" y="816146"/>
                    <a:pt x="1295499" y="805588"/>
                    <a:pt x="1306060" y="805588"/>
                  </a:cubicBezTo>
                  <a:cubicBezTo>
                    <a:pt x="1306060" y="809107"/>
                    <a:pt x="1306060" y="819665"/>
                    <a:pt x="1306060" y="819665"/>
                  </a:cubicBezTo>
                  <a:cubicBezTo>
                    <a:pt x="1323662" y="830222"/>
                    <a:pt x="1351825" y="816146"/>
                    <a:pt x="1372947" y="819665"/>
                  </a:cubicBezTo>
                  <a:cubicBezTo>
                    <a:pt x="1372947" y="826703"/>
                    <a:pt x="1383508" y="826703"/>
                    <a:pt x="1390549" y="826703"/>
                  </a:cubicBezTo>
                  <a:cubicBezTo>
                    <a:pt x="1379988" y="851337"/>
                    <a:pt x="1415192" y="830222"/>
                    <a:pt x="1411671" y="847818"/>
                  </a:cubicBezTo>
                  <a:cubicBezTo>
                    <a:pt x="1415192" y="861895"/>
                    <a:pt x="1397589" y="854856"/>
                    <a:pt x="1397589" y="865414"/>
                  </a:cubicBezTo>
                  <a:cubicBezTo>
                    <a:pt x="1394069" y="875971"/>
                    <a:pt x="1404630" y="879490"/>
                    <a:pt x="1404630" y="886529"/>
                  </a:cubicBezTo>
                  <a:cubicBezTo>
                    <a:pt x="1475038" y="879490"/>
                    <a:pt x="1534885" y="875971"/>
                    <a:pt x="1587690" y="900605"/>
                  </a:cubicBezTo>
                  <a:cubicBezTo>
                    <a:pt x="1584170" y="904124"/>
                    <a:pt x="1580650" y="911163"/>
                    <a:pt x="1580650" y="918201"/>
                  </a:cubicBezTo>
                  <a:cubicBezTo>
                    <a:pt x="1594731" y="918201"/>
                    <a:pt x="1594731" y="911163"/>
                    <a:pt x="1608813" y="911163"/>
                  </a:cubicBezTo>
                  <a:cubicBezTo>
                    <a:pt x="1601771" y="890048"/>
                    <a:pt x="1605292" y="897086"/>
                    <a:pt x="1601771" y="872452"/>
                  </a:cubicBezTo>
                  <a:cubicBezTo>
                    <a:pt x="1605292" y="861895"/>
                    <a:pt x="1654577" y="861895"/>
                    <a:pt x="1640496" y="854856"/>
                  </a:cubicBezTo>
                  <a:cubicBezTo>
                    <a:pt x="1644016" y="840780"/>
                    <a:pt x="1651057" y="851337"/>
                    <a:pt x="1661618" y="854856"/>
                  </a:cubicBezTo>
                  <a:cubicBezTo>
                    <a:pt x="1661618" y="861895"/>
                    <a:pt x="1672179" y="858375"/>
                    <a:pt x="1672179" y="865414"/>
                  </a:cubicBezTo>
                  <a:cubicBezTo>
                    <a:pt x="1700342" y="872452"/>
                    <a:pt x="1717944" y="861895"/>
                    <a:pt x="1739066" y="865414"/>
                  </a:cubicBezTo>
                  <a:cubicBezTo>
                    <a:pt x="1739066" y="865414"/>
                    <a:pt x="1739066" y="872452"/>
                    <a:pt x="1746107" y="872452"/>
                  </a:cubicBezTo>
                  <a:cubicBezTo>
                    <a:pt x="1749627" y="872452"/>
                    <a:pt x="1753148" y="879490"/>
                    <a:pt x="1760189" y="879490"/>
                  </a:cubicBezTo>
                  <a:cubicBezTo>
                    <a:pt x="1781311" y="879490"/>
                    <a:pt x="1802433" y="865414"/>
                    <a:pt x="1837638" y="872452"/>
                  </a:cubicBezTo>
                  <a:cubicBezTo>
                    <a:pt x="1855239" y="858375"/>
                    <a:pt x="1851719" y="847818"/>
                    <a:pt x="1858759" y="833741"/>
                  </a:cubicBezTo>
                  <a:cubicBezTo>
                    <a:pt x="1851719" y="812626"/>
                    <a:pt x="1834116" y="819665"/>
                    <a:pt x="1830596" y="812626"/>
                  </a:cubicBezTo>
                  <a:cubicBezTo>
                    <a:pt x="1834116" y="780954"/>
                    <a:pt x="1893964" y="798550"/>
                    <a:pt x="1908045" y="805588"/>
                  </a:cubicBezTo>
                  <a:cubicBezTo>
                    <a:pt x="1908045" y="816146"/>
                    <a:pt x="1901004" y="819665"/>
                    <a:pt x="1890442" y="819665"/>
                  </a:cubicBezTo>
                  <a:cubicBezTo>
                    <a:pt x="1904524" y="833741"/>
                    <a:pt x="1890442" y="837261"/>
                    <a:pt x="1883402" y="847818"/>
                  </a:cubicBezTo>
                  <a:cubicBezTo>
                    <a:pt x="1879882" y="861895"/>
                    <a:pt x="1893964" y="858375"/>
                    <a:pt x="1904524" y="858375"/>
                  </a:cubicBezTo>
                  <a:cubicBezTo>
                    <a:pt x="1893964" y="879490"/>
                    <a:pt x="1908045" y="883009"/>
                    <a:pt x="1897484" y="900605"/>
                  </a:cubicBezTo>
                  <a:cubicBezTo>
                    <a:pt x="1915085" y="911163"/>
                    <a:pt x="1929167" y="868933"/>
                    <a:pt x="1922127" y="872452"/>
                  </a:cubicBezTo>
                  <a:cubicBezTo>
                    <a:pt x="1925647" y="868933"/>
                    <a:pt x="1943248" y="890048"/>
                    <a:pt x="1936208" y="858375"/>
                  </a:cubicBezTo>
                  <a:cubicBezTo>
                    <a:pt x="1964371" y="865414"/>
                    <a:pt x="1957330" y="833741"/>
                    <a:pt x="1974931" y="826703"/>
                  </a:cubicBezTo>
                  <a:cubicBezTo>
                    <a:pt x="1967891" y="809107"/>
                    <a:pt x="1957330" y="795031"/>
                    <a:pt x="1929167" y="795031"/>
                  </a:cubicBezTo>
                  <a:cubicBezTo>
                    <a:pt x="1943248" y="784473"/>
                    <a:pt x="1915085" y="766877"/>
                    <a:pt x="1897484" y="759839"/>
                  </a:cubicBezTo>
                  <a:cubicBezTo>
                    <a:pt x="1897484" y="752801"/>
                    <a:pt x="1897484" y="742243"/>
                    <a:pt x="1890442" y="742243"/>
                  </a:cubicBezTo>
                  <a:cubicBezTo>
                    <a:pt x="1890442" y="728167"/>
                    <a:pt x="1908045" y="721129"/>
                    <a:pt x="1908045" y="710571"/>
                  </a:cubicBezTo>
                  <a:cubicBezTo>
                    <a:pt x="1908045" y="707052"/>
                    <a:pt x="1925647" y="700014"/>
                    <a:pt x="1922127" y="696495"/>
                  </a:cubicBezTo>
                  <a:cubicBezTo>
                    <a:pt x="1904524" y="678899"/>
                    <a:pt x="1946768" y="700014"/>
                    <a:pt x="1929167" y="682418"/>
                  </a:cubicBezTo>
                  <a:cubicBezTo>
                    <a:pt x="1929167" y="677139"/>
                    <a:pt x="1930267" y="674940"/>
                    <a:pt x="1931973" y="674610"/>
                  </a:cubicBezTo>
                  <a:close/>
                  <a:moveTo>
                    <a:pt x="1411968" y="605552"/>
                  </a:moveTo>
                  <a:cubicBezTo>
                    <a:pt x="1411968" y="612597"/>
                    <a:pt x="1419012" y="609074"/>
                    <a:pt x="1422534" y="612597"/>
                  </a:cubicBezTo>
                  <a:cubicBezTo>
                    <a:pt x="1422534" y="626687"/>
                    <a:pt x="1411968" y="637254"/>
                    <a:pt x="1436623" y="637254"/>
                  </a:cubicBezTo>
                  <a:cubicBezTo>
                    <a:pt x="1436623" y="644299"/>
                    <a:pt x="1429579" y="640777"/>
                    <a:pt x="1422534" y="644299"/>
                  </a:cubicBezTo>
                  <a:cubicBezTo>
                    <a:pt x="1422534" y="647822"/>
                    <a:pt x="1433101" y="651344"/>
                    <a:pt x="1436623" y="651344"/>
                  </a:cubicBezTo>
                  <a:cubicBezTo>
                    <a:pt x="1443666" y="647822"/>
                    <a:pt x="1440144" y="637254"/>
                    <a:pt x="1443666" y="637254"/>
                  </a:cubicBezTo>
                  <a:cubicBezTo>
                    <a:pt x="1457755" y="630209"/>
                    <a:pt x="1468320" y="633732"/>
                    <a:pt x="1482408" y="630209"/>
                  </a:cubicBezTo>
                  <a:cubicBezTo>
                    <a:pt x="1489452" y="640777"/>
                    <a:pt x="1503541" y="644299"/>
                    <a:pt x="1503541" y="661912"/>
                  </a:cubicBezTo>
                  <a:cubicBezTo>
                    <a:pt x="1517629" y="661912"/>
                    <a:pt x="1510584" y="644299"/>
                    <a:pt x="1528194" y="651344"/>
                  </a:cubicBezTo>
                  <a:cubicBezTo>
                    <a:pt x="1535239" y="644299"/>
                    <a:pt x="1542283" y="637254"/>
                    <a:pt x="1549327" y="630209"/>
                  </a:cubicBezTo>
                  <a:cubicBezTo>
                    <a:pt x="1552848" y="633732"/>
                    <a:pt x="1559893" y="637254"/>
                    <a:pt x="1570459" y="637254"/>
                  </a:cubicBezTo>
                  <a:cubicBezTo>
                    <a:pt x="1573981" y="647822"/>
                    <a:pt x="1570459" y="654867"/>
                    <a:pt x="1573981" y="661912"/>
                  </a:cubicBezTo>
                  <a:cubicBezTo>
                    <a:pt x="1577504" y="672479"/>
                    <a:pt x="1595113" y="672479"/>
                    <a:pt x="1588069" y="690092"/>
                  </a:cubicBezTo>
                  <a:cubicBezTo>
                    <a:pt x="1602158" y="686569"/>
                    <a:pt x="1602158" y="672479"/>
                    <a:pt x="1616245" y="668957"/>
                  </a:cubicBezTo>
                  <a:cubicBezTo>
                    <a:pt x="1612723" y="661912"/>
                    <a:pt x="1598636" y="661912"/>
                    <a:pt x="1595113" y="658389"/>
                  </a:cubicBezTo>
                  <a:cubicBezTo>
                    <a:pt x="1588069" y="644299"/>
                    <a:pt x="1598636" y="633732"/>
                    <a:pt x="1595113" y="616119"/>
                  </a:cubicBezTo>
                  <a:cubicBezTo>
                    <a:pt x="1605679" y="619642"/>
                    <a:pt x="1609201" y="609074"/>
                    <a:pt x="1619768" y="612597"/>
                  </a:cubicBezTo>
                  <a:cubicBezTo>
                    <a:pt x="1623289" y="623164"/>
                    <a:pt x="1637377" y="640777"/>
                    <a:pt x="1647944" y="658389"/>
                  </a:cubicBezTo>
                  <a:cubicBezTo>
                    <a:pt x="1647944" y="658389"/>
                    <a:pt x="1662032" y="686569"/>
                    <a:pt x="1665554" y="668957"/>
                  </a:cubicBezTo>
                  <a:cubicBezTo>
                    <a:pt x="1676120" y="672479"/>
                    <a:pt x="1669075" y="690092"/>
                    <a:pt x="1679642" y="690092"/>
                  </a:cubicBezTo>
                  <a:cubicBezTo>
                    <a:pt x="1679642" y="700659"/>
                    <a:pt x="1679642" y="707704"/>
                    <a:pt x="1672598" y="711227"/>
                  </a:cubicBezTo>
                  <a:cubicBezTo>
                    <a:pt x="1676120" y="721794"/>
                    <a:pt x="1700774" y="714749"/>
                    <a:pt x="1693730" y="735885"/>
                  </a:cubicBezTo>
                  <a:cubicBezTo>
                    <a:pt x="1718384" y="721794"/>
                    <a:pt x="1718384" y="746452"/>
                    <a:pt x="1753604" y="742930"/>
                  </a:cubicBezTo>
                  <a:cubicBezTo>
                    <a:pt x="1739516" y="767587"/>
                    <a:pt x="1767693" y="757020"/>
                    <a:pt x="1771215" y="760542"/>
                  </a:cubicBezTo>
                  <a:cubicBezTo>
                    <a:pt x="1774736" y="764065"/>
                    <a:pt x="1760648" y="781677"/>
                    <a:pt x="1778258" y="774632"/>
                  </a:cubicBezTo>
                  <a:cubicBezTo>
                    <a:pt x="1767693" y="806335"/>
                    <a:pt x="1753604" y="767587"/>
                    <a:pt x="1725428" y="774632"/>
                  </a:cubicBezTo>
                  <a:cubicBezTo>
                    <a:pt x="1718384" y="799290"/>
                    <a:pt x="1750082" y="792245"/>
                    <a:pt x="1739516" y="820425"/>
                  </a:cubicBezTo>
                  <a:cubicBezTo>
                    <a:pt x="1714862" y="827470"/>
                    <a:pt x="1686686" y="834515"/>
                    <a:pt x="1665554" y="820425"/>
                  </a:cubicBezTo>
                  <a:cubicBezTo>
                    <a:pt x="1644422" y="806335"/>
                    <a:pt x="1602158" y="802812"/>
                    <a:pt x="1573981" y="820425"/>
                  </a:cubicBezTo>
                  <a:cubicBezTo>
                    <a:pt x="1566937" y="823947"/>
                    <a:pt x="1559893" y="820425"/>
                    <a:pt x="1542283" y="827470"/>
                  </a:cubicBezTo>
                  <a:cubicBezTo>
                    <a:pt x="1535239" y="830992"/>
                    <a:pt x="1535239" y="834515"/>
                    <a:pt x="1535239" y="841560"/>
                  </a:cubicBezTo>
                  <a:cubicBezTo>
                    <a:pt x="1517629" y="830992"/>
                    <a:pt x="1482408" y="848605"/>
                    <a:pt x="1450711" y="841560"/>
                  </a:cubicBezTo>
                  <a:cubicBezTo>
                    <a:pt x="1443666" y="827470"/>
                    <a:pt x="1433101" y="816902"/>
                    <a:pt x="1422534" y="802812"/>
                  </a:cubicBezTo>
                  <a:cubicBezTo>
                    <a:pt x="1404924" y="799290"/>
                    <a:pt x="1373226" y="809857"/>
                    <a:pt x="1373226" y="788722"/>
                  </a:cubicBezTo>
                  <a:cubicBezTo>
                    <a:pt x="1366182" y="788722"/>
                    <a:pt x="1366182" y="792245"/>
                    <a:pt x="1366182" y="795767"/>
                  </a:cubicBezTo>
                  <a:cubicBezTo>
                    <a:pt x="1355616" y="792245"/>
                    <a:pt x="1359138" y="781677"/>
                    <a:pt x="1366182" y="781677"/>
                  </a:cubicBezTo>
                  <a:cubicBezTo>
                    <a:pt x="1366182" y="767587"/>
                    <a:pt x="1345049" y="781677"/>
                    <a:pt x="1345049" y="788722"/>
                  </a:cubicBezTo>
                  <a:cubicBezTo>
                    <a:pt x="1330962" y="788722"/>
                    <a:pt x="1348572" y="771110"/>
                    <a:pt x="1352094" y="767587"/>
                  </a:cubicBezTo>
                  <a:cubicBezTo>
                    <a:pt x="1352094" y="760542"/>
                    <a:pt x="1369704" y="764065"/>
                    <a:pt x="1376748" y="760542"/>
                  </a:cubicBezTo>
                  <a:cubicBezTo>
                    <a:pt x="1383791" y="760542"/>
                    <a:pt x="1383791" y="757020"/>
                    <a:pt x="1390836" y="757020"/>
                  </a:cubicBezTo>
                  <a:cubicBezTo>
                    <a:pt x="1415490" y="753497"/>
                    <a:pt x="1447188" y="764065"/>
                    <a:pt x="1464798" y="749975"/>
                  </a:cubicBezTo>
                  <a:cubicBezTo>
                    <a:pt x="1457755" y="732362"/>
                    <a:pt x="1415490" y="749975"/>
                    <a:pt x="1390836" y="742930"/>
                  </a:cubicBezTo>
                  <a:cubicBezTo>
                    <a:pt x="1387314" y="742930"/>
                    <a:pt x="1383791" y="735885"/>
                    <a:pt x="1383791" y="735885"/>
                  </a:cubicBezTo>
                  <a:cubicBezTo>
                    <a:pt x="1380269" y="735885"/>
                    <a:pt x="1373226" y="742930"/>
                    <a:pt x="1366182" y="742930"/>
                  </a:cubicBezTo>
                  <a:cubicBezTo>
                    <a:pt x="1352094" y="742930"/>
                    <a:pt x="1338005" y="732362"/>
                    <a:pt x="1327440" y="735885"/>
                  </a:cubicBezTo>
                  <a:cubicBezTo>
                    <a:pt x="1309829" y="714749"/>
                    <a:pt x="1359138" y="721794"/>
                    <a:pt x="1359138" y="711227"/>
                  </a:cubicBezTo>
                  <a:cubicBezTo>
                    <a:pt x="1359138" y="697137"/>
                    <a:pt x="1373226" y="707704"/>
                    <a:pt x="1376748" y="711227"/>
                  </a:cubicBezTo>
                  <a:cubicBezTo>
                    <a:pt x="1376748" y="672479"/>
                    <a:pt x="1338005" y="707704"/>
                    <a:pt x="1306308" y="697137"/>
                  </a:cubicBezTo>
                  <a:cubicBezTo>
                    <a:pt x="1292219" y="686569"/>
                    <a:pt x="1320395" y="676002"/>
                    <a:pt x="1292219" y="676002"/>
                  </a:cubicBezTo>
                  <a:cubicBezTo>
                    <a:pt x="1299263" y="665434"/>
                    <a:pt x="1299263" y="644299"/>
                    <a:pt x="1327440" y="651344"/>
                  </a:cubicBezTo>
                  <a:cubicBezTo>
                    <a:pt x="1334484" y="651344"/>
                    <a:pt x="1327440" y="640777"/>
                    <a:pt x="1327440" y="644299"/>
                  </a:cubicBezTo>
                  <a:cubicBezTo>
                    <a:pt x="1338005" y="626687"/>
                    <a:pt x="1366182" y="623164"/>
                    <a:pt x="1390836" y="616119"/>
                  </a:cubicBezTo>
                  <a:cubicBezTo>
                    <a:pt x="1397880" y="612597"/>
                    <a:pt x="1397880" y="602029"/>
                    <a:pt x="1411968" y="605552"/>
                  </a:cubicBezTo>
                  <a:close/>
                  <a:moveTo>
                    <a:pt x="2182821" y="584850"/>
                  </a:moveTo>
                  <a:cubicBezTo>
                    <a:pt x="2185464" y="585015"/>
                    <a:pt x="2188768" y="586774"/>
                    <a:pt x="2193175" y="591172"/>
                  </a:cubicBezTo>
                  <a:cubicBezTo>
                    <a:pt x="2189649" y="619321"/>
                    <a:pt x="2175551" y="598210"/>
                    <a:pt x="2164978" y="612284"/>
                  </a:cubicBezTo>
                  <a:cubicBezTo>
                    <a:pt x="2161452" y="615803"/>
                    <a:pt x="2179076" y="615803"/>
                    <a:pt x="2179076" y="615803"/>
                  </a:cubicBezTo>
                  <a:cubicBezTo>
                    <a:pt x="2175551" y="626359"/>
                    <a:pt x="2168503" y="626359"/>
                    <a:pt x="2164978" y="636915"/>
                  </a:cubicBezTo>
                  <a:cubicBezTo>
                    <a:pt x="2164978" y="647471"/>
                    <a:pt x="2172027" y="650989"/>
                    <a:pt x="2172027" y="658026"/>
                  </a:cubicBezTo>
                  <a:cubicBezTo>
                    <a:pt x="2175551" y="668582"/>
                    <a:pt x="2168503" y="689694"/>
                    <a:pt x="2186125" y="689694"/>
                  </a:cubicBezTo>
                  <a:cubicBezTo>
                    <a:pt x="2200224" y="686176"/>
                    <a:pt x="2186125" y="650989"/>
                    <a:pt x="2193175" y="636915"/>
                  </a:cubicBezTo>
                  <a:cubicBezTo>
                    <a:pt x="2224897" y="643952"/>
                    <a:pt x="2221371" y="619321"/>
                    <a:pt x="2231945" y="605247"/>
                  </a:cubicBezTo>
                  <a:cubicBezTo>
                    <a:pt x="2238995" y="619321"/>
                    <a:pt x="2256618" y="591172"/>
                    <a:pt x="2263667" y="612284"/>
                  </a:cubicBezTo>
                  <a:cubicBezTo>
                    <a:pt x="2277765" y="612284"/>
                    <a:pt x="2270716" y="591172"/>
                    <a:pt x="2291864" y="598210"/>
                  </a:cubicBezTo>
                  <a:cubicBezTo>
                    <a:pt x="2288340" y="622840"/>
                    <a:pt x="2305962" y="626359"/>
                    <a:pt x="2323585" y="629877"/>
                  </a:cubicBezTo>
                  <a:cubicBezTo>
                    <a:pt x="2316537" y="650989"/>
                    <a:pt x="2320061" y="647471"/>
                    <a:pt x="2330635" y="661545"/>
                  </a:cubicBezTo>
                  <a:cubicBezTo>
                    <a:pt x="2337684" y="654508"/>
                    <a:pt x="2344734" y="654508"/>
                    <a:pt x="2355307" y="661545"/>
                  </a:cubicBezTo>
                  <a:cubicBezTo>
                    <a:pt x="2369406" y="668582"/>
                    <a:pt x="2369406" y="654508"/>
                    <a:pt x="2376455" y="650989"/>
                  </a:cubicBezTo>
                  <a:cubicBezTo>
                    <a:pt x="2383504" y="647471"/>
                    <a:pt x="2394078" y="654508"/>
                    <a:pt x="2394078" y="643952"/>
                  </a:cubicBezTo>
                  <a:cubicBezTo>
                    <a:pt x="2415227" y="650989"/>
                    <a:pt x="2422275" y="650989"/>
                    <a:pt x="2439898" y="643952"/>
                  </a:cubicBezTo>
                  <a:cubicBezTo>
                    <a:pt x="2439898" y="658026"/>
                    <a:pt x="2457521" y="650989"/>
                    <a:pt x="2453997" y="650989"/>
                  </a:cubicBezTo>
                  <a:cubicBezTo>
                    <a:pt x="2461046" y="654508"/>
                    <a:pt x="2461046" y="665064"/>
                    <a:pt x="2468096" y="668582"/>
                  </a:cubicBezTo>
                  <a:cubicBezTo>
                    <a:pt x="2471620" y="672101"/>
                    <a:pt x="2482197" y="675620"/>
                    <a:pt x="2485721" y="675620"/>
                  </a:cubicBezTo>
                  <a:cubicBezTo>
                    <a:pt x="2489246" y="679138"/>
                    <a:pt x="2485721" y="682657"/>
                    <a:pt x="2492770" y="682657"/>
                  </a:cubicBezTo>
                  <a:cubicBezTo>
                    <a:pt x="2506869" y="682657"/>
                    <a:pt x="2489246" y="693213"/>
                    <a:pt x="2499820" y="703769"/>
                  </a:cubicBezTo>
                  <a:cubicBezTo>
                    <a:pt x="2503344" y="707287"/>
                    <a:pt x="2506869" y="693213"/>
                    <a:pt x="2506869" y="689694"/>
                  </a:cubicBezTo>
                  <a:cubicBezTo>
                    <a:pt x="2517443" y="696732"/>
                    <a:pt x="2517443" y="707287"/>
                    <a:pt x="2531541" y="710806"/>
                  </a:cubicBezTo>
                  <a:cubicBezTo>
                    <a:pt x="2545640" y="710806"/>
                    <a:pt x="2552689" y="703769"/>
                    <a:pt x="2566788" y="703769"/>
                  </a:cubicBezTo>
                  <a:cubicBezTo>
                    <a:pt x="2563263" y="728399"/>
                    <a:pt x="2605558" y="714325"/>
                    <a:pt x="2605558" y="735437"/>
                  </a:cubicBezTo>
                  <a:cubicBezTo>
                    <a:pt x="2612608" y="735437"/>
                    <a:pt x="2616132" y="735437"/>
                    <a:pt x="2619657" y="728399"/>
                  </a:cubicBezTo>
                  <a:cubicBezTo>
                    <a:pt x="2626706" y="731918"/>
                    <a:pt x="2630231" y="742474"/>
                    <a:pt x="2630231" y="756548"/>
                  </a:cubicBezTo>
                  <a:cubicBezTo>
                    <a:pt x="2637280" y="756548"/>
                    <a:pt x="2637280" y="753030"/>
                    <a:pt x="2637280" y="749511"/>
                  </a:cubicBezTo>
                  <a:cubicBezTo>
                    <a:pt x="2647854" y="756548"/>
                    <a:pt x="2654903" y="770623"/>
                    <a:pt x="2676051" y="767104"/>
                  </a:cubicBezTo>
                  <a:cubicBezTo>
                    <a:pt x="2672526" y="774142"/>
                    <a:pt x="2669002" y="781179"/>
                    <a:pt x="2676051" y="781179"/>
                  </a:cubicBezTo>
                  <a:cubicBezTo>
                    <a:pt x="2683100" y="791735"/>
                    <a:pt x="2658428" y="802291"/>
                    <a:pt x="2676051" y="805809"/>
                  </a:cubicBezTo>
                  <a:cubicBezTo>
                    <a:pt x="2669002" y="816365"/>
                    <a:pt x="2651379" y="816365"/>
                    <a:pt x="2651379" y="833959"/>
                  </a:cubicBezTo>
                  <a:cubicBezTo>
                    <a:pt x="2665477" y="858589"/>
                    <a:pt x="2697199" y="826921"/>
                    <a:pt x="2704248" y="855070"/>
                  </a:cubicBezTo>
                  <a:cubicBezTo>
                    <a:pt x="2711297" y="851552"/>
                    <a:pt x="2707773" y="844515"/>
                    <a:pt x="2711297" y="840996"/>
                  </a:cubicBezTo>
                  <a:cubicBezTo>
                    <a:pt x="2718347" y="840996"/>
                    <a:pt x="2714822" y="855070"/>
                    <a:pt x="2718347" y="858589"/>
                  </a:cubicBezTo>
                  <a:cubicBezTo>
                    <a:pt x="2718347" y="858589"/>
                    <a:pt x="2725396" y="872664"/>
                    <a:pt x="2725396" y="872664"/>
                  </a:cubicBezTo>
                  <a:cubicBezTo>
                    <a:pt x="2732445" y="872664"/>
                    <a:pt x="2739494" y="858589"/>
                    <a:pt x="2735970" y="886738"/>
                  </a:cubicBezTo>
                  <a:cubicBezTo>
                    <a:pt x="2753593" y="886738"/>
                    <a:pt x="2757117" y="876182"/>
                    <a:pt x="2774740" y="879701"/>
                  </a:cubicBezTo>
                  <a:cubicBezTo>
                    <a:pt x="2778265" y="883220"/>
                    <a:pt x="2781790" y="890257"/>
                    <a:pt x="2781790" y="900813"/>
                  </a:cubicBezTo>
                  <a:cubicBezTo>
                    <a:pt x="2795888" y="900813"/>
                    <a:pt x="2817036" y="893776"/>
                    <a:pt x="2809987" y="911369"/>
                  </a:cubicBezTo>
                  <a:cubicBezTo>
                    <a:pt x="2834659" y="900813"/>
                    <a:pt x="2820561" y="914887"/>
                    <a:pt x="2841708" y="918406"/>
                  </a:cubicBezTo>
                  <a:cubicBezTo>
                    <a:pt x="2852282" y="932481"/>
                    <a:pt x="2820561" y="939518"/>
                    <a:pt x="2824085" y="939518"/>
                  </a:cubicBezTo>
                  <a:cubicBezTo>
                    <a:pt x="2817036" y="943037"/>
                    <a:pt x="2827610" y="946555"/>
                    <a:pt x="2827610" y="946555"/>
                  </a:cubicBezTo>
                  <a:cubicBezTo>
                    <a:pt x="2813511" y="964148"/>
                    <a:pt x="2799413" y="960630"/>
                    <a:pt x="2788839" y="985260"/>
                  </a:cubicBezTo>
                  <a:cubicBezTo>
                    <a:pt x="2781790" y="985260"/>
                    <a:pt x="2778265" y="985260"/>
                    <a:pt x="2774740" y="992298"/>
                  </a:cubicBezTo>
                  <a:cubicBezTo>
                    <a:pt x="2771216" y="988779"/>
                    <a:pt x="2743019" y="988779"/>
                    <a:pt x="2743019" y="978223"/>
                  </a:cubicBezTo>
                  <a:cubicBezTo>
                    <a:pt x="2743019" y="964148"/>
                    <a:pt x="2711297" y="978223"/>
                    <a:pt x="2718347" y="950074"/>
                  </a:cubicBezTo>
                  <a:cubicBezTo>
                    <a:pt x="2704248" y="953592"/>
                    <a:pt x="2704248" y="946555"/>
                    <a:pt x="2704248" y="939518"/>
                  </a:cubicBezTo>
                  <a:cubicBezTo>
                    <a:pt x="2693674" y="939518"/>
                    <a:pt x="2686625" y="939518"/>
                    <a:pt x="2676051" y="939518"/>
                  </a:cubicBezTo>
                  <a:cubicBezTo>
                    <a:pt x="2661953" y="935999"/>
                    <a:pt x="2676051" y="960630"/>
                    <a:pt x="2672526" y="971186"/>
                  </a:cubicBezTo>
                  <a:cubicBezTo>
                    <a:pt x="2672526" y="985260"/>
                    <a:pt x="2690150" y="985260"/>
                    <a:pt x="2690150" y="999335"/>
                  </a:cubicBezTo>
                  <a:cubicBezTo>
                    <a:pt x="2704248" y="988779"/>
                    <a:pt x="2714822" y="1013409"/>
                    <a:pt x="2718347" y="999335"/>
                  </a:cubicBezTo>
                  <a:cubicBezTo>
                    <a:pt x="2725396" y="1006372"/>
                    <a:pt x="2728920" y="1020447"/>
                    <a:pt x="2728920" y="1038040"/>
                  </a:cubicBezTo>
                  <a:cubicBezTo>
                    <a:pt x="2728920" y="1045077"/>
                    <a:pt x="2743019" y="1041559"/>
                    <a:pt x="2743019" y="1045077"/>
                  </a:cubicBezTo>
                  <a:cubicBezTo>
                    <a:pt x="2753593" y="1059152"/>
                    <a:pt x="2735970" y="1090820"/>
                    <a:pt x="2735970" y="1101375"/>
                  </a:cubicBezTo>
                  <a:cubicBezTo>
                    <a:pt x="2721871" y="1108413"/>
                    <a:pt x="2728920" y="1094338"/>
                    <a:pt x="2725396" y="1090820"/>
                  </a:cubicBezTo>
                  <a:cubicBezTo>
                    <a:pt x="2714822" y="1083782"/>
                    <a:pt x="2693674" y="1087301"/>
                    <a:pt x="2690150" y="1069708"/>
                  </a:cubicBezTo>
                  <a:cubicBezTo>
                    <a:pt x="2665477" y="1073226"/>
                    <a:pt x="2669002" y="1048596"/>
                    <a:pt x="2637280" y="1055633"/>
                  </a:cubicBezTo>
                  <a:cubicBezTo>
                    <a:pt x="2640805" y="1069708"/>
                    <a:pt x="2661953" y="1059152"/>
                    <a:pt x="2665477" y="1069708"/>
                  </a:cubicBezTo>
                  <a:cubicBezTo>
                    <a:pt x="2640805" y="1090820"/>
                    <a:pt x="2686625" y="1080264"/>
                    <a:pt x="2665477" y="1090820"/>
                  </a:cubicBezTo>
                  <a:cubicBezTo>
                    <a:pt x="2665477" y="1097857"/>
                    <a:pt x="2683100" y="1097857"/>
                    <a:pt x="2690150" y="1101375"/>
                  </a:cubicBezTo>
                  <a:cubicBezTo>
                    <a:pt x="2693674" y="1104894"/>
                    <a:pt x="2690150" y="1108413"/>
                    <a:pt x="2697199" y="1108413"/>
                  </a:cubicBezTo>
                  <a:cubicBezTo>
                    <a:pt x="2707773" y="1108413"/>
                    <a:pt x="2711297" y="1111931"/>
                    <a:pt x="2711297" y="1122487"/>
                  </a:cubicBezTo>
                  <a:cubicBezTo>
                    <a:pt x="2690150" y="1126006"/>
                    <a:pt x="2679576" y="1118969"/>
                    <a:pt x="2665477" y="1108413"/>
                  </a:cubicBezTo>
                  <a:cubicBezTo>
                    <a:pt x="2654903" y="1104894"/>
                    <a:pt x="2637280" y="1104894"/>
                    <a:pt x="2626706" y="1094338"/>
                  </a:cubicBezTo>
                  <a:cubicBezTo>
                    <a:pt x="2616132" y="1090820"/>
                    <a:pt x="2602034" y="1083782"/>
                    <a:pt x="2591460" y="1083782"/>
                  </a:cubicBezTo>
                  <a:cubicBezTo>
                    <a:pt x="2584411" y="1083782"/>
                    <a:pt x="2584411" y="1073226"/>
                    <a:pt x="2580886" y="1069708"/>
                  </a:cubicBezTo>
                  <a:cubicBezTo>
                    <a:pt x="2570312" y="1066189"/>
                    <a:pt x="2559738" y="1069708"/>
                    <a:pt x="2552689" y="1062670"/>
                  </a:cubicBezTo>
                  <a:cubicBezTo>
                    <a:pt x="2545640" y="1059152"/>
                    <a:pt x="2552689" y="1048596"/>
                    <a:pt x="2545640" y="1045077"/>
                  </a:cubicBezTo>
                  <a:cubicBezTo>
                    <a:pt x="2542115" y="1038040"/>
                    <a:pt x="2528017" y="1045077"/>
                    <a:pt x="2531541" y="1031003"/>
                  </a:cubicBezTo>
                  <a:cubicBezTo>
                    <a:pt x="2503344" y="1031003"/>
                    <a:pt x="2503344" y="1002853"/>
                    <a:pt x="2485721" y="992298"/>
                  </a:cubicBezTo>
                  <a:cubicBezTo>
                    <a:pt x="2492770" y="988779"/>
                    <a:pt x="2485721" y="967667"/>
                    <a:pt x="2492770" y="957111"/>
                  </a:cubicBezTo>
                  <a:cubicBezTo>
                    <a:pt x="2496295" y="957111"/>
                    <a:pt x="2506869" y="960630"/>
                    <a:pt x="2506869" y="957111"/>
                  </a:cubicBezTo>
                  <a:cubicBezTo>
                    <a:pt x="2506869" y="953592"/>
                    <a:pt x="2496295" y="946555"/>
                    <a:pt x="2499820" y="939518"/>
                  </a:cubicBezTo>
                  <a:cubicBezTo>
                    <a:pt x="2499820" y="935999"/>
                    <a:pt x="2513918" y="939518"/>
                    <a:pt x="2513918" y="939518"/>
                  </a:cubicBezTo>
                  <a:cubicBezTo>
                    <a:pt x="2517443" y="935999"/>
                    <a:pt x="2510394" y="918406"/>
                    <a:pt x="2513918" y="911369"/>
                  </a:cubicBezTo>
                  <a:cubicBezTo>
                    <a:pt x="2513918" y="911369"/>
                    <a:pt x="2524492" y="914887"/>
                    <a:pt x="2528017" y="911369"/>
                  </a:cubicBezTo>
                  <a:cubicBezTo>
                    <a:pt x="2535066" y="904331"/>
                    <a:pt x="2524492" y="886738"/>
                    <a:pt x="2531541" y="879701"/>
                  </a:cubicBezTo>
                  <a:cubicBezTo>
                    <a:pt x="2531541" y="872664"/>
                    <a:pt x="2520967" y="872664"/>
                    <a:pt x="2513918" y="872664"/>
                  </a:cubicBezTo>
                  <a:cubicBezTo>
                    <a:pt x="2513918" y="862108"/>
                    <a:pt x="2513918" y="851552"/>
                    <a:pt x="2513918" y="840996"/>
                  </a:cubicBezTo>
                  <a:cubicBezTo>
                    <a:pt x="2506869" y="840996"/>
                    <a:pt x="2503344" y="840996"/>
                    <a:pt x="2499820" y="848033"/>
                  </a:cubicBezTo>
                  <a:cubicBezTo>
                    <a:pt x="2489246" y="840996"/>
                    <a:pt x="2496295" y="826921"/>
                    <a:pt x="2485721" y="819884"/>
                  </a:cubicBezTo>
                  <a:cubicBezTo>
                    <a:pt x="2485721" y="819884"/>
                    <a:pt x="2478672" y="826921"/>
                    <a:pt x="2475145" y="826921"/>
                  </a:cubicBezTo>
                  <a:cubicBezTo>
                    <a:pt x="2475145" y="826921"/>
                    <a:pt x="2468096" y="819884"/>
                    <a:pt x="2468096" y="819884"/>
                  </a:cubicBezTo>
                  <a:cubicBezTo>
                    <a:pt x="2464571" y="819884"/>
                    <a:pt x="2457521" y="809328"/>
                    <a:pt x="2453997" y="805809"/>
                  </a:cubicBezTo>
                  <a:cubicBezTo>
                    <a:pt x="2450472" y="805809"/>
                    <a:pt x="2446948" y="816365"/>
                    <a:pt x="2439898" y="812847"/>
                  </a:cubicBezTo>
                  <a:cubicBezTo>
                    <a:pt x="2439898" y="812847"/>
                    <a:pt x="2429324" y="798772"/>
                    <a:pt x="2415227" y="802291"/>
                  </a:cubicBezTo>
                  <a:cubicBezTo>
                    <a:pt x="2443423" y="770623"/>
                    <a:pt x="2379979" y="788216"/>
                    <a:pt x="2387030" y="756548"/>
                  </a:cubicBezTo>
                  <a:cubicBezTo>
                    <a:pt x="2372931" y="756548"/>
                    <a:pt x="2355307" y="756548"/>
                    <a:pt x="2355307" y="774142"/>
                  </a:cubicBezTo>
                  <a:cubicBezTo>
                    <a:pt x="2344734" y="781179"/>
                    <a:pt x="2337684" y="767104"/>
                    <a:pt x="2337684" y="767104"/>
                  </a:cubicBezTo>
                  <a:cubicBezTo>
                    <a:pt x="2330635" y="767104"/>
                    <a:pt x="2327111" y="774142"/>
                    <a:pt x="2316537" y="774142"/>
                  </a:cubicBezTo>
                  <a:cubicBezTo>
                    <a:pt x="2305962" y="774142"/>
                    <a:pt x="2302438" y="767104"/>
                    <a:pt x="2291864" y="767104"/>
                  </a:cubicBezTo>
                  <a:cubicBezTo>
                    <a:pt x="2277765" y="767104"/>
                    <a:pt x="2277765" y="774142"/>
                    <a:pt x="2263667" y="774142"/>
                  </a:cubicBezTo>
                  <a:cubicBezTo>
                    <a:pt x="2249568" y="774142"/>
                    <a:pt x="2246044" y="770623"/>
                    <a:pt x="2238995" y="767104"/>
                  </a:cubicBezTo>
                  <a:cubicBezTo>
                    <a:pt x="2207272" y="767104"/>
                    <a:pt x="2182601" y="770623"/>
                    <a:pt x="2150879" y="760067"/>
                  </a:cubicBezTo>
                  <a:cubicBezTo>
                    <a:pt x="2147354" y="760067"/>
                    <a:pt x="2140305" y="749511"/>
                    <a:pt x="2140305" y="749511"/>
                  </a:cubicBezTo>
                  <a:cubicBezTo>
                    <a:pt x="2126207" y="745993"/>
                    <a:pt x="2115633" y="753030"/>
                    <a:pt x="2119158" y="735437"/>
                  </a:cubicBezTo>
                  <a:cubicBezTo>
                    <a:pt x="2108583" y="735437"/>
                    <a:pt x="2087436" y="742474"/>
                    <a:pt x="2094485" y="721362"/>
                  </a:cubicBezTo>
                  <a:cubicBezTo>
                    <a:pt x="2115633" y="728399"/>
                    <a:pt x="2119158" y="714325"/>
                    <a:pt x="2133255" y="710806"/>
                  </a:cubicBezTo>
                  <a:cubicBezTo>
                    <a:pt x="2122682" y="696732"/>
                    <a:pt x="2087436" y="707287"/>
                    <a:pt x="2080386" y="689694"/>
                  </a:cubicBezTo>
                  <a:cubicBezTo>
                    <a:pt x="2073337" y="689694"/>
                    <a:pt x="2073337" y="693213"/>
                    <a:pt x="2073337" y="696732"/>
                  </a:cubicBezTo>
                  <a:cubicBezTo>
                    <a:pt x="2062764" y="693213"/>
                    <a:pt x="2080386" y="668582"/>
                    <a:pt x="2087436" y="661545"/>
                  </a:cubicBezTo>
                  <a:cubicBezTo>
                    <a:pt x="2080386" y="640433"/>
                    <a:pt x="2098010" y="633396"/>
                    <a:pt x="2094485" y="612284"/>
                  </a:cubicBezTo>
                  <a:cubicBezTo>
                    <a:pt x="2105059" y="629877"/>
                    <a:pt x="2129731" y="587654"/>
                    <a:pt x="2140305" y="605247"/>
                  </a:cubicBezTo>
                  <a:cubicBezTo>
                    <a:pt x="2147354" y="605247"/>
                    <a:pt x="2143830" y="591172"/>
                    <a:pt x="2147354" y="591172"/>
                  </a:cubicBezTo>
                  <a:cubicBezTo>
                    <a:pt x="2154404" y="587654"/>
                    <a:pt x="2157928" y="598210"/>
                    <a:pt x="2164978" y="598210"/>
                  </a:cubicBezTo>
                  <a:cubicBezTo>
                    <a:pt x="2172908" y="598210"/>
                    <a:pt x="2174890" y="584355"/>
                    <a:pt x="2182821" y="584850"/>
                  </a:cubicBezTo>
                  <a:close/>
                  <a:moveTo>
                    <a:pt x="1640583" y="583065"/>
                  </a:moveTo>
                  <a:cubicBezTo>
                    <a:pt x="1654492" y="583065"/>
                    <a:pt x="1664924" y="583065"/>
                    <a:pt x="1678834" y="583065"/>
                  </a:cubicBezTo>
                  <a:cubicBezTo>
                    <a:pt x="1678834" y="594058"/>
                    <a:pt x="1685789" y="597722"/>
                    <a:pt x="1685789" y="612379"/>
                  </a:cubicBezTo>
                  <a:cubicBezTo>
                    <a:pt x="1675357" y="608715"/>
                    <a:pt x="1671879" y="616043"/>
                    <a:pt x="1671879" y="623372"/>
                  </a:cubicBezTo>
                  <a:cubicBezTo>
                    <a:pt x="1661447" y="616043"/>
                    <a:pt x="1657970" y="601386"/>
                    <a:pt x="1633628" y="605051"/>
                  </a:cubicBezTo>
                  <a:cubicBezTo>
                    <a:pt x="1637105" y="597722"/>
                    <a:pt x="1640583" y="594058"/>
                    <a:pt x="1640583" y="583065"/>
                  </a:cubicBezTo>
                  <a:close/>
                  <a:moveTo>
                    <a:pt x="8257592" y="583062"/>
                  </a:moveTo>
                  <a:cubicBezTo>
                    <a:pt x="8271568" y="590514"/>
                    <a:pt x="8303014" y="583062"/>
                    <a:pt x="8303014" y="605417"/>
                  </a:cubicBezTo>
                  <a:cubicBezTo>
                    <a:pt x="8292532" y="609143"/>
                    <a:pt x="8254098" y="605417"/>
                    <a:pt x="8236628" y="597965"/>
                  </a:cubicBezTo>
                  <a:cubicBezTo>
                    <a:pt x="8240122" y="586788"/>
                    <a:pt x="8257592" y="594240"/>
                    <a:pt x="8257592" y="583062"/>
                  </a:cubicBezTo>
                  <a:close/>
                  <a:moveTo>
                    <a:pt x="2341348" y="583062"/>
                  </a:moveTo>
                  <a:cubicBezTo>
                    <a:pt x="2366244" y="586710"/>
                    <a:pt x="2394694" y="601300"/>
                    <a:pt x="2416033" y="604948"/>
                  </a:cubicBezTo>
                  <a:cubicBezTo>
                    <a:pt x="2416033" y="615891"/>
                    <a:pt x="2408921" y="619538"/>
                    <a:pt x="2408921" y="630481"/>
                  </a:cubicBezTo>
                  <a:cubicBezTo>
                    <a:pt x="2373356" y="630481"/>
                    <a:pt x="2359131" y="623186"/>
                    <a:pt x="2337793" y="604948"/>
                  </a:cubicBezTo>
                  <a:cubicBezTo>
                    <a:pt x="2330680" y="597652"/>
                    <a:pt x="2330680" y="586710"/>
                    <a:pt x="2316458" y="590357"/>
                  </a:cubicBezTo>
                  <a:cubicBezTo>
                    <a:pt x="2316458" y="583062"/>
                    <a:pt x="2334235" y="583062"/>
                    <a:pt x="2341348" y="583062"/>
                  </a:cubicBezTo>
                  <a:close/>
                  <a:moveTo>
                    <a:pt x="1853219" y="568836"/>
                  </a:moveTo>
                  <a:cubicBezTo>
                    <a:pt x="1860280" y="575888"/>
                    <a:pt x="1863813" y="582940"/>
                    <a:pt x="1863813" y="597044"/>
                  </a:cubicBezTo>
                  <a:cubicBezTo>
                    <a:pt x="1867342" y="611148"/>
                    <a:pt x="1853219" y="607622"/>
                    <a:pt x="1853219" y="614674"/>
                  </a:cubicBezTo>
                  <a:cubicBezTo>
                    <a:pt x="1856750" y="635830"/>
                    <a:pt x="1870874" y="625252"/>
                    <a:pt x="1884998" y="621726"/>
                  </a:cubicBezTo>
                  <a:cubicBezTo>
                    <a:pt x="1892060" y="649933"/>
                    <a:pt x="1884998" y="646407"/>
                    <a:pt x="1892060" y="674615"/>
                  </a:cubicBezTo>
                  <a:cubicBezTo>
                    <a:pt x="1888529" y="678141"/>
                    <a:pt x="1874406" y="671089"/>
                    <a:pt x="1870874" y="674615"/>
                  </a:cubicBezTo>
                  <a:cubicBezTo>
                    <a:pt x="1870874" y="678141"/>
                    <a:pt x="1874406" y="688719"/>
                    <a:pt x="1870874" y="688719"/>
                  </a:cubicBezTo>
                  <a:cubicBezTo>
                    <a:pt x="1867342" y="692245"/>
                    <a:pt x="1856750" y="688719"/>
                    <a:pt x="1853219" y="688719"/>
                  </a:cubicBezTo>
                  <a:cubicBezTo>
                    <a:pt x="1842626" y="688719"/>
                    <a:pt x="1842626" y="699297"/>
                    <a:pt x="1832030" y="702823"/>
                  </a:cubicBezTo>
                  <a:cubicBezTo>
                    <a:pt x="1817907" y="706349"/>
                    <a:pt x="1817907" y="688719"/>
                    <a:pt x="1810844" y="681667"/>
                  </a:cubicBezTo>
                  <a:cubicBezTo>
                    <a:pt x="1807315" y="678141"/>
                    <a:pt x="1786129" y="678141"/>
                    <a:pt x="1793189" y="660511"/>
                  </a:cubicBezTo>
                  <a:cubicBezTo>
                    <a:pt x="1782595" y="664037"/>
                    <a:pt x="1779063" y="656985"/>
                    <a:pt x="1779063" y="649933"/>
                  </a:cubicBezTo>
                  <a:cubicBezTo>
                    <a:pt x="1768470" y="653459"/>
                    <a:pt x="1757876" y="646407"/>
                    <a:pt x="1747283" y="642881"/>
                  </a:cubicBezTo>
                  <a:cubicBezTo>
                    <a:pt x="1736691" y="639355"/>
                    <a:pt x="1726097" y="646407"/>
                    <a:pt x="1726097" y="628778"/>
                  </a:cubicBezTo>
                  <a:cubicBezTo>
                    <a:pt x="1754345" y="625252"/>
                    <a:pt x="1764942" y="639355"/>
                    <a:pt x="1793189" y="635830"/>
                  </a:cubicBezTo>
                  <a:cubicBezTo>
                    <a:pt x="1800250" y="632304"/>
                    <a:pt x="1796721" y="618200"/>
                    <a:pt x="1800250" y="611148"/>
                  </a:cubicBezTo>
                  <a:cubicBezTo>
                    <a:pt x="1800250" y="593518"/>
                    <a:pt x="1761409" y="614674"/>
                    <a:pt x="1772003" y="589992"/>
                  </a:cubicBezTo>
                  <a:cubicBezTo>
                    <a:pt x="1779063" y="589992"/>
                    <a:pt x="1779063" y="593518"/>
                    <a:pt x="1779063" y="597044"/>
                  </a:cubicBezTo>
                  <a:cubicBezTo>
                    <a:pt x="1786129" y="593518"/>
                    <a:pt x="1782595" y="589992"/>
                    <a:pt x="1779063" y="589992"/>
                  </a:cubicBezTo>
                  <a:cubicBezTo>
                    <a:pt x="1793189" y="575888"/>
                    <a:pt x="1842626" y="589992"/>
                    <a:pt x="1853219" y="568836"/>
                  </a:cubicBezTo>
                  <a:close/>
                  <a:moveTo>
                    <a:pt x="1953381" y="566470"/>
                  </a:moveTo>
                  <a:cubicBezTo>
                    <a:pt x="1963955" y="577139"/>
                    <a:pt x="1999198" y="566470"/>
                    <a:pt x="2006247" y="577139"/>
                  </a:cubicBezTo>
                  <a:cubicBezTo>
                    <a:pt x="2016819" y="577139"/>
                    <a:pt x="2030916" y="580696"/>
                    <a:pt x="2034441" y="570026"/>
                  </a:cubicBezTo>
                  <a:cubicBezTo>
                    <a:pt x="2048538" y="570026"/>
                    <a:pt x="2037966" y="594921"/>
                    <a:pt x="2041490" y="605591"/>
                  </a:cubicBezTo>
                  <a:cubicBezTo>
                    <a:pt x="2030916" y="602034"/>
                    <a:pt x="2027392" y="609147"/>
                    <a:pt x="2027392" y="616260"/>
                  </a:cubicBezTo>
                  <a:cubicBezTo>
                    <a:pt x="2006247" y="605591"/>
                    <a:pt x="1999198" y="641155"/>
                    <a:pt x="1995674" y="623373"/>
                  </a:cubicBezTo>
                  <a:cubicBezTo>
                    <a:pt x="1978052" y="637598"/>
                    <a:pt x="1967479" y="655381"/>
                    <a:pt x="1942808" y="658937"/>
                  </a:cubicBezTo>
                  <a:cubicBezTo>
                    <a:pt x="1935760" y="651824"/>
                    <a:pt x="1935760" y="641155"/>
                    <a:pt x="1935760" y="630486"/>
                  </a:cubicBezTo>
                  <a:cubicBezTo>
                    <a:pt x="1932236" y="623373"/>
                    <a:pt x="1925187" y="626929"/>
                    <a:pt x="1921662" y="616260"/>
                  </a:cubicBezTo>
                  <a:cubicBezTo>
                    <a:pt x="1918138" y="609147"/>
                    <a:pt x="1925187" y="594921"/>
                    <a:pt x="1921662" y="584252"/>
                  </a:cubicBezTo>
                  <a:cubicBezTo>
                    <a:pt x="1932236" y="587809"/>
                    <a:pt x="1935760" y="580696"/>
                    <a:pt x="1935760" y="570026"/>
                  </a:cubicBezTo>
                  <a:cubicBezTo>
                    <a:pt x="1942808" y="573583"/>
                    <a:pt x="1953381" y="573583"/>
                    <a:pt x="1953381" y="566470"/>
                  </a:cubicBezTo>
                  <a:close/>
                  <a:moveTo>
                    <a:pt x="1209721" y="552920"/>
                  </a:moveTo>
                  <a:cubicBezTo>
                    <a:pt x="1229013" y="553356"/>
                    <a:pt x="1246551" y="555098"/>
                    <a:pt x="1260582" y="560323"/>
                  </a:cubicBezTo>
                  <a:cubicBezTo>
                    <a:pt x="1264089" y="560323"/>
                    <a:pt x="1271104" y="556840"/>
                    <a:pt x="1274612" y="560323"/>
                  </a:cubicBezTo>
                  <a:cubicBezTo>
                    <a:pt x="1278120" y="567291"/>
                    <a:pt x="1292150" y="560323"/>
                    <a:pt x="1299166" y="567291"/>
                  </a:cubicBezTo>
                  <a:cubicBezTo>
                    <a:pt x="1309689" y="577742"/>
                    <a:pt x="1299166" y="556840"/>
                    <a:pt x="1327227" y="567291"/>
                  </a:cubicBezTo>
                  <a:cubicBezTo>
                    <a:pt x="1327227" y="567291"/>
                    <a:pt x="1327227" y="570775"/>
                    <a:pt x="1330735" y="570775"/>
                  </a:cubicBezTo>
                  <a:cubicBezTo>
                    <a:pt x="1337749" y="570775"/>
                    <a:pt x="1372826" y="581226"/>
                    <a:pt x="1372826" y="598645"/>
                  </a:cubicBezTo>
                  <a:cubicBezTo>
                    <a:pt x="1348273" y="602129"/>
                    <a:pt x="1327227" y="605613"/>
                    <a:pt x="1313196" y="612580"/>
                  </a:cubicBezTo>
                  <a:cubicBezTo>
                    <a:pt x="1306181" y="612580"/>
                    <a:pt x="1309689" y="623032"/>
                    <a:pt x="1306181" y="623032"/>
                  </a:cubicBezTo>
                  <a:cubicBezTo>
                    <a:pt x="1302673" y="626516"/>
                    <a:pt x="1295658" y="616064"/>
                    <a:pt x="1292150" y="616064"/>
                  </a:cubicBezTo>
                  <a:cubicBezTo>
                    <a:pt x="1295658" y="616064"/>
                    <a:pt x="1285136" y="629999"/>
                    <a:pt x="1285136" y="623032"/>
                  </a:cubicBezTo>
                  <a:cubicBezTo>
                    <a:pt x="1285136" y="626516"/>
                    <a:pt x="1292150" y="633483"/>
                    <a:pt x="1292150" y="629999"/>
                  </a:cubicBezTo>
                  <a:cubicBezTo>
                    <a:pt x="1288642" y="636967"/>
                    <a:pt x="1281628" y="633483"/>
                    <a:pt x="1278120" y="636967"/>
                  </a:cubicBezTo>
                  <a:cubicBezTo>
                    <a:pt x="1278120" y="640451"/>
                    <a:pt x="1281628" y="647418"/>
                    <a:pt x="1278120" y="650902"/>
                  </a:cubicBezTo>
                  <a:cubicBezTo>
                    <a:pt x="1278120" y="650902"/>
                    <a:pt x="1267597" y="647418"/>
                    <a:pt x="1267597" y="650902"/>
                  </a:cubicBezTo>
                  <a:cubicBezTo>
                    <a:pt x="1264089" y="654386"/>
                    <a:pt x="1260582" y="661353"/>
                    <a:pt x="1253567" y="661353"/>
                  </a:cubicBezTo>
                  <a:cubicBezTo>
                    <a:pt x="1253567" y="671805"/>
                    <a:pt x="1253567" y="678772"/>
                    <a:pt x="1253567" y="689224"/>
                  </a:cubicBezTo>
                  <a:cubicBezTo>
                    <a:pt x="1221997" y="689224"/>
                    <a:pt x="1225505" y="720578"/>
                    <a:pt x="1176398" y="710127"/>
                  </a:cubicBezTo>
                  <a:cubicBezTo>
                    <a:pt x="1179905" y="668321"/>
                    <a:pt x="1141322" y="678772"/>
                    <a:pt x="1116768" y="668321"/>
                  </a:cubicBezTo>
                  <a:cubicBezTo>
                    <a:pt x="1120276" y="661353"/>
                    <a:pt x="1130798" y="661353"/>
                    <a:pt x="1134306" y="657870"/>
                  </a:cubicBezTo>
                  <a:cubicBezTo>
                    <a:pt x="1137814" y="654386"/>
                    <a:pt x="1123784" y="636967"/>
                    <a:pt x="1141322" y="643934"/>
                  </a:cubicBezTo>
                  <a:cubicBezTo>
                    <a:pt x="1144829" y="633483"/>
                    <a:pt x="1134306" y="629999"/>
                    <a:pt x="1134306" y="616064"/>
                  </a:cubicBezTo>
                  <a:cubicBezTo>
                    <a:pt x="1144829" y="626516"/>
                    <a:pt x="1144829" y="623032"/>
                    <a:pt x="1148337" y="612580"/>
                  </a:cubicBezTo>
                  <a:cubicBezTo>
                    <a:pt x="1151845" y="602129"/>
                    <a:pt x="1162367" y="605613"/>
                    <a:pt x="1162367" y="584710"/>
                  </a:cubicBezTo>
                  <a:cubicBezTo>
                    <a:pt x="1165875" y="563807"/>
                    <a:pt x="1141322" y="577742"/>
                    <a:pt x="1148337" y="553356"/>
                  </a:cubicBezTo>
                  <a:cubicBezTo>
                    <a:pt x="1169383" y="553356"/>
                    <a:pt x="1190428" y="552485"/>
                    <a:pt x="1209721" y="552920"/>
                  </a:cubicBezTo>
                  <a:close/>
                  <a:moveTo>
                    <a:pt x="1955254" y="492965"/>
                  </a:moveTo>
                  <a:cubicBezTo>
                    <a:pt x="1955254" y="510747"/>
                    <a:pt x="1979788" y="507191"/>
                    <a:pt x="1969274" y="532086"/>
                  </a:cubicBezTo>
                  <a:cubicBezTo>
                    <a:pt x="1934224" y="535642"/>
                    <a:pt x="1913195" y="528529"/>
                    <a:pt x="1899176" y="514303"/>
                  </a:cubicBezTo>
                  <a:cubicBezTo>
                    <a:pt x="1909690" y="496521"/>
                    <a:pt x="1934224" y="496521"/>
                    <a:pt x="1955254" y="492965"/>
                  </a:cubicBezTo>
                  <a:close/>
                  <a:moveTo>
                    <a:pt x="8419841" y="491559"/>
                  </a:moveTo>
                  <a:cubicBezTo>
                    <a:pt x="8427916" y="493678"/>
                    <a:pt x="8430552" y="504110"/>
                    <a:pt x="8441099" y="506718"/>
                  </a:cubicBezTo>
                  <a:cubicBezTo>
                    <a:pt x="8455161" y="510195"/>
                    <a:pt x="8462192" y="513673"/>
                    <a:pt x="8472739" y="517150"/>
                  </a:cubicBezTo>
                  <a:cubicBezTo>
                    <a:pt x="8479770" y="524105"/>
                    <a:pt x="8490316" y="517150"/>
                    <a:pt x="8486801" y="531059"/>
                  </a:cubicBezTo>
                  <a:cubicBezTo>
                    <a:pt x="8448130" y="538014"/>
                    <a:pt x="8437583" y="520627"/>
                    <a:pt x="8409459" y="517150"/>
                  </a:cubicBezTo>
                  <a:cubicBezTo>
                    <a:pt x="8416490" y="496286"/>
                    <a:pt x="8388366" y="513673"/>
                    <a:pt x="8395397" y="492809"/>
                  </a:cubicBezTo>
                  <a:cubicBezTo>
                    <a:pt x="8398913" y="492809"/>
                    <a:pt x="8402428" y="492809"/>
                    <a:pt x="8409459" y="492809"/>
                  </a:cubicBezTo>
                  <a:cubicBezTo>
                    <a:pt x="8413854" y="491070"/>
                    <a:pt x="8417149" y="490853"/>
                    <a:pt x="8419841" y="491559"/>
                  </a:cubicBezTo>
                  <a:close/>
                  <a:moveTo>
                    <a:pt x="8320757" y="477596"/>
                  </a:moveTo>
                  <a:cubicBezTo>
                    <a:pt x="8339920" y="475726"/>
                    <a:pt x="8361539" y="488644"/>
                    <a:pt x="8369400" y="499522"/>
                  </a:cubicBezTo>
                  <a:cubicBezTo>
                    <a:pt x="8365906" y="514027"/>
                    <a:pt x="8337954" y="503148"/>
                    <a:pt x="8341448" y="524905"/>
                  </a:cubicBezTo>
                  <a:cubicBezTo>
                    <a:pt x="8334460" y="528531"/>
                    <a:pt x="8330966" y="514027"/>
                    <a:pt x="8327472" y="514027"/>
                  </a:cubicBezTo>
                  <a:cubicBezTo>
                    <a:pt x="8327472" y="510400"/>
                    <a:pt x="8316990" y="514027"/>
                    <a:pt x="8316990" y="514027"/>
                  </a:cubicBezTo>
                  <a:cubicBezTo>
                    <a:pt x="8310002" y="503148"/>
                    <a:pt x="8316990" y="488644"/>
                    <a:pt x="8303014" y="485018"/>
                  </a:cubicBezTo>
                  <a:cubicBezTo>
                    <a:pt x="8308255" y="480485"/>
                    <a:pt x="8314370" y="478219"/>
                    <a:pt x="8320757" y="477596"/>
                  </a:cubicBezTo>
                  <a:close/>
                  <a:moveTo>
                    <a:pt x="1299982" y="466887"/>
                  </a:moveTo>
                  <a:cubicBezTo>
                    <a:pt x="1318301" y="470613"/>
                    <a:pt x="1307310" y="474339"/>
                    <a:pt x="1307310" y="492968"/>
                  </a:cubicBezTo>
                  <a:cubicBezTo>
                    <a:pt x="1299982" y="489242"/>
                    <a:pt x="1292652" y="485516"/>
                    <a:pt x="1277996" y="485516"/>
                  </a:cubicBezTo>
                  <a:cubicBezTo>
                    <a:pt x="1281660" y="474339"/>
                    <a:pt x="1303644" y="481790"/>
                    <a:pt x="1299982" y="466887"/>
                  </a:cubicBezTo>
                  <a:close/>
                  <a:moveTo>
                    <a:pt x="8182965" y="453846"/>
                  </a:moveTo>
                  <a:cubicBezTo>
                    <a:pt x="8190020" y="450290"/>
                    <a:pt x="8190020" y="457403"/>
                    <a:pt x="8190020" y="460959"/>
                  </a:cubicBezTo>
                  <a:cubicBezTo>
                    <a:pt x="8197075" y="475185"/>
                    <a:pt x="8218240" y="471628"/>
                    <a:pt x="8228822" y="478741"/>
                  </a:cubicBezTo>
                  <a:cubicBezTo>
                    <a:pt x="8242932" y="485854"/>
                    <a:pt x="8246460" y="468072"/>
                    <a:pt x="8249987" y="468072"/>
                  </a:cubicBezTo>
                  <a:cubicBezTo>
                    <a:pt x="8257042" y="464516"/>
                    <a:pt x="8267624" y="478741"/>
                    <a:pt x="8288789" y="471628"/>
                  </a:cubicBezTo>
                  <a:cubicBezTo>
                    <a:pt x="8285262" y="478741"/>
                    <a:pt x="8253514" y="492967"/>
                    <a:pt x="8274679" y="507193"/>
                  </a:cubicBezTo>
                  <a:cubicBezTo>
                    <a:pt x="8271152" y="521418"/>
                    <a:pt x="8246460" y="521418"/>
                    <a:pt x="8225295" y="517862"/>
                  </a:cubicBezTo>
                  <a:cubicBezTo>
                    <a:pt x="8214712" y="521418"/>
                    <a:pt x="8218240" y="524975"/>
                    <a:pt x="8225295" y="524975"/>
                  </a:cubicBezTo>
                  <a:cubicBezTo>
                    <a:pt x="8228822" y="539200"/>
                    <a:pt x="8186493" y="528531"/>
                    <a:pt x="8211185" y="539200"/>
                  </a:cubicBezTo>
                  <a:cubicBezTo>
                    <a:pt x="8211185" y="564095"/>
                    <a:pt x="8190020" y="524975"/>
                    <a:pt x="8190020" y="546313"/>
                  </a:cubicBezTo>
                  <a:cubicBezTo>
                    <a:pt x="8179438" y="542757"/>
                    <a:pt x="8186493" y="524975"/>
                    <a:pt x="8165328" y="532087"/>
                  </a:cubicBezTo>
                  <a:cubicBezTo>
                    <a:pt x="8158273" y="514305"/>
                    <a:pt x="8161800" y="485854"/>
                    <a:pt x="8144163" y="478741"/>
                  </a:cubicBezTo>
                  <a:cubicBezTo>
                    <a:pt x="8151218" y="464516"/>
                    <a:pt x="8190020" y="478741"/>
                    <a:pt x="8182965" y="453846"/>
                  </a:cubicBezTo>
                  <a:close/>
                  <a:moveTo>
                    <a:pt x="1792485" y="426580"/>
                  </a:moveTo>
                  <a:cubicBezTo>
                    <a:pt x="1796040" y="426580"/>
                    <a:pt x="1799597" y="426580"/>
                    <a:pt x="1806709" y="426580"/>
                  </a:cubicBezTo>
                  <a:cubicBezTo>
                    <a:pt x="1806709" y="447918"/>
                    <a:pt x="1756920" y="426580"/>
                    <a:pt x="1792485" y="426580"/>
                  </a:cubicBezTo>
                  <a:close/>
                  <a:moveTo>
                    <a:pt x="1852939" y="426493"/>
                  </a:moveTo>
                  <a:cubicBezTo>
                    <a:pt x="1842270" y="461618"/>
                    <a:pt x="1870722" y="461618"/>
                    <a:pt x="1870722" y="486205"/>
                  </a:cubicBezTo>
                  <a:cubicBezTo>
                    <a:pt x="1867165" y="489718"/>
                    <a:pt x="1860052" y="475668"/>
                    <a:pt x="1860052" y="479180"/>
                  </a:cubicBezTo>
                  <a:cubicBezTo>
                    <a:pt x="1856495" y="482693"/>
                    <a:pt x="1860052" y="496743"/>
                    <a:pt x="1860052" y="500255"/>
                  </a:cubicBezTo>
                  <a:cubicBezTo>
                    <a:pt x="1852939" y="503768"/>
                    <a:pt x="1842270" y="503768"/>
                    <a:pt x="1831602" y="507280"/>
                  </a:cubicBezTo>
                  <a:cubicBezTo>
                    <a:pt x="1828044" y="507280"/>
                    <a:pt x="1831602" y="514305"/>
                    <a:pt x="1824488" y="514305"/>
                  </a:cubicBezTo>
                  <a:cubicBezTo>
                    <a:pt x="1817376" y="514305"/>
                    <a:pt x="1810263" y="514305"/>
                    <a:pt x="1806707" y="514305"/>
                  </a:cubicBezTo>
                  <a:cubicBezTo>
                    <a:pt x="1796038" y="503768"/>
                    <a:pt x="1796038" y="496743"/>
                    <a:pt x="1806707" y="486205"/>
                  </a:cubicBezTo>
                  <a:cubicBezTo>
                    <a:pt x="1781812" y="496743"/>
                    <a:pt x="1767587" y="479180"/>
                    <a:pt x="1739136" y="479180"/>
                  </a:cubicBezTo>
                  <a:cubicBezTo>
                    <a:pt x="1732023" y="458105"/>
                    <a:pt x="1700016" y="461618"/>
                    <a:pt x="1685791" y="447568"/>
                  </a:cubicBezTo>
                  <a:cubicBezTo>
                    <a:pt x="1689347" y="447568"/>
                    <a:pt x="1689347" y="433518"/>
                    <a:pt x="1692903" y="433518"/>
                  </a:cubicBezTo>
                  <a:cubicBezTo>
                    <a:pt x="1703572" y="430005"/>
                    <a:pt x="1703572" y="440543"/>
                    <a:pt x="1707128" y="440543"/>
                  </a:cubicBezTo>
                  <a:cubicBezTo>
                    <a:pt x="1714241" y="440543"/>
                    <a:pt x="1732023" y="447568"/>
                    <a:pt x="1739136" y="454593"/>
                  </a:cubicBezTo>
                  <a:cubicBezTo>
                    <a:pt x="1739136" y="454593"/>
                    <a:pt x="1749804" y="451080"/>
                    <a:pt x="1753361" y="454593"/>
                  </a:cubicBezTo>
                  <a:cubicBezTo>
                    <a:pt x="1756917" y="458105"/>
                    <a:pt x="1749804" y="468643"/>
                    <a:pt x="1760474" y="468643"/>
                  </a:cubicBezTo>
                  <a:cubicBezTo>
                    <a:pt x="1778256" y="461618"/>
                    <a:pt x="1749804" y="451080"/>
                    <a:pt x="1764030" y="440543"/>
                  </a:cubicBezTo>
                  <a:cubicBezTo>
                    <a:pt x="1778256" y="433518"/>
                    <a:pt x="1778256" y="454593"/>
                    <a:pt x="1778256" y="454593"/>
                  </a:cubicBezTo>
                  <a:cubicBezTo>
                    <a:pt x="1803150" y="454593"/>
                    <a:pt x="1813819" y="419468"/>
                    <a:pt x="1852939" y="426493"/>
                  </a:cubicBezTo>
                  <a:close/>
                  <a:moveTo>
                    <a:pt x="1573817" y="425362"/>
                  </a:moveTo>
                  <a:cubicBezTo>
                    <a:pt x="1570287" y="439452"/>
                    <a:pt x="1584408" y="435929"/>
                    <a:pt x="1587940" y="439452"/>
                  </a:cubicBezTo>
                  <a:cubicBezTo>
                    <a:pt x="1591470" y="442974"/>
                    <a:pt x="1584408" y="450019"/>
                    <a:pt x="1587940" y="453542"/>
                  </a:cubicBezTo>
                  <a:cubicBezTo>
                    <a:pt x="1595000" y="457064"/>
                    <a:pt x="1605593" y="460587"/>
                    <a:pt x="1616184" y="471155"/>
                  </a:cubicBezTo>
                  <a:cubicBezTo>
                    <a:pt x="1619714" y="467632"/>
                    <a:pt x="1619714" y="457064"/>
                    <a:pt x="1633837" y="460587"/>
                  </a:cubicBezTo>
                  <a:cubicBezTo>
                    <a:pt x="1644429" y="460587"/>
                    <a:pt x="1651491" y="467632"/>
                    <a:pt x="1655021" y="471155"/>
                  </a:cubicBezTo>
                  <a:cubicBezTo>
                    <a:pt x="1655021" y="474677"/>
                    <a:pt x="1662082" y="485245"/>
                    <a:pt x="1662082" y="485245"/>
                  </a:cubicBezTo>
                  <a:cubicBezTo>
                    <a:pt x="1651491" y="495812"/>
                    <a:pt x="1662082" y="492290"/>
                    <a:pt x="1655021" y="513425"/>
                  </a:cubicBezTo>
                  <a:cubicBezTo>
                    <a:pt x="1640899" y="495812"/>
                    <a:pt x="1626776" y="516948"/>
                    <a:pt x="1616184" y="516948"/>
                  </a:cubicBezTo>
                  <a:cubicBezTo>
                    <a:pt x="1602061" y="520470"/>
                    <a:pt x="1602061" y="513425"/>
                    <a:pt x="1587940" y="513425"/>
                  </a:cubicBezTo>
                  <a:cubicBezTo>
                    <a:pt x="1570287" y="513425"/>
                    <a:pt x="1542041" y="520470"/>
                    <a:pt x="1527919" y="523993"/>
                  </a:cubicBezTo>
                  <a:cubicBezTo>
                    <a:pt x="1527919" y="527515"/>
                    <a:pt x="1517327" y="523993"/>
                    <a:pt x="1517327" y="523993"/>
                  </a:cubicBezTo>
                  <a:cubicBezTo>
                    <a:pt x="1510266" y="531038"/>
                    <a:pt x="1506735" y="527515"/>
                    <a:pt x="1496143" y="531038"/>
                  </a:cubicBezTo>
                  <a:cubicBezTo>
                    <a:pt x="1489082" y="534560"/>
                    <a:pt x="1453775" y="541605"/>
                    <a:pt x="1429062" y="545128"/>
                  </a:cubicBezTo>
                  <a:cubicBezTo>
                    <a:pt x="1432592" y="520470"/>
                    <a:pt x="1464368" y="527515"/>
                    <a:pt x="1489082" y="523993"/>
                  </a:cubicBezTo>
                  <a:cubicBezTo>
                    <a:pt x="1492613" y="495812"/>
                    <a:pt x="1467898" y="513425"/>
                    <a:pt x="1457306" y="513425"/>
                  </a:cubicBezTo>
                  <a:cubicBezTo>
                    <a:pt x="1443183" y="509903"/>
                    <a:pt x="1443183" y="506380"/>
                    <a:pt x="1429062" y="499335"/>
                  </a:cubicBezTo>
                  <a:cubicBezTo>
                    <a:pt x="1418469" y="495812"/>
                    <a:pt x="1414939" y="509903"/>
                    <a:pt x="1404347" y="513425"/>
                  </a:cubicBezTo>
                  <a:cubicBezTo>
                    <a:pt x="1393756" y="513425"/>
                    <a:pt x="1393756" y="506380"/>
                    <a:pt x="1383163" y="506380"/>
                  </a:cubicBezTo>
                  <a:cubicBezTo>
                    <a:pt x="1369041" y="502857"/>
                    <a:pt x="1347857" y="509903"/>
                    <a:pt x="1337265" y="499335"/>
                  </a:cubicBezTo>
                  <a:cubicBezTo>
                    <a:pt x="1337265" y="492290"/>
                    <a:pt x="1347857" y="488767"/>
                    <a:pt x="1351388" y="485245"/>
                  </a:cubicBezTo>
                  <a:cubicBezTo>
                    <a:pt x="1351388" y="481722"/>
                    <a:pt x="1354918" y="467632"/>
                    <a:pt x="1358449" y="467632"/>
                  </a:cubicBezTo>
                  <a:cubicBezTo>
                    <a:pt x="1365510" y="460587"/>
                    <a:pt x="1376102" y="467632"/>
                    <a:pt x="1383163" y="460587"/>
                  </a:cubicBezTo>
                  <a:cubicBezTo>
                    <a:pt x="1386694" y="457064"/>
                    <a:pt x="1361979" y="450019"/>
                    <a:pt x="1376102" y="446497"/>
                  </a:cubicBezTo>
                  <a:cubicBezTo>
                    <a:pt x="1383163" y="446497"/>
                    <a:pt x="1386694" y="446497"/>
                    <a:pt x="1390224" y="446497"/>
                  </a:cubicBezTo>
                  <a:cubicBezTo>
                    <a:pt x="1397286" y="442974"/>
                    <a:pt x="1404347" y="439452"/>
                    <a:pt x="1411409" y="439452"/>
                  </a:cubicBezTo>
                  <a:cubicBezTo>
                    <a:pt x="1414939" y="439452"/>
                    <a:pt x="1439653" y="442974"/>
                    <a:pt x="1443183" y="446497"/>
                  </a:cubicBezTo>
                  <a:cubicBezTo>
                    <a:pt x="1446715" y="450019"/>
                    <a:pt x="1443183" y="457064"/>
                    <a:pt x="1450245" y="460587"/>
                  </a:cubicBezTo>
                  <a:cubicBezTo>
                    <a:pt x="1453775" y="460587"/>
                    <a:pt x="1460837" y="457064"/>
                    <a:pt x="1464368" y="460587"/>
                  </a:cubicBezTo>
                  <a:cubicBezTo>
                    <a:pt x="1467898" y="464110"/>
                    <a:pt x="1450245" y="481722"/>
                    <a:pt x="1464368" y="478200"/>
                  </a:cubicBezTo>
                  <a:cubicBezTo>
                    <a:pt x="1467898" y="478200"/>
                    <a:pt x="1471428" y="460587"/>
                    <a:pt x="1482021" y="467632"/>
                  </a:cubicBezTo>
                  <a:cubicBezTo>
                    <a:pt x="1474960" y="488767"/>
                    <a:pt x="1534980" y="478200"/>
                    <a:pt x="1549102" y="492290"/>
                  </a:cubicBezTo>
                  <a:cubicBezTo>
                    <a:pt x="1559694" y="464110"/>
                    <a:pt x="1503204" y="460587"/>
                    <a:pt x="1549102" y="460587"/>
                  </a:cubicBezTo>
                  <a:cubicBezTo>
                    <a:pt x="1559694" y="435929"/>
                    <a:pt x="1520857" y="457064"/>
                    <a:pt x="1527919" y="432407"/>
                  </a:cubicBezTo>
                  <a:cubicBezTo>
                    <a:pt x="1549102" y="435929"/>
                    <a:pt x="1552633" y="421839"/>
                    <a:pt x="1573817" y="425362"/>
                  </a:cubicBezTo>
                  <a:close/>
                  <a:moveTo>
                    <a:pt x="6321002" y="408749"/>
                  </a:moveTo>
                  <a:cubicBezTo>
                    <a:pt x="6328044" y="426284"/>
                    <a:pt x="6310439" y="426284"/>
                    <a:pt x="6313960" y="440312"/>
                  </a:cubicBezTo>
                  <a:cubicBezTo>
                    <a:pt x="6292834" y="429791"/>
                    <a:pt x="6257624" y="450833"/>
                    <a:pt x="6229456" y="454340"/>
                  </a:cubicBezTo>
                  <a:cubicBezTo>
                    <a:pt x="6222414" y="454340"/>
                    <a:pt x="6218893" y="464861"/>
                    <a:pt x="6215372" y="468368"/>
                  </a:cubicBezTo>
                  <a:cubicBezTo>
                    <a:pt x="6211851" y="468368"/>
                    <a:pt x="6204809" y="464861"/>
                    <a:pt x="6201288" y="468368"/>
                  </a:cubicBezTo>
                  <a:cubicBezTo>
                    <a:pt x="6201288" y="468368"/>
                    <a:pt x="6190725" y="478889"/>
                    <a:pt x="6190725" y="478889"/>
                  </a:cubicBezTo>
                  <a:cubicBezTo>
                    <a:pt x="6183683" y="482396"/>
                    <a:pt x="6183683" y="471875"/>
                    <a:pt x="6176641" y="471875"/>
                  </a:cubicBezTo>
                  <a:cubicBezTo>
                    <a:pt x="6169599" y="475382"/>
                    <a:pt x="6159036" y="478889"/>
                    <a:pt x="6148473" y="478889"/>
                  </a:cubicBezTo>
                  <a:cubicBezTo>
                    <a:pt x="6144952" y="482396"/>
                    <a:pt x="6130868" y="482396"/>
                    <a:pt x="6123826" y="485903"/>
                  </a:cubicBezTo>
                  <a:cubicBezTo>
                    <a:pt x="6116784" y="489410"/>
                    <a:pt x="6123826" y="496424"/>
                    <a:pt x="6116784" y="499931"/>
                  </a:cubicBezTo>
                  <a:cubicBezTo>
                    <a:pt x="6113264" y="503438"/>
                    <a:pt x="6085095" y="499931"/>
                    <a:pt x="6085095" y="517466"/>
                  </a:cubicBezTo>
                  <a:cubicBezTo>
                    <a:pt x="6085095" y="524480"/>
                    <a:pt x="6071011" y="527987"/>
                    <a:pt x="6063969" y="531494"/>
                  </a:cubicBezTo>
                  <a:cubicBezTo>
                    <a:pt x="6060448" y="535001"/>
                    <a:pt x="6053407" y="542015"/>
                    <a:pt x="6053407" y="545522"/>
                  </a:cubicBezTo>
                  <a:cubicBezTo>
                    <a:pt x="6049886" y="549029"/>
                    <a:pt x="6042844" y="552536"/>
                    <a:pt x="6046365" y="559550"/>
                  </a:cubicBezTo>
                  <a:cubicBezTo>
                    <a:pt x="6025238" y="566564"/>
                    <a:pt x="6025238" y="552536"/>
                    <a:pt x="6011155" y="570071"/>
                  </a:cubicBezTo>
                  <a:cubicBezTo>
                    <a:pt x="6011155" y="573577"/>
                    <a:pt x="6007634" y="570071"/>
                    <a:pt x="6007634" y="577084"/>
                  </a:cubicBezTo>
                  <a:cubicBezTo>
                    <a:pt x="6004113" y="587605"/>
                    <a:pt x="5990029" y="584098"/>
                    <a:pt x="5979466" y="591112"/>
                  </a:cubicBezTo>
                  <a:cubicBezTo>
                    <a:pt x="5979466" y="601633"/>
                    <a:pt x="5986508" y="622675"/>
                    <a:pt x="5965382" y="615661"/>
                  </a:cubicBezTo>
                  <a:cubicBezTo>
                    <a:pt x="5968903" y="629689"/>
                    <a:pt x="5958340" y="654238"/>
                    <a:pt x="5972424" y="657745"/>
                  </a:cubicBezTo>
                  <a:cubicBezTo>
                    <a:pt x="5968903" y="661252"/>
                    <a:pt x="5961861" y="664759"/>
                    <a:pt x="5954819" y="668266"/>
                  </a:cubicBezTo>
                  <a:cubicBezTo>
                    <a:pt x="5944256" y="685801"/>
                    <a:pt x="5968903" y="682294"/>
                    <a:pt x="5965382" y="696322"/>
                  </a:cubicBezTo>
                  <a:cubicBezTo>
                    <a:pt x="5965382" y="696322"/>
                    <a:pt x="5954819" y="696322"/>
                    <a:pt x="5958340" y="703336"/>
                  </a:cubicBezTo>
                  <a:cubicBezTo>
                    <a:pt x="5958340" y="699829"/>
                    <a:pt x="5972424" y="710350"/>
                    <a:pt x="5965382" y="710350"/>
                  </a:cubicBezTo>
                  <a:cubicBezTo>
                    <a:pt x="5972424" y="710350"/>
                    <a:pt x="5975945" y="703336"/>
                    <a:pt x="5972424" y="703336"/>
                  </a:cubicBezTo>
                  <a:cubicBezTo>
                    <a:pt x="5979466" y="706843"/>
                    <a:pt x="5979466" y="717364"/>
                    <a:pt x="5993550" y="713857"/>
                  </a:cubicBezTo>
                  <a:cubicBezTo>
                    <a:pt x="5993550" y="727885"/>
                    <a:pt x="5982987" y="727885"/>
                    <a:pt x="5986508" y="741913"/>
                  </a:cubicBezTo>
                  <a:cubicBezTo>
                    <a:pt x="5965382" y="741913"/>
                    <a:pt x="5947777" y="741913"/>
                    <a:pt x="5926651" y="741913"/>
                  </a:cubicBezTo>
                  <a:cubicBezTo>
                    <a:pt x="5926651" y="738406"/>
                    <a:pt x="5937214" y="731392"/>
                    <a:pt x="5933693" y="727885"/>
                  </a:cubicBezTo>
                  <a:cubicBezTo>
                    <a:pt x="5930172" y="720871"/>
                    <a:pt x="5919609" y="724378"/>
                    <a:pt x="5912567" y="720871"/>
                  </a:cubicBezTo>
                  <a:cubicBezTo>
                    <a:pt x="5909046" y="720871"/>
                    <a:pt x="5905525" y="710350"/>
                    <a:pt x="5902004" y="710350"/>
                  </a:cubicBezTo>
                  <a:cubicBezTo>
                    <a:pt x="5898483" y="706843"/>
                    <a:pt x="5887920" y="710350"/>
                    <a:pt x="5887920" y="710350"/>
                  </a:cubicBezTo>
                  <a:cubicBezTo>
                    <a:pt x="5880878" y="699829"/>
                    <a:pt x="5880878" y="710350"/>
                    <a:pt x="5866794" y="710350"/>
                  </a:cubicBezTo>
                  <a:cubicBezTo>
                    <a:pt x="5866794" y="692815"/>
                    <a:pt x="5856231" y="685801"/>
                    <a:pt x="5863273" y="661252"/>
                  </a:cubicBezTo>
                  <a:cubicBezTo>
                    <a:pt x="5880878" y="685801"/>
                    <a:pt x="5863273" y="636703"/>
                    <a:pt x="5894962" y="650731"/>
                  </a:cubicBezTo>
                  <a:cubicBezTo>
                    <a:pt x="5898483" y="643717"/>
                    <a:pt x="5887920" y="643717"/>
                    <a:pt x="5887920" y="643717"/>
                  </a:cubicBezTo>
                  <a:cubicBezTo>
                    <a:pt x="5887920" y="636703"/>
                    <a:pt x="5909046" y="633196"/>
                    <a:pt x="5894962" y="629689"/>
                  </a:cubicBezTo>
                  <a:cubicBezTo>
                    <a:pt x="5898483" y="619168"/>
                    <a:pt x="5916088" y="619168"/>
                    <a:pt x="5926651" y="615661"/>
                  </a:cubicBezTo>
                  <a:cubicBezTo>
                    <a:pt x="5919609" y="605140"/>
                    <a:pt x="5947777" y="594619"/>
                    <a:pt x="5926651" y="591112"/>
                  </a:cubicBezTo>
                  <a:cubicBezTo>
                    <a:pt x="5926651" y="584098"/>
                    <a:pt x="5940735" y="584098"/>
                    <a:pt x="5947777" y="584098"/>
                  </a:cubicBezTo>
                  <a:cubicBezTo>
                    <a:pt x="5947777" y="573577"/>
                    <a:pt x="5951298" y="566564"/>
                    <a:pt x="5958340" y="566564"/>
                  </a:cubicBezTo>
                  <a:cubicBezTo>
                    <a:pt x="5947777" y="552536"/>
                    <a:pt x="5965382" y="552536"/>
                    <a:pt x="5958340" y="531494"/>
                  </a:cubicBezTo>
                  <a:cubicBezTo>
                    <a:pt x="5986508" y="535001"/>
                    <a:pt x="5993550" y="517466"/>
                    <a:pt x="6011155" y="513959"/>
                  </a:cubicBezTo>
                  <a:cubicBezTo>
                    <a:pt x="6021718" y="513959"/>
                    <a:pt x="6014675" y="499931"/>
                    <a:pt x="6018197" y="499931"/>
                  </a:cubicBezTo>
                  <a:cubicBezTo>
                    <a:pt x="6021718" y="496424"/>
                    <a:pt x="6028760" y="503438"/>
                    <a:pt x="6025238" y="506945"/>
                  </a:cubicBezTo>
                  <a:cubicBezTo>
                    <a:pt x="6028760" y="503438"/>
                    <a:pt x="6035802" y="496424"/>
                    <a:pt x="6039322" y="492917"/>
                  </a:cubicBezTo>
                  <a:cubicBezTo>
                    <a:pt x="6042844" y="489410"/>
                    <a:pt x="6046365" y="485903"/>
                    <a:pt x="6046365" y="478889"/>
                  </a:cubicBezTo>
                  <a:cubicBezTo>
                    <a:pt x="6056928" y="482396"/>
                    <a:pt x="6067490" y="478889"/>
                    <a:pt x="6078053" y="471875"/>
                  </a:cubicBezTo>
                  <a:cubicBezTo>
                    <a:pt x="6088617" y="468368"/>
                    <a:pt x="6095658" y="471875"/>
                    <a:pt x="6116784" y="468368"/>
                  </a:cubicBezTo>
                  <a:cubicBezTo>
                    <a:pt x="6123826" y="464861"/>
                    <a:pt x="6120305" y="461354"/>
                    <a:pt x="6123826" y="461354"/>
                  </a:cubicBezTo>
                  <a:cubicBezTo>
                    <a:pt x="6130868" y="457847"/>
                    <a:pt x="6137910" y="468368"/>
                    <a:pt x="6137910" y="468368"/>
                  </a:cubicBezTo>
                  <a:cubicBezTo>
                    <a:pt x="6148473" y="464861"/>
                    <a:pt x="6130868" y="454340"/>
                    <a:pt x="6144952" y="454340"/>
                  </a:cubicBezTo>
                  <a:cubicBezTo>
                    <a:pt x="6144952" y="454340"/>
                    <a:pt x="6148473" y="454340"/>
                    <a:pt x="6148473" y="454340"/>
                  </a:cubicBezTo>
                  <a:cubicBezTo>
                    <a:pt x="6155515" y="450833"/>
                    <a:pt x="6176641" y="450833"/>
                    <a:pt x="6197767" y="447326"/>
                  </a:cubicBezTo>
                  <a:cubicBezTo>
                    <a:pt x="6208330" y="443819"/>
                    <a:pt x="6204809" y="447326"/>
                    <a:pt x="6208330" y="440312"/>
                  </a:cubicBezTo>
                  <a:cubicBezTo>
                    <a:pt x="6208330" y="440312"/>
                    <a:pt x="6215372" y="433298"/>
                    <a:pt x="6215372" y="433298"/>
                  </a:cubicBezTo>
                  <a:cubicBezTo>
                    <a:pt x="6232977" y="426284"/>
                    <a:pt x="6243540" y="447326"/>
                    <a:pt x="6243540" y="415763"/>
                  </a:cubicBezTo>
                  <a:cubicBezTo>
                    <a:pt x="6264666" y="429791"/>
                    <a:pt x="6292834" y="405242"/>
                    <a:pt x="6321002" y="408749"/>
                  </a:cubicBezTo>
                  <a:close/>
                  <a:moveTo>
                    <a:pt x="1955289" y="407613"/>
                  </a:moveTo>
                  <a:cubicBezTo>
                    <a:pt x="1955289" y="414726"/>
                    <a:pt x="1969369" y="411169"/>
                    <a:pt x="1969369" y="414726"/>
                  </a:cubicBezTo>
                  <a:cubicBezTo>
                    <a:pt x="1972888" y="414726"/>
                    <a:pt x="1969369" y="425395"/>
                    <a:pt x="1969369" y="425395"/>
                  </a:cubicBezTo>
                  <a:cubicBezTo>
                    <a:pt x="1976410" y="432508"/>
                    <a:pt x="1994011" y="421839"/>
                    <a:pt x="1990490" y="439621"/>
                  </a:cubicBezTo>
                  <a:cubicBezTo>
                    <a:pt x="2008094" y="421839"/>
                    <a:pt x="2025696" y="443177"/>
                    <a:pt x="2050340" y="439621"/>
                  </a:cubicBezTo>
                  <a:cubicBezTo>
                    <a:pt x="2043298" y="460959"/>
                    <a:pt x="2060901" y="460959"/>
                    <a:pt x="2050340" y="471628"/>
                  </a:cubicBezTo>
                  <a:cubicBezTo>
                    <a:pt x="2060901" y="475185"/>
                    <a:pt x="2078501" y="471628"/>
                    <a:pt x="2096108" y="478741"/>
                  </a:cubicBezTo>
                  <a:cubicBezTo>
                    <a:pt x="2099625" y="482297"/>
                    <a:pt x="2064423" y="496523"/>
                    <a:pt x="2096108" y="492967"/>
                  </a:cubicBezTo>
                  <a:cubicBezTo>
                    <a:pt x="2099625" y="492967"/>
                    <a:pt x="2099625" y="485854"/>
                    <a:pt x="2106665" y="485854"/>
                  </a:cubicBezTo>
                  <a:cubicBezTo>
                    <a:pt x="2127789" y="485854"/>
                    <a:pt x="2159474" y="482297"/>
                    <a:pt x="2187636" y="485854"/>
                  </a:cubicBezTo>
                  <a:cubicBezTo>
                    <a:pt x="2191157" y="485854"/>
                    <a:pt x="2201718" y="492967"/>
                    <a:pt x="2198199" y="492967"/>
                  </a:cubicBezTo>
                  <a:cubicBezTo>
                    <a:pt x="2215801" y="492967"/>
                    <a:pt x="2187636" y="482297"/>
                    <a:pt x="2219321" y="478741"/>
                  </a:cubicBezTo>
                  <a:cubicBezTo>
                    <a:pt x="2226364" y="478741"/>
                    <a:pt x="2233400" y="482297"/>
                    <a:pt x="2240443" y="478741"/>
                  </a:cubicBezTo>
                  <a:cubicBezTo>
                    <a:pt x="2265086" y="475185"/>
                    <a:pt x="2307334" y="475185"/>
                    <a:pt x="2342535" y="485854"/>
                  </a:cubicBezTo>
                  <a:cubicBezTo>
                    <a:pt x="2342535" y="496523"/>
                    <a:pt x="2342535" y="507192"/>
                    <a:pt x="2342535" y="517861"/>
                  </a:cubicBezTo>
                  <a:cubicBezTo>
                    <a:pt x="2331977" y="517861"/>
                    <a:pt x="2328455" y="524974"/>
                    <a:pt x="2324934" y="532087"/>
                  </a:cubicBezTo>
                  <a:cubicBezTo>
                    <a:pt x="2293250" y="535643"/>
                    <a:pt x="2268607" y="532087"/>
                    <a:pt x="2243964" y="532087"/>
                  </a:cubicBezTo>
                  <a:cubicBezTo>
                    <a:pt x="2236922" y="532087"/>
                    <a:pt x="2226364" y="542756"/>
                    <a:pt x="2219321" y="546313"/>
                  </a:cubicBezTo>
                  <a:cubicBezTo>
                    <a:pt x="2208759" y="549869"/>
                    <a:pt x="2208759" y="539200"/>
                    <a:pt x="2198199" y="539200"/>
                  </a:cubicBezTo>
                  <a:cubicBezTo>
                    <a:pt x="2201718" y="539200"/>
                    <a:pt x="2194678" y="546313"/>
                    <a:pt x="2194678" y="546313"/>
                  </a:cubicBezTo>
                  <a:cubicBezTo>
                    <a:pt x="2191157" y="546313"/>
                    <a:pt x="2166515" y="546313"/>
                    <a:pt x="2166515" y="546313"/>
                  </a:cubicBezTo>
                  <a:cubicBezTo>
                    <a:pt x="2166515" y="546313"/>
                    <a:pt x="2166515" y="539200"/>
                    <a:pt x="2166515" y="539200"/>
                  </a:cubicBezTo>
                  <a:cubicBezTo>
                    <a:pt x="2159474" y="539200"/>
                    <a:pt x="2152432" y="546313"/>
                    <a:pt x="2152432" y="546313"/>
                  </a:cubicBezTo>
                  <a:cubicBezTo>
                    <a:pt x="2138350" y="542756"/>
                    <a:pt x="2138350" y="532087"/>
                    <a:pt x="2127789" y="532087"/>
                  </a:cubicBezTo>
                  <a:cubicBezTo>
                    <a:pt x="2099625" y="532087"/>
                    <a:pt x="2067941" y="549869"/>
                    <a:pt x="2029215" y="532087"/>
                  </a:cubicBezTo>
                  <a:cubicBezTo>
                    <a:pt x="2029215" y="528531"/>
                    <a:pt x="2036258" y="524974"/>
                    <a:pt x="2036258" y="517861"/>
                  </a:cubicBezTo>
                  <a:cubicBezTo>
                    <a:pt x="2032737" y="510749"/>
                    <a:pt x="2025696" y="517861"/>
                    <a:pt x="2022175" y="514305"/>
                  </a:cubicBezTo>
                  <a:cubicBezTo>
                    <a:pt x="2015137" y="503636"/>
                    <a:pt x="2022175" y="489410"/>
                    <a:pt x="2008094" y="485854"/>
                  </a:cubicBezTo>
                  <a:cubicBezTo>
                    <a:pt x="2011616" y="478741"/>
                    <a:pt x="2022175" y="482297"/>
                    <a:pt x="2022175" y="471628"/>
                  </a:cubicBezTo>
                  <a:cubicBezTo>
                    <a:pt x="2022175" y="460959"/>
                    <a:pt x="2004573" y="464515"/>
                    <a:pt x="2008094" y="446733"/>
                  </a:cubicBezTo>
                  <a:cubicBezTo>
                    <a:pt x="1997533" y="457403"/>
                    <a:pt x="1969369" y="450290"/>
                    <a:pt x="1951767" y="453846"/>
                  </a:cubicBezTo>
                  <a:cubicBezTo>
                    <a:pt x="1937685" y="457403"/>
                    <a:pt x="1941205" y="443177"/>
                    <a:pt x="1937685" y="439621"/>
                  </a:cubicBezTo>
                  <a:cubicBezTo>
                    <a:pt x="1934167" y="436064"/>
                    <a:pt x="1923603" y="443177"/>
                    <a:pt x="1923603" y="432508"/>
                  </a:cubicBezTo>
                  <a:cubicBezTo>
                    <a:pt x="1916561" y="439621"/>
                    <a:pt x="1909520" y="439621"/>
                    <a:pt x="1898960" y="439621"/>
                  </a:cubicBezTo>
                  <a:cubicBezTo>
                    <a:pt x="1920082" y="418282"/>
                    <a:pt x="1877839" y="436064"/>
                    <a:pt x="1884877" y="414726"/>
                  </a:cubicBezTo>
                  <a:cubicBezTo>
                    <a:pt x="1913041" y="418282"/>
                    <a:pt x="1934167" y="411169"/>
                    <a:pt x="1955289" y="407613"/>
                  </a:cubicBezTo>
                  <a:close/>
                  <a:moveTo>
                    <a:pt x="1358882" y="387284"/>
                  </a:moveTo>
                  <a:cubicBezTo>
                    <a:pt x="1363677" y="387942"/>
                    <a:pt x="1368471" y="389699"/>
                    <a:pt x="1372829" y="393211"/>
                  </a:cubicBezTo>
                  <a:cubicBezTo>
                    <a:pt x="1369342" y="396723"/>
                    <a:pt x="1372829" y="410773"/>
                    <a:pt x="1372829" y="414286"/>
                  </a:cubicBezTo>
                  <a:cubicBezTo>
                    <a:pt x="1369342" y="414286"/>
                    <a:pt x="1358882" y="410773"/>
                    <a:pt x="1358882" y="414286"/>
                  </a:cubicBezTo>
                  <a:cubicBezTo>
                    <a:pt x="1358882" y="414286"/>
                    <a:pt x="1365856" y="431848"/>
                    <a:pt x="1358882" y="431848"/>
                  </a:cubicBezTo>
                  <a:cubicBezTo>
                    <a:pt x="1351909" y="435361"/>
                    <a:pt x="1341449" y="421311"/>
                    <a:pt x="1337963" y="445898"/>
                  </a:cubicBezTo>
                  <a:cubicBezTo>
                    <a:pt x="1327502" y="445898"/>
                    <a:pt x="1334476" y="424823"/>
                    <a:pt x="1320529" y="424823"/>
                  </a:cubicBezTo>
                  <a:cubicBezTo>
                    <a:pt x="1306583" y="421311"/>
                    <a:pt x="1310069" y="438873"/>
                    <a:pt x="1299610" y="438873"/>
                  </a:cubicBezTo>
                  <a:cubicBezTo>
                    <a:pt x="1292636" y="449411"/>
                    <a:pt x="1271716" y="445898"/>
                    <a:pt x="1275203" y="466973"/>
                  </a:cubicBezTo>
                  <a:cubicBezTo>
                    <a:pt x="1247310" y="473998"/>
                    <a:pt x="1233364" y="466973"/>
                    <a:pt x="1201984" y="466973"/>
                  </a:cubicBezTo>
                  <a:cubicBezTo>
                    <a:pt x="1201984" y="452923"/>
                    <a:pt x="1195010" y="452923"/>
                    <a:pt x="1195010" y="438873"/>
                  </a:cubicBezTo>
                  <a:cubicBezTo>
                    <a:pt x="1201984" y="445898"/>
                    <a:pt x="1208957" y="445898"/>
                    <a:pt x="1222903" y="445898"/>
                  </a:cubicBezTo>
                  <a:cubicBezTo>
                    <a:pt x="1233364" y="445898"/>
                    <a:pt x="1233364" y="428336"/>
                    <a:pt x="1247310" y="424823"/>
                  </a:cubicBezTo>
                  <a:cubicBezTo>
                    <a:pt x="1250797" y="424823"/>
                    <a:pt x="1257770" y="410773"/>
                    <a:pt x="1261256" y="414286"/>
                  </a:cubicBezTo>
                  <a:cubicBezTo>
                    <a:pt x="1275203" y="424823"/>
                    <a:pt x="1261256" y="407261"/>
                    <a:pt x="1278689" y="407261"/>
                  </a:cubicBezTo>
                  <a:cubicBezTo>
                    <a:pt x="1282177" y="407261"/>
                    <a:pt x="1285663" y="407261"/>
                    <a:pt x="1285663" y="407261"/>
                  </a:cubicBezTo>
                  <a:cubicBezTo>
                    <a:pt x="1289150" y="403748"/>
                    <a:pt x="1299610" y="393211"/>
                    <a:pt x="1299610" y="393211"/>
                  </a:cubicBezTo>
                  <a:cubicBezTo>
                    <a:pt x="1306583" y="389698"/>
                    <a:pt x="1317043" y="396723"/>
                    <a:pt x="1327502" y="393211"/>
                  </a:cubicBezTo>
                  <a:cubicBezTo>
                    <a:pt x="1330118" y="393211"/>
                    <a:pt x="1344501" y="385308"/>
                    <a:pt x="1358882" y="387284"/>
                  </a:cubicBezTo>
                  <a:close/>
                  <a:moveTo>
                    <a:pt x="7300199" y="380311"/>
                  </a:moveTo>
                  <a:cubicBezTo>
                    <a:pt x="7293157" y="387348"/>
                    <a:pt x="7293157" y="397903"/>
                    <a:pt x="7293157" y="408459"/>
                  </a:cubicBezTo>
                  <a:cubicBezTo>
                    <a:pt x="7303720" y="422533"/>
                    <a:pt x="7331888" y="422533"/>
                    <a:pt x="7345972" y="408459"/>
                  </a:cubicBezTo>
                  <a:cubicBezTo>
                    <a:pt x="7353014" y="408459"/>
                    <a:pt x="7349493" y="415496"/>
                    <a:pt x="7345972" y="415496"/>
                  </a:cubicBezTo>
                  <a:cubicBezTo>
                    <a:pt x="7345972" y="422533"/>
                    <a:pt x="7356535" y="419014"/>
                    <a:pt x="7363577" y="422533"/>
                  </a:cubicBezTo>
                  <a:cubicBezTo>
                    <a:pt x="7363577" y="429570"/>
                    <a:pt x="7353014" y="426051"/>
                    <a:pt x="7345972" y="426051"/>
                  </a:cubicBezTo>
                  <a:cubicBezTo>
                    <a:pt x="7374140" y="454199"/>
                    <a:pt x="7402308" y="415496"/>
                    <a:pt x="7451602" y="426051"/>
                  </a:cubicBezTo>
                  <a:cubicBezTo>
                    <a:pt x="7462165" y="443644"/>
                    <a:pt x="7479770" y="454199"/>
                    <a:pt x="7500896" y="461237"/>
                  </a:cubicBezTo>
                  <a:cubicBezTo>
                    <a:pt x="7504417" y="468274"/>
                    <a:pt x="7500896" y="478829"/>
                    <a:pt x="7500896" y="485866"/>
                  </a:cubicBezTo>
                  <a:cubicBezTo>
                    <a:pt x="7504417" y="492903"/>
                    <a:pt x="7518501" y="492903"/>
                    <a:pt x="7514980" y="506977"/>
                  </a:cubicBezTo>
                  <a:cubicBezTo>
                    <a:pt x="7500896" y="503459"/>
                    <a:pt x="7504417" y="514014"/>
                    <a:pt x="7500896" y="524570"/>
                  </a:cubicBezTo>
                  <a:cubicBezTo>
                    <a:pt x="7497375" y="521051"/>
                    <a:pt x="7486812" y="517533"/>
                    <a:pt x="7476249" y="517533"/>
                  </a:cubicBezTo>
                  <a:cubicBezTo>
                    <a:pt x="7465686" y="521051"/>
                    <a:pt x="7476249" y="528088"/>
                    <a:pt x="7469207" y="531607"/>
                  </a:cubicBezTo>
                  <a:cubicBezTo>
                    <a:pt x="7465686" y="535125"/>
                    <a:pt x="7462165" y="524570"/>
                    <a:pt x="7455123" y="524570"/>
                  </a:cubicBezTo>
                  <a:cubicBezTo>
                    <a:pt x="7451602" y="528088"/>
                    <a:pt x="7437518" y="538644"/>
                    <a:pt x="7416392" y="531607"/>
                  </a:cubicBezTo>
                  <a:cubicBezTo>
                    <a:pt x="7409350" y="531607"/>
                    <a:pt x="7412871" y="542163"/>
                    <a:pt x="7409350" y="545681"/>
                  </a:cubicBezTo>
                  <a:cubicBezTo>
                    <a:pt x="7409350" y="545681"/>
                    <a:pt x="7398787" y="542163"/>
                    <a:pt x="7398787" y="545681"/>
                  </a:cubicBezTo>
                  <a:cubicBezTo>
                    <a:pt x="7395266" y="552718"/>
                    <a:pt x="7409350" y="556237"/>
                    <a:pt x="7398787" y="570311"/>
                  </a:cubicBezTo>
                  <a:cubicBezTo>
                    <a:pt x="7395266" y="559755"/>
                    <a:pt x="7363577" y="573829"/>
                    <a:pt x="7377661" y="577348"/>
                  </a:cubicBezTo>
                  <a:cubicBezTo>
                    <a:pt x="7363577" y="591422"/>
                    <a:pt x="7342451" y="584385"/>
                    <a:pt x="7324846" y="591422"/>
                  </a:cubicBezTo>
                  <a:cubicBezTo>
                    <a:pt x="7314283" y="594940"/>
                    <a:pt x="7307241" y="612533"/>
                    <a:pt x="7293157" y="612533"/>
                  </a:cubicBezTo>
                  <a:cubicBezTo>
                    <a:pt x="7293157" y="619570"/>
                    <a:pt x="7293157" y="630126"/>
                    <a:pt x="7286115" y="630126"/>
                  </a:cubicBezTo>
                  <a:cubicBezTo>
                    <a:pt x="7289636" y="640681"/>
                    <a:pt x="7293157" y="630126"/>
                    <a:pt x="7300199" y="630126"/>
                  </a:cubicBezTo>
                  <a:cubicBezTo>
                    <a:pt x="7317804" y="630126"/>
                    <a:pt x="7324846" y="616051"/>
                    <a:pt x="7338930" y="612533"/>
                  </a:cubicBezTo>
                  <a:cubicBezTo>
                    <a:pt x="7349493" y="609014"/>
                    <a:pt x="7349493" y="619570"/>
                    <a:pt x="7356535" y="616051"/>
                  </a:cubicBezTo>
                  <a:cubicBezTo>
                    <a:pt x="7367098" y="616051"/>
                    <a:pt x="7367098" y="605496"/>
                    <a:pt x="7370619" y="605496"/>
                  </a:cubicBezTo>
                  <a:cubicBezTo>
                    <a:pt x="7384703" y="598459"/>
                    <a:pt x="7402308" y="605496"/>
                    <a:pt x="7416392" y="598459"/>
                  </a:cubicBezTo>
                  <a:cubicBezTo>
                    <a:pt x="7426955" y="594940"/>
                    <a:pt x="7412871" y="587903"/>
                    <a:pt x="7423434" y="584385"/>
                  </a:cubicBezTo>
                  <a:cubicBezTo>
                    <a:pt x="7426955" y="584385"/>
                    <a:pt x="7433997" y="587903"/>
                    <a:pt x="7437518" y="584385"/>
                  </a:cubicBezTo>
                  <a:cubicBezTo>
                    <a:pt x="7437518" y="584385"/>
                    <a:pt x="7441039" y="570311"/>
                    <a:pt x="7444560" y="570311"/>
                  </a:cubicBezTo>
                  <a:cubicBezTo>
                    <a:pt x="7444560" y="570311"/>
                    <a:pt x="7462165" y="577348"/>
                    <a:pt x="7469207" y="577348"/>
                  </a:cubicBezTo>
                  <a:cubicBezTo>
                    <a:pt x="7486812" y="577348"/>
                    <a:pt x="7486812" y="573829"/>
                    <a:pt x="7500896" y="570311"/>
                  </a:cubicBezTo>
                  <a:cubicBezTo>
                    <a:pt x="7500896" y="577348"/>
                    <a:pt x="7500896" y="584385"/>
                    <a:pt x="7500896" y="591422"/>
                  </a:cubicBezTo>
                  <a:cubicBezTo>
                    <a:pt x="7511459" y="584385"/>
                    <a:pt x="7514980" y="584385"/>
                    <a:pt x="7514980" y="598459"/>
                  </a:cubicBezTo>
                  <a:cubicBezTo>
                    <a:pt x="7550190" y="594940"/>
                    <a:pt x="7606526" y="601977"/>
                    <a:pt x="7659341" y="598459"/>
                  </a:cubicBezTo>
                  <a:cubicBezTo>
                    <a:pt x="7655820" y="626607"/>
                    <a:pt x="7705114" y="605496"/>
                    <a:pt x="7698072" y="637163"/>
                  </a:cubicBezTo>
                  <a:cubicBezTo>
                    <a:pt x="7705114" y="626607"/>
                    <a:pt x="7715677" y="637163"/>
                    <a:pt x="7726240" y="637163"/>
                  </a:cubicBezTo>
                  <a:cubicBezTo>
                    <a:pt x="7743845" y="637163"/>
                    <a:pt x="7768492" y="630126"/>
                    <a:pt x="7779055" y="637163"/>
                  </a:cubicBezTo>
                  <a:cubicBezTo>
                    <a:pt x="7793139" y="637163"/>
                    <a:pt x="7779055" y="609014"/>
                    <a:pt x="7793139" y="605496"/>
                  </a:cubicBezTo>
                  <a:cubicBezTo>
                    <a:pt x="7814265" y="609014"/>
                    <a:pt x="7835391" y="605496"/>
                    <a:pt x="7856517" y="612533"/>
                  </a:cubicBezTo>
                  <a:cubicBezTo>
                    <a:pt x="7856517" y="612533"/>
                    <a:pt x="7856517" y="616051"/>
                    <a:pt x="7856517" y="616051"/>
                  </a:cubicBezTo>
                  <a:cubicBezTo>
                    <a:pt x="7867080" y="619570"/>
                    <a:pt x="7881164" y="616051"/>
                    <a:pt x="7888206" y="616051"/>
                  </a:cubicBezTo>
                  <a:cubicBezTo>
                    <a:pt x="7891727" y="619570"/>
                    <a:pt x="7895248" y="630126"/>
                    <a:pt x="7895248" y="630126"/>
                  </a:cubicBezTo>
                  <a:cubicBezTo>
                    <a:pt x="7905811" y="637163"/>
                    <a:pt x="7923416" y="626607"/>
                    <a:pt x="7930458" y="637163"/>
                  </a:cubicBezTo>
                  <a:cubicBezTo>
                    <a:pt x="7926937" y="651237"/>
                    <a:pt x="7926937" y="665311"/>
                    <a:pt x="7909332" y="661792"/>
                  </a:cubicBezTo>
                  <a:cubicBezTo>
                    <a:pt x="7909332" y="675866"/>
                    <a:pt x="7919895" y="679385"/>
                    <a:pt x="7937500" y="675866"/>
                  </a:cubicBezTo>
                  <a:cubicBezTo>
                    <a:pt x="7930458" y="714570"/>
                    <a:pt x="7962147" y="718089"/>
                    <a:pt x="7976231" y="735681"/>
                  </a:cubicBezTo>
                  <a:cubicBezTo>
                    <a:pt x="7986794" y="728644"/>
                    <a:pt x="7997357" y="725126"/>
                    <a:pt x="8007920" y="714570"/>
                  </a:cubicBezTo>
                  <a:cubicBezTo>
                    <a:pt x="8011441" y="711052"/>
                    <a:pt x="8011441" y="700496"/>
                    <a:pt x="8014962" y="696977"/>
                  </a:cubicBezTo>
                  <a:cubicBezTo>
                    <a:pt x="8018483" y="693459"/>
                    <a:pt x="8029046" y="696977"/>
                    <a:pt x="8029046" y="689940"/>
                  </a:cubicBezTo>
                  <a:cubicBezTo>
                    <a:pt x="8046651" y="686422"/>
                    <a:pt x="8039609" y="704015"/>
                    <a:pt x="8046651" y="711052"/>
                  </a:cubicBezTo>
                  <a:cubicBezTo>
                    <a:pt x="8064256" y="711052"/>
                    <a:pt x="8078340" y="711052"/>
                    <a:pt x="8092424" y="711052"/>
                  </a:cubicBezTo>
                  <a:cubicBezTo>
                    <a:pt x="8099466" y="704015"/>
                    <a:pt x="8117071" y="707533"/>
                    <a:pt x="8113550" y="689940"/>
                  </a:cubicBezTo>
                  <a:cubicBezTo>
                    <a:pt x="8134676" y="696977"/>
                    <a:pt x="8183970" y="675866"/>
                    <a:pt x="8183970" y="704015"/>
                  </a:cubicBezTo>
                  <a:cubicBezTo>
                    <a:pt x="8205096" y="704015"/>
                    <a:pt x="8198054" y="679385"/>
                    <a:pt x="8226222" y="689940"/>
                  </a:cubicBezTo>
                  <a:cubicBezTo>
                    <a:pt x="8222701" y="682903"/>
                    <a:pt x="8215659" y="682903"/>
                    <a:pt x="8212138" y="682903"/>
                  </a:cubicBezTo>
                  <a:cubicBezTo>
                    <a:pt x="8215659" y="679385"/>
                    <a:pt x="8215659" y="665311"/>
                    <a:pt x="8226222" y="661792"/>
                  </a:cubicBezTo>
                  <a:cubicBezTo>
                    <a:pt x="8243827" y="665311"/>
                    <a:pt x="8236785" y="640681"/>
                    <a:pt x="8264953" y="651237"/>
                  </a:cubicBezTo>
                  <a:cubicBezTo>
                    <a:pt x="8271995" y="651237"/>
                    <a:pt x="8264953" y="640681"/>
                    <a:pt x="8264953" y="644200"/>
                  </a:cubicBezTo>
                  <a:cubicBezTo>
                    <a:pt x="8275516" y="630126"/>
                    <a:pt x="8293121" y="640681"/>
                    <a:pt x="8317768" y="637163"/>
                  </a:cubicBezTo>
                  <a:cubicBezTo>
                    <a:pt x="8310726" y="672348"/>
                    <a:pt x="8352978" y="626607"/>
                    <a:pt x="8342415" y="658274"/>
                  </a:cubicBezTo>
                  <a:cubicBezTo>
                    <a:pt x="8370583" y="661792"/>
                    <a:pt x="8391709" y="654755"/>
                    <a:pt x="8416355" y="651237"/>
                  </a:cubicBezTo>
                  <a:cubicBezTo>
                    <a:pt x="8416355" y="668829"/>
                    <a:pt x="8388188" y="654755"/>
                    <a:pt x="8395229" y="675866"/>
                  </a:cubicBezTo>
                  <a:cubicBezTo>
                    <a:pt x="8398750" y="689940"/>
                    <a:pt x="8419876" y="682903"/>
                    <a:pt x="8433960" y="682903"/>
                  </a:cubicBezTo>
                  <a:cubicBezTo>
                    <a:pt x="8458607" y="682903"/>
                    <a:pt x="8479733" y="682903"/>
                    <a:pt x="8500859" y="675866"/>
                  </a:cubicBezTo>
                  <a:cubicBezTo>
                    <a:pt x="8504380" y="700496"/>
                    <a:pt x="8536069" y="700496"/>
                    <a:pt x="8546632" y="721607"/>
                  </a:cubicBezTo>
                  <a:cubicBezTo>
                    <a:pt x="8560716" y="718089"/>
                    <a:pt x="8567758" y="728644"/>
                    <a:pt x="8578321" y="728644"/>
                  </a:cubicBezTo>
                  <a:cubicBezTo>
                    <a:pt x="8620573" y="732163"/>
                    <a:pt x="8666346" y="721607"/>
                    <a:pt x="8705077" y="728644"/>
                  </a:cubicBezTo>
                  <a:cubicBezTo>
                    <a:pt x="8719161" y="732163"/>
                    <a:pt x="8733245" y="749755"/>
                    <a:pt x="8750850" y="742718"/>
                  </a:cubicBezTo>
                  <a:cubicBezTo>
                    <a:pt x="8747329" y="753274"/>
                    <a:pt x="8754371" y="753274"/>
                    <a:pt x="8761413" y="756792"/>
                  </a:cubicBezTo>
                  <a:cubicBezTo>
                    <a:pt x="8761413" y="763829"/>
                    <a:pt x="8761413" y="774385"/>
                    <a:pt x="8761413" y="781422"/>
                  </a:cubicBezTo>
                  <a:cubicBezTo>
                    <a:pt x="8761413" y="791978"/>
                    <a:pt x="8786060" y="781422"/>
                    <a:pt x="8789581" y="788459"/>
                  </a:cubicBezTo>
                  <a:cubicBezTo>
                    <a:pt x="8796623" y="799015"/>
                    <a:pt x="8793102" y="784941"/>
                    <a:pt x="8803665" y="788459"/>
                  </a:cubicBezTo>
                  <a:cubicBezTo>
                    <a:pt x="8803665" y="788459"/>
                    <a:pt x="8803665" y="795496"/>
                    <a:pt x="8807186" y="795496"/>
                  </a:cubicBezTo>
                  <a:cubicBezTo>
                    <a:pt x="8817749" y="795496"/>
                    <a:pt x="8888169" y="802533"/>
                    <a:pt x="8895211" y="795496"/>
                  </a:cubicBezTo>
                  <a:cubicBezTo>
                    <a:pt x="8895211" y="795496"/>
                    <a:pt x="8895211" y="788459"/>
                    <a:pt x="8895211" y="788459"/>
                  </a:cubicBezTo>
                  <a:cubicBezTo>
                    <a:pt x="8898732" y="788459"/>
                    <a:pt x="8912816" y="795496"/>
                    <a:pt x="8912816" y="795496"/>
                  </a:cubicBezTo>
                  <a:cubicBezTo>
                    <a:pt x="8919858" y="788459"/>
                    <a:pt x="8930421" y="784941"/>
                    <a:pt x="8933942" y="795496"/>
                  </a:cubicBezTo>
                  <a:cubicBezTo>
                    <a:pt x="8944505" y="781422"/>
                    <a:pt x="8965631" y="781422"/>
                    <a:pt x="8986757" y="774385"/>
                  </a:cubicBezTo>
                  <a:cubicBezTo>
                    <a:pt x="8983236" y="795496"/>
                    <a:pt x="8990278" y="806052"/>
                    <a:pt x="8993799" y="820126"/>
                  </a:cubicBezTo>
                  <a:cubicBezTo>
                    <a:pt x="9018446" y="820126"/>
                    <a:pt x="9029009" y="834200"/>
                    <a:pt x="9050135" y="820126"/>
                  </a:cubicBezTo>
                  <a:cubicBezTo>
                    <a:pt x="9053656" y="809570"/>
                    <a:pt x="9046614" y="809570"/>
                    <a:pt x="9039572" y="806052"/>
                  </a:cubicBezTo>
                  <a:cubicBezTo>
                    <a:pt x="9043093" y="802533"/>
                    <a:pt x="9046614" y="791978"/>
                    <a:pt x="9046614" y="781422"/>
                  </a:cubicBezTo>
                  <a:cubicBezTo>
                    <a:pt x="9060698" y="767348"/>
                    <a:pt x="9102950" y="774385"/>
                    <a:pt x="9109992" y="788459"/>
                  </a:cubicBezTo>
                  <a:cubicBezTo>
                    <a:pt x="9138160" y="788459"/>
                    <a:pt x="9166328" y="784941"/>
                    <a:pt x="9194496" y="788459"/>
                  </a:cubicBezTo>
                  <a:cubicBezTo>
                    <a:pt x="9205059" y="788459"/>
                    <a:pt x="9226185" y="802533"/>
                    <a:pt x="9229706" y="788459"/>
                  </a:cubicBezTo>
                  <a:cubicBezTo>
                    <a:pt x="9243790" y="795496"/>
                    <a:pt x="9240269" y="802533"/>
                    <a:pt x="9261395" y="806052"/>
                  </a:cubicBezTo>
                  <a:cubicBezTo>
                    <a:pt x="9268437" y="809570"/>
                    <a:pt x="9271958" y="820126"/>
                    <a:pt x="9275479" y="820126"/>
                  </a:cubicBezTo>
                  <a:cubicBezTo>
                    <a:pt x="9279000" y="820126"/>
                    <a:pt x="9282521" y="816607"/>
                    <a:pt x="9282521" y="813089"/>
                  </a:cubicBezTo>
                  <a:cubicBezTo>
                    <a:pt x="9289563" y="816607"/>
                    <a:pt x="9282521" y="823644"/>
                    <a:pt x="9286042" y="827163"/>
                  </a:cubicBezTo>
                  <a:cubicBezTo>
                    <a:pt x="9289563" y="830681"/>
                    <a:pt x="9300126" y="823644"/>
                    <a:pt x="9300126" y="827163"/>
                  </a:cubicBezTo>
                  <a:cubicBezTo>
                    <a:pt x="9303647" y="830681"/>
                    <a:pt x="9317731" y="834200"/>
                    <a:pt x="9335335" y="841237"/>
                  </a:cubicBezTo>
                  <a:cubicBezTo>
                    <a:pt x="9342377" y="844755"/>
                    <a:pt x="9359982" y="848274"/>
                    <a:pt x="9374066" y="855311"/>
                  </a:cubicBezTo>
                  <a:cubicBezTo>
                    <a:pt x="9377587" y="855311"/>
                    <a:pt x="9377587" y="865867"/>
                    <a:pt x="9381108" y="865867"/>
                  </a:cubicBezTo>
                  <a:cubicBezTo>
                    <a:pt x="9381108" y="869385"/>
                    <a:pt x="9391671" y="865867"/>
                    <a:pt x="9391671" y="865867"/>
                  </a:cubicBezTo>
                  <a:cubicBezTo>
                    <a:pt x="9395192" y="869385"/>
                    <a:pt x="9391671" y="876422"/>
                    <a:pt x="9391671" y="879941"/>
                  </a:cubicBezTo>
                  <a:cubicBezTo>
                    <a:pt x="9395192" y="883459"/>
                    <a:pt x="9405755" y="876422"/>
                    <a:pt x="9405755" y="879941"/>
                  </a:cubicBezTo>
                  <a:cubicBezTo>
                    <a:pt x="9409276" y="886978"/>
                    <a:pt x="9398713" y="908089"/>
                    <a:pt x="9426881" y="901052"/>
                  </a:cubicBezTo>
                  <a:cubicBezTo>
                    <a:pt x="9426881" y="915126"/>
                    <a:pt x="9426881" y="929200"/>
                    <a:pt x="9426881" y="946793"/>
                  </a:cubicBezTo>
                  <a:cubicBezTo>
                    <a:pt x="9448007" y="943274"/>
                    <a:pt x="9465612" y="939755"/>
                    <a:pt x="9472654" y="918644"/>
                  </a:cubicBezTo>
                  <a:cubicBezTo>
                    <a:pt x="9490259" y="929200"/>
                    <a:pt x="9514906" y="925681"/>
                    <a:pt x="9528990" y="932718"/>
                  </a:cubicBezTo>
                  <a:cubicBezTo>
                    <a:pt x="9532511" y="932718"/>
                    <a:pt x="9528990" y="943274"/>
                    <a:pt x="9528990" y="946793"/>
                  </a:cubicBezTo>
                  <a:cubicBezTo>
                    <a:pt x="9532511" y="950311"/>
                    <a:pt x="9546595" y="943274"/>
                    <a:pt x="9550116" y="946793"/>
                  </a:cubicBezTo>
                  <a:cubicBezTo>
                    <a:pt x="9546595" y="953830"/>
                    <a:pt x="9536032" y="953830"/>
                    <a:pt x="9536032" y="964385"/>
                  </a:cubicBezTo>
                  <a:cubicBezTo>
                    <a:pt x="9525469" y="967904"/>
                    <a:pt x="9525469" y="957348"/>
                    <a:pt x="9518427" y="957348"/>
                  </a:cubicBezTo>
                  <a:cubicBezTo>
                    <a:pt x="9511385" y="964385"/>
                    <a:pt x="9511385" y="974941"/>
                    <a:pt x="9497301" y="971422"/>
                  </a:cubicBezTo>
                  <a:cubicBezTo>
                    <a:pt x="9500822" y="981978"/>
                    <a:pt x="9518427" y="978459"/>
                    <a:pt x="9511385" y="999570"/>
                  </a:cubicBezTo>
                  <a:cubicBezTo>
                    <a:pt x="9486738" y="978459"/>
                    <a:pt x="9507864" y="1006607"/>
                    <a:pt x="9490259" y="1010126"/>
                  </a:cubicBezTo>
                  <a:cubicBezTo>
                    <a:pt x="9486738" y="1013644"/>
                    <a:pt x="9479696" y="1017163"/>
                    <a:pt x="9476175" y="1024200"/>
                  </a:cubicBezTo>
                  <a:cubicBezTo>
                    <a:pt x="9469133" y="1024200"/>
                    <a:pt x="9465612" y="1020681"/>
                    <a:pt x="9458570" y="1017163"/>
                  </a:cubicBezTo>
                  <a:cubicBezTo>
                    <a:pt x="9455049" y="1013644"/>
                    <a:pt x="9448007" y="1006607"/>
                    <a:pt x="9444486" y="1003089"/>
                  </a:cubicBezTo>
                  <a:cubicBezTo>
                    <a:pt x="9433923" y="999570"/>
                    <a:pt x="9426881" y="1003089"/>
                    <a:pt x="9419839" y="999570"/>
                  </a:cubicBezTo>
                  <a:cubicBezTo>
                    <a:pt x="9412797" y="996052"/>
                    <a:pt x="9409276" y="985496"/>
                    <a:pt x="9405755" y="985496"/>
                  </a:cubicBezTo>
                  <a:cubicBezTo>
                    <a:pt x="9398713" y="981978"/>
                    <a:pt x="9388150" y="985496"/>
                    <a:pt x="9381108" y="985496"/>
                  </a:cubicBezTo>
                  <a:cubicBezTo>
                    <a:pt x="9377587" y="985496"/>
                    <a:pt x="9377587" y="978459"/>
                    <a:pt x="9374066" y="978459"/>
                  </a:cubicBezTo>
                  <a:cubicBezTo>
                    <a:pt x="9363503" y="978459"/>
                    <a:pt x="9356461" y="953830"/>
                    <a:pt x="9345898" y="971422"/>
                  </a:cubicBezTo>
                  <a:cubicBezTo>
                    <a:pt x="9338856" y="971422"/>
                    <a:pt x="9342377" y="960867"/>
                    <a:pt x="9338856" y="950311"/>
                  </a:cubicBezTo>
                  <a:cubicBezTo>
                    <a:pt x="9328293" y="950311"/>
                    <a:pt x="9314210" y="950311"/>
                    <a:pt x="9300126" y="950311"/>
                  </a:cubicBezTo>
                  <a:cubicBezTo>
                    <a:pt x="9286042" y="953830"/>
                    <a:pt x="9300126" y="967904"/>
                    <a:pt x="9300126" y="964385"/>
                  </a:cubicBezTo>
                  <a:cubicBezTo>
                    <a:pt x="9300126" y="974941"/>
                    <a:pt x="9286042" y="974941"/>
                    <a:pt x="9286042" y="992533"/>
                  </a:cubicBezTo>
                  <a:cubicBezTo>
                    <a:pt x="9257874" y="989015"/>
                    <a:pt x="9254353" y="1010126"/>
                    <a:pt x="9222664" y="1003089"/>
                  </a:cubicBezTo>
                  <a:cubicBezTo>
                    <a:pt x="9215622" y="1010126"/>
                    <a:pt x="9215622" y="1020681"/>
                    <a:pt x="9201538" y="1017163"/>
                  </a:cubicBezTo>
                  <a:cubicBezTo>
                    <a:pt x="9205059" y="1027719"/>
                    <a:pt x="9219143" y="1024200"/>
                    <a:pt x="9229706" y="1024200"/>
                  </a:cubicBezTo>
                  <a:cubicBezTo>
                    <a:pt x="9236748" y="1027719"/>
                    <a:pt x="9240269" y="1034756"/>
                    <a:pt x="9247311" y="1038274"/>
                  </a:cubicBezTo>
                  <a:cubicBezTo>
                    <a:pt x="9243790" y="1059385"/>
                    <a:pt x="9243790" y="1052348"/>
                    <a:pt x="9254353" y="1062904"/>
                  </a:cubicBezTo>
                  <a:cubicBezTo>
                    <a:pt x="9261395" y="1076978"/>
                    <a:pt x="9279000" y="1080496"/>
                    <a:pt x="9286042" y="1091052"/>
                  </a:cubicBezTo>
                  <a:cubicBezTo>
                    <a:pt x="9286042" y="1091052"/>
                    <a:pt x="9268437" y="1108645"/>
                    <a:pt x="9268437" y="1108645"/>
                  </a:cubicBezTo>
                  <a:cubicBezTo>
                    <a:pt x="9250832" y="1112163"/>
                    <a:pt x="9250832" y="1094570"/>
                    <a:pt x="9240269" y="1094570"/>
                  </a:cubicBezTo>
                  <a:cubicBezTo>
                    <a:pt x="9243790" y="1094570"/>
                    <a:pt x="9250832" y="1108645"/>
                    <a:pt x="9240269" y="1108645"/>
                  </a:cubicBezTo>
                  <a:cubicBezTo>
                    <a:pt x="9222664" y="1112163"/>
                    <a:pt x="9190975" y="1108645"/>
                    <a:pt x="9169849" y="1115682"/>
                  </a:cubicBezTo>
                  <a:cubicBezTo>
                    <a:pt x="9159286" y="1119200"/>
                    <a:pt x="9134639" y="1126237"/>
                    <a:pt x="9138160" y="1143830"/>
                  </a:cubicBezTo>
                  <a:cubicBezTo>
                    <a:pt x="9106471" y="1136793"/>
                    <a:pt x="9102950" y="1157904"/>
                    <a:pt x="9085345" y="1161422"/>
                  </a:cubicBezTo>
                  <a:cubicBezTo>
                    <a:pt x="9078303" y="1168459"/>
                    <a:pt x="9078303" y="1171978"/>
                    <a:pt x="9071261" y="1175496"/>
                  </a:cubicBezTo>
                  <a:cubicBezTo>
                    <a:pt x="9067740" y="1179015"/>
                    <a:pt x="9057177" y="1189571"/>
                    <a:pt x="9050135" y="1189571"/>
                  </a:cubicBezTo>
                  <a:cubicBezTo>
                    <a:pt x="9046614" y="1189571"/>
                    <a:pt x="9039572" y="1196608"/>
                    <a:pt x="9039572" y="1200126"/>
                  </a:cubicBezTo>
                  <a:cubicBezTo>
                    <a:pt x="9018446" y="1196608"/>
                    <a:pt x="8983236" y="1210682"/>
                    <a:pt x="8972673" y="1193089"/>
                  </a:cubicBezTo>
                  <a:cubicBezTo>
                    <a:pt x="8965631" y="1200126"/>
                    <a:pt x="8948026" y="1196608"/>
                    <a:pt x="8951547" y="1214200"/>
                  </a:cubicBezTo>
                  <a:cubicBezTo>
                    <a:pt x="8916337" y="1217719"/>
                    <a:pt x="8912816" y="1217719"/>
                    <a:pt x="8874085" y="1214200"/>
                  </a:cubicBezTo>
                  <a:cubicBezTo>
                    <a:pt x="8870564" y="1214200"/>
                    <a:pt x="8867043" y="1221237"/>
                    <a:pt x="8860001" y="1221237"/>
                  </a:cubicBezTo>
                  <a:cubicBezTo>
                    <a:pt x="8856480" y="1224756"/>
                    <a:pt x="8842396" y="1228274"/>
                    <a:pt x="8842396" y="1242348"/>
                  </a:cubicBezTo>
                  <a:cubicBezTo>
                    <a:pt x="8838875" y="1259941"/>
                    <a:pt x="8810707" y="1249385"/>
                    <a:pt x="8814228" y="1281052"/>
                  </a:cubicBezTo>
                  <a:cubicBezTo>
                    <a:pt x="8810707" y="1302163"/>
                    <a:pt x="8831833" y="1298645"/>
                    <a:pt x="8842396" y="1305682"/>
                  </a:cubicBezTo>
                  <a:cubicBezTo>
                    <a:pt x="8838875" y="1323274"/>
                    <a:pt x="8835354" y="1340867"/>
                    <a:pt x="8814228" y="1337348"/>
                  </a:cubicBezTo>
                  <a:cubicBezTo>
                    <a:pt x="8817749" y="1351423"/>
                    <a:pt x="8814228" y="1358460"/>
                    <a:pt x="8803665" y="1358460"/>
                  </a:cubicBezTo>
                  <a:cubicBezTo>
                    <a:pt x="8803665" y="1369015"/>
                    <a:pt x="8803665" y="1376052"/>
                    <a:pt x="8803665" y="1386608"/>
                  </a:cubicBezTo>
                  <a:cubicBezTo>
                    <a:pt x="8803665" y="1393645"/>
                    <a:pt x="8814228" y="1379571"/>
                    <a:pt x="8814228" y="1390126"/>
                  </a:cubicBezTo>
                  <a:cubicBezTo>
                    <a:pt x="8821270" y="1404200"/>
                    <a:pt x="8807186" y="1400682"/>
                    <a:pt x="8803665" y="1404200"/>
                  </a:cubicBezTo>
                  <a:cubicBezTo>
                    <a:pt x="8800144" y="1407719"/>
                    <a:pt x="8796623" y="1421793"/>
                    <a:pt x="8796623" y="1425311"/>
                  </a:cubicBezTo>
                  <a:cubicBezTo>
                    <a:pt x="8789581" y="1428830"/>
                    <a:pt x="8768455" y="1425311"/>
                    <a:pt x="8761413" y="1432349"/>
                  </a:cubicBezTo>
                  <a:cubicBezTo>
                    <a:pt x="8757892" y="1435867"/>
                    <a:pt x="8768455" y="1453460"/>
                    <a:pt x="8761413" y="1456978"/>
                  </a:cubicBezTo>
                  <a:cubicBezTo>
                    <a:pt x="8757892" y="1460497"/>
                    <a:pt x="8757892" y="1442904"/>
                    <a:pt x="8757892" y="1442904"/>
                  </a:cubicBezTo>
                  <a:cubicBezTo>
                    <a:pt x="8750850" y="1442904"/>
                    <a:pt x="8736766" y="1446423"/>
                    <a:pt x="8750850" y="1478089"/>
                  </a:cubicBezTo>
                  <a:cubicBezTo>
                    <a:pt x="8736766" y="1471052"/>
                    <a:pt x="8740287" y="1485126"/>
                    <a:pt x="8736766" y="1488645"/>
                  </a:cubicBezTo>
                  <a:cubicBezTo>
                    <a:pt x="8733245" y="1492163"/>
                    <a:pt x="8726203" y="1488645"/>
                    <a:pt x="8722682" y="1488645"/>
                  </a:cubicBezTo>
                  <a:cubicBezTo>
                    <a:pt x="8719161" y="1492163"/>
                    <a:pt x="8722682" y="1509756"/>
                    <a:pt x="8708598" y="1502719"/>
                  </a:cubicBezTo>
                  <a:cubicBezTo>
                    <a:pt x="8712119" y="1513275"/>
                    <a:pt x="8701556" y="1516793"/>
                    <a:pt x="8705077" y="1530867"/>
                  </a:cubicBezTo>
                  <a:cubicBezTo>
                    <a:pt x="8694514" y="1530867"/>
                    <a:pt x="8676909" y="1527349"/>
                    <a:pt x="8676909" y="1534386"/>
                  </a:cubicBezTo>
                  <a:cubicBezTo>
                    <a:pt x="8669867" y="1534386"/>
                    <a:pt x="8680430" y="1527349"/>
                    <a:pt x="8676909" y="1516793"/>
                  </a:cubicBezTo>
                  <a:cubicBezTo>
                    <a:pt x="8676909" y="1516793"/>
                    <a:pt x="8669867" y="1513275"/>
                    <a:pt x="8669867" y="1509756"/>
                  </a:cubicBezTo>
                  <a:cubicBezTo>
                    <a:pt x="8669867" y="1506237"/>
                    <a:pt x="8669867" y="1499201"/>
                    <a:pt x="8669867" y="1495682"/>
                  </a:cubicBezTo>
                  <a:cubicBezTo>
                    <a:pt x="8666346" y="1492163"/>
                    <a:pt x="8662825" y="1485126"/>
                    <a:pt x="8659304" y="1481608"/>
                  </a:cubicBezTo>
                  <a:cubicBezTo>
                    <a:pt x="8655783" y="1481608"/>
                    <a:pt x="8652262" y="1474571"/>
                    <a:pt x="8645220" y="1478089"/>
                  </a:cubicBezTo>
                  <a:cubicBezTo>
                    <a:pt x="8652262" y="1467534"/>
                    <a:pt x="8652262" y="1449941"/>
                    <a:pt x="8652262" y="1435867"/>
                  </a:cubicBezTo>
                  <a:cubicBezTo>
                    <a:pt x="8652262" y="1425311"/>
                    <a:pt x="8645220" y="1425311"/>
                    <a:pt x="8645220" y="1418274"/>
                  </a:cubicBezTo>
                  <a:cubicBezTo>
                    <a:pt x="8641699" y="1393645"/>
                    <a:pt x="8652262" y="1365497"/>
                    <a:pt x="8645220" y="1344385"/>
                  </a:cubicBezTo>
                  <a:cubicBezTo>
                    <a:pt x="8669867" y="1365497"/>
                    <a:pt x="8648741" y="1333830"/>
                    <a:pt x="8659304" y="1319756"/>
                  </a:cubicBezTo>
                  <a:cubicBezTo>
                    <a:pt x="8659304" y="1316237"/>
                    <a:pt x="8666346" y="1340867"/>
                    <a:pt x="8669867" y="1326793"/>
                  </a:cubicBezTo>
                  <a:cubicBezTo>
                    <a:pt x="8669867" y="1323274"/>
                    <a:pt x="8669867" y="1316237"/>
                    <a:pt x="8669867" y="1312719"/>
                  </a:cubicBezTo>
                  <a:cubicBezTo>
                    <a:pt x="8676909" y="1302163"/>
                    <a:pt x="8705077" y="1284571"/>
                    <a:pt x="8708598" y="1281052"/>
                  </a:cubicBezTo>
                  <a:cubicBezTo>
                    <a:pt x="8708598" y="1281052"/>
                    <a:pt x="8722682" y="1277534"/>
                    <a:pt x="8715640" y="1274015"/>
                  </a:cubicBezTo>
                  <a:cubicBezTo>
                    <a:pt x="8708598" y="1266978"/>
                    <a:pt x="8719161" y="1266978"/>
                    <a:pt x="8729724" y="1266978"/>
                  </a:cubicBezTo>
                  <a:cubicBezTo>
                    <a:pt x="8740287" y="1259941"/>
                    <a:pt x="8743808" y="1249385"/>
                    <a:pt x="8743808" y="1235311"/>
                  </a:cubicBezTo>
                  <a:cubicBezTo>
                    <a:pt x="8743808" y="1231793"/>
                    <a:pt x="8764934" y="1224756"/>
                    <a:pt x="8761413" y="1221237"/>
                  </a:cubicBezTo>
                  <a:cubicBezTo>
                    <a:pt x="8761413" y="1221237"/>
                    <a:pt x="8757892" y="1221237"/>
                    <a:pt x="8757892" y="1221237"/>
                  </a:cubicBezTo>
                  <a:cubicBezTo>
                    <a:pt x="8757892" y="1221237"/>
                    <a:pt x="8761413" y="1207163"/>
                    <a:pt x="8761413" y="1207163"/>
                  </a:cubicBezTo>
                  <a:cubicBezTo>
                    <a:pt x="8768455" y="1207163"/>
                    <a:pt x="8779018" y="1224756"/>
                    <a:pt x="8775497" y="1193089"/>
                  </a:cubicBezTo>
                  <a:cubicBezTo>
                    <a:pt x="8786060" y="1193089"/>
                    <a:pt x="8800144" y="1193089"/>
                    <a:pt x="8807186" y="1189571"/>
                  </a:cubicBezTo>
                  <a:cubicBezTo>
                    <a:pt x="8810707" y="1186052"/>
                    <a:pt x="8814228" y="1175496"/>
                    <a:pt x="8814228" y="1175496"/>
                  </a:cubicBezTo>
                  <a:cubicBezTo>
                    <a:pt x="8817749" y="1171978"/>
                    <a:pt x="8824791" y="1175496"/>
                    <a:pt x="8828312" y="1175496"/>
                  </a:cubicBezTo>
                  <a:cubicBezTo>
                    <a:pt x="8831833" y="1171978"/>
                    <a:pt x="8838875" y="1164941"/>
                    <a:pt x="8842396" y="1161422"/>
                  </a:cubicBezTo>
                  <a:cubicBezTo>
                    <a:pt x="8845917" y="1157904"/>
                    <a:pt x="8845917" y="1161422"/>
                    <a:pt x="8849438" y="1154385"/>
                  </a:cubicBezTo>
                  <a:cubicBezTo>
                    <a:pt x="8849438" y="1147348"/>
                    <a:pt x="8856480" y="1129756"/>
                    <a:pt x="8867043" y="1143830"/>
                  </a:cubicBezTo>
                  <a:cubicBezTo>
                    <a:pt x="8867043" y="1129756"/>
                    <a:pt x="8867043" y="1119200"/>
                    <a:pt x="8867043" y="1108645"/>
                  </a:cubicBezTo>
                  <a:cubicBezTo>
                    <a:pt x="8852959" y="1108645"/>
                    <a:pt x="8842396" y="1112163"/>
                    <a:pt x="8835354" y="1115682"/>
                  </a:cubicBezTo>
                  <a:cubicBezTo>
                    <a:pt x="8831833" y="1119200"/>
                    <a:pt x="8824791" y="1126237"/>
                    <a:pt x="8821270" y="1129756"/>
                  </a:cubicBezTo>
                  <a:cubicBezTo>
                    <a:pt x="8817749" y="1133274"/>
                    <a:pt x="8814228" y="1129756"/>
                    <a:pt x="8814228" y="1136793"/>
                  </a:cubicBezTo>
                  <a:cubicBezTo>
                    <a:pt x="8814228" y="1147348"/>
                    <a:pt x="8789581" y="1143830"/>
                    <a:pt x="8789581" y="1161422"/>
                  </a:cubicBezTo>
                  <a:cubicBezTo>
                    <a:pt x="8775497" y="1161422"/>
                    <a:pt x="8768455" y="1164941"/>
                    <a:pt x="8768455" y="1175496"/>
                  </a:cubicBezTo>
                  <a:cubicBezTo>
                    <a:pt x="8761413" y="1175496"/>
                    <a:pt x="8764934" y="1164941"/>
                    <a:pt x="8761413" y="1161422"/>
                  </a:cubicBezTo>
                  <a:cubicBezTo>
                    <a:pt x="8761413" y="1161422"/>
                    <a:pt x="8750850" y="1164941"/>
                    <a:pt x="8750850" y="1161422"/>
                  </a:cubicBezTo>
                  <a:cubicBezTo>
                    <a:pt x="8747329" y="1157904"/>
                    <a:pt x="8750850" y="1147348"/>
                    <a:pt x="8750850" y="1143830"/>
                  </a:cubicBezTo>
                  <a:cubicBezTo>
                    <a:pt x="8722682" y="1147348"/>
                    <a:pt x="8705077" y="1136793"/>
                    <a:pt x="8683951" y="1143830"/>
                  </a:cubicBezTo>
                  <a:cubicBezTo>
                    <a:pt x="8676909" y="1143830"/>
                    <a:pt x="8683951" y="1150867"/>
                    <a:pt x="8676909" y="1154385"/>
                  </a:cubicBezTo>
                  <a:cubicBezTo>
                    <a:pt x="8669867" y="1161422"/>
                    <a:pt x="8659304" y="1157904"/>
                    <a:pt x="8652262" y="1161422"/>
                  </a:cubicBezTo>
                  <a:cubicBezTo>
                    <a:pt x="8638178" y="1168459"/>
                    <a:pt x="8638178" y="1171978"/>
                    <a:pt x="8631136" y="1182533"/>
                  </a:cubicBezTo>
                  <a:cubicBezTo>
                    <a:pt x="8627615" y="1186052"/>
                    <a:pt x="8624094" y="1196608"/>
                    <a:pt x="8610010" y="1193089"/>
                  </a:cubicBezTo>
                  <a:cubicBezTo>
                    <a:pt x="8606489" y="1214200"/>
                    <a:pt x="8620573" y="1210682"/>
                    <a:pt x="8617052" y="1228274"/>
                  </a:cubicBezTo>
                  <a:cubicBezTo>
                    <a:pt x="8610010" y="1231793"/>
                    <a:pt x="8606489" y="1235311"/>
                    <a:pt x="8606489" y="1245867"/>
                  </a:cubicBezTo>
                  <a:cubicBezTo>
                    <a:pt x="8578321" y="1242348"/>
                    <a:pt x="8571279" y="1256422"/>
                    <a:pt x="8546632" y="1252904"/>
                  </a:cubicBezTo>
                  <a:cubicBezTo>
                    <a:pt x="8539590" y="1245867"/>
                    <a:pt x="8543111" y="1242348"/>
                    <a:pt x="8546632" y="1235311"/>
                  </a:cubicBezTo>
                  <a:cubicBezTo>
                    <a:pt x="8536069" y="1235311"/>
                    <a:pt x="8532548" y="1228274"/>
                    <a:pt x="8532548" y="1221237"/>
                  </a:cubicBezTo>
                  <a:cubicBezTo>
                    <a:pt x="8521985" y="1221237"/>
                    <a:pt x="8507901" y="1224756"/>
                    <a:pt x="8507901" y="1214200"/>
                  </a:cubicBezTo>
                  <a:cubicBezTo>
                    <a:pt x="8476212" y="1231793"/>
                    <a:pt x="8437481" y="1242348"/>
                    <a:pt x="8395229" y="1245867"/>
                  </a:cubicBezTo>
                  <a:cubicBezTo>
                    <a:pt x="8391709" y="1235311"/>
                    <a:pt x="8374104" y="1242348"/>
                    <a:pt x="8381146" y="1221237"/>
                  </a:cubicBezTo>
                  <a:cubicBezTo>
                    <a:pt x="8374104" y="1221237"/>
                    <a:pt x="8363541" y="1221237"/>
                    <a:pt x="8356499" y="1221237"/>
                  </a:cubicBezTo>
                  <a:cubicBezTo>
                    <a:pt x="8328331" y="1228274"/>
                    <a:pt x="8307205" y="1235311"/>
                    <a:pt x="8282558" y="1245867"/>
                  </a:cubicBezTo>
                  <a:cubicBezTo>
                    <a:pt x="8264953" y="1256422"/>
                    <a:pt x="8250869" y="1274015"/>
                    <a:pt x="8229743" y="1281052"/>
                  </a:cubicBezTo>
                  <a:cubicBezTo>
                    <a:pt x="8233264" y="1291608"/>
                    <a:pt x="8229743" y="1302163"/>
                    <a:pt x="8219180" y="1298645"/>
                  </a:cubicBezTo>
                  <a:cubicBezTo>
                    <a:pt x="8222701" y="1319756"/>
                    <a:pt x="8208617" y="1316237"/>
                    <a:pt x="8212138" y="1333830"/>
                  </a:cubicBezTo>
                  <a:cubicBezTo>
                    <a:pt x="8198054" y="1319756"/>
                    <a:pt x="8183970" y="1358460"/>
                    <a:pt x="8176928" y="1351423"/>
                  </a:cubicBezTo>
                  <a:cubicBezTo>
                    <a:pt x="8166365" y="1340867"/>
                    <a:pt x="8176928" y="1358460"/>
                    <a:pt x="8159323" y="1358460"/>
                  </a:cubicBezTo>
                  <a:cubicBezTo>
                    <a:pt x="8148760" y="1358460"/>
                    <a:pt x="8145239" y="1361978"/>
                    <a:pt x="8145239" y="1372534"/>
                  </a:cubicBezTo>
                  <a:cubicBezTo>
                    <a:pt x="8113550" y="1361978"/>
                    <a:pt x="8124113" y="1393645"/>
                    <a:pt x="8099466" y="1390126"/>
                  </a:cubicBezTo>
                  <a:cubicBezTo>
                    <a:pt x="8102987" y="1397163"/>
                    <a:pt x="8120592" y="1425311"/>
                    <a:pt x="8127634" y="1411237"/>
                  </a:cubicBezTo>
                  <a:cubicBezTo>
                    <a:pt x="8134676" y="1414756"/>
                    <a:pt x="8131155" y="1428830"/>
                    <a:pt x="8131155" y="1435867"/>
                  </a:cubicBezTo>
                  <a:cubicBezTo>
                    <a:pt x="8141718" y="1432349"/>
                    <a:pt x="8152281" y="1442904"/>
                    <a:pt x="8152281" y="1442904"/>
                  </a:cubicBezTo>
                  <a:cubicBezTo>
                    <a:pt x="8159323" y="1442904"/>
                    <a:pt x="8166365" y="1435867"/>
                    <a:pt x="8176928" y="1435867"/>
                  </a:cubicBezTo>
                  <a:cubicBezTo>
                    <a:pt x="8180449" y="1439386"/>
                    <a:pt x="8187491" y="1442904"/>
                    <a:pt x="8183970" y="1442904"/>
                  </a:cubicBezTo>
                  <a:cubicBezTo>
                    <a:pt x="8194533" y="1442904"/>
                    <a:pt x="8201575" y="1425311"/>
                    <a:pt x="8205096" y="1435867"/>
                  </a:cubicBezTo>
                  <a:cubicBezTo>
                    <a:pt x="8212138" y="1435867"/>
                    <a:pt x="8208617" y="1428830"/>
                    <a:pt x="8212138" y="1425311"/>
                  </a:cubicBezTo>
                  <a:cubicBezTo>
                    <a:pt x="8222701" y="1428830"/>
                    <a:pt x="8222701" y="1474571"/>
                    <a:pt x="8236785" y="1449941"/>
                  </a:cubicBezTo>
                  <a:cubicBezTo>
                    <a:pt x="8254390" y="1446423"/>
                    <a:pt x="8233264" y="1481608"/>
                    <a:pt x="8257911" y="1471052"/>
                  </a:cubicBezTo>
                  <a:cubicBezTo>
                    <a:pt x="8257911" y="1478089"/>
                    <a:pt x="8247348" y="1474571"/>
                    <a:pt x="8243827" y="1478089"/>
                  </a:cubicBezTo>
                  <a:cubicBezTo>
                    <a:pt x="8243827" y="1478089"/>
                    <a:pt x="8254390" y="1495682"/>
                    <a:pt x="8250869" y="1502719"/>
                  </a:cubicBezTo>
                  <a:cubicBezTo>
                    <a:pt x="8250869" y="1506237"/>
                    <a:pt x="8243827" y="1502719"/>
                    <a:pt x="8243827" y="1509756"/>
                  </a:cubicBezTo>
                  <a:cubicBezTo>
                    <a:pt x="8243827" y="1513275"/>
                    <a:pt x="8236785" y="1516793"/>
                    <a:pt x="8236785" y="1523830"/>
                  </a:cubicBezTo>
                  <a:cubicBezTo>
                    <a:pt x="8233264" y="1544941"/>
                    <a:pt x="8247348" y="1580127"/>
                    <a:pt x="8226222" y="1562534"/>
                  </a:cubicBezTo>
                  <a:cubicBezTo>
                    <a:pt x="8229743" y="1618830"/>
                    <a:pt x="8205096" y="1646978"/>
                    <a:pt x="8191012" y="1685682"/>
                  </a:cubicBezTo>
                  <a:cubicBezTo>
                    <a:pt x="8183970" y="1692719"/>
                    <a:pt x="8180449" y="1689201"/>
                    <a:pt x="8173407" y="1685682"/>
                  </a:cubicBezTo>
                  <a:cubicBezTo>
                    <a:pt x="8169886" y="1692719"/>
                    <a:pt x="8173407" y="1699756"/>
                    <a:pt x="8173407" y="1706793"/>
                  </a:cubicBezTo>
                  <a:cubicBezTo>
                    <a:pt x="8169886" y="1713830"/>
                    <a:pt x="8159323" y="1706793"/>
                    <a:pt x="8152281" y="1713830"/>
                  </a:cubicBezTo>
                  <a:cubicBezTo>
                    <a:pt x="8148760" y="1713830"/>
                    <a:pt x="8155802" y="1724386"/>
                    <a:pt x="8152281" y="1724386"/>
                  </a:cubicBezTo>
                  <a:cubicBezTo>
                    <a:pt x="8148760" y="1727904"/>
                    <a:pt x="8141718" y="1724386"/>
                    <a:pt x="8138197" y="1724386"/>
                  </a:cubicBezTo>
                  <a:cubicBezTo>
                    <a:pt x="8134676" y="1731423"/>
                    <a:pt x="8145239" y="1734941"/>
                    <a:pt x="8145239" y="1731423"/>
                  </a:cubicBezTo>
                  <a:cubicBezTo>
                    <a:pt x="8141718" y="1738460"/>
                    <a:pt x="8131155" y="1738460"/>
                    <a:pt x="8127634" y="1745497"/>
                  </a:cubicBezTo>
                  <a:cubicBezTo>
                    <a:pt x="8124113" y="1749015"/>
                    <a:pt x="8124113" y="1759571"/>
                    <a:pt x="8120592" y="1766608"/>
                  </a:cubicBezTo>
                  <a:cubicBezTo>
                    <a:pt x="8113550" y="1770127"/>
                    <a:pt x="8106508" y="1766608"/>
                    <a:pt x="8099466" y="1770127"/>
                  </a:cubicBezTo>
                  <a:cubicBezTo>
                    <a:pt x="8092424" y="1777164"/>
                    <a:pt x="8099466" y="1784201"/>
                    <a:pt x="8092424" y="1791238"/>
                  </a:cubicBezTo>
                  <a:cubicBezTo>
                    <a:pt x="8092424" y="1794756"/>
                    <a:pt x="8081861" y="1787719"/>
                    <a:pt x="8081861" y="1791238"/>
                  </a:cubicBezTo>
                  <a:cubicBezTo>
                    <a:pt x="8078340" y="1791238"/>
                    <a:pt x="8078340" y="1808830"/>
                    <a:pt x="8074819" y="1805312"/>
                  </a:cubicBezTo>
                  <a:cubicBezTo>
                    <a:pt x="8067777" y="1798275"/>
                    <a:pt x="8060735" y="1798275"/>
                    <a:pt x="8060735" y="1819386"/>
                  </a:cubicBezTo>
                  <a:cubicBezTo>
                    <a:pt x="8029046" y="1822905"/>
                    <a:pt x="8029046" y="1819386"/>
                    <a:pt x="7993836" y="1819386"/>
                  </a:cubicBezTo>
                  <a:cubicBezTo>
                    <a:pt x="7993836" y="1822905"/>
                    <a:pt x="7969189" y="1833460"/>
                    <a:pt x="7983273" y="1836979"/>
                  </a:cubicBezTo>
                  <a:cubicBezTo>
                    <a:pt x="7986794" y="1851053"/>
                    <a:pt x="7937500" y="1840497"/>
                    <a:pt x="7962147" y="1851053"/>
                  </a:cubicBezTo>
                  <a:cubicBezTo>
                    <a:pt x="7958626" y="1858090"/>
                    <a:pt x="7948063" y="1858090"/>
                    <a:pt x="7948063" y="1851053"/>
                  </a:cubicBezTo>
                  <a:cubicBezTo>
                    <a:pt x="7930458" y="1865127"/>
                    <a:pt x="7941021" y="1879201"/>
                    <a:pt x="7941021" y="1903831"/>
                  </a:cubicBezTo>
                  <a:cubicBezTo>
                    <a:pt x="7923416" y="1907349"/>
                    <a:pt x="7930458" y="1907349"/>
                    <a:pt x="7909332" y="1903831"/>
                  </a:cubicBezTo>
                  <a:cubicBezTo>
                    <a:pt x="7916374" y="1910867"/>
                    <a:pt x="7916374" y="1917905"/>
                    <a:pt x="7902290" y="1917905"/>
                  </a:cubicBezTo>
                  <a:cubicBezTo>
                    <a:pt x="7902290" y="1928460"/>
                    <a:pt x="7909332" y="1984757"/>
                    <a:pt x="7916374" y="1967164"/>
                  </a:cubicBezTo>
                  <a:cubicBezTo>
                    <a:pt x="7930458" y="1967164"/>
                    <a:pt x="7916374" y="2019942"/>
                    <a:pt x="7937500" y="2019942"/>
                  </a:cubicBezTo>
                  <a:cubicBezTo>
                    <a:pt x="7951584" y="2023460"/>
                    <a:pt x="7930458" y="2041053"/>
                    <a:pt x="7948063" y="2048090"/>
                  </a:cubicBezTo>
                  <a:cubicBezTo>
                    <a:pt x="7944542" y="2048090"/>
                    <a:pt x="7944542" y="2058645"/>
                    <a:pt x="7941021" y="2062164"/>
                  </a:cubicBezTo>
                  <a:cubicBezTo>
                    <a:pt x="7933979" y="2062164"/>
                    <a:pt x="7926937" y="2055127"/>
                    <a:pt x="7930458" y="2055127"/>
                  </a:cubicBezTo>
                  <a:cubicBezTo>
                    <a:pt x="7923416" y="2058645"/>
                    <a:pt x="7926937" y="2062164"/>
                    <a:pt x="7923416" y="2065683"/>
                  </a:cubicBezTo>
                  <a:cubicBezTo>
                    <a:pt x="7919895" y="2069201"/>
                    <a:pt x="7909332" y="2065683"/>
                    <a:pt x="7902290" y="2065683"/>
                  </a:cubicBezTo>
                  <a:cubicBezTo>
                    <a:pt x="7888206" y="2072719"/>
                    <a:pt x="7870601" y="2086794"/>
                    <a:pt x="7856517" y="2072719"/>
                  </a:cubicBezTo>
                  <a:cubicBezTo>
                    <a:pt x="7852996" y="2058645"/>
                    <a:pt x="7863559" y="2055127"/>
                    <a:pt x="7863559" y="2048090"/>
                  </a:cubicBezTo>
                  <a:cubicBezTo>
                    <a:pt x="7867080" y="2034016"/>
                    <a:pt x="7856517" y="2012905"/>
                    <a:pt x="7870601" y="2009386"/>
                  </a:cubicBezTo>
                  <a:cubicBezTo>
                    <a:pt x="7867080" y="1998831"/>
                    <a:pt x="7849475" y="2002349"/>
                    <a:pt x="7856517" y="1981238"/>
                  </a:cubicBezTo>
                  <a:cubicBezTo>
                    <a:pt x="7842433" y="1974201"/>
                    <a:pt x="7831870" y="1984757"/>
                    <a:pt x="7817786" y="1967164"/>
                  </a:cubicBezTo>
                  <a:cubicBezTo>
                    <a:pt x="7814265" y="1949571"/>
                    <a:pt x="7838912" y="1960127"/>
                    <a:pt x="7831870" y="1935497"/>
                  </a:cubicBezTo>
                  <a:cubicBezTo>
                    <a:pt x="7828349" y="1928460"/>
                    <a:pt x="7824828" y="1931979"/>
                    <a:pt x="7824828" y="1935497"/>
                  </a:cubicBezTo>
                  <a:cubicBezTo>
                    <a:pt x="7814265" y="1935497"/>
                    <a:pt x="7814265" y="1928460"/>
                    <a:pt x="7810744" y="1921423"/>
                  </a:cubicBezTo>
                  <a:cubicBezTo>
                    <a:pt x="7807223" y="1917905"/>
                    <a:pt x="7800181" y="1917905"/>
                    <a:pt x="7796660" y="1910867"/>
                  </a:cubicBezTo>
                  <a:cubicBezTo>
                    <a:pt x="7793139" y="1914386"/>
                    <a:pt x="7786097" y="1917905"/>
                    <a:pt x="7779055" y="1917905"/>
                  </a:cubicBezTo>
                  <a:cubicBezTo>
                    <a:pt x="7772013" y="1917905"/>
                    <a:pt x="7775534" y="1921423"/>
                    <a:pt x="7779055" y="1921423"/>
                  </a:cubicBezTo>
                  <a:cubicBezTo>
                    <a:pt x="7779055" y="1942534"/>
                    <a:pt x="7761450" y="1907349"/>
                    <a:pt x="7764971" y="1935497"/>
                  </a:cubicBezTo>
                  <a:cubicBezTo>
                    <a:pt x="7747366" y="1921423"/>
                    <a:pt x="7747366" y="1949571"/>
                    <a:pt x="7726240" y="1935497"/>
                  </a:cubicBezTo>
                  <a:cubicBezTo>
                    <a:pt x="7743845" y="1921423"/>
                    <a:pt x="7726240" y="1910867"/>
                    <a:pt x="7743845" y="1896793"/>
                  </a:cubicBezTo>
                  <a:cubicBezTo>
                    <a:pt x="7757929" y="1889756"/>
                    <a:pt x="7712156" y="1893275"/>
                    <a:pt x="7712156" y="1903831"/>
                  </a:cubicBezTo>
                  <a:cubicBezTo>
                    <a:pt x="7712156" y="1917905"/>
                    <a:pt x="7701593" y="1896793"/>
                    <a:pt x="7705114" y="1896793"/>
                  </a:cubicBezTo>
                  <a:cubicBezTo>
                    <a:pt x="7694551" y="1900312"/>
                    <a:pt x="7698072" y="1914386"/>
                    <a:pt x="7687509" y="1917905"/>
                  </a:cubicBezTo>
                  <a:cubicBezTo>
                    <a:pt x="7683988" y="1917905"/>
                    <a:pt x="7669904" y="1924942"/>
                    <a:pt x="7666383" y="1928460"/>
                  </a:cubicBezTo>
                  <a:cubicBezTo>
                    <a:pt x="7662862" y="1931979"/>
                    <a:pt x="7659341" y="1935497"/>
                    <a:pt x="7659341" y="1942534"/>
                  </a:cubicBezTo>
                  <a:cubicBezTo>
                    <a:pt x="7634694" y="1939016"/>
                    <a:pt x="7641736" y="1939016"/>
                    <a:pt x="7613568" y="1942534"/>
                  </a:cubicBezTo>
                  <a:cubicBezTo>
                    <a:pt x="7620610" y="1942534"/>
                    <a:pt x="7617089" y="1960127"/>
                    <a:pt x="7620610" y="1963645"/>
                  </a:cubicBezTo>
                  <a:cubicBezTo>
                    <a:pt x="7624131" y="1963645"/>
                    <a:pt x="7634694" y="1960127"/>
                    <a:pt x="7641736" y="1963645"/>
                  </a:cubicBezTo>
                  <a:cubicBezTo>
                    <a:pt x="7641736" y="1963645"/>
                    <a:pt x="7638215" y="1974201"/>
                    <a:pt x="7641736" y="1974201"/>
                  </a:cubicBezTo>
                  <a:cubicBezTo>
                    <a:pt x="7641736" y="1977719"/>
                    <a:pt x="7655820" y="1974201"/>
                    <a:pt x="7659341" y="1974201"/>
                  </a:cubicBezTo>
                  <a:cubicBezTo>
                    <a:pt x="7662862" y="1977719"/>
                    <a:pt x="7659341" y="1988275"/>
                    <a:pt x="7659341" y="1988275"/>
                  </a:cubicBezTo>
                  <a:cubicBezTo>
                    <a:pt x="7666383" y="1991793"/>
                    <a:pt x="7676946" y="1988275"/>
                    <a:pt x="7680467" y="1995312"/>
                  </a:cubicBezTo>
                  <a:cubicBezTo>
                    <a:pt x="7687509" y="1991793"/>
                    <a:pt x="7683988" y="1981238"/>
                    <a:pt x="7694551" y="1981238"/>
                  </a:cubicBezTo>
                  <a:cubicBezTo>
                    <a:pt x="7719198" y="1977719"/>
                    <a:pt x="7740324" y="1984757"/>
                    <a:pt x="7740324" y="2009386"/>
                  </a:cubicBezTo>
                  <a:cubicBezTo>
                    <a:pt x="7729761" y="2016423"/>
                    <a:pt x="7715677" y="2016423"/>
                    <a:pt x="7705114" y="2009386"/>
                  </a:cubicBezTo>
                  <a:cubicBezTo>
                    <a:pt x="7701593" y="2016423"/>
                    <a:pt x="7698072" y="2026979"/>
                    <a:pt x="7698072" y="2041053"/>
                  </a:cubicBezTo>
                  <a:cubicBezTo>
                    <a:pt x="7687509" y="2037534"/>
                    <a:pt x="7687509" y="2048090"/>
                    <a:pt x="7694551" y="2048090"/>
                  </a:cubicBezTo>
                  <a:cubicBezTo>
                    <a:pt x="7691030" y="2055127"/>
                    <a:pt x="7676946" y="2051608"/>
                    <a:pt x="7666383" y="2055127"/>
                  </a:cubicBezTo>
                  <a:cubicBezTo>
                    <a:pt x="7676946" y="2076238"/>
                    <a:pt x="7698072" y="2086794"/>
                    <a:pt x="7698072" y="2118460"/>
                  </a:cubicBezTo>
                  <a:cubicBezTo>
                    <a:pt x="7715677" y="2100868"/>
                    <a:pt x="7705114" y="2114942"/>
                    <a:pt x="7719198" y="2125497"/>
                  </a:cubicBezTo>
                  <a:cubicBezTo>
                    <a:pt x="7715677" y="2150127"/>
                    <a:pt x="7726240" y="2185312"/>
                    <a:pt x="7712156" y="2199386"/>
                  </a:cubicBezTo>
                  <a:cubicBezTo>
                    <a:pt x="7722719" y="2213460"/>
                    <a:pt x="7729761" y="2234571"/>
                    <a:pt x="7726240" y="2262720"/>
                  </a:cubicBezTo>
                  <a:cubicBezTo>
                    <a:pt x="7705114" y="2248646"/>
                    <a:pt x="7715677" y="2294386"/>
                    <a:pt x="7705114" y="2283831"/>
                  </a:cubicBezTo>
                  <a:cubicBezTo>
                    <a:pt x="7698072" y="2273275"/>
                    <a:pt x="7705114" y="2283831"/>
                    <a:pt x="7698072" y="2290868"/>
                  </a:cubicBezTo>
                  <a:cubicBezTo>
                    <a:pt x="7694551" y="2294386"/>
                    <a:pt x="7680467" y="2294386"/>
                    <a:pt x="7687509" y="2315497"/>
                  </a:cubicBezTo>
                  <a:cubicBezTo>
                    <a:pt x="7666383" y="2308461"/>
                    <a:pt x="7680467" y="2336609"/>
                    <a:pt x="7659341" y="2329572"/>
                  </a:cubicBezTo>
                  <a:cubicBezTo>
                    <a:pt x="7676946" y="2343646"/>
                    <a:pt x="7631173" y="2354201"/>
                    <a:pt x="7641736" y="2361238"/>
                  </a:cubicBezTo>
                  <a:cubicBezTo>
                    <a:pt x="7652299" y="2371794"/>
                    <a:pt x="7638215" y="2364757"/>
                    <a:pt x="7627652" y="2375312"/>
                  </a:cubicBezTo>
                  <a:cubicBezTo>
                    <a:pt x="7624131" y="2378831"/>
                    <a:pt x="7624131" y="2389387"/>
                    <a:pt x="7620610" y="2396423"/>
                  </a:cubicBezTo>
                  <a:cubicBezTo>
                    <a:pt x="7620610" y="2396423"/>
                    <a:pt x="7610047" y="2392905"/>
                    <a:pt x="7606526" y="2396423"/>
                  </a:cubicBezTo>
                  <a:cubicBezTo>
                    <a:pt x="7606526" y="2396423"/>
                    <a:pt x="7610047" y="2406979"/>
                    <a:pt x="7606526" y="2406979"/>
                  </a:cubicBezTo>
                  <a:cubicBezTo>
                    <a:pt x="7603005" y="2414016"/>
                    <a:pt x="7581879" y="2403461"/>
                    <a:pt x="7588921" y="2421053"/>
                  </a:cubicBezTo>
                  <a:cubicBezTo>
                    <a:pt x="7546669" y="2424572"/>
                    <a:pt x="7553711" y="2428090"/>
                    <a:pt x="7507938" y="2421053"/>
                  </a:cubicBezTo>
                  <a:cubicBezTo>
                    <a:pt x="7500896" y="2421053"/>
                    <a:pt x="7504417" y="2431609"/>
                    <a:pt x="7500896" y="2442164"/>
                  </a:cubicBezTo>
                  <a:cubicBezTo>
                    <a:pt x="7486812" y="2428090"/>
                    <a:pt x="7465686" y="2456238"/>
                    <a:pt x="7462165" y="2452720"/>
                  </a:cubicBezTo>
                  <a:cubicBezTo>
                    <a:pt x="7451602" y="2442164"/>
                    <a:pt x="7462165" y="2459757"/>
                    <a:pt x="7437518" y="2459757"/>
                  </a:cubicBezTo>
                  <a:cubicBezTo>
                    <a:pt x="7426955" y="2463275"/>
                    <a:pt x="7441039" y="2470313"/>
                    <a:pt x="7430476" y="2473831"/>
                  </a:cubicBezTo>
                  <a:cubicBezTo>
                    <a:pt x="7416392" y="2487905"/>
                    <a:pt x="7409350" y="2463275"/>
                    <a:pt x="7391745" y="2459757"/>
                  </a:cubicBezTo>
                  <a:cubicBezTo>
                    <a:pt x="7370619" y="2456238"/>
                    <a:pt x="7367098" y="2466794"/>
                    <a:pt x="7353014" y="2466794"/>
                  </a:cubicBezTo>
                  <a:cubicBezTo>
                    <a:pt x="7342451" y="2470313"/>
                    <a:pt x="7338930" y="2480868"/>
                    <a:pt x="7338930" y="2494942"/>
                  </a:cubicBezTo>
                  <a:cubicBezTo>
                    <a:pt x="7317804" y="2487905"/>
                    <a:pt x="7317804" y="2501979"/>
                    <a:pt x="7307241" y="2505498"/>
                  </a:cubicBezTo>
                  <a:cubicBezTo>
                    <a:pt x="7300199" y="2523090"/>
                    <a:pt x="7317804" y="2519572"/>
                    <a:pt x="7317804" y="2533646"/>
                  </a:cubicBezTo>
                  <a:cubicBezTo>
                    <a:pt x="7317804" y="2540683"/>
                    <a:pt x="7317804" y="2544201"/>
                    <a:pt x="7324846" y="2544201"/>
                  </a:cubicBezTo>
                  <a:cubicBezTo>
                    <a:pt x="7335409" y="2547720"/>
                    <a:pt x="7328367" y="2554757"/>
                    <a:pt x="7331888" y="2558275"/>
                  </a:cubicBezTo>
                  <a:cubicBezTo>
                    <a:pt x="7335409" y="2565313"/>
                    <a:pt x="7345972" y="2561794"/>
                    <a:pt x="7353014" y="2565313"/>
                  </a:cubicBezTo>
                  <a:cubicBezTo>
                    <a:pt x="7353014" y="2565313"/>
                    <a:pt x="7349493" y="2575868"/>
                    <a:pt x="7353014" y="2579387"/>
                  </a:cubicBezTo>
                  <a:cubicBezTo>
                    <a:pt x="7353014" y="2579387"/>
                    <a:pt x="7363577" y="2575868"/>
                    <a:pt x="7363577" y="2579387"/>
                  </a:cubicBezTo>
                  <a:cubicBezTo>
                    <a:pt x="7370619" y="2582905"/>
                    <a:pt x="7370619" y="2600498"/>
                    <a:pt x="7377661" y="2611053"/>
                  </a:cubicBezTo>
                  <a:cubicBezTo>
                    <a:pt x="7381182" y="2618090"/>
                    <a:pt x="7398787" y="2632165"/>
                    <a:pt x="7398787" y="2632165"/>
                  </a:cubicBezTo>
                  <a:cubicBezTo>
                    <a:pt x="7398787" y="2639201"/>
                    <a:pt x="7395266" y="2649757"/>
                    <a:pt x="7398787" y="2656794"/>
                  </a:cubicBezTo>
                  <a:cubicBezTo>
                    <a:pt x="7398787" y="2667350"/>
                    <a:pt x="7405829" y="2670868"/>
                    <a:pt x="7402308" y="2684942"/>
                  </a:cubicBezTo>
                  <a:cubicBezTo>
                    <a:pt x="7402308" y="2695498"/>
                    <a:pt x="7398787" y="2695498"/>
                    <a:pt x="7398787" y="2702535"/>
                  </a:cubicBezTo>
                  <a:cubicBezTo>
                    <a:pt x="7395266" y="2716609"/>
                    <a:pt x="7402308" y="2727165"/>
                    <a:pt x="7384703" y="2716609"/>
                  </a:cubicBezTo>
                  <a:cubicBezTo>
                    <a:pt x="7395266" y="2741239"/>
                    <a:pt x="7367098" y="2727165"/>
                    <a:pt x="7370619" y="2748276"/>
                  </a:cubicBezTo>
                  <a:cubicBezTo>
                    <a:pt x="7345972" y="2741239"/>
                    <a:pt x="7349493" y="2762350"/>
                    <a:pt x="7331888" y="2762350"/>
                  </a:cubicBezTo>
                  <a:cubicBezTo>
                    <a:pt x="7324846" y="2758831"/>
                    <a:pt x="7328367" y="2772905"/>
                    <a:pt x="7324846" y="2776424"/>
                  </a:cubicBezTo>
                  <a:cubicBezTo>
                    <a:pt x="7324846" y="2776424"/>
                    <a:pt x="7307241" y="2776424"/>
                    <a:pt x="7310762" y="2783461"/>
                  </a:cubicBezTo>
                  <a:cubicBezTo>
                    <a:pt x="7317804" y="2786979"/>
                    <a:pt x="7317804" y="2783461"/>
                    <a:pt x="7310762" y="2786979"/>
                  </a:cubicBezTo>
                  <a:cubicBezTo>
                    <a:pt x="7307241" y="2794017"/>
                    <a:pt x="7303720" y="2801053"/>
                    <a:pt x="7293157" y="2801053"/>
                  </a:cubicBezTo>
                  <a:cubicBezTo>
                    <a:pt x="7300199" y="2769387"/>
                    <a:pt x="7279073" y="2797535"/>
                    <a:pt x="7279073" y="2783461"/>
                  </a:cubicBezTo>
                  <a:cubicBezTo>
                    <a:pt x="7279073" y="2776424"/>
                    <a:pt x="7275552" y="2762350"/>
                    <a:pt x="7264989" y="2755313"/>
                  </a:cubicBezTo>
                  <a:cubicBezTo>
                    <a:pt x="7264989" y="2751794"/>
                    <a:pt x="7254426" y="2758831"/>
                    <a:pt x="7254426" y="2755313"/>
                  </a:cubicBezTo>
                  <a:cubicBezTo>
                    <a:pt x="7250905" y="2751794"/>
                    <a:pt x="7254426" y="2744757"/>
                    <a:pt x="7254426" y="2741239"/>
                  </a:cubicBezTo>
                  <a:cubicBezTo>
                    <a:pt x="7247384" y="2737720"/>
                    <a:pt x="7229779" y="2741239"/>
                    <a:pt x="7226258" y="2734201"/>
                  </a:cubicBezTo>
                  <a:cubicBezTo>
                    <a:pt x="7226258" y="2734201"/>
                    <a:pt x="7229779" y="2723646"/>
                    <a:pt x="7226258" y="2723646"/>
                  </a:cubicBezTo>
                  <a:cubicBezTo>
                    <a:pt x="7222737" y="2720127"/>
                    <a:pt x="7212174" y="2723646"/>
                    <a:pt x="7208653" y="2723646"/>
                  </a:cubicBezTo>
                  <a:cubicBezTo>
                    <a:pt x="7201611" y="2723646"/>
                    <a:pt x="7205132" y="2706053"/>
                    <a:pt x="7201611" y="2702535"/>
                  </a:cubicBezTo>
                  <a:cubicBezTo>
                    <a:pt x="7198090" y="2702535"/>
                    <a:pt x="7191048" y="2706053"/>
                    <a:pt x="7194569" y="2709572"/>
                  </a:cubicBezTo>
                  <a:cubicBezTo>
                    <a:pt x="7180485" y="2695498"/>
                    <a:pt x="7187527" y="2695498"/>
                    <a:pt x="7173443" y="2684942"/>
                  </a:cubicBezTo>
                  <a:cubicBezTo>
                    <a:pt x="7155838" y="2674387"/>
                    <a:pt x="7159359" y="2706053"/>
                    <a:pt x="7155838" y="2716609"/>
                  </a:cubicBezTo>
                  <a:cubicBezTo>
                    <a:pt x="7152317" y="2720127"/>
                    <a:pt x="7141754" y="2720127"/>
                    <a:pt x="7141754" y="2723646"/>
                  </a:cubicBezTo>
                  <a:cubicBezTo>
                    <a:pt x="7138233" y="2734201"/>
                    <a:pt x="7145275" y="2751794"/>
                    <a:pt x="7134712" y="2762350"/>
                  </a:cubicBezTo>
                  <a:cubicBezTo>
                    <a:pt x="7138233" y="2765868"/>
                    <a:pt x="7141754" y="2772905"/>
                    <a:pt x="7141754" y="2783461"/>
                  </a:cubicBezTo>
                  <a:cubicBezTo>
                    <a:pt x="7145275" y="2790498"/>
                    <a:pt x="7152317" y="2797535"/>
                    <a:pt x="7155838" y="2786979"/>
                  </a:cubicBezTo>
                  <a:cubicBezTo>
                    <a:pt x="7169922" y="2804572"/>
                    <a:pt x="7162880" y="2811609"/>
                    <a:pt x="7162880" y="2832720"/>
                  </a:cubicBezTo>
                  <a:cubicBezTo>
                    <a:pt x="7162880" y="2839757"/>
                    <a:pt x="7166401" y="2839757"/>
                    <a:pt x="7166401" y="2846794"/>
                  </a:cubicBezTo>
                  <a:cubicBezTo>
                    <a:pt x="7173443" y="2850313"/>
                    <a:pt x="7176964" y="2857350"/>
                    <a:pt x="7180485" y="2860869"/>
                  </a:cubicBezTo>
                  <a:cubicBezTo>
                    <a:pt x="7191048" y="2867905"/>
                    <a:pt x="7201611" y="2871424"/>
                    <a:pt x="7212174" y="2878461"/>
                  </a:cubicBezTo>
                  <a:cubicBezTo>
                    <a:pt x="7219216" y="2881979"/>
                    <a:pt x="7212174" y="2885498"/>
                    <a:pt x="7219216" y="2885498"/>
                  </a:cubicBezTo>
                  <a:cubicBezTo>
                    <a:pt x="7226258" y="2885498"/>
                    <a:pt x="7226258" y="2896053"/>
                    <a:pt x="7226258" y="2899572"/>
                  </a:cubicBezTo>
                  <a:cubicBezTo>
                    <a:pt x="7229779" y="2906609"/>
                    <a:pt x="7236821" y="2899572"/>
                    <a:pt x="7240342" y="2906609"/>
                  </a:cubicBezTo>
                  <a:cubicBezTo>
                    <a:pt x="7243863" y="2913646"/>
                    <a:pt x="7236821" y="2924202"/>
                    <a:pt x="7240342" y="2931239"/>
                  </a:cubicBezTo>
                  <a:cubicBezTo>
                    <a:pt x="7240342" y="2934757"/>
                    <a:pt x="7254426" y="2945313"/>
                    <a:pt x="7254426" y="2945313"/>
                  </a:cubicBezTo>
                  <a:cubicBezTo>
                    <a:pt x="7254426" y="2952350"/>
                    <a:pt x="7236821" y="2969943"/>
                    <a:pt x="7261468" y="2973461"/>
                  </a:cubicBezTo>
                  <a:cubicBezTo>
                    <a:pt x="7257947" y="2987535"/>
                    <a:pt x="7243863" y="2980498"/>
                    <a:pt x="7233300" y="2976979"/>
                  </a:cubicBezTo>
                  <a:cubicBezTo>
                    <a:pt x="7222737" y="2976979"/>
                    <a:pt x="7205132" y="2976979"/>
                    <a:pt x="7201611" y="2973461"/>
                  </a:cubicBezTo>
                  <a:cubicBezTo>
                    <a:pt x="7201611" y="2973461"/>
                    <a:pt x="7208653" y="2941795"/>
                    <a:pt x="7194569" y="2966424"/>
                  </a:cubicBezTo>
                  <a:cubicBezTo>
                    <a:pt x="7180485" y="2959387"/>
                    <a:pt x="7187527" y="2941795"/>
                    <a:pt x="7180485" y="2931239"/>
                  </a:cubicBezTo>
                  <a:cubicBezTo>
                    <a:pt x="7176964" y="2924202"/>
                    <a:pt x="7169922" y="2924202"/>
                    <a:pt x="7162880" y="2913646"/>
                  </a:cubicBezTo>
                  <a:cubicBezTo>
                    <a:pt x="7159359" y="2903091"/>
                    <a:pt x="7159359" y="2896053"/>
                    <a:pt x="7166401" y="2892535"/>
                  </a:cubicBezTo>
                  <a:cubicBezTo>
                    <a:pt x="7155838" y="2881979"/>
                    <a:pt x="7152317" y="2860869"/>
                    <a:pt x="7134712" y="2853831"/>
                  </a:cubicBezTo>
                  <a:cubicBezTo>
                    <a:pt x="7134712" y="2843276"/>
                    <a:pt x="7124149" y="2836239"/>
                    <a:pt x="7134712" y="2832720"/>
                  </a:cubicBezTo>
                  <a:cubicBezTo>
                    <a:pt x="7131191" y="2829202"/>
                    <a:pt x="7124149" y="2825683"/>
                    <a:pt x="7113587" y="2822165"/>
                  </a:cubicBezTo>
                  <a:cubicBezTo>
                    <a:pt x="7117108" y="2811609"/>
                    <a:pt x="7117108" y="2801053"/>
                    <a:pt x="7110066" y="2801053"/>
                  </a:cubicBezTo>
                  <a:cubicBezTo>
                    <a:pt x="7106545" y="2786979"/>
                    <a:pt x="7113587" y="2783461"/>
                    <a:pt x="7113587" y="2776424"/>
                  </a:cubicBezTo>
                  <a:cubicBezTo>
                    <a:pt x="7117108" y="2762350"/>
                    <a:pt x="7110066" y="2758831"/>
                    <a:pt x="7103024" y="2755313"/>
                  </a:cubicBezTo>
                  <a:cubicBezTo>
                    <a:pt x="7106545" y="2748276"/>
                    <a:pt x="7110066" y="2744757"/>
                    <a:pt x="7103024" y="2741239"/>
                  </a:cubicBezTo>
                  <a:cubicBezTo>
                    <a:pt x="7103024" y="2734201"/>
                    <a:pt x="7117108" y="2737720"/>
                    <a:pt x="7127670" y="2734201"/>
                  </a:cubicBezTo>
                  <a:cubicBezTo>
                    <a:pt x="7127670" y="2730683"/>
                    <a:pt x="7120629" y="2730683"/>
                    <a:pt x="7120629" y="2723646"/>
                  </a:cubicBezTo>
                  <a:cubicBezTo>
                    <a:pt x="7120629" y="2716609"/>
                    <a:pt x="7131191" y="2716609"/>
                    <a:pt x="7127670" y="2709572"/>
                  </a:cubicBezTo>
                  <a:cubicBezTo>
                    <a:pt x="7127670" y="2699017"/>
                    <a:pt x="7117108" y="2688461"/>
                    <a:pt x="7113587" y="2677905"/>
                  </a:cubicBezTo>
                  <a:cubicBezTo>
                    <a:pt x="7113587" y="2663831"/>
                    <a:pt x="7117108" y="2646239"/>
                    <a:pt x="7113587" y="2639201"/>
                  </a:cubicBezTo>
                  <a:cubicBezTo>
                    <a:pt x="7113587" y="2628646"/>
                    <a:pt x="7106545" y="2628646"/>
                    <a:pt x="7103024" y="2625127"/>
                  </a:cubicBezTo>
                  <a:cubicBezTo>
                    <a:pt x="7099503" y="2618090"/>
                    <a:pt x="7099503" y="2611053"/>
                    <a:pt x="7095982" y="2604016"/>
                  </a:cubicBezTo>
                  <a:cubicBezTo>
                    <a:pt x="7088940" y="2593461"/>
                    <a:pt x="7085419" y="2582905"/>
                    <a:pt x="7074856" y="2579387"/>
                  </a:cubicBezTo>
                  <a:cubicBezTo>
                    <a:pt x="7053730" y="2575868"/>
                    <a:pt x="7067814" y="2600498"/>
                    <a:pt x="7050209" y="2586424"/>
                  </a:cubicBezTo>
                  <a:cubicBezTo>
                    <a:pt x="7039646" y="2586424"/>
                    <a:pt x="7046688" y="2600498"/>
                    <a:pt x="7043167" y="2604016"/>
                  </a:cubicBezTo>
                  <a:cubicBezTo>
                    <a:pt x="7043167" y="2607535"/>
                    <a:pt x="7032604" y="2604016"/>
                    <a:pt x="7029083" y="2604016"/>
                  </a:cubicBezTo>
                  <a:cubicBezTo>
                    <a:pt x="7025562" y="2607535"/>
                    <a:pt x="7032604" y="2618090"/>
                    <a:pt x="7022041" y="2618090"/>
                  </a:cubicBezTo>
                  <a:cubicBezTo>
                    <a:pt x="7007957" y="2618090"/>
                    <a:pt x="7007957" y="2614572"/>
                    <a:pt x="7004436" y="2596979"/>
                  </a:cubicBezTo>
                  <a:cubicBezTo>
                    <a:pt x="7000915" y="2593461"/>
                    <a:pt x="6997394" y="2593461"/>
                    <a:pt x="6997394" y="2589942"/>
                  </a:cubicBezTo>
                  <a:cubicBezTo>
                    <a:pt x="6993873" y="2582905"/>
                    <a:pt x="7004436" y="2582905"/>
                    <a:pt x="7004436" y="2579387"/>
                  </a:cubicBezTo>
                  <a:cubicBezTo>
                    <a:pt x="7004436" y="2572349"/>
                    <a:pt x="6986831" y="2544201"/>
                    <a:pt x="7004436" y="2533646"/>
                  </a:cubicBezTo>
                  <a:cubicBezTo>
                    <a:pt x="6997394" y="2526609"/>
                    <a:pt x="6986831" y="2519572"/>
                    <a:pt x="6990352" y="2494942"/>
                  </a:cubicBezTo>
                  <a:cubicBezTo>
                    <a:pt x="6983310" y="2494942"/>
                    <a:pt x="6986831" y="2501979"/>
                    <a:pt x="6983310" y="2505498"/>
                  </a:cubicBezTo>
                  <a:cubicBezTo>
                    <a:pt x="6972747" y="2501979"/>
                    <a:pt x="6979789" y="2477349"/>
                    <a:pt x="6972747" y="2466794"/>
                  </a:cubicBezTo>
                  <a:cubicBezTo>
                    <a:pt x="6965705" y="2463275"/>
                    <a:pt x="6962184" y="2459757"/>
                    <a:pt x="6958663" y="2452720"/>
                  </a:cubicBezTo>
                  <a:cubicBezTo>
                    <a:pt x="6955142" y="2449201"/>
                    <a:pt x="6955142" y="2442164"/>
                    <a:pt x="6951621" y="2442164"/>
                  </a:cubicBezTo>
                  <a:cubicBezTo>
                    <a:pt x="6944579" y="2435127"/>
                    <a:pt x="6926974" y="2435127"/>
                    <a:pt x="6930495" y="2421053"/>
                  </a:cubicBezTo>
                  <a:cubicBezTo>
                    <a:pt x="6909369" y="2417535"/>
                    <a:pt x="6902327" y="2431609"/>
                    <a:pt x="6891764" y="2442164"/>
                  </a:cubicBezTo>
                  <a:cubicBezTo>
                    <a:pt x="6881201" y="2438646"/>
                    <a:pt x="6874159" y="2438646"/>
                    <a:pt x="6874159" y="2445683"/>
                  </a:cubicBezTo>
                  <a:cubicBezTo>
                    <a:pt x="6856554" y="2445683"/>
                    <a:pt x="6842470" y="2445683"/>
                    <a:pt x="6824865" y="2445683"/>
                  </a:cubicBezTo>
                  <a:cubicBezTo>
                    <a:pt x="6824865" y="2452720"/>
                    <a:pt x="6817823" y="2456238"/>
                    <a:pt x="6814302" y="2459757"/>
                  </a:cubicBezTo>
                  <a:cubicBezTo>
                    <a:pt x="6810781" y="2463275"/>
                    <a:pt x="6807260" y="2459757"/>
                    <a:pt x="6807260" y="2466794"/>
                  </a:cubicBezTo>
                  <a:cubicBezTo>
                    <a:pt x="6807260" y="2473831"/>
                    <a:pt x="6789655" y="2477349"/>
                    <a:pt x="6786134" y="2480868"/>
                  </a:cubicBezTo>
                  <a:cubicBezTo>
                    <a:pt x="6772050" y="2491423"/>
                    <a:pt x="6761487" y="2516053"/>
                    <a:pt x="6733319" y="2526609"/>
                  </a:cubicBezTo>
                  <a:cubicBezTo>
                    <a:pt x="6719235" y="2537164"/>
                    <a:pt x="6715714" y="2561794"/>
                    <a:pt x="6687546" y="2565313"/>
                  </a:cubicBezTo>
                  <a:cubicBezTo>
                    <a:pt x="6698109" y="2575868"/>
                    <a:pt x="6694588" y="2579387"/>
                    <a:pt x="6676983" y="2579387"/>
                  </a:cubicBezTo>
                  <a:cubicBezTo>
                    <a:pt x="6673462" y="2586424"/>
                    <a:pt x="6676983" y="2589942"/>
                    <a:pt x="6680504" y="2589942"/>
                  </a:cubicBezTo>
                  <a:cubicBezTo>
                    <a:pt x="6680504" y="2600498"/>
                    <a:pt x="6669941" y="2596979"/>
                    <a:pt x="6669941" y="2589942"/>
                  </a:cubicBezTo>
                  <a:cubicBezTo>
                    <a:pt x="6659378" y="2593461"/>
                    <a:pt x="6662899" y="2611053"/>
                    <a:pt x="6641773" y="2604016"/>
                  </a:cubicBezTo>
                  <a:cubicBezTo>
                    <a:pt x="6634731" y="2607535"/>
                    <a:pt x="6634731" y="2618090"/>
                    <a:pt x="6624168" y="2618090"/>
                  </a:cubicBezTo>
                  <a:cubicBezTo>
                    <a:pt x="6620647" y="2628646"/>
                    <a:pt x="6631210" y="2628646"/>
                    <a:pt x="6631210" y="2639201"/>
                  </a:cubicBezTo>
                  <a:cubicBezTo>
                    <a:pt x="6627689" y="2649757"/>
                    <a:pt x="6620647" y="2667350"/>
                    <a:pt x="6617126" y="2688461"/>
                  </a:cubicBezTo>
                  <a:cubicBezTo>
                    <a:pt x="6613605" y="2720127"/>
                    <a:pt x="6617126" y="2751794"/>
                    <a:pt x="6610084" y="2762350"/>
                  </a:cubicBezTo>
                  <a:cubicBezTo>
                    <a:pt x="6610084" y="2762350"/>
                    <a:pt x="6599521" y="2758831"/>
                    <a:pt x="6596000" y="2762350"/>
                  </a:cubicBezTo>
                  <a:cubicBezTo>
                    <a:pt x="6592479" y="2765868"/>
                    <a:pt x="6596000" y="2783461"/>
                    <a:pt x="6588958" y="2786979"/>
                  </a:cubicBezTo>
                  <a:cubicBezTo>
                    <a:pt x="6585437" y="2794017"/>
                    <a:pt x="6571353" y="2790498"/>
                    <a:pt x="6564311" y="2794017"/>
                  </a:cubicBezTo>
                  <a:cubicBezTo>
                    <a:pt x="6557269" y="2797535"/>
                    <a:pt x="6557269" y="2811609"/>
                    <a:pt x="6543185" y="2808091"/>
                  </a:cubicBezTo>
                  <a:cubicBezTo>
                    <a:pt x="6529101" y="2790498"/>
                    <a:pt x="6518538" y="2769387"/>
                    <a:pt x="6511496" y="2741239"/>
                  </a:cubicBezTo>
                  <a:cubicBezTo>
                    <a:pt x="6507975" y="2741239"/>
                    <a:pt x="6504454" y="2734201"/>
                    <a:pt x="6497412" y="2730683"/>
                  </a:cubicBezTo>
                  <a:cubicBezTo>
                    <a:pt x="6493891" y="2727165"/>
                    <a:pt x="6493891" y="2720127"/>
                    <a:pt x="6486849" y="2723646"/>
                  </a:cubicBezTo>
                  <a:cubicBezTo>
                    <a:pt x="6479807" y="2702535"/>
                    <a:pt x="6493891" y="2702535"/>
                    <a:pt x="6497412" y="2688461"/>
                  </a:cubicBezTo>
                  <a:cubicBezTo>
                    <a:pt x="6497412" y="2677905"/>
                    <a:pt x="6486849" y="2670868"/>
                    <a:pt x="6479807" y="2663831"/>
                  </a:cubicBezTo>
                  <a:cubicBezTo>
                    <a:pt x="6472765" y="2656794"/>
                    <a:pt x="6469244" y="2646239"/>
                    <a:pt x="6458681" y="2642720"/>
                  </a:cubicBezTo>
                  <a:cubicBezTo>
                    <a:pt x="6455160" y="2632165"/>
                    <a:pt x="6455160" y="2618090"/>
                    <a:pt x="6444597" y="2604016"/>
                  </a:cubicBezTo>
                  <a:cubicBezTo>
                    <a:pt x="6437555" y="2593461"/>
                    <a:pt x="6437555" y="2547720"/>
                    <a:pt x="6434034" y="2512535"/>
                  </a:cubicBezTo>
                  <a:cubicBezTo>
                    <a:pt x="6430513" y="2498461"/>
                    <a:pt x="6426992" y="2459757"/>
                    <a:pt x="6419950" y="2435127"/>
                  </a:cubicBezTo>
                  <a:cubicBezTo>
                    <a:pt x="6409387" y="2435127"/>
                    <a:pt x="6391782" y="2463275"/>
                    <a:pt x="6405866" y="2466794"/>
                  </a:cubicBezTo>
                  <a:cubicBezTo>
                    <a:pt x="6405866" y="2484387"/>
                    <a:pt x="6381219" y="2470313"/>
                    <a:pt x="6374177" y="2466794"/>
                  </a:cubicBezTo>
                  <a:cubicBezTo>
                    <a:pt x="6370657" y="2466794"/>
                    <a:pt x="6363614" y="2470313"/>
                    <a:pt x="6360093" y="2466794"/>
                  </a:cubicBezTo>
                  <a:cubicBezTo>
                    <a:pt x="6353052" y="2463275"/>
                    <a:pt x="6346010" y="2438646"/>
                    <a:pt x="6335446" y="2445683"/>
                  </a:cubicBezTo>
                  <a:cubicBezTo>
                    <a:pt x="6331925" y="2435127"/>
                    <a:pt x="6338967" y="2435127"/>
                    <a:pt x="6346010" y="2435127"/>
                  </a:cubicBezTo>
                  <a:cubicBezTo>
                    <a:pt x="6338967" y="2424572"/>
                    <a:pt x="6346010" y="2424572"/>
                    <a:pt x="6346010" y="2414016"/>
                  </a:cubicBezTo>
                  <a:cubicBezTo>
                    <a:pt x="6346010" y="2403461"/>
                    <a:pt x="6328404" y="2410498"/>
                    <a:pt x="6321362" y="2406979"/>
                  </a:cubicBezTo>
                  <a:cubicBezTo>
                    <a:pt x="6314320" y="2403461"/>
                    <a:pt x="6303757" y="2375312"/>
                    <a:pt x="6300236" y="2396423"/>
                  </a:cubicBezTo>
                  <a:cubicBezTo>
                    <a:pt x="6286152" y="2392905"/>
                    <a:pt x="6293194" y="2371794"/>
                    <a:pt x="6296716" y="2375312"/>
                  </a:cubicBezTo>
                  <a:cubicBezTo>
                    <a:pt x="6293194" y="2368275"/>
                    <a:pt x="6279110" y="2368275"/>
                    <a:pt x="6282631" y="2354201"/>
                  </a:cubicBezTo>
                  <a:cubicBezTo>
                    <a:pt x="6275589" y="2350683"/>
                    <a:pt x="6257984" y="2361238"/>
                    <a:pt x="6254463" y="2354201"/>
                  </a:cubicBezTo>
                  <a:cubicBezTo>
                    <a:pt x="6254463" y="2354201"/>
                    <a:pt x="6257984" y="2343646"/>
                    <a:pt x="6254463" y="2343646"/>
                  </a:cubicBezTo>
                  <a:cubicBezTo>
                    <a:pt x="6240379" y="2340127"/>
                    <a:pt x="6229816" y="2347164"/>
                    <a:pt x="6215733" y="2347164"/>
                  </a:cubicBezTo>
                  <a:cubicBezTo>
                    <a:pt x="6212211" y="2350683"/>
                    <a:pt x="6205169" y="2350683"/>
                    <a:pt x="6201648" y="2347164"/>
                  </a:cubicBezTo>
                  <a:cubicBezTo>
                    <a:pt x="6194607" y="2347164"/>
                    <a:pt x="6191086" y="2340127"/>
                    <a:pt x="6191086" y="2354201"/>
                  </a:cubicBezTo>
                  <a:cubicBezTo>
                    <a:pt x="6127708" y="2361238"/>
                    <a:pt x="6078414" y="2350683"/>
                    <a:pt x="6032641" y="2343646"/>
                  </a:cubicBezTo>
                  <a:cubicBezTo>
                    <a:pt x="6036162" y="2329572"/>
                    <a:pt x="6018557" y="2333090"/>
                    <a:pt x="6018557" y="2322535"/>
                  </a:cubicBezTo>
                  <a:cubicBezTo>
                    <a:pt x="6018557" y="2308461"/>
                    <a:pt x="5990389" y="2336609"/>
                    <a:pt x="6007994" y="2308461"/>
                  </a:cubicBezTo>
                  <a:cubicBezTo>
                    <a:pt x="5997431" y="2311979"/>
                    <a:pt x="5993910" y="2308461"/>
                    <a:pt x="5993910" y="2301423"/>
                  </a:cubicBezTo>
                  <a:cubicBezTo>
                    <a:pt x="5976305" y="2311979"/>
                    <a:pt x="5927011" y="2301423"/>
                    <a:pt x="5909406" y="2297905"/>
                  </a:cubicBezTo>
                  <a:cubicBezTo>
                    <a:pt x="5898843" y="2294386"/>
                    <a:pt x="5895322" y="2294386"/>
                    <a:pt x="5895322" y="2283831"/>
                  </a:cubicBezTo>
                  <a:cubicBezTo>
                    <a:pt x="5867154" y="2290868"/>
                    <a:pt x="5874196" y="2262720"/>
                    <a:pt x="5849549" y="2262720"/>
                  </a:cubicBezTo>
                  <a:cubicBezTo>
                    <a:pt x="5846028" y="2238090"/>
                    <a:pt x="5831944" y="2224016"/>
                    <a:pt x="5821381" y="2206423"/>
                  </a:cubicBezTo>
                  <a:cubicBezTo>
                    <a:pt x="5765045" y="2195868"/>
                    <a:pt x="5765045" y="2224016"/>
                    <a:pt x="5768566" y="2255683"/>
                  </a:cubicBezTo>
                  <a:cubicBezTo>
                    <a:pt x="5772087" y="2266238"/>
                    <a:pt x="5796734" y="2280312"/>
                    <a:pt x="5814339" y="2301423"/>
                  </a:cubicBezTo>
                  <a:cubicBezTo>
                    <a:pt x="5821381" y="2308461"/>
                    <a:pt x="5831944" y="2343646"/>
                    <a:pt x="5849549" y="2336609"/>
                  </a:cubicBezTo>
                  <a:cubicBezTo>
                    <a:pt x="5846028" y="2350683"/>
                    <a:pt x="5860112" y="2350683"/>
                    <a:pt x="5856591" y="2368275"/>
                  </a:cubicBezTo>
                  <a:cubicBezTo>
                    <a:pt x="5870675" y="2368275"/>
                    <a:pt x="5905885" y="2361238"/>
                    <a:pt x="5888280" y="2382349"/>
                  </a:cubicBezTo>
                  <a:cubicBezTo>
                    <a:pt x="5902364" y="2389387"/>
                    <a:pt x="5895322" y="2371794"/>
                    <a:pt x="5902364" y="2368275"/>
                  </a:cubicBezTo>
                  <a:cubicBezTo>
                    <a:pt x="5905885" y="2364757"/>
                    <a:pt x="5927011" y="2368275"/>
                    <a:pt x="5927011" y="2354201"/>
                  </a:cubicBezTo>
                  <a:cubicBezTo>
                    <a:pt x="5927011" y="2350683"/>
                    <a:pt x="5934053" y="2350683"/>
                    <a:pt x="5941095" y="2347164"/>
                  </a:cubicBezTo>
                  <a:cubicBezTo>
                    <a:pt x="5948137" y="2347164"/>
                    <a:pt x="5941095" y="2340127"/>
                    <a:pt x="5948137" y="2336609"/>
                  </a:cubicBezTo>
                  <a:cubicBezTo>
                    <a:pt x="5958700" y="2329572"/>
                    <a:pt x="5972784" y="2333090"/>
                    <a:pt x="5986868" y="2329572"/>
                  </a:cubicBezTo>
                  <a:cubicBezTo>
                    <a:pt x="5986868" y="2333090"/>
                    <a:pt x="5976305" y="2340127"/>
                    <a:pt x="5979826" y="2343646"/>
                  </a:cubicBezTo>
                  <a:cubicBezTo>
                    <a:pt x="5979826" y="2343646"/>
                    <a:pt x="5993910" y="2340127"/>
                    <a:pt x="5993910" y="2343646"/>
                  </a:cubicBezTo>
                  <a:cubicBezTo>
                    <a:pt x="5997431" y="2354201"/>
                    <a:pt x="5990389" y="2361238"/>
                    <a:pt x="6000952" y="2368275"/>
                  </a:cubicBezTo>
                  <a:cubicBezTo>
                    <a:pt x="5997431" y="2382349"/>
                    <a:pt x="6018557" y="2375312"/>
                    <a:pt x="6018557" y="2389387"/>
                  </a:cubicBezTo>
                  <a:cubicBezTo>
                    <a:pt x="6018557" y="2403461"/>
                    <a:pt x="6032641" y="2392905"/>
                    <a:pt x="6046725" y="2399942"/>
                  </a:cubicBezTo>
                  <a:cubicBezTo>
                    <a:pt x="6053767" y="2406979"/>
                    <a:pt x="6050246" y="2417535"/>
                    <a:pt x="6064330" y="2421053"/>
                  </a:cubicBezTo>
                  <a:cubicBezTo>
                    <a:pt x="6050246" y="2435127"/>
                    <a:pt x="6067851" y="2452720"/>
                    <a:pt x="6064330" y="2473831"/>
                  </a:cubicBezTo>
                  <a:cubicBezTo>
                    <a:pt x="6057288" y="2473831"/>
                    <a:pt x="6053767" y="2473831"/>
                    <a:pt x="6046725" y="2473831"/>
                  </a:cubicBezTo>
                  <a:cubicBezTo>
                    <a:pt x="6053767" y="2498461"/>
                    <a:pt x="6029120" y="2491423"/>
                    <a:pt x="6032641" y="2512535"/>
                  </a:cubicBezTo>
                  <a:cubicBezTo>
                    <a:pt x="6018557" y="2509016"/>
                    <a:pt x="6011515" y="2512535"/>
                    <a:pt x="6011515" y="2526609"/>
                  </a:cubicBezTo>
                  <a:cubicBezTo>
                    <a:pt x="6004473" y="2526609"/>
                    <a:pt x="5993910" y="2526609"/>
                    <a:pt x="5986868" y="2526609"/>
                  </a:cubicBezTo>
                  <a:cubicBezTo>
                    <a:pt x="5976305" y="2526609"/>
                    <a:pt x="5983347" y="2540683"/>
                    <a:pt x="5979826" y="2544201"/>
                  </a:cubicBezTo>
                  <a:cubicBezTo>
                    <a:pt x="5979826" y="2547720"/>
                    <a:pt x="5969263" y="2544201"/>
                    <a:pt x="5965742" y="2544201"/>
                  </a:cubicBezTo>
                  <a:cubicBezTo>
                    <a:pt x="5962221" y="2547720"/>
                    <a:pt x="5969263" y="2561794"/>
                    <a:pt x="5965742" y="2565313"/>
                  </a:cubicBezTo>
                  <a:cubicBezTo>
                    <a:pt x="5955179" y="2561794"/>
                    <a:pt x="5948137" y="2565313"/>
                    <a:pt x="5948137" y="2579387"/>
                  </a:cubicBezTo>
                  <a:cubicBezTo>
                    <a:pt x="5934053" y="2575868"/>
                    <a:pt x="5927011" y="2579387"/>
                    <a:pt x="5919969" y="2586424"/>
                  </a:cubicBezTo>
                  <a:cubicBezTo>
                    <a:pt x="5909406" y="2589942"/>
                    <a:pt x="5912927" y="2593461"/>
                    <a:pt x="5895322" y="2596979"/>
                  </a:cubicBezTo>
                  <a:cubicBezTo>
                    <a:pt x="5888280" y="2600498"/>
                    <a:pt x="5856591" y="2611053"/>
                    <a:pt x="5856591" y="2632165"/>
                  </a:cubicBezTo>
                  <a:cubicBezTo>
                    <a:pt x="5846028" y="2632165"/>
                    <a:pt x="5835465" y="2628646"/>
                    <a:pt x="5828423" y="2632165"/>
                  </a:cubicBezTo>
                  <a:cubicBezTo>
                    <a:pt x="5821381" y="2635683"/>
                    <a:pt x="5828423" y="2639201"/>
                    <a:pt x="5821381" y="2642720"/>
                  </a:cubicBezTo>
                  <a:cubicBezTo>
                    <a:pt x="5821381" y="2646239"/>
                    <a:pt x="5810818" y="2642720"/>
                    <a:pt x="5810818" y="2642720"/>
                  </a:cubicBezTo>
                  <a:cubicBezTo>
                    <a:pt x="5810818" y="2642720"/>
                    <a:pt x="5789692" y="2649757"/>
                    <a:pt x="5789692" y="2649757"/>
                  </a:cubicBezTo>
                  <a:cubicBezTo>
                    <a:pt x="5779129" y="2663831"/>
                    <a:pt x="5726314" y="2656794"/>
                    <a:pt x="5705188" y="2670868"/>
                  </a:cubicBezTo>
                  <a:cubicBezTo>
                    <a:pt x="5684062" y="2674387"/>
                    <a:pt x="5722793" y="2681424"/>
                    <a:pt x="5691104" y="2684942"/>
                  </a:cubicBezTo>
                  <a:cubicBezTo>
                    <a:pt x="5687583" y="2684942"/>
                    <a:pt x="5680541" y="2681424"/>
                    <a:pt x="5677020" y="2684942"/>
                  </a:cubicBezTo>
                  <a:cubicBezTo>
                    <a:pt x="5669978" y="2684942"/>
                    <a:pt x="5673499" y="2699017"/>
                    <a:pt x="5659415" y="2695498"/>
                  </a:cubicBezTo>
                  <a:cubicBezTo>
                    <a:pt x="5666457" y="2681424"/>
                    <a:pt x="5648852" y="2688461"/>
                    <a:pt x="5645331" y="2684942"/>
                  </a:cubicBezTo>
                  <a:cubicBezTo>
                    <a:pt x="5641810" y="2674387"/>
                    <a:pt x="5648852" y="2656794"/>
                    <a:pt x="5631247" y="2656794"/>
                  </a:cubicBezTo>
                  <a:cubicBezTo>
                    <a:pt x="5631247" y="2646239"/>
                    <a:pt x="5638289" y="2646239"/>
                    <a:pt x="5638289" y="2639201"/>
                  </a:cubicBezTo>
                  <a:cubicBezTo>
                    <a:pt x="5634768" y="2632165"/>
                    <a:pt x="5620684" y="2628646"/>
                    <a:pt x="5631247" y="2625127"/>
                  </a:cubicBezTo>
                  <a:cubicBezTo>
                    <a:pt x="5627726" y="2618090"/>
                    <a:pt x="5624205" y="2611053"/>
                    <a:pt x="5613642" y="2611053"/>
                  </a:cubicBezTo>
                  <a:cubicBezTo>
                    <a:pt x="5620684" y="2593461"/>
                    <a:pt x="5599558" y="2572349"/>
                    <a:pt x="5613642" y="2572349"/>
                  </a:cubicBezTo>
                  <a:cubicBezTo>
                    <a:pt x="5613642" y="2565313"/>
                    <a:pt x="5603079" y="2568831"/>
                    <a:pt x="5599558" y="2565313"/>
                  </a:cubicBezTo>
                  <a:cubicBezTo>
                    <a:pt x="5592516" y="2558275"/>
                    <a:pt x="5596037" y="2540683"/>
                    <a:pt x="5599558" y="2544201"/>
                  </a:cubicBezTo>
                  <a:cubicBezTo>
                    <a:pt x="5596037" y="2540683"/>
                    <a:pt x="5588995" y="2533646"/>
                    <a:pt x="5585474" y="2533646"/>
                  </a:cubicBezTo>
                  <a:cubicBezTo>
                    <a:pt x="5581953" y="2530127"/>
                    <a:pt x="5585474" y="2526609"/>
                    <a:pt x="5578432" y="2526609"/>
                  </a:cubicBezTo>
                  <a:cubicBezTo>
                    <a:pt x="5574911" y="2526609"/>
                    <a:pt x="5567869" y="2501979"/>
                    <a:pt x="5567869" y="2505498"/>
                  </a:cubicBezTo>
                  <a:cubicBezTo>
                    <a:pt x="5567869" y="2505498"/>
                    <a:pt x="5567869" y="2512535"/>
                    <a:pt x="5567869" y="2512535"/>
                  </a:cubicBezTo>
                  <a:cubicBezTo>
                    <a:pt x="5553785" y="2501979"/>
                    <a:pt x="5553785" y="2480868"/>
                    <a:pt x="5532659" y="2480868"/>
                  </a:cubicBezTo>
                  <a:cubicBezTo>
                    <a:pt x="5550264" y="2452720"/>
                    <a:pt x="5518575" y="2445683"/>
                    <a:pt x="5522096" y="2414016"/>
                  </a:cubicBezTo>
                  <a:cubicBezTo>
                    <a:pt x="5518575" y="2406979"/>
                    <a:pt x="5508012" y="2410498"/>
                    <a:pt x="5508012" y="2399942"/>
                  </a:cubicBezTo>
                  <a:cubicBezTo>
                    <a:pt x="5508012" y="2389387"/>
                    <a:pt x="5486886" y="2396423"/>
                    <a:pt x="5479844" y="2389387"/>
                  </a:cubicBezTo>
                  <a:cubicBezTo>
                    <a:pt x="5486886" y="2378831"/>
                    <a:pt x="5486886" y="2375312"/>
                    <a:pt x="5476323" y="2375312"/>
                  </a:cubicBezTo>
                  <a:cubicBezTo>
                    <a:pt x="5483365" y="2364757"/>
                    <a:pt x="5479844" y="2361238"/>
                    <a:pt x="5476323" y="2343646"/>
                  </a:cubicBezTo>
                  <a:cubicBezTo>
                    <a:pt x="5472802" y="2340127"/>
                    <a:pt x="5476323" y="2329572"/>
                    <a:pt x="5476323" y="2329572"/>
                  </a:cubicBezTo>
                  <a:cubicBezTo>
                    <a:pt x="5472802" y="2329572"/>
                    <a:pt x="5469281" y="2329572"/>
                    <a:pt x="5469281" y="2329572"/>
                  </a:cubicBezTo>
                  <a:cubicBezTo>
                    <a:pt x="5465760" y="2311979"/>
                    <a:pt x="5479844" y="2319016"/>
                    <a:pt x="5469281" y="2301423"/>
                  </a:cubicBezTo>
                  <a:cubicBezTo>
                    <a:pt x="5462239" y="2294386"/>
                    <a:pt x="5455197" y="2336609"/>
                    <a:pt x="5455197" y="2301423"/>
                  </a:cubicBezTo>
                  <a:cubicBezTo>
                    <a:pt x="5455197" y="2276794"/>
                    <a:pt x="5434071" y="2262720"/>
                    <a:pt x="5409425" y="2238090"/>
                  </a:cubicBezTo>
                  <a:cubicBezTo>
                    <a:pt x="5391820" y="2252164"/>
                    <a:pt x="5405903" y="2255683"/>
                    <a:pt x="5395341" y="2276794"/>
                  </a:cubicBezTo>
                  <a:cubicBezTo>
                    <a:pt x="5381256" y="2280312"/>
                    <a:pt x="5384777" y="2262720"/>
                    <a:pt x="5377735" y="2262720"/>
                  </a:cubicBezTo>
                  <a:cubicBezTo>
                    <a:pt x="5367173" y="2266238"/>
                    <a:pt x="5363652" y="2259201"/>
                    <a:pt x="5356609" y="2255683"/>
                  </a:cubicBezTo>
                  <a:cubicBezTo>
                    <a:pt x="5370694" y="2266238"/>
                    <a:pt x="5360130" y="2297905"/>
                    <a:pt x="5381256" y="2297905"/>
                  </a:cubicBezTo>
                  <a:cubicBezTo>
                    <a:pt x="5374214" y="2311979"/>
                    <a:pt x="5384777" y="2329572"/>
                    <a:pt x="5395341" y="2354201"/>
                  </a:cubicBezTo>
                  <a:cubicBezTo>
                    <a:pt x="5395341" y="2357720"/>
                    <a:pt x="5395341" y="2368275"/>
                    <a:pt x="5395341" y="2368275"/>
                  </a:cubicBezTo>
                  <a:cubicBezTo>
                    <a:pt x="5405903" y="2375312"/>
                    <a:pt x="5409425" y="2406979"/>
                    <a:pt x="5416467" y="2421053"/>
                  </a:cubicBezTo>
                  <a:cubicBezTo>
                    <a:pt x="5423508" y="2421053"/>
                    <a:pt x="5434071" y="2421053"/>
                    <a:pt x="5441113" y="2421053"/>
                  </a:cubicBezTo>
                  <a:cubicBezTo>
                    <a:pt x="5437593" y="2428090"/>
                    <a:pt x="5434071" y="2431609"/>
                    <a:pt x="5434071" y="2442164"/>
                  </a:cubicBezTo>
                  <a:cubicBezTo>
                    <a:pt x="5444635" y="2442164"/>
                    <a:pt x="5448155" y="2438646"/>
                    <a:pt x="5448155" y="2435127"/>
                  </a:cubicBezTo>
                  <a:cubicBezTo>
                    <a:pt x="5462239" y="2442164"/>
                    <a:pt x="5455197" y="2452720"/>
                    <a:pt x="5462239" y="2466794"/>
                  </a:cubicBezTo>
                  <a:cubicBezTo>
                    <a:pt x="5462239" y="2470313"/>
                    <a:pt x="5472802" y="2470313"/>
                    <a:pt x="5476323" y="2473831"/>
                  </a:cubicBezTo>
                  <a:cubicBezTo>
                    <a:pt x="5476323" y="2477349"/>
                    <a:pt x="5472802" y="2484387"/>
                    <a:pt x="5476323" y="2487905"/>
                  </a:cubicBezTo>
                  <a:cubicBezTo>
                    <a:pt x="5476323" y="2487905"/>
                    <a:pt x="5479844" y="2484387"/>
                    <a:pt x="5479844" y="2487905"/>
                  </a:cubicBezTo>
                  <a:cubicBezTo>
                    <a:pt x="5483365" y="2494942"/>
                    <a:pt x="5476323" y="2498461"/>
                    <a:pt x="5476323" y="2498461"/>
                  </a:cubicBezTo>
                  <a:cubicBezTo>
                    <a:pt x="5476323" y="2509016"/>
                    <a:pt x="5483365" y="2509016"/>
                    <a:pt x="5486886" y="2512535"/>
                  </a:cubicBezTo>
                  <a:cubicBezTo>
                    <a:pt x="5490407" y="2516053"/>
                    <a:pt x="5486886" y="2523090"/>
                    <a:pt x="5486886" y="2526609"/>
                  </a:cubicBezTo>
                  <a:cubicBezTo>
                    <a:pt x="5486886" y="2526609"/>
                    <a:pt x="5493928" y="2526609"/>
                    <a:pt x="5493928" y="2526609"/>
                  </a:cubicBezTo>
                  <a:cubicBezTo>
                    <a:pt x="5497449" y="2533646"/>
                    <a:pt x="5486886" y="2558275"/>
                    <a:pt x="5508012" y="2551239"/>
                  </a:cubicBezTo>
                  <a:cubicBezTo>
                    <a:pt x="5508012" y="2565313"/>
                    <a:pt x="5508012" y="2579387"/>
                    <a:pt x="5515054" y="2589942"/>
                  </a:cubicBezTo>
                  <a:cubicBezTo>
                    <a:pt x="5515054" y="2596979"/>
                    <a:pt x="5525617" y="2600498"/>
                    <a:pt x="5525617" y="2604016"/>
                  </a:cubicBezTo>
                  <a:cubicBezTo>
                    <a:pt x="5529138" y="2611053"/>
                    <a:pt x="5529138" y="2618090"/>
                    <a:pt x="5532659" y="2625127"/>
                  </a:cubicBezTo>
                  <a:cubicBezTo>
                    <a:pt x="5536180" y="2628646"/>
                    <a:pt x="5543222" y="2628646"/>
                    <a:pt x="5546743" y="2632165"/>
                  </a:cubicBezTo>
                  <a:cubicBezTo>
                    <a:pt x="5553785" y="2639201"/>
                    <a:pt x="5539701" y="2649757"/>
                    <a:pt x="5553785" y="2649757"/>
                  </a:cubicBezTo>
                  <a:cubicBezTo>
                    <a:pt x="5560827" y="2649757"/>
                    <a:pt x="5557306" y="2667350"/>
                    <a:pt x="5560827" y="2677905"/>
                  </a:cubicBezTo>
                  <a:cubicBezTo>
                    <a:pt x="5585474" y="2663831"/>
                    <a:pt x="5578432" y="2688461"/>
                    <a:pt x="5613642" y="2684942"/>
                  </a:cubicBezTo>
                  <a:cubicBezTo>
                    <a:pt x="5613642" y="2702535"/>
                    <a:pt x="5624205" y="2709572"/>
                    <a:pt x="5624205" y="2730683"/>
                  </a:cubicBezTo>
                  <a:cubicBezTo>
                    <a:pt x="5648852" y="2765868"/>
                    <a:pt x="5726314" y="2755313"/>
                    <a:pt x="5775608" y="2748276"/>
                  </a:cubicBezTo>
                  <a:cubicBezTo>
                    <a:pt x="5782650" y="2751794"/>
                    <a:pt x="5779129" y="2737720"/>
                    <a:pt x="5782650" y="2734201"/>
                  </a:cubicBezTo>
                  <a:cubicBezTo>
                    <a:pt x="5796734" y="2730683"/>
                    <a:pt x="5828423" y="2748276"/>
                    <a:pt x="5821381" y="2723646"/>
                  </a:cubicBezTo>
                  <a:cubicBezTo>
                    <a:pt x="5835465" y="2730683"/>
                    <a:pt x="5835465" y="2741239"/>
                    <a:pt x="5828423" y="2755313"/>
                  </a:cubicBezTo>
                  <a:cubicBezTo>
                    <a:pt x="5828423" y="2758831"/>
                    <a:pt x="5821381" y="2762350"/>
                    <a:pt x="5821381" y="2762350"/>
                  </a:cubicBezTo>
                  <a:cubicBezTo>
                    <a:pt x="5821381" y="2772905"/>
                    <a:pt x="5824902" y="2790498"/>
                    <a:pt x="5821381" y="2801053"/>
                  </a:cubicBezTo>
                  <a:cubicBezTo>
                    <a:pt x="5821381" y="2804572"/>
                    <a:pt x="5810818" y="2801053"/>
                    <a:pt x="5810818" y="2801053"/>
                  </a:cubicBezTo>
                  <a:cubicBezTo>
                    <a:pt x="5807297" y="2804572"/>
                    <a:pt x="5807297" y="2832720"/>
                    <a:pt x="5803776" y="2839757"/>
                  </a:cubicBezTo>
                  <a:cubicBezTo>
                    <a:pt x="5800255" y="2846794"/>
                    <a:pt x="5782650" y="2850313"/>
                    <a:pt x="5789692" y="2874943"/>
                  </a:cubicBezTo>
                  <a:cubicBezTo>
                    <a:pt x="5768566" y="2874943"/>
                    <a:pt x="5782650" y="2910128"/>
                    <a:pt x="5758003" y="2906609"/>
                  </a:cubicBezTo>
                  <a:cubicBezTo>
                    <a:pt x="5761524" y="2927720"/>
                    <a:pt x="5750961" y="2931239"/>
                    <a:pt x="5750961" y="2945313"/>
                  </a:cubicBezTo>
                  <a:cubicBezTo>
                    <a:pt x="5726314" y="2938276"/>
                    <a:pt x="5740398" y="2969943"/>
                    <a:pt x="5715751" y="2966424"/>
                  </a:cubicBezTo>
                  <a:cubicBezTo>
                    <a:pt x="5715751" y="2973461"/>
                    <a:pt x="5715751" y="2976979"/>
                    <a:pt x="5715751" y="2984017"/>
                  </a:cubicBezTo>
                  <a:cubicBezTo>
                    <a:pt x="5712230" y="2984017"/>
                    <a:pt x="5708709" y="2976979"/>
                    <a:pt x="5705188" y="2976979"/>
                  </a:cubicBezTo>
                  <a:cubicBezTo>
                    <a:pt x="5691104" y="2984017"/>
                    <a:pt x="5698146" y="2991054"/>
                    <a:pt x="5677020" y="2998091"/>
                  </a:cubicBezTo>
                  <a:cubicBezTo>
                    <a:pt x="5677020" y="2998091"/>
                    <a:pt x="5659415" y="3005128"/>
                    <a:pt x="5659415" y="3005128"/>
                  </a:cubicBezTo>
                  <a:cubicBezTo>
                    <a:pt x="5659415" y="3005128"/>
                    <a:pt x="5659415" y="3012165"/>
                    <a:pt x="5659415" y="3012165"/>
                  </a:cubicBezTo>
                  <a:cubicBezTo>
                    <a:pt x="5652373" y="3015683"/>
                    <a:pt x="5638289" y="3019202"/>
                    <a:pt x="5631247" y="3026239"/>
                  </a:cubicBezTo>
                  <a:cubicBezTo>
                    <a:pt x="5617163" y="3036795"/>
                    <a:pt x="5610121" y="3057905"/>
                    <a:pt x="5585474" y="3057905"/>
                  </a:cubicBezTo>
                  <a:cubicBezTo>
                    <a:pt x="5592516" y="3075498"/>
                    <a:pt x="5578432" y="3075498"/>
                    <a:pt x="5578432" y="3089572"/>
                  </a:cubicBezTo>
                  <a:cubicBezTo>
                    <a:pt x="5571390" y="3096609"/>
                    <a:pt x="5567869" y="3093091"/>
                    <a:pt x="5560827" y="3089572"/>
                  </a:cubicBezTo>
                  <a:cubicBezTo>
                    <a:pt x="5564348" y="3096609"/>
                    <a:pt x="5550264" y="3107165"/>
                    <a:pt x="5553785" y="3110683"/>
                  </a:cubicBezTo>
                  <a:cubicBezTo>
                    <a:pt x="5567869" y="3121239"/>
                    <a:pt x="5546743" y="3110683"/>
                    <a:pt x="5546743" y="3128276"/>
                  </a:cubicBezTo>
                  <a:cubicBezTo>
                    <a:pt x="5546743" y="3138831"/>
                    <a:pt x="5536180" y="3131795"/>
                    <a:pt x="5532659" y="3135313"/>
                  </a:cubicBezTo>
                  <a:cubicBezTo>
                    <a:pt x="5532659" y="3138831"/>
                    <a:pt x="5536180" y="3145869"/>
                    <a:pt x="5532659" y="3149387"/>
                  </a:cubicBezTo>
                  <a:cubicBezTo>
                    <a:pt x="5532659" y="3156424"/>
                    <a:pt x="5518575" y="3205683"/>
                    <a:pt x="5522096" y="3219757"/>
                  </a:cubicBezTo>
                  <a:cubicBezTo>
                    <a:pt x="5522096" y="3233832"/>
                    <a:pt x="5525617" y="3237350"/>
                    <a:pt x="5532659" y="3247906"/>
                  </a:cubicBezTo>
                  <a:cubicBezTo>
                    <a:pt x="5536180" y="3265499"/>
                    <a:pt x="5532659" y="3272535"/>
                    <a:pt x="5532659" y="3286609"/>
                  </a:cubicBezTo>
                  <a:cubicBezTo>
                    <a:pt x="5532659" y="3290128"/>
                    <a:pt x="5539701" y="3311239"/>
                    <a:pt x="5546743" y="3314758"/>
                  </a:cubicBezTo>
                  <a:cubicBezTo>
                    <a:pt x="5564348" y="3314758"/>
                    <a:pt x="5525617" y="3342906"/>
                    <a:pt x="5560827" y="3346425"/>
                  </a:cubicBezTo>
                  <a:cubicBezTo>
                    <a:pt x="5557306" y="3378091"/>
                    <a:pt x="5564348" y="3402721"/>
                    <a:pt x="5560827" y="3430869"/>
                  </a:cubicBezTo>
                  <a:cubicBezTo>
                    <a:pt x="5557306" y="3448461"/>
                    <a:pt x="5539701" y="3466054"/>
                    <a:pt x="5539701" y="3483647"/>
                  </a:cubicBezTo>
                  <a:cubicBezTo>
                    <a:pt x="5525617" y="3483647"/>
                    <a:pt x="5500970" y="3501239"/>
                    <a:pt x="5493928" y="3508277"/>
                  </a:cubicBezTo>
                  <a:cubicBezTo>
                    <a:pt x="5490407" y="3515313"/>
                    <a:pt x="5486886" y="3515313"/>
                    <a:pt x="5493928" y="3515313"/>
                  </a:cubicBezTo>
                  <a:cubicBezTo>
                    <a:pt x="5493928" y="3525869"/>
                    <a:pt x="5479844" y="3518832"/>
                    <a:pt x="5476323" y="3522351"/>
                  </a:cubicBezTo>
                  <a:cubicBezTo>
                    <a:pt x="5469281" y="3525869"/>
                    <a:pt x="5472802" y="3532906"/>
                    <a:pt x="5469281" y="3536425"/>
                  </a:cubicBezTo>
                  <a:cubicBezTo>
                    <a:pt x="5465760" y="3536425"/>
                    <a:pt x="5455197" y="3522351"/>
                    <a:pt x="5455197" y="3536425"/>
                  </a:cubicBezTo>
                  <a:cubicBezTo>
                    <a:pt x="5455197" y="3543461"/>
                    <a:pt x="5448155" y="3539943"/>
                    <a:pt x="5441113" y="3543461"/>
                  </a:cubicBezTo>
                  <a:cubicBezTo>
                    <a:pt x="5434071" y="3546980"/>
                    <a:pt x="5434071" y="3564573"/>
                    <a:pt x="5416467" y="3561054"/>
                  </a:cubicBezTo>
                  <a:cubicBezTo>
                    <a:pt x="5405903" y="3599758"/>
                    <a:pt x="5416467" y="3652536"/>
                    <a:pt x="5423508" y="3705313"/>
                  </a:cubicBezTo>
                  <a:cubicBezTo>
                    <a:pt x="5416467" y="3712351"/>
                    <a:pt x="5409425" y="3715869"/>
                    <a:pt x="5409425" y="3705313"/>
                  </a:cubicBezTo>
                  <a:cubicBezTo>
                    <a:pt x="5402382" y="3705313"/>
                    <a:pt x="5405903" y="3715869"/>
                    <a:pt x="5402382" y="3719388"/>
                  </a:cubicBezTo>
                  <a:cubicBezTo>
                    <a:pt x="5395341" y="3726425"/>
                    <a:pt x="5384777" y="3715869"/>
                    <a:pt x="5381256" y="3726425"/>
                  </a:cubicBezTo>
                  <a:cubicBezTo>
                    <a:pt x="5381256" y="3736980"/>
                    <a:pt x="5356609" y="3733462"/>
                    <a:pt x="5349567" y="3747536"/>
                  </a:cubicBezTo>
                  <a:cubicBezTo>
                    <a:pt x="5349567" y="3758091"/>
                    <a:pt x="5349567" y="3772165"/>
                    <a:pt x="5349567" y="3786239"/>
                  </a:cubicBezTo>
                  <a:cubicBezTo>
                    <a:pt x="5335483" y="3786239"/>
                    <a:pt x="5342525" y="3807351"/>
                    <a:pt x="5335483" y="3817906"/>
                  </a:cubicBezTo>
                  <a:cubicBezTo>
                    <a:pt x="5335483" y="3821425"/>
                    <a:pt x="5324921" y="3821425"/>
                    <a:pt x="5324921" y="3824943"/>
                  </a:cubicBezTo>
                  <a:cubicBezTo>
                    <a:pt x="5317879" y="3835499"/>
                    <a:pt x="5321400" y="3849573"/>
                    <a:pt x="5310837" y="3856610"/>
                  </a:cubicBezTo>
                  <a:cubicBezTo>
                    <a:pt x="5307316" y="3860129"/>
                    <a:pt x="5310837" y="3867165"/>
                    <a:pt x="5310837" y="3870684"/>
                  </a:cubicBezTo>
                  <a:cubicBezTo>
                    <a:pt x="5310837" y="3870684"/>
                    <a:pt x="5300273" y="3867165"/>
                    <a:pt x="5296753" y="3870684"/>
                  </a:cubicBezTo>
                  <a:cubicBezTo>
                    <a:pt x="5296753" y="3874203"/>
                    <a:pt x="5300273" y="3884758"/>
                    <a:pt x="5296753" y="3891795"/>
                  </a:cubicBezTo>
                  <a:cubicBezTo>
                    <a:pt x="5296753" y="3891795"/>
                    <a:pt x="5286190" y="3888277"/>
                    <a:pt x="5282669" y="3891795"/>
                  </a:cubicBezTo>
                  <a:cubicBezTo>
                    <a:pt x="5282669" y="3891795"/>
                    <a:pt x="5286190" y="3902351"/>
                    <a:pt x="5282669" y="3902351"/>
                  </a:cubicBezTo>
                  <a:cubicBezTo>
                    <a:pt x="5282669" y="3905869"/>
                    <a:pt x="5272106" y="3902351"/>
                    <a:pt x="5272106" y="3902351"/>
                  </a:cubicBezTo>
                  <a:cubicBezTo>
                    <a:pt x="5268585" y="3905869"/>
                    <a:pt x="5258022" y="3916425"/>
                    <a:pt x="5258022" y="3923462"/>
                  </a:cubicBezTo>
                  <a:cubicBezTo>
                    <a:pt x="5258022" y="3930499"/>
                    <a:pt x="5250980" y="3926981"/>
                    <a:pt x="5243938" y="3930499"/>
                  </a:cubicBezTo>
                  <a:cubicBezTo>
                    <a:pt x="5243938" y="3930499"/>
                    <a:pt x="5247459" y="3941055"/>
                    <a:pt x="5243938" y="3941055"/>
                  </a:cubicBezTo>
                  <a:cubicBezTo>
                    <a:pt x="5243938" y="3944573"/>
                    <a:pt x="5233375" y="3941055"/>
                    <a:pt x="5233375" y="3941055"/>
                  </a:cubicBezTo>
                  <a:cubicBezTo>
                    <a:pt x="5226333" y="3948091"/>
                    <a:pt x="5222811" y="3951610"/>
                    <a:pt x="5219291" y="3955129"/>
                  </a:cubicBezTo>
                  <a:cubicBezTo>
                    <a:pt x="5215770" y="3958647"/>
                    <a:pt x="5208728" y="3969203"/>
                    <a:pt x="5205207" y="3969203"/>
                  </a:cubicBezTo>
                  <a:cubicBezTo>
                    <a:pt x="5201686" y="3969203"/>
                    <a:pt x="5184081" y="3976240"/>
                    <a:pt x="5184081" y="3976240"/>
                  </a:cubicBezTo>
                  <a:cubicBezTo>
                    <a:pt x="5180560" y="3972721"/>
                    <a:pt x="5180560" y="3969203"/>
                    <a:pt x="5173518" y="3976240"/>
                  </a:cubicBezTo>
                  <a:cubicBezTo>
                    <a:pt x="5162955" y="3979758"/>
                    <a:pt x="5159434" y="3979758"/>
                    <a:pt x="5145350" y="3983277"/>
                  </a:cubicBezTo>
                  <a:cubicBezTo>
                    <a:pt x="5141829" y="3983277"/>
                    <a:pt x="5099577" y="4000869"/>
                    <a:pt x="5089014" y="3983277"/>
                  </a:cubicBezTo>
                  <a:cubicBezTo>
                    <a:pt x="5078451" y="3983277"/>
                    <a:pt x="5085493" y="3990314"/>
                    <a:pt x="5089014" y="3990314"/>
                  </a:cubicBezTo>
                  <a:cubicBezTo>
                    <a:pt x="5078451" y="4004388"/>
                    <a:pt x="5064367" y="3990314"/>
                    <a:pt x="5043241" y="3993833"/>
                  </a:cubicBezTo>
                  <a:cubicBezTo>
                    <a:pt x="5032678" y="3997351"/>
                    <a:pt x="5036199" y="4000869"/>
                    <a:pt x="5043241" y="4000869"/>
                  </a:cubicBezTo>
                  <a:cubicBezTo>
                    <a:pt x="5036199" y="4011425"/>
                    <a:pt x="5000989" y="3993833"/>
                    <a:pt x="4983384" y="3993833"/>
                  </a:cubicBezTo>
                  <a:cubicBezTo>
                    <a:pt x="4983384" y="3962166"/>
                    <a:pt x="4951695" y="3944573"/>
                    <a:pt x="4969300" y="3916425"/>
                  </a:cubicBezTo>
                  <a:cubicBezTo>
                    <a:pt x="4955216" y="3905869"/>
                    <a:pt x="4937611" y="3895314"/>
                    <a:pt x="4944653" y="3863647"/>
                  </a:cubicBezTo>
                  <a:cubicBezTo>
                    <a:pt x="4923527" y="3884758"/>
                    <a:pt x="4937611" y="3874203"/>
                    <a:pt x="4930569" y="3842536"/>
                  </a:cubicBezTo>
                  <a:cubicBezTo>
                    <a:pt x="4920006" y="3814388"/>
                    <a:pt x="4881275" y="3789758"/>
                    <a:pt x="4891838" y="3751055"/>
                  </a:cubicBezTo>
                  <a:cubicBezTo>
                    <a:pt x="4884796" y="3747536"/>
                    <a:pt x="4884796" y="3765129"/>
                    <a:pt x="4884796" y="3765129"/>
                  </a:cubicBezTo>
                  <a:cubicBezTo>
                    <a:pt x="4870712" y="3761610"/>
                    <a:pt x="4884796" y="3719388"/>
                    <a:pt x="4870712" y="3740499"/>
                  </a:cubicBezTo>
                  <a:cubicBezTo>
                    <a:pt x="4860149" y="3729943"/>
                    <a:pt x="4863670" y="3708832"/>
                    <a:pt x="4863670" y="3694758"/>
                  </a:cubicBezTo>
                  <a:cubicBezTo>
                    <a:pt x="4867191" y="3673647"/>
                    <a:pt x="4867191" y="3659573"/>
                    <a:pt x="4856628" y="3634943"/>
                  </a:cubicBezTo>
                  <a:cubicBezTo>
                    <a:pt x="4860149" y="3624387"/>
                    <a:pt x="4842544" y="3631425"/>
                    <a:pt x="4839023" y="3627906"/>
                  </a:cubicBezTo>
                  <a:cubicBezTo>
                    <a:pt x="4835502" y="3624387"/>
                    <a:pt x="4856628" y="3610313"/>
                    <a:pt x="4824939" y="3613832"/>
                  </a:cubicBezTo>
                  <a:cubicBezTo>
                    <a:pt x="4821418" y="3610313"/>
                    <a:pt x="4828460" y="3596239"/>
                    <a:pt x="4824939" y="3596239"/>
                  </a:cubicBezTo>
                  <a:cubicBezTo>
                    <a:pt x="4824939" y="3592721"/>
                    <a:pt x="4810855" y="3596239"/>
                    <a:pt x="4810855" y="3596239"/>
                  </a:cubicBezTo>
                  <a:cubicBezTo>
                    <a:pt x="4810855" y="3592721"/>
                    <a:pt x="4831981" y="3568091"/>
                    <a:pt x="4803813" y="3575128"/>
                  </a:cubicBezTo>
                  <a:cubicBezTo>
                    <a:pt x="4803813" y="3564573"/>
                    <a:pt x="4814376" y="3561054"/>
                    <a:pt x="4810855" y="3550499"/>
                  </a:cubicBezTo>
                  <a:cubicBezTo>
                    <a:pt x="4800292" y="3543461"/>
                    <a:pt x="4814376" y="3515313"/>
                    <a:pt x="4793250" y="3522351"/>
                  </a:cubicBezTo>
                  <a:cubicBezTo>
                    <a:pt x="4789729" y="3462535"/>
                    <a:pt x="4796771" y="3441425"/>
                    <a:pt x="4824939" y="3406239"/>
                  </a:cubicBezTo>
                  <a:cubicBezTo>
                    <a:pt x="4821418" y="3395684"/>
                    <a:pt x="4831981" y="3371054"/>
                    <a:pt x="4817897" y="3371054"/>
                  </a:cubicBezTo>
                  <a:cubicBezTo>
                    <a:pt x="4817897" y="3360499"/>
                    <a:pt x="4831981" y="3371054"/>
                    <a:pt x="4839023" y="3364017"/>
                  </a:cubicBezTo>
                  <a:cubicBezTo>
                    <a:pt x="4842544" y="3364017"/>
                    <a:pt x="4835502" y="3349943"/>
                    <a:pt x="4846065" y="3353461"/>
                  </a:cubicBezTo>
                  <a:cubicBezTo>
                    <a:pt x="4842544" y="3342906"/>
                    <a:pt x="4839023" y="3283091"/>
                    <a:pt x="4831981" y="3300683"/>
                  </a:cubicBezTo>
                  <a:cubicBezTo>
                    <a:pt x="4817897" y="3286609"/>
                    <a:pt x="4824939" y="3272535"/>
                    <a:pt x="4824939" y="3261980"/>
                  </a:cubicBezTo>
                  <a:cubicBezTo>
                    <a:pt x="4824939" y="3244387"/>
                    <a:pt x="4828460" y="3226795"/>
                    <a:pt x="4824939" y="3216239"/>
                  </a:cubicBezTo>
                  <a:cubicBezTo>
                    <a:pt x="4824939" y="3205683"/>
                    <a:pt x="4814376" y="3212721"/>
                    <a:pt x="4810855" y="3209202"/>
                  </a:cubicBezTo>
                  <a:cubicBezTo>
                    <a:pt x="4810855" y="3205683"/>
                    <a:pt x="4817897" y="3198647"/>
                    <a:pt x="4817897" y="3195128"/>
                  </a:cubicBezTo>
                  <a:cubicBezTo>
                    <a:pt x="4817897" y="3195128"/>
                    <a:pt x="4810855" y="3191609"/>
                    <a:pt x="4810855" y="3188091"/>
                  </a:cubicBezTo>
                  <a:cubicBezTo>
                    <a:pt x="4810855" y="3174017"/>
                    <a:pt x="4803813" y="3177535"/>
                    <a:pt x="4800292" y="3170498"/>
                  </a:cubicBezTo>
                  <a:cubicBezTo>
                    <a:pt x="4796771" y="3166980"/>
                    <a:pt x="4800292" y="3156424"/>
                    <a:pt x="4800292" y="3156424"/>
                  </a:cubicBezTo>
                  <a:cubicBezTo>
                    <a:pt x="4796771" y="3156424"/>
                    <a:pt x="4779167" y="3152906"/>
                    <a:pt x="4786208" y="3149387"/>
                  </a:cubicBezTo>
                  <a:cubicBezTo>
                    <a:pt x="4786208" y="3149387"/>
                    <a:pt x="4793250" y="3149387"/>
                    <a:pt x="4793250" y="3149387"/>
                  </a:cubicBezTo>
                  <a:cubicBezTo>
                    <a:pt x="4782687" y="3135313"/>
                    <a:pt x="4775646" y="3131795"/>
                    <a:pt x="4758044" y="3121239"/>
                  </a:cubicBezTo>
                  <a:cubicBezTo>
                    <a:pt x="4754523" y="3121239"/>
                    <a:pt x="4761565" y="3117721"/>
                    <a:pt x="4754523" y="3117721"/>
                  </a:cubicBezTo>
                  <a:cubicBezTo>
                    <a:pt x="4747481" y="3117721"/>
                    <a:pt x="4747481" y="3096609"/>
                    <a:pt x="4733397" y="3103647"/>
                  </a:cubicBezTo>
                  <a:cubicBezTo>
                    <a:pt x="4719313" y="3047350"/>
                    <a:pt x="4733397" y="3001609"/>
                    <a:pt x="4733397" y="2938276"/>
                  </a:cubicBezTo>
                  <a:cubicBezTo>
                    <a:pt x="4729876" y="2927720"/>
                    <a:pt x="4715792" y="2948831"/>
                    <a:pt x="4719313" y="2920683"/>
                  </a:cubicBezTo>
                  <a:cubicBezTo>
                    <a:pt x="4680582" y="2924202"/>
                    <a:pt x="4652414" y="2917165"/>
                    <a:pt x="4627767" y="2906609"/>
                  </a:cubicBezTo>
                  <a:cubicBezTo>
                    <a:pt x="4634809" y="2871424"/>
                    <a:pt x="4610162" y="2910128"/>
                    <a:pt x="4613683" y="2874943"/>
                  </a:cubicBezTo>
                  <a:cubicBezTo>
                    <a:pt x="4585515" y="2864387"/>
                    <a:pt x="4578473" y="2857350"/>
                    <a:pt x="4543263" y="2867905"/>
                  </a:cubicBezTo>
                  <a:cubicBezTo>
                    <a:pt x="4536221" y="2867905"/>
                    <a:pt x="4525658" y="2871424"/>
                    <a:pt x="4515095" y="2874943"/>
                  </a:cubicBezTo>
                  <a:cubicBezTo>
                    <a:pt x="4511574" y="2874943"/>
                    <a:pt x="4497490" y="2885498"/>
                    <a:pt x="4476364" y="2878461"/>
                  </a:cubicBezTo>
                  <a:cubicBezTo>
                    <a:pt x="4486927" y="2896053"/>
                    <a:pt x="4497490" y="2885498"/>
                    <a:pt x="4462280" y="2892535"/>
                  </a:cubicBezTo>
                  <a:cubicBezTo>
                    <a:pt x="4441154" y="2899572"/>
                    <a:pt x="4427070" y="2903091"/>
                    <a:pt x="4391860" y="2906609"/>
                  </a:cubicBezTo>
                  <a:cubicBezTo>
                    <a:pt x="4381297" y="2906609"/>
                    <a:pt x="4381297" y="2899572"/>
                    <a:pt x="4370734" y="2899572"/>
                  </a:cubicBezTo>
                  <a:cubicBezTo>
                    <a:pt x="4328482" y="2896053"/>
                    <a:pt x="4282709" y="2920683"/>
                    <a:pt x="4247499" y="2913646"/>
                  </a:cubicBezTo>
                  <a:cubicBezTo>
                    <a:pt x="4251020" y="2889017"/>
                    <a:pt x="4222852" y="2896053"/>
                    <a:pt x="4215810" y="2892535"/>
                  </a:cubicBezTo>
                  <a:cubicBezTo>
                    <a:pt x="4212289" y="2892535"/>
                    <a:pt x="4215810" y="2881979"/>
                    <a:pt x="4215810" y="2878461"/>
                  </a:cubicBezTo>
                  <a:cubicBezTo>
                    <a:pt x="4212289" y="2878461"/>
                    <a:pt x="4198205" y="2881979"/>
                    <a:pt x="4194684" y="2878461"/>
                  </a:cubicBezTo>
                  <a:cubicBezTo>
                    <a:pt x="4191163" y="2878461"/>
                    <a:pt x="4198205" y="2867905"/>
                    <a:pt x="4194684" y="2867905"/>
                  </a:cubicBezTo>
                  <a:cubicBezTo>
                    <a:pt x="4191163" y="2864387"/>
                    <a:pt x="4180600" y="2871424"/>
                    <a:pt x="4180600" y="2860869"/>
                  </a:cubicBezTo>
                  <a:cubicBezTo>
                    <a:pt x="4180600" y="2857350"/>
                    <a:pt x="4170037" y="2846794"/>
                    <a:pt x="4170037" y="2846794"/>
                  </a:cubicBezTo>
                  <a:cubicBezTo>
                    <a:pt x="4166516" y="2843276"/>
                    <a:pt x="4170037" y="2839757"/>
                    <a:pt x="4162995" y="2839757"/>
                  </a:cubicBezTo>
                  <a:cubicBezTo>
                    <a:pt x="4155953" y="2839757"/>
                    <a:pt x="4155953" y="2832720"/>
                    <a:pt x="4155953" y="2829202"/>
                  </a:cubicBezTo>
                  <a:cubicBezTo>
                    <a:pt x="4152432" y="2818646"/>
                    <a:pt x="4145390" y="2825683"/>
                    <a:pt x="4141869" y="2822165"/>
                  </a:cubicBezTo>
                  <a:cubicBezTo>
                    <a:pt x="4141869" y="2818646"/>
                    <a:pt x="4145390" y="2811609"/>
                    <a:pt x="4141869" y="2808091"/>
                  </a:cubicBezTo>
                  <a:cubicBezTo>
                    <a:pt x="4138348" y="2801053"/>
                    <a:pt x="4127785" y="2811609"/>
                    <a:pt x="4127785" y="2801053"/>
                  </a:cubicBezTo>
                  <a:cubicBezTo>
                    <a:pt x="4127785" y="2797535"/>
                    <a:pt x="4134827" y="2790498"/>
                    <a:pt x="4134827" y="2794017"/>
                  </a:cubicBezTo>
                  <a:cubicBezTo>
                    <a:pt x="4127785" y="2772905"/>
                    <a:pt x="4096096" y="2776424"/>
                    <a:pt x="4103138" y="2755313"/>
                  </a:cubicBezTo>
                  <a:cubicBezTo>
                    <a:pt x="4071449" y="2765868"/>
                    <a:pt x="4085534" y="2727165"/>
                    <a:pt x="4057365" y="2734201"/>
                  </a:cubicBezTo>
                  <a:cubicBezTo>
                    <a:pt x="4060886" y="2730683"/>
                    <a:pt x="4064408" y="2723646"/>
                    <a:pt x="4064408" y="2716609"/>
                  </a:cubicBezTo>
                  <a:cubicBezTo>
                    <a:pt x="4060886" y="2706053"/>
                    <a:pt x="4046802" y="2709572"/>
                    <a:pt x="4036240" y="2709572"/>
                  </a:cubicBezTo>
                  <a:cubicBezTo>
                    <a:pt x="4043281" y="2699017"/>
                    <a:pt x="4025677" y="2695498"/>
                    <a:pt x="4025677" y="2688461"/>
                  </a:cubicBezTo>
                  <a:cubicBezTo>
                    <a:pt x="4022155" y="2677905"/>
                    <a:pt x="4036240" y="2681424"/>
                    <a:pt x="4025677" y="2663831"/>
                  </a:cubicBezTo>
                  <a:cubicBezTo>
                    <a:pt x="4022155" y="2660313"/>
                    <a:pt x="4018634" y="2663831"/>
                    <a:pt x="4018634" y="2656794"/>
                  </a:cubicBezTo>
                  <a:cubicBezTo>
                    <a:pt x="4018634" y="2653275"/>
                    <a:pt x="4011593" y="2635683"/>
                    <a:pt x="4004551" y="2632165"/>
                  </a:cubicBezTo>
                  <a:cubicBezTo>
                    <a:pt x="4004551" y="2621609"/>
                    <a:pt x="4018634" y="2628646"/>
                    <a:pt x="4025677" y="2625127"/>
                  </a:cubicBezTo>
                  <a:cubicBezTo>
                    <a:pt x="4029198" y="2621609"/>
                    <a:pt x="4025677" y="2600498"/>
                    <a:pt x="4036240" y="2604016"/>
                  </a:cubicBezTo>
                  <a:cubicBezTo>
                    <a:pt x="4036240" y="2568831"/>
                    <a:pt x="4036240" y="2530127"/>
                    <a:pt x="4036240" y="2494942"/>
                  </a:cubicBezTo>
                  <a:cubicBezTo>
                    <a:pt x="4039761" y="2484387"/>
                    <a:pt x="4025677" y="2491423"/>
                    <a:pt x="4025677" y="2487905"/>
                  </a:cubicBezTo>
                  <a:cubicBezTo>
                    <a:pt x="4022155" y="2484387"/>
                    <a:pt x="4029198" y="2477349"/>
                    <a:pt x="4029198" y="2473831"/>
                  </a:cubicBezTo>
                  <a:cubicBezTo>
                    <a:pt x="4032719" y="2463275"/>
                    <a:pt x="4022155" y="2459757"/>
                    <a:pt x="4025677" y="2445683"/>
                  </a:cubicBezTo>
                  <a:cubicBezTo>
                    <a:pt x="4050323" y="2473831"/>
                    <a:pt x="4025677" y="2399942"/>
                    <a:pt x="4050323" y="2428090"/>
                  </a:cubicBezTo>
                  <a:cubicBezTo>
                    <a:pt x="4053844" y="2421053"/>
                    <a:pt x="4050323" y="2396423"/>
                    <a:pt x="4057365" y="2389387"/>
                  </a:cubicBezTo>
                  <a:cubicBezTo>
                    <a:pt x="4057365" y="2385868"/>
                    <a:pt x="4071449" y="2389387"/>
                    <a:pt x="4071449" y="2389387"/>
                  </a:cubicBezTo>
                  <a:cubicBezTo>
                    <a:pt x="4071449" y="2385868"/>
                    <a:pt x="4060886" y="2375312"/>
                    <a:pt x="4064408" y="2368275"/>
                  </a:cubicBezTo>
                  <a:cubicBezTo>
                    <a:pt x="4089054" y="2361238"/>
                    <a:pt x="4085534" y="2326053"/>
                    <a:pt x="4110180" y="2322535"/>
                  </a:cubicBezTo>
                  <a:cubicBezTo>
                    <a:pt x="4110180" y="2301423"/>
                    <a:pt x="4131306" y="2301423"/>
                    <a:pt x="4127785" y="2276794"/>
                  </a:cubicBezTo>
                  <a:cubicBezTo>
                    <a:pt x="4141869" y="2280312"/>
                    <a:pt x="4141869" y="2273275"/>
                    <a:pt x="4141869" y="2262720"/>
                  </a:cubicBezTo>
                  <a:cubicBezTo>
                    <a:pt x="4180600" y="2259201"/>
                    <a:pt x="4212289" y="2245127"/>
                    <a:pt x="4208768" y="2199386"/>
                  </a:cubicBezTo>
                  <a:cubicBezTo>
                    <a:pt x="4233415" y="2202905"/>
                    <a:pt x="4212289" y="2160683"/>
                    <a:pt x="4233415" y="2164201"/>
                  </a:cubicBezTo>
                  <a:cubicBezTo>
                    <a:pt x="4233415" y="2153645"/>
                    <a:pt x="4233415" y="2139571"/>
                    <a:pt x="4233415" y="2125497"/>
                  </a:cubicBezTo>
                  <a:cubicBezTo>
                    <a:pt x="4247499" y="2125497"/>
                    <a:pt x="4247499" y="2118460"/>
                    <a:pt x="4261583" y="2118460"/>
                  </a:cubicBezTo>
                  <a:cubicBezTo>
                    <a:pt x="4272146" y="2107905"/>
                    <a:pt x="4282709" y="2097349"/>
                    <a:pt x="4293272" y="2079757"/>
                  </a:cubicBezTo>
                  <a:cubicBezTo>
                    <a:pt x="4296793" y="2076238"/>
                    <a:pt x="4300314" y="2079757"/>
                    <a:pt x="4300314" y="2072719"/>
                  </a:cubicBezTo>
                  <a:cubicBezTo>
                    <a:pt x="4300314" y="2065683"/>
                    <a:pt x="4317919" y="2065683"/>
                    <a:pt x="4314398" y="2055127"/>
                  </a:cubicBezTo>
                  <a:cubicBezTo>
                    <a:pt x="4342566" y="2058645"/>
                    <a:pt x="4346087" y="2037534"/>
                    <a:pt x="4370734" y="2041053"/>
                  </a:cubicBezTo>
                  <a:cubicBezTo>
                    <a:pt x="4363692" y="2065683"/>
                    <a:pt x="4402423" y="2041053"/>
                    <a:pt x="4391860" y="2065683"/>
                  </a:cubicBezTo>
                  <a:cubicBezTo>
                    <a:pt x="4405944" y="2051608"/>
                    <a:pt x="4458759" y="2076238"/>
                    <a:pt x="4458759" y="2048090"/>
                  </a:cubicBezTo>
                  <a:cubicBezTo>
                    <a:pt x="4486927" y="2044571"/>
                    <a:pt x="4515095" y="2034016"/>
                    <a:pt x="4529179" y="2012905"/>
                  </a:cubicBezTo>
                  <a:cubicBezTo>
                    <a:pt x="4539742" y="2016423"/>
                    <a:pt x="4546784" y="2016423"/>
                    <a:pt x="4550305" y="2009386"/>
                  </a:cubicBezTo>
                  <a:cubicBezTo>
                    <a:pt x="4560868" y="2009386"/>
                    <a:pt x="4564389" y="2012905"/>
                    <a:pt x="4574952" y="2012905"/>
                  </a:cubicBezTo>
                  <a:cubicBezTo>
                    <a:pt x="4589036" y="2016423"/>
                    <a:pt x="4603120" y="2005868"/>
                    <a:pt x="4613683" y="2009386"/>
                  </a:cubicBezTo>
                  <a:cubicBezTo>
                    <a:pt x="4613683" y="2009386"/>
                    <a:pt x="4617204" y="2012905"/>
                    <a:pt x="4620725" y="2012905"/>
                  </a:cubicBezTo>
                  <a:cubicBezTo>
                    <a:pt x="4634809" y="2016423"/>
                    <a:pt x="4662977" y="2026979"/>
                    <a:pt x="4694666" y="2019942"/>
                  </a:cubicBezTo>
                  <a:cubicBezTo>
                    <a:pt x="4705229" y="2019942"/>
                    <a:pt x="4726355" y="1998831"/>
                    <a:pt x="4740439" y="2012905"/>
                  </a:cubicBezTo>
                  <a:cubicBezTo>
                    <a:pt x="4751002" y="2023460"/>
                    <a:pt x="4747481" y="2016423"/>
                    <a:pt x="4765086" y="2012905"/>
                  </a:cubicBezTo>
                  <a:cubicBezTo>
                    <a:pt x="4765086" y="2019942"/>
                    <a:pt x="4775646" y="2019942"/>
                    <a:pt x="4772128" y="2026979"/>
                  </a:cubicBezTo>
                  <a:cubicBezTo>
                    <a:pt x="4772128" y="2030497"/>
                    <a:pt x="4758044" y="2034016"/>
                    <a:pt x="4758044" y="2034016"/>
                  </a:cubicBezTo>
                  <a:cubicBezTo>
                    <a:pt x="4758044" y="2041053"/>
                    <a:pt x="4765086" y="2037534"/>
                    <a:pt x="4765086" y="2041053"/>
                  </a:cubicBezTo>
                  <a:cubicBezTo>
                    <a:pt x="4768607" y="2048090"/>
                    <a:pt x="4758044" y="2048090"/>
                    <a:pt x="4758044" y="2048090"/>
                  </a:cubicBezTo>
                  <a:cubicBezTo>
                    <a:pt x="4761565" y="2051608"/>
                    <a:pt x="4765086" y="2055127"/>
                    <a:pt x="4765086" y="2062164"/>
                  </a:cubicBezTo>
                  <a:cubicBezTo>
                    <a:pt x="4765086" y="2079757"/>
                    <a:pt x="4754523" y="2086794"/>
                    <a:pt x="4772128" y="2111423"/>
                  </a:cubicBezTo>
                  <a:cubicBezTo>
                    <a:pt x="4775646" y="2129016"/>
                    <a:pt x="4782687" y="2104386"/>
                    <a:pt x="4793250" y="2118460"/>
                  </a:cubicBezTo>
                  <a:cubicBezTo>
                    <a:pt x="4789729" y="2129016"/>
                    <a:pt x="4803813" y="2121979"/>
                    <a:pt x="4803813" y="2125497"/>
                  </a:cubicBezTo>
                  <a:cubicBezTo>
                    <a:pt x="4807334" y="2129016"/>
                    <a:pt x="4803813" y="2136053"/>
                    <a:pt x="4803813" y="2139571"/>
                  </a:cubicBezTo>
                  <a:cubicBezTo>
                    <a:pt x="4810855" y="2143090"/>
                    <a:pt x="4824939" y="2136053"/>
                    <a:pt x="4824939" y="2146609"/>
                  </a:cubicBezTo>
                  <a:cubicBezTo>
                    <a:pt x="4846065" y="2136053"/>
                    <a:pt x="4860149" y="2164201"/>
                    <a:pt x="4870712" y="2146609"/>
                  </a:cubicBezTo>
                  <a:cubicBezTo>
                    <a:pt x="4877754" y="2143090"/>
                    <a:pt x="4874233" y="2157164"/>
                    <a:pt x="4877754" y="2157164"/>
                  </a:cubicBezTo>
                  <a:cubicBezTo>
                    <a:pt x="4888317" y="2164201"/>
                    <a:pt x="4895359" y="2157164"/>
                    <a:pt x="4909443" y="2164201"/>
                  </a:cubicBezTo>
                  <a:cubicBezTo>
                    <a:pt x="4912964" y="2167720"/>
                    <a:pt x="4912964" y="2174757"/>
                    <a:pt x="4916485" y="2178275"/>
                  </a:cubicBezTo>
                  <a:cubicBezTo>
                    <a:pt x="4920006" y="2181794"/>
                    <a:pt x="4927048" y="2174757"/>
                    <a:pt x="4930569" y="2178275"/>
                  </a:cubicBezTo>
                  <a:cubicBezTo>
                    <a:pt x="4937611" y="2185312"/>
                    <a:pt x="4941132" y="2181794"/>
                    <a:pt x="4948174" y="2185312"/>
                  </a:cubicBezTo>
                  <a:cubicBezTo>
                    <a:pt x="4951695" y="2185312"/>
                    <a:pt x="4955216" y="2199386"/>
                    <a:pt x="4955216" y="2199386"/>
                  </a:cubicBezTo>
                  <a:cubicBezTo>
                    <a:pt x="4958737" y="2199386"/>
                    <a:pt x="4969300" y="2192349"/>
                    <a:pt x="4976342" y="2192349"/>
                  </a:cubicBezTo>
                  <a:cubicBezTo>
                    <a:pt x="4972821" y="2192349"/>
                    <a:pt x="4979863" y="2195868"/>
                    <a:pt x="4983384" y="2199386"/>
                  </a:cubicBezTo>
                  <a:cubicBezTo>
                    <a:pt x="4986905" y="2199386"/>
                    <a:pt x="4990426" y="2195868"/>
                    <a:pt x="4993947" y="2199386"/>
                  </a:cubicBezTo>
                  <a:cubicBezTo>
                    <a:pt x="4997468" y="2192349"/>
                    <a:pt x="5004510" y="2188831"/>
                    <a:pt x="5008031" y="2185312"/>
                  </a:cubicBezTo>
                  <a:cubicBezTo>
                    <a:pt x="5008031" y="2185312"/>
                    <a:pt x="5018594" y="2181794"/>
                    <a:pt x="5015073" y="2178275"/>
                  </a:cubicBezTo>
                  <a:cubicBezTo>
                    <a:pt x="4997468" y="2164201"/>
                    <a:pt x="5032678" y="2167720"/>
                    <a:pt x="5036199" y="2146609"/>
                  </a:cubicBezTo>
                  <a:cubicBezTo>
                    <a:pt x="5053804" y="2150127"/>
                    <a:pt x="5053804" y="2132534"/>
                    <a:pt x="5074930" y="2139571"/>
                  </a:cubicBezTo>
                  <a:cubicBezTo>
                    <a:pt x="5078451" y="2139571"/>
                    <a:pt x="5078451" y="2146609"/>
                    <a:pt x="5081972" y="2146609"/>
                  </a:cubicBezTo>
                  <a:cubicBezTo>
                    <a:pt x="5089014" y="2146609"/>
                    <a:pt x="5099577" y="2143090"/>
                    <a:pt x="5106619" y="2146609"/>
                  </a:cubicBezTo>
                  <a:cubicBezTo>
                    <a:pt x="5110140" y="2146609"/>
                    <a:pt x="5120703" y="2157164"/>
                    <a:pt x="5120703" y="2157164"/>
                  </a:cubicBezTo>
                  <a:cubicBezTo>
                    <a:pt x="5124224" y="2160683"/>
                    <a:pt x="5131266" y="2150127"/>
                    <a:pt x="5138308" y="2153645"/>
                  </a:cubicBezTo>
                  <a:cubicBezTo>
                    <a:pt x="5141829" y="2153645"/>
                    <a:pt x="5138308" y="2164201"/>
                    <a:pt x="5138308" y="2164201"/>
                  </a:cubicBezTo>
                  <a:cubicBezTo>
                    <a:pt x="5145350" y="2167720"/>
                    <a:pt x="5155913" y="2153645"/>
                    <a:pt x="5166476" y="2157164"/>
                  </a:cubicBezTo>
                  <a:cubicBezTo>
                    <a:pt x="5169997" y="2164201"/>
                    <a:pt x="5152392" y="2164201"/>
                    <a:pt x="5152392" y="2164201"/>
                  </a:cubicBezTo>
                  <a:cubicBezTo>
                    <a:pt x="5155913" y="2178275"/>
                    <a:pt x="5198165" y="2178275"/>
                    <a:pt x="5219291" y="2178275"/>
                  </a:cubicBezTo>
                  <a:cubicBezTo>
                    <a:pt x="5215770" y="2202905"/>
                    <a:pt x="5272106" y="2195868"/>
                    <a:pt x="5282669" y="2178275"/>
                  </a:cubicBezTo>
                  <a:cubicBezTo>
                    <a:pt x="5289711" y="2185312"/>
                    <a:pt x="5317879" y="2171238"/>
                    <a:pt x="5324921" y="2178275"/>
                  </a:cubicBezTo>
                  <a:cubicBezTo>
                    <a:pt x="5331963" y="2185312"/>
                    <a:pt x="5324921" y="2178275"/>
                    <a:pt x="5335483" y="2178275"/>
                  </a:cubicBezTo>
                  <a:cubicBezTo>
                    <a:pt x="5349567" y="2178275"/>
                    <a:pt x="5356609" y="2185312"/>
                    <a:pt x="5370694" y="2185312"/>
                  </a:cubicBezTo>
                  <a:cubicBezTo>
                    <a:pt x="5381256" y="2181794"/>
                    <a:pt x="5388298" y="2174757"/>
                    <a:pt x="5402382" y="2171238"/>
                  </a:cubicBezTo>
                  <a:cubicBezTo>
                    <a:pt x="5405903" y="2157164"/>
                    <a:pt x="5405903" y="2136053"/>
                    <a:pt x="5423508" y="2132534"/>
                  </a:cubicBezTo>
                  <a:cubicBezTo>
                    <a:pt x="5423508" y="2121979"/>
                    <a:pt x="5412945" y="2118460"/>
                    <a:pt x="5416467" y="2107905"/>
                  </a:cubicBezTo>
                  <a:cubicBezTo>
                    <a:pt x="5437593" y="2107905"/>
                    <a:pt x="5434071" y="2065683"/>
                    <a:pt x="5455197" y="2086794"/>
                  </a:cubicBezTo>
                  <a:cubicBezTo>
                    <a:pt x="5458718" y="2062164"/>
                    <a:pt x="5448155" y="2055127"/>
                    <a:pt x="5427029" y="2055127"/>
                  </a:cubicBezTo>
                  <a:cubicBezTo>
                    <a:pt x="5434071" y="2048090"/>
                    <a:pt x="5434071" y="2037534"/>
                    <a:pt x="5434071" y="2026979"/>
                  </a:cubicBezTo>
                  <a:cubicBezTo>
                    <a:pt x="5427029" y="2009386"/>
                    <a:pt x="5388298" y="2019942"/>
                    <a:pt x="5381256" y="2002349"/>
                  </a:cubicBezTo>
                  <a:cubicBezTo>
                    <a:pt x="5370694" y="2009386"/>
                    <a:pt x="5349567" y="2005868"/>
                    <a:pt x="5342525" y="2019942"/>
                  </a:cubicBezTo>
                  <a:cubicBezTo>
                    <a:pt x="5335483" y="2023460"/>
                    <a:pt x="5339004" y="2009386"/>
                    <a:pt x="5335483" y="2009386"/>
                  </a:cubicBezTo>
                  <a:cubicBezTo>
                    <a:pt x="5324921" y="2002349"/>
                    <a:pt x="5303795" y="2012905"/>
                    <a:pt x="5289711" y="2009386"/>
                  </a:cubicBezTo>
                  <a:cubicBezTo>
                    <a:pt x="5282669" y="2012905"/>
                    <a:pt x="5282669" y="2023460"/>
                    <a:pt x="5272106" y="2019942"/>
                  </a:cubicBezTo>
                  <a:cubicBezTo>
                    <a:pt x="5250980" y="2023460"/>
                    <a:pt x="5258022" y="1995312"/>
                    <a:pt x="5226333" y="2002349"/>
                  </a:cubicBezTo>
                  <a:cubicBezTo>
                    <a:pt x="5226333" y="1988275"/>
                    <a:pt x="5215770" y="1988275"/>
                    <a:pt x="5219291" y="1974201"/>
                  </a:cubicBezTo>
                  <a:cubicBezTo>
                    <a:pt x="5212249" y="1977719"/>
                    <a:pt x="5208728" y="1974201"/>
                    <a:pt x="5205207" y="1967164"/>
                  </a:cubicBezTo>
                  <a:cubicBezTo>
                    <a:pt x="5201686" y="1960127"/>
                    <a:pt x="5191123" y="1956608"/>
                    <a:pt x="5180560" y="1956608"/>
                  </a:cubicBezTo>
                  <a:cubicBezTo>
                    <a:pt x="5191123" y="1939016"/>
                    <a:pt x="5184081" y="1900312"/>
                    <a:pt x="5180560" y="1882719"/>
                  </a:cubicBezTo>
                  <a:cubicBezTo>
                    <a:pt x="5162955" y="1893275"/>
                    <a:pt x="5141829" y="1872164"/>
                    <a:pt x="5138308" y="1903831"/>
                  </a:cubicBezTo>
                  <a:cubicBezTo>
                    <a:pt x="5120703" y="1893275"/>
                    <a:pt x="5117182" y="1907349"/>
                    <a:pt x="5099577" y="1896793"/>
                  </a:cubicBezTo>
                  <a:cubicBezTo>
                    <a:pt x="5103098" y="1903831"/>
                    <a:pt x="5099577" y="1907349"/>
                    <a:pt x="5092535" y="1910867"/>
                  </a:cubicBezTo>
                  <a:cubicBezTo>
                    <a:pt x="5099577" y="1914386"/>
                    <a:pt x="5103098" y="1917905"/>
                    <a:pt x="5106619" y="1921423"/>
                  </a:cubicBezTo>
                  <a:cubicBezTo>
                    <a:pt x="5110140" y="1928460"/>
                    <a:pt x="5106619" y="1939016"/>
                    <a:pt x="5120703" y="1935497"/>
                  </a:cubicBezTo>
                  <a:cubicBezTo>
                    <a:pt x="5113661" y="1956608"/>
                    <a:pt x="5113661" y="1949571"/>
                    <a:pt x="5127745" y="1963645"/>
                  </a:cubicBezTo>
                  <a:cubicBezTo>
                    <a:pt x="5131266" y="1977719"/>
                    <a:pt x="5117182" y="1970682"/>
                    <a:pt x="5113661" y="1974201"/>
                  </a:cubicBezTo>
                  <a:cubicBezTo>
                    <a:pt x="5113661" y="1977719"/>
                    <a:pt x="5103098" y="1998831"/>
                    <a:pt x="5099577" y="1995312"/>
                  </a:cubicBezTo>
                  <a:cubicBezTo>
                    <a:pt x="5085493" y="1981238"/>
                    <a:pt x="5099577" y="2012905"/>
                    <a:pt x="5074930" y="2009386"/>
                  </a:cubicBezTo>
                  <a:cubicBezTo>
                    <a:pt x="5071409" y="2002349"/>
                    <a:pt x="5067888" y="1995312"/>
                    <a:pt x="5060846" y="1995312"/>
                  </a:cubicBezTo>
                  <a:cubicBezTo>
                    <a:pt x="5057325" y="1984757"/>
                    <a:pt x="5067888" y="1981238"/>
                    <a:pt x="5074930" y="1981238"/>
                  </a:cubicBezTo>
                  <a:cubicBezTo>
                    <a:pt x="5064367" y="1970682"/>
                    <a:pt x="5043241" y="1963645"/>
                    <a:pt x="5060846" y="1949571"/>
                  </a:cubicBezTo>
                  <a:cubicBezTo>
                    <a:pt x="5053804" y="1946053"/>
                    <a:pt x="5039720" y="1953090"/>
                    <a:pt x="5036199" y="1949571"/>
                  </a:cubicBezTo>
                  <a:cubicBezTo>
                    <a:pt x="5029157" y="1946053"/>
                    <a:pt x="5046762" y="1942534"/>
                    <a:pt x="5046762" y="1942534"/>
                  </a:cubicBezTo>
                  <a:cubicBezTo>
                    <a:pt x="5046762" y="1942534"/>
                    <a:pt x="5032678" y="1924942"/>
                    <a:pt x="5015073" y="1917905"/>
                  </a:cubicBezTo>
                  <a:cubicBezTo>
                    <a:pt x="5018594" y="1886238"/>
                    <a:pt x="5000989" y="1879201"/>
                    <a:pt x="5000989" y="1851053"/>
                  </a:cubicBezTo>
                  <a:cubicBezTo>
                    <a:pt x="5004510" y="1840497"/>
                    <a:pt x="4986905" y="1847534"/>
                    <a:pt x="4983384" y="1844016"/>
                  </a:cubicBezTo>
                  <a:cubicBezTo>
                    <a:pt x="4979863" y="1840497"/>
                    <a:pt x="4993947" y="1833460"/>
                    <a:pt x="4990426" y="1829941"/>
                  </a:cubicBezTo>
                  <a:cubicBezTo>
                    <a:pt x="4976342" y="1819386"/>
                    <a:pt x="4972821" y="1833460"/>
                    <a:pt x="4962258" y="1822905"/>
                  </a:cubicBezTo>
                  <a:cubicBezTo>
                    <a:pt x="4962258" y="1822905"/>
                    <a:pt x="4969300" y="1815867"/>
                    <a:pt x="4969300" y="1812349"/>
                  </a:cubicBezTo>
                  <a:cubicBezTo>
                    <a:pt x="4965779" y="1805312"/>
                    <a:pt x="4962258" y="1819386"/>
                    <a:pt x="4962258" y="1819386"/>
                  </a:cubicBezTo>
                  <a:cubicBezTo>
                    <a:pt x="4955216" y="1819386"/>
                    <a:pt x="4958737" y="1808830"/>
                    <a:pt x="4955216" y="1805312"/>
                  </a:cubicBezTo>
                  <a:cubicBezTo>
                    <a:pt x="4930569" y="1808830"/>
                    <a:pt x="4930569" y="1787719"/>
                    <a:pt x="4902401" y="1791238"/>
                  </a:cubicBezTo>
                  <a:cubicBezTo>
                    <a:pt x="4902401" y="1784201"/>
                    <a:pt x="4895359" y="1784201"/>
                    <a:pt x="4891838" y="1777164"/>
                  </a:cubicBezTo>
                  <a:cubicBezTo>
                    <a:pt x="4888317" y="1777164"/>
                    <a:pt x="4891838" y="1766608"/>
                    <a:pt x="4891838" y="1766608"/>
                  </a:cubicBezTo>
                  <a:cubicBezTo>
                    <a:pt x="4888317" y="1763090"/>
                    <a:pt x="4877754" y="1766608"/>
                    <a:pt x="4877754" y="1766608"/>
                  </a:cubicBezTo>
                  <a:cubicBezTo>
                    <a:pt x="4877754" y="1763090"/>
                    <a:pt x="4877754" y="1738460"/>
                    <a:pt x="4870712" y="1745497"/>
                  </a:cubicBezTo>
                  <a:cubicBezTo>
                    <a:pt x="4867191" y="1752534"/>
                    <a:pt x="4863670" y="1745497"/>
                    <a:pt x="4856628" y="1738460"/>
                  </a:cubicBezTo>
                  <a:cubicBezTo>
                    <a:pt x="4856628" y="1734941"/>
                    <a:pt x="4849586" y="1734941"/>
                    <a:pt x="4849586" y="1724386"/>
                  </a:cubicBezTo>
                  <a:cubicBezTo>
                    <a:pt x="4828460" y="1727904"/>
                    <a:pt x="4831981" y="1734941"/>
                    <a:pt x="4810855" y="1724386"/>
                  </a:cubicBezTo>
                  <a:cubicBezTo>
                    <a:pt x="4803813" y="1727904"/>
                    <a:pt x="4807334" y="1738460"/>
                    <a:pt x="4800292" y="1738460"/>
                  </a:cubicBezTo>
                  <a:cubicBezTo>
                    <a:pt x="4793250" y="1756053"/>
                    <a:pt x="4810855" y="1752534"/>
                    <a:pt x="4810855" y="1766608"/>
                  </a:cubicBezTo>
                  <a:cubicBezTo>
                    <a:pt x="4810855" y="1770127"/>
                    <a:pt x="4821418" y="1780682"/>
                    <a:pt x="4824939" y="1784201"/>
                  </a:cubicBezTo>
                  <a:cubicBezTo>
                    <a:pt x="4828460" y="1787719"/>
                    <a:pt x="4831981" y="1791238"/>
                    <a:pt x="4839023" y="1791238"/>
                  </a:cubicBezTo>
                  <a:cubicBezTo>
                    <a:pt x="4828460" y="1812349"/>
                    <a:pt x="4849586" y="1808830"/>
                    <a:pt x="4856628" y="1819386"/>
                  </a:cubicBezTo>
                  <a:cubicBezTo>
                    <a:pt x="4860149" y="1819386"/>
                    <a:pt x="4863670" y="1844016"/>
                    <a:pt x="4870712" y="1836979"/>
                  </a:cubicBezTo>
                  <a:cubicBezTo>
                    <a:pt x="4881275" y="1826423"/>
                    <a:pt x="4870712" y="1840497"/>
                    <a:pt x="4877754" y="1844016"/>
                  </a:cubicBezTo>
                  <a:cubicBezTo>
                    <a:pt x="4884796" y="1851053"/>
                    <a:pt x="4898880" y="1847534"/>
                    <a:pt x="4902401" y="1865127"/>
                  </a:cubicBezTo>
                  <a:cubicBezTo>
                    <a:pt x="4912964" y="1858090"/>
                    <a:pt x="4916485" y="1868645"/>
                    <a:pt x="4916485" y="1868645"/>
                  </a:cubicBezTo>
                  <a:cubicBezTo>
                    <a:pt x="4920006" y="1872164"/>
                    <a:pt x="4927048" y="1865127"/>
                    <a:pt x="4923527" y="1865127"/>
                  </a:cubicBezTo>
                  <a:cubicBezTo>
                    <a:pt x="4930569" y="1865127"/>
                    <a:pt x="4934090" y="1882719"/>
                    <a:pt x="4937611" y="1868645"/>
                  </a:cubicBezTo>
                  <a:cubicBezTo>
                    <a:pt x="4951695" y="1868645"/>
                    <a:pt x="4934090" y="1900312"/>
                    <a:pt x="4955216" y="1889756"/>
                  </a:cubicBezTo>
                  <a:cubicBezTo>
                    <a:pt x="4955216" y="1903831"/>
                    <a:pt x="4927048" y="1893275"/>
                    <a:pt x="4916485" y="1896793"/>
                  </a:cubicBezTo>
                  <a:cubicBezTo>
                    <a:pt x="4920006" y="1903831"/>
                    <a:pt x="4927048" y="1900312"/>
                    <a:pt x="4930569" y="1910867"/>
                  </a:cubicBezTo>
                  <a:cubicBezTo>
                    <a:pt x="4934090" y="1921423"/>
                    <a:pt x="4920006" y="1942534"/>
                    <a:pt x="4930569" y="1942534"/>
                  </a:cubicBezTo>
                  <a:cubicBezTo>
                    <a:pt x="4923527" y="1953090"/>
                    <a:pt x="4909443" y="1953090"/>
                    <a:pt x="4895359" y="1956608"/>
                  </a:cubicBezTo>
                  <a:cubicBezTo>
                    <a:pt x="4905922" y="1953090"/>
                    <a:pt x="4898880" y="1928460"/>
                    <a:pt x="4909443" y="1928460"/>
                  </a:cubicBezTo>
                  <a:cubicBezTo>
                    <a:pt x="4905922" y="1924942"/>
                    <a:pt x="4905922" y="1910867"/>
                    <a:pt x="4895359" y="1910867"/>
                  </a:cubicBezTo>
                  <a:cubicBezTo>
                    <a:pt x="4888317" y="1907349"/>
                    <a:pt x="4902401" y="1900312"/>
                    <a:pt x="4884796" y="1889756"/>
                  </a:cubicBezTo>
                  <a:cubicBezTo>
                    <a:pt x="4877754" y="1886238"/>
                    <a:pt x="4863670" y="1886238"/>
                    <a:pt x="4863670" y="1868645"/>
                  </a:cubicBezTo>
                  <a:cubicBezTo>
                    <a:pt x="4835502" y="1875682"/>
                    <a:pt x="4831981" y="1858090"/>
                    <a:pt x="4810855" y="1858090"/>
                  </a:cubicBezTo>
                  <a:cubicBezTo>
                    <a:pt x="4807334" y="1840497"/>
                    <a:pt x="4796771" y="1833460"/>
                    <a:pt x="4786208" y="1819386"/>
                  </a:cubicBezTo>
                  <a:cubicBezTo>
                    <a:pt x="4782687" y="1812349"/>
                    <a:pt x="4779167" y="1819386"/>
                    <a:pt x="4779167" y="1812349"/>
                  </a:cubicBezTo>
                  <a:cubicBezTo>
                    <a:pt x="4779167" y="1801793"/>
                    <a:pt x="4768607" y="1808830"/>
                    <a:pt x="4765086" y="1805312"/>
                  </a:cubicBezTo>
                  <a:cubicBezTo>
                    <a:pt x="4765086" y="1801793"/>
                    <a:pt x="4768607" y="1791238"/>
                    <a:pt x="4765086" y="1791238"/>
                  </a:cubicBezTo>
                  <a:cubicBezTo>
                    <a:pt x="4758044" y="1787719"/>
                    <a:pt x="4747481" y="1794756"/>
                    <a:pt x="4740439" y="1791238"/>
                  </a:cubicBezTo>
                  <a:cubicBezTo>
                    <a:pt x="4736918" y="1787719"/>
                    <a:pt x="4751002" y="1784201"/>
                    <a:pt x="4754523" y="1784201"/>
                  </a:cubicBezTo>
                  <a:cubicBezTo>
                    <a:pt x="4743960" y="1770127"/>
                    <a:pt x="4705229" y="1770127"/>
                    <a:pt x="4687624" y="1777164"/>
                  </a:cubicBezTo>
                  <a:cubicBezTo>
                    <a:pt x="4684103" y="1784201"/>
                    <a:pt x="4698187" y="1787719"/>
                    <a:pt x="4701708" y="1784201"/>
                  </a:cubicBezTo>
                  <a:cubicBezTo>
                    <a:pt x="4694666" y="1794756"/>
                    <a:pt x="4691145" y="1787719"/>
                    <a:pt x="4680582" y="1791238"/>
                  </a:cubicBezTo>
                  <a:cubicBezTo>
                    <a:pt x="4666498" y="1798275"/>
                    <a:pt x="4666498" y="1819386"/>
                    <a:pt x="4655935" y="1819386"/>
                  </a:cubicBezTo>
                  <a:cubicBezTo>
                    <a:pt x="4627767" y="1815867"/>
                    <a:pt x="4620725" y="1794756"/>
                    <a:pt x="4589036" y="1798275"/>
                  </a:cubicBezTo>
                  <a:cubicBezTo>
                    <a:pt x="4578473" y="1801793"/>
                    <a:pt x="4581994" y="1819386"/>
                    <a:pt x="4560868" y="1812349"/>
                  </a:cubicBezTo>
                  <a:cubicBezTo>
                    <a:pt x="4560868" y="1826423"/>
                    <a:pt x="4560868" y="1840497"/>
                    <a:pt x="4560868" y="1858090"/>
                  </a:cubicBezTo>
                  <a:cubicBezTo>
                    <a:pt x="4543263" y="1865127"/>
                    <a:pt x="4501011" y="1858090"/>
                    <a:pt x="4511574" y="1896793"/>
                  </a:cubicBezTo>
                  <a:cubicBezTo>
                    <a:pt x="4465801" y="1886238"/>
                    <a:pt x="4501011" y="1921423"/>
                    <a:pt x="4462280" y="1921423"/>
                  </a:cubicBezTo>
                  <a:cubicBezTo>
                    <a:pt x="4462280" y="1931979"/>
                    <a:pt x="4486927" y="1946053"/>
                    <a:pt x="4469322" y="1949571"/>
                  </a:cubicBezTo>
                  <a:cubicBezTo>
                    <a:pt x="4469322" y="1970682"/>
                    <a:pt x="4458759" y="1949571"/>
                    <a:pt x="4444675" y="1967164"/>
                  </a:cubicBezTo>
                  <a:cubicBezTo>
                    <a:pt x="4444675" y="1977719"/>
                    <a:pt x="4444675" y="1981238"/>
                    <a:pt x="4451717" y="1981238"/>
                  </a:cubicBezTo>
                  <a:cubicBezTo>
                    <a:pt x="4451717" y="1995312"/>
                    <a:pt x="4427070" y="1984757"/>
                    <a:pt x="4416507" y="1988275"/>
                  </a:cubicBezTo>
                  <a:cubicBezTo>
                    <a:pt x="4409465" y="1988275"/>
                    <a:pt x="4409465" y="2005868"/>
                    <a:pt x="4405944" y="2009386"/>
                  </a:cubicBezTo>
                  <a:cubicBezTo>
                    <a:pt x="4384818" y="2016423"/>
                    <a:pt x="4349608" y="2002349"/>
                    <a:pt x="4332003" y="2026979"/>
                  </a:cubicBezTo>
                  <a:cubicBezTo>
                    <a:pt x="4324961" y="2019942"/>
                    <a:pt x="4317919" y="2009386"/>
                    <a:pt x="4314398" y="2002349"/>
                  </a:cubicBezTo>
                  <a:cubicBezTo>
                    <a:pt x="4282709" y="1995312"/>
                    <a:pt x="4251020" y="2009386"/>
                    <a:pt x="4240457" y="2002349"/>
                  </a:cubicBezTo>
                  <a:cubicBezTo>
                    <a:pt x="4243978" y="1977719"/>
                    <a:pt x="4254541" y="1949571"/>
                    <a:pt x="4233415" y="1935497"/>
                  </a:cubicBezTo>
                  <a:cubicBezTo>
                    <a:pt x="4229894" y="1924942"/>
                    <a:pt x="4243978" y="1921423"/>
                    <a:pt x="4247499" y="1910867"/>
                  </a:cubicBezTo>
                  <a:cubicBezTo>
                    <a:pt x="4251020" y="1889756"/>
                    <a:pt x="4240457" y="1872164"/>
                    <a:pt x="4254541" y="1858090"/>
                  </a:cubicBezTo>
                  <a:cubicBezTo>
                    <a:pt x="4247499" y="1844016"/>
                    <a:pt x="4251020" y="1822905"/>
                    <a:pt x="4233415" y="1819386"/>
                  </a:cubicBezTo>
                  <a:cubicBezTo>
                    <a:pt x="4236936" y="1812349"/>
                    <a:pt x="4251020" y="1812349"/>
                    <a:pt x="4247499" y="1798275"/>
                  </a:cubicBezTo>
                  <a:cubicBezTo>
                    <a:pt x="4265104" y="1801793"/>
                    <a:pt x="4303835" y="1784201"/>
                    <a:pt x="4300314" y="1812349"/>
                  </a:cubicBezTo>
                  <a:cubicBezTo>
                    <a:pt x="4314398" y="1798275"/>
                    <a:pt x="4377776" y="1826423"/>
                    <a:pt x="4391860" y="1812349"/>
                  </a:cubicBezTo>
                  <a:cubicBezTo>
                    <a:pt x="4398902" y="1805312"/>
                    <a:pt x="4395381" y="1808830"/>
                    <a:pt x="4405944" y="1812349"/>
                  </a:cubicBezTo>
                  <a:cubicBezTo>
                    <a:pt x="4402423" y="1812349"/>
                    <a:pt x="4409465" y="1801793"/>
                    <a:pt x="4412986" y="1805312"/>
                  </a:cubicBezTo>
                  <a:cubicBezTo>
                    <a:pt x="4412986" y="1805312"/>
                    <a:pt x="4412986" y="1812349"/>
                    <a:pt x="4412986" y="1812349"/>
                  </a:cubicBezTo>
                  <a:cubicBezTo>
                    <a:pt x="4430591" y="1805312"/>
                    <a:pt x="4441154" y="1798275"/>
                    <a:pt x="4444675" y="1777164"/>
                  </a:cubicBezTo>
                  <a:cubicBezTo>
                    <a:pt x="4444675" y="1770127"/>
                    <a:pt x="4462280" y="1734941"/>
                    <a:pt x="4444675" y="1720867"/>
                  </a:cubicBezTo>
                  <a:cubicBezTo>
                    <a:pt x="4434112" y="1710312"/>
                    <a:pt x="4448196" y="1710312"/>
                    <a:pt x="4437633" y="1692719"/>
                  </a:cubicBezTo>
                  <a:cubicBezTo>
                    <a:pt x="4437633" y="1685682"/>
                    <a:pt x="4427070" y="1689201"/>
                    <a:pt x="4416507" y="1685682"/>
                  </a:cubicBezTo>
                  <a:cubicBezTo>
                    <a:pt x="4420028" y="1682164"/>
                    <a:pt x="4423549" y="1675127"/>
                    <a:pt x="4423549" y="1668089"/>
                  </a:cubicBezTo>
                  <a:cubicBezTo>
                    <a:pt x="4416507" y="1661053"/>
                    <a:pt x="4412986" y="1675127"/>
                    <a:pt x="4412986" y="1675127"/>
                  </a:cubicBezTo>
                  <a:cubicBezTo>
                    <a:pt x="4402423" y="1671608"/>
                    <a:pt x="4409465" y="1664571"/>
                    <a:pt x="4405944" y="1661053"/>
                  </a:cubicBezTo>
                  <a:cubicBezTo>
                    <a:pt x="4398902" y="1657534"/>
                    <a:pt x="4381297" y="1657534"/>
                    <a:pt x="4370734" y="1654015"/>
                  </a:cubicBezTo>
                  <a:cubicBezTo>
                    <a:pt x="4370734" y="1654015"/>
                    <a:pt x="4370734" y="1646978"/>
                    <a:pt x="4363692" y="1646978"/>
                  </a:cubicBezTo>
                  <a:cubicBezTo>
                    <a:pt x="4356650" y="1646978"/>
                    <a:pt x="4353129" y="1646978"/>
                    <a:pt x="4353129" y="1639941"/>
                  </a:cubicBezTo>
                  <a:cubicBezTo>
                    <a:pt x="4346087" y="1622349"/>
                    <a:pt x="4367213" y="1632904"/>
                    <a:pt x="4363692" y="1632904"/>
                  </a:cubicBezTo>
                  <a:cubicBezTo>
                    <a:pt x="4384818" y="1629386"/>
                    <a:pt x="4398902" y="1615312"/>
                    <a:pt x="4437633" y="1622349"/>
                  </a:cubicBezTo>
                  <a:cubicBezTo>
                    <a:pt x="4441154" y="1608275"/>
                    <a:pt x="4434112" y="1608275"/>
                    <a:pt x="4423549" y="1608275"/>
                  </a:cubicBezTo>
                  <a:cubicBezTo>
                    <a:pt x="4430591" y="1590682"/>
                    <a:pt x="4451717" y="1608275"/>
                    <a:pt x="4462280" y="1608275"/>
                  </a:cubicBezTo>
                  <a:cubicBezTo>
                    <a:pt x="4469322" y="1608275"/>
                    <a:pt x="4483406" y="1594201"/>
                    <a:pt x="4483406" y="1608275"/>
                  </a:cubicBezTo>
                  <a:cubicBezTo>
                    <a:pt x="4497490" y="1597719"/>
                    <a:pt x="4497490" y="1576608"/>
                    <a:pt x="4522137" y="1576608"/>
                  </a:cubicBezTo>
                  <a:cubicBezTo>
                    <a:pt x="4515095" y="1551978"/>
                    <a:pt x="4539742" y="1562534"/>
                    <a:pt x="4536221" y="1541423"/>
                  </a:cubicBezTo>
                  <a:cubicBezTo>
                    <a:pt x="4550305" y="1541423"/>
                    <a:pt x="4560868" y="1541423"/>
                    <a:pt x="4574952" y="1541423"/>
                  </a:cubicBezTo>
                  <a:cubicBezTo>
                    <a:pt x="4574952" y="1534386"/>
                    <a:pt x="4567910" y="1537904"/>
                    <a:pt x="4560868" y="1534386"/>
                  </a:cubicBezTo>
                  <a:cubicBezTo>
                    <a:pt x="4564389" y="1523830"/>
                    <a:pt x="4581994" y="1530867"/>
                    <a:pt x="4574952" y="1509756"/>
                  </a:cubicBezTo>
                  <a:cubicBezTo>
                    <a:pt x="4592557" y="1509756"/>
                    <a:pt x="4589036" y="1520312"/>
                    <a:pt x="4603120" y="1509756"/>
                  </a:cubicBezTo>
                  <a:cubicBezTo>
                    <a:pt x="4585515" y="1474571"/>
                    <a:pt x="4613683" y="1488645"/>
                    <a:pt x="4613683" y="1456978"/>
                  </a:cubicBezTo>
                  <a:cubicBezTo>
                    <a:pt x="4624246" y="1456978"/>
                    <a:pt x="4631288" y="1460497"/>
                    <a:pt x="4641851" y="1456978"/>
                  </a:cubicBezTo>
                  <a:cubicBezTo>
                    <a:pt x="4648893" y="1453460"/>
                    <a:pt x="4648893" y="1446423"/>
                    <a:pt x="4655935" y="1442904"/>
                  </a:cubicBezTo>
                  <a:cubicBezTo>
                    <a:pt x="4662977" y="1439386"/>
                    <a:pt x="4659456" y="1449941"/>
                    <a:pt x="4659456" y="1449941"/>
                  </a:cubicBezTo>
                  <a:cubicBezTo>
                    <a:pt x="4670019" y="1453460"/>
                    <a:pt x="4666498" y="1442904"/>
                    <a:pt x="4666498" y="1442904"/>
                  </a:cubicBezTo>
                  <a:cubicBezTo>
                    <a:pt x="4673540" y="1442904"/>
                    <a:pt x="4687624" y="1446423"/>
                    <a:pt x="4694666" y="1442904"/>
                  </a:cubicBezTo>
                  <a:cubicBezTo>
                    <a:pt x="4701708" y="1442904"/>
                    <a:pt x="4705229" y="1421793"/>
                    <a:pt x="4719313" y="1432349"/>
                  </a:cubicBezTo>
                  <a:cubicBezTo>
                    <a:pt x="4719313" y="1414756"/>
                    <a:pt x="4698187" y="1418274"/>
                    <a:pt x="4701708" y="1397163"/>
                  </a:cubicBezTo>
                  <a:cubicBezTo>
                    <a:pt x="4719313" y="1393645"/>
                    <a:pt x="4708750" y="1390126"/>
                    <a:pt x="4705229" y="1365497"/>
                  </a:cubicBezTo>
                  <a:cubicBezTo>
                    <a:pt x="4705229" y="1347904"/>
                    <a:pt x="4715792" y="1337348"/>
                    <a:pt x="4712271" y="1319756"/>
                  </a:cubicBezTo>
                  <a:cubicBezTo>
                    <a:pt x="4722834" y="1319756"/>
                    <a:pt x="4729876" y="1319756"/>
                    <a:pt x="4740439" y="1319756"/>
                  </a:cubicBezTo>
                  <a:cubicBezTo>
                    <a:pt x="4758044" y="1319756"/>
                    <a:pt x="4722834" y="1302163"/>
                    <a:pt x="4754523" y="1305682"/>
                  </a:cubicBezTo>
                  <a:cubicBezTo>
                    <a:pt x="4754523" y="1312719"/>
                    <a:pt x="4761565" y="1312719"/>
                    <a:pt x="4765086" y="1312719"/>
                  </a:cubicBezTo>
                  <a:cubicBezTo>
                    <a:pt x="4754523" y="1326793"/>
                    <a:pt x="4754523" y="1312719"/>
                    <a:pt x="4758044" y="1333830"/>
                  </a:cubicBezTo>
                  <a:cubicBezTo>
                    <a:pt x="4761565" y="1344385"/>
                    <a:pt x="4758044" y="1354941"/>
                    <a:pt x="4772128" y="1351423"/>
                  </a:cubicBezTo>
                  <a:cubicBezTo>
                    <a:pt x="4772128" y="1361978"/>
                    <a:pt x="4772128" y="1369015"/>
                    <a:pt x="4765086" y="1372534"/>
                  </a:cubicBezTo>
                  <a:cubicBezTo>
                    <a:pt x="4765086" y="1383089"/>
                    <a:pt x="4793250" y="1361978"/>
                    <a:pt x="4803813" y="1379571"/>
                  </a:cubicBezTo>
                  <a:cubicBezTo>
                    <a:pt x="4800292" y="1397163"/>
                    <a:pt x="4761565" y="1383089"/>
                    <a:pt x="4758044" y="1404200"/>
                  </a:cubicBezTo>
                  <a:cubicBezTo>
                    <a:pt x="4754523" y="1418274"/>
                    <a:pt x="4775646" y="1421793"/>
                    <a:pt x="4779167" y="1425311"/>
                  </a:cubicBezTo>
                  <a:cubicBezTo>
                    <a:pt x="4786208" y="1428830"/>
                    <a:pt x="4786208" y="1439386"/>
                    <a:pt x="4800292" y="1435867"/>
                  </a:cubicBezTo>
                  <a:cubicBezTo>
                    <a:pt x="4793250" y="1425311"/>
                    <a:pt x="4775646" y="1425311"/>
                    <a:pt x="4803813" y="1425311"/>
                  </a:cubicBezTo>
                  <a:cubicBezTo>
                    <a:pt x="4814376" y="1425311"/>
                    <a:pt x="4824939" y="1421793"/>
                    <a:pt x="4831981" y="1425311"/>
                  </a:cubicBezTo>
                  <a:cubicBezTo>
                    <a:pt x="4842544" y="1425311"/>
                    <a:pt x="4846065" y="1432349"/>
                    <a:pt x="4856628" y="1432349"/>
                  </a:cubicBezTo>
                  <a:cubicBezTo>
                    <a:pt x="4874233" y="1432349"/>
                    <a:pt x="4877754" y="1418274"/>
                    <a:pt x="4895359" y="1425311"/>
                  </a:cubicBezTo>
                  <a:cubicBezTo>
                    <a:pt x="4898880" y="1425311"/>
                    <a:pt x="4920006" y="1435867"/>
                    <a:pt x="4930569" y="1425311"/>
                  </a:cubicBezTo>
                  <a:cubicBezTo>
                    <a:pt x="4930569" y="1425311"/>
                    <a:pt x="4930569" y="1418274"/>
                    <a:pt x="4930569" y="1418274"/>
                  </a:cubicBezTo>
                  <a:cubicBezTo>
                    <a:pt x="4948174" y="1411237"/>
                    <a:pt x="4969300" y="1418274"/>
                    <a:pt x="4976342" y="1404200"/>
                  </a:cubicBezTo>
                  <a:cubicBezTo>
                    <a:pt x="5000989" y="1432349"/>
                    <a:pt x="5018594" y="1383089"/>
                    <a:pt x="5036199" y="1397163"/>
                  </a:cubicBezTo>
                  <a:cubicBezTo>
                    <a:pt x="5036199" y="1390126"/>
                    <a:pt x="5036199" y="1379571"/>
                    <a:pt x="5036199" y="1372534"/>
                  </a:cubicBezTo>
                  <a:cubicBezTo>
                    <a:pt x="5046762" y="1376052"/>
                    <a:pt x="5046762" y="1365497"/>
                    <a:pt x="5046762" y="1358460"/>
                  </a:cubicBezTo>
                  <a:cubicBezTo>
                    <a:pt x="5046762" y="1358460"/>
                    <a:pt x="5053804" y="1340867"/>
                    <a:pt x="5053804" y="1337348"/>
                  </a:cubicBezTo>
                  <a:cubicBezTo>
                    <a:pt x="5060846" y="1333830"/>
                    <a:pt x="5053804" y="1333830"/>
                    <a:pt x="5053804" y="1319756"/>
                  </a:cubicBezTo>
                  <a:cubicBezTo>
                    <a:pt x="5067888" y="1319756"/>
                    <a:pt x="5078451" y="1316237"/>
                    <a:pt x="5081972" y="1305682"/>
                  </a:cubicBezTo>
                  <a:cubicBezTo>
                    <a:pt x="5089014" y="1305682"/>
                    <a:pt x="5085493" y="1312719"/>
                    <a:pt x="5089014" y="1319756"/>
                  </a:cubicBezTo>
                  <a:cubicBezTo>
                    <a:pt x="5092535" y="1312719"/>
                    <a:pt x="5103098" y="1312719"/>
                    <a:pt x="5113661" y="1312719"/>
                  </a:cubicBezTo>
                  <a:cubicBezTo>
                    <a:pt x="5120703" y="1312719"/>
                    <a:pt x="5117182" y="1298645"/>
                    <a:pt x="5127745" y="1298645"/>
                  </a:cubicBezTo>
                  <a:cubicBezTo>
                    <a:pt x="5127745" y="1284571"/>
                    <a:pt x="5124224" y="1274015"/>
                    <a:pt x="5113661" y="1274015"/>
                  </a:cubicBezTo>
                  <a:cubicBezTo>
                    <a:pt x="5117182" y="1266978"/>
                    <a:pt x="5120703" y="1259941"/>
                    <a:pt x="5120703" y="1245867"/>
                  </a:cubicBezTo>
                  <a:cubicBezTo>
                    <a:pt x="5134787" y="1249385"/>
                    <a:pt x="5141829" y="1245867"/>
                    <a:pt x="5138308" y="1235311"/>
                  </a:cubicBezTo>
                  <a:cubicBezTo>
                    <a:pt x="5155913" y="1249385"/>
                    <a:pt x="5159434" y="1224756"/>
                    <a:pt x="5184081" y="1235311"/>
                  </a:cubicBezTo>
                  <a:cubicBezTo>
                    <a:pt x="5187602" y="1235311"/>
                    <a:pt x="5194644" y="1242348"/>
                    <a:pt x="5191123" y="1242348"/>
                  </a:cubicBezTo>
                  <a:cubicBezTo>
                    <a:pt x="5198165" y="1242348"/>
                    <a:pt x="5198165" y="1235311"/>
                    <a:pt x="5205207" y="1235311"/>
                  </a:cubicBezTo>
                  <a:cubicBezTo>
                    <a:pt x="5212249" y="1231793"/>
                    <a:pt x="5219291" y="1238830"/>
                    <a:pt x="5219291" y="1242348"/>
                  </a:cubicBezTo>
                  <a:cubicBezTo>
                    <a:pt x="5226333" y="1238830"/>
                    <a:pt x="5219291" y="1231793"/>
                    <a:pt x="5226333" y="1228274"/>
                  </a:cubicBezTo>
                  <a:cubicBezTo>
                    <a:pt x="5229854" y="1224756"/>
                    <a:pt x="5236896" y="1228274"/>
                    <a:pt x="5236896" y="1228274"/>
                  </a:cubicBezTo>
                  <a:cubicBezTo>
                    <a:pt x="5247459" y="1221237"/>
                    <a:pt x="5247459" y="1207163"/>
                    <a:pt x="5265064" y="1214200"/>
                  </a:cubicBezTo>
                  <a:cubicBezTo>
                    <a:pt x="5254500" y="1207163"/>
                    <a:pt x="5261543" y="1182533"/>
                    <a:pt x="5243938" y="1182533"/>
                  </a:cubicBezTo>
                  <a:cubicBezTo>
                    <a:pt x="5233375" y="1171978"/>
                    <a:pt x="5233375" y="1193089"/>
                    <a:pt x="5233375" y="1193089"/>
                  </a:cubicBezTo>
                  <a:cubicBezTo>
                    <a:pt x="5226333" y="1196608"/>
                    <a:pt x="5222811" y="1186052"/>
                    <a:pt x="5219291" y="1189571"/>
                  </a:cubicBezTo>
                  <a:cubicBezTo>
                    <a:pt x="5215770" y="1189571"/>
                    <a:pt x="5208728" y="1193089"/>
                    <a:pt x="5212249" y="1193089"/>
                  </a:cubicBezTo>
                  <a:cubicBezTo>
                    <a:pt x="5205207" y="1193089"/>
                    <a:pt x="5205207" y="1186052"/>
                    <a:pt x="5198165" y="1189571"/>
                  </a:cubicBezTo>
                  <a:cubicBezTo>
                    <a:pt x="5187602" y="1189571"/>
                    <a:pt x="5180560" y="1200126"/>
                    <a:pt x="5166476" y="1193089"/>
                  </a:cubicBezTo>
                  <a:cubicBezTo>
                    <a:pt x="5159434" y="1193089"/>
                    <a:pt x="5159434" y="1203645"/>
                    <a:pt x="5159434" y="1207163"/>
                  </a:cubicBezTo>
                  <a:cubicBezTo>
                    <a:pt x="5131266" y="1203645"/>
                    <a:pt x="5103098" y="1210682"/>
                    <a:pt x="5081972" y="1200126"/>
                  </a:cubicBezTo>
                  <a:cubicBezTo>
                    <a:pt x="5078451" y="1200126"/>
                    <a:pt x="5081972" y="1189571"/>
                    <a:pt x="5081972" y="1189571"/>
                  </a:cubicBezTo>
                  <a:cubicBezTo>
                    <a:pt x="5074930" y="1182533"/>
                    <a:pt x="5057325" y="1189571"/>
                    <a:pt x="5053804" y="1182533"/>
                  </a:cubicBezTo>
                  <a:cubicBezTo>
                    <a:pt x="5071409" y="1143830"/>
                    <a:pt x="5060846" y="1126237"/>
                    <a:pt x="5053804" y="1084015"/>
                  </a:cubicBezTo>
                  <a:cubicBezTo>
                    <a:pt x="5071409" y="1080496"/>
                    <a:pt x="5099577" y="1055867"/>
                    <a:pt x="5106619" y="1069941"/>
                  </a:cubicBezTo>
                  <a:cubicBezTo>
                    <a:pt x="5117182" y="1062904"/>
                    <a:pt x="5106619" y="1059385"/>
                    <a:pt x="5113661" y="1045311"/>
                  </a:cubicBezTo>
                  <a:cubicBezTo>
                    <a:pt x="5134787" y="1045311"/>
                    <a:pt x="5134787" y="1006607"/>
                    <a:pt x="5138308" y="999570"/>
                  </a:cubicBezTo>
                  <a:cubicBezTo>
                    <a:pt x="5141829" y="996052"/>
                    <a:pt x="5152392" y="999570"/>
                    <a:pt x="5152392" y="999570"/>
                  </a:cubicBezTo>
                  <a:cubicBezTo>
                    <a:pt x="5152392" y="985496"/>
                    <a:pt x="5127745" y="978459"/>
                    <a:pt x="5138308" y="964385"/>
                  </a:cubicBezTo>
                  <a:cubicBezTo>
                    <a:pt x="5131266" y="971422"/>
                    <a:pt x="5113661" y="964385"/>
                    <a:pt x="5099577" y="964385"/>
                  </a:cubicBezTo>
                  <a:cubicBezTo>
                    <a:pt x="5085493" y="967904"/>
                    <a:pt x="5071409" y="981978"/>
                    <a:pt x="5053804" y="978459"/>
                  </a:cubicBezTo>
                  <a:cubicBezTo>
                    <a:pt x="5043241" y="967904"/>
                    <a:pt x="5043241" y="1017163"/>
                    <a:pt x="5046762" y="1003089"/>
                  </a:cubicBezTo>
                  <a:cubicBezTo>
                    <a:pt x="5043241" y="1017163"/>
                    <a:pt x="5039720" y="999570"/>
                    <a:pt x="5036199" y="1003089"/>
                  </a:cubicBezTo>
                  <a:cubicBezTo>
                    <a:pt x="5029157" y="1010126"/>
                    <a:pt x="5039720" y="1024200"/>
                    <a:pt x="5036199" y="1031237"/>
                  </a:cubicBezTo>
                  <a:cubicBezTo>
                    <a:pt x="5032678" y="1034756"/>
                    <a:pt x="5018594" y="1048830"/>
                    <a:pt x="5008031" y="1055867"/>
                  </a:cubicBezTo>
                  <a:cubicBezTo>
                    <a:pt x="4990426" y="1076978"/>
                    <a:pt x="4990426" y="1091052"/>
                    <a:pt x="4962258" y="1091052"/>
                  </a:cubicBezTo>
                  <a:cubicBezTo>
                    <a:pt x="4962258" y="1098089"/>
                    <a:pt x="4972821" y="1108645"/>
                    <a:pt x="4962258" y="1108645"/>
                  </a:cubicBezTo>
                  <a:cubicBezTo>
                    <a:pt x="4955216" y="1108645"/>
                    <a:pt x="4962258" y="1119200"/>
                    <a:pt x="4955216" y="1122719"/>
                  </a:cubicBezTo>
                  <a:cubicBezTo>
                    <a:pt x="4955216" y="1122719"/>
                    <a:pt x="4944653" y="1119200"/>
                    <a:pt x="4944653" y="1122719"/>
                  </a:cubicBezTo>
                  <a:cubicBezTo>
                    <a:pt x="4941132" y="1126237"/>
                    <a:pt x="4944653" y="1133274"/>
                    <a:pt x="4944653" y="1136793"/>
                  </a:cubicBezTo>
                  <a:cubicBezTo>
                    <a:pt x="4941132" y="1136793"/>
                    <a:pt x="4937611" y="1133274"/>
                    <a:pt x="4937611" y="1136793"/>
                  </a:cubicBezTo>
                  <a:cubicBezTo>
                    <a:pt x="4934090" y="1143830"/>
                    <a:pt x="4941132" y="1161422"/>
                    <a:pt x="4930569" y="1161422"/>
                  </a:cubicBezTo>
                  <a:cubicBezTo>
                    <a:pt x="4934090" y="1168459"/>
                    <a:pt x="4948174" y="1171978"/>
                    <a:pt x="4937611" y="1175496"/>
                  </a:cubicBezTo>
                  <a:cubicBezTo>
                    <a:pt x="4944653" y="1182533"/>
                    <a:pt x="4951695" y="1193089"/>
                    <a:pt x="4969300" y="1193089"/>
                  </a:cubicBezTo>
                  <a:cubicBezTo>
                    <a:pt x="4969300" y="1207163"/>
                    <a:pt x="4972821" y="1210682"/>
                    <a:pt x="4983384" y="1214200"/>
                  </a:cubicBezTo>
                  <a:cubicBezTo>
                    <a:pt x="4976342" y="1221237"/>
                    <a:pt x="4972821" y="1221237"/>
                    <a:pt x="4969300" y="1228274"/>
                  </a:cubicBezTo>
                  <a:cubicBezTo>
                    <a:pt x="4965779" y="1235311"/>
                    <a:pt x="4969300" y="1242348"/>
                    <a:pt x="4962258" y="1245867"/>
                  </a:cubicBezTo>
                  <a:cubicBezTo>
                    <a:pt x="4955216" y="1252904"/>
                    <a:pt x="4948174" y="1252904"/>
                    <a:pt x="4937611" y="1252904"/>
                  </a:cubicBezTo>
                  <a:cubicBezTo>
                    <a:pt x="4934090" y="1281052"/>
                    <a:pt x="4909443" y="1288089"/>
                    <a:pt x="4916485" y="1326793"/>
                  </a:cubicBezTo>
                  <a:cubicBezTo>
                    <a:pt x="4891838" y="1316237"/>
                    <a:pt x="4895359" y="1358460"/>
                    <a:pt x="4877754" y="1358460"/>
                  </a:cubicBezTo>
                  <a:cubicBezTo>
                    <a:pt x="4874233" y="1358460"/>
                    <a:pt x="4874233" y="1358460"/>
                    <a:pt x="4870712" y="1358460"/>
                  </a:cubicBezTo>
                  <a:cubicBezTo>
                    <a:pt x="4863670" y="1361978"/>
                    <a:pt x="4867191" y="1369015"/>
                    <a:pt x="4863670" y="1372534"/>
                  </a:cubicBezTo>
                  <a:cubicBezTo>
                    <a:pt x="4853107" y="1376052"/>
                    <a:pt x="4839023" y="1361978"/>
                    <a:pt x="4831981" y="1379571"/>
                  </a:cubicBezTo>
                  <a:cubicBezTo>
                    <a:pt x="4817897" y="1376052"/>
                    <a:pt x="4828460" y="1351423"/>
                    <a:pt x="4824939" y="1337348"/>
                  </a:cubicBezTo>
                  <a:cubicBezTo>
                    <a:pt x="4817897" y="1333830"/>
                    <a:pt x="4821418" y="1319756"/>
                    <a:pt x="4810855" y="1319756"/>
                  </a:cubicBezTo>
                  <a:cubicBezTo>
                    <a:pt x="4793250" y="1319756"/>
                    <a:pt x="4817897" y="1298645"/>
                    <a:pt x="4793250" y="1298645"/>
                  </a:cubicBezTo>
                  <a:cubicBezTo>
                    <a:pt x="4803813" y="1284571"/>
                    <a:pt x="4779167" y="1281052"/>
                    <a:pt x="4779167" y="1274015"/>
                  </a:cubicBezTo>
                  <a:cubicBezTo>
                    <a:pt x="4779167" y="1270497"/>
                    <a:pt x="4786208" y="1266978"/>
                    <a:pt x="4786208" y="1259941"/>
                  </a:cubicBezTo>
                  <a:cubicBezTo>
                    <a:pt x="4782687" y="1242348"/>
                    <a:pt x="4768607" y="1231793"/>
                    <a:pt x="4754523" y="1221237"/>
                  </a:cubicBezTo>
                  <a:cubicBezTo>
                    <a:pt x="4733397" y="1228274"/>
                    <a:pt x="4740439" y="1259941"/>
                    <a:pt x="4705229" y="1252904"/>
                  </a:cubicBezTo>
                  <a:cubicBezTo>
                    <a:pt x="4708750" y="1259941"/>
                    <a:pt x="4715792" y="1259941"/>
                    <a:pt x="4719313" y="1259941"/>
                  </a:cubicBezTo>
                  <a:cubicBezTo>
                    <a:pt x="4719313" y="1266978"/>
                    <a:pt x="4712271" y="1266978"/>
                    <a:pt x="4705229" y="1266978"/>
                  </a:cubicBezTo>
                  <a:cubicBezTo>
                    <a:pt x="4694666" y="1266978"/>
                    <a:pt x="4701708" y="1288089"/>
                    <a:pt x="4687624" y="1288089"/>
                  </a:cubicBezTo>
                  <a:cubicBezTo>
                    <a:pt x="4655935" y="1291608"/>
                    <a:pt x="4666498" y="1259941"/>
                    <a:pt x="4634809" y="1266978"/>
                  </a:cubicBezTo>
                  <a:cubicBezTo>
                    <a:pt x="4634809" y="1259941"/>
                    <a:pt x="4641851" y="1263459"/>
                    <a:pt x="4648893" y="1259941"/>
                  </a:cubicBezTo>
                  <a:cubicBezTo>
                    <a:pt x="4655935" y="1242348"/>
                    <a:pt x="4631288" y="1228274"/>
                    <a:pt x="4648893" y="1221237"/>
                  </a:cubicBezTo>
                  <a:cubicBezTo>
                    <a:pt x="4641851" y="1214200"/>
                    <a:pt x="4634809" y="1210682"/>
                    <a:pt x="4627767" y="1207163"/>
                  </a:cubicBezTo>
                  <a:cubicBezTo>
                    <a:pt x="4624246" y="1200126"/>
                    <a:pt x="4634809" y="1196608"/>
                    <a:pt x="4634809" y="1193089"/>
                  </a:cubicBezTo>
                  <a:cubicBezTo>
                    <a:pt x="4634809" y="1189571"/>
                    <a:pt x="4620725" y="1182533"/>
                    <a:pt x="4620725" y="1182533"/>
                  </a:cubicBezTo>
                  <a:cubicBezTo>
                    <a:pt x="4620725" y="1175496"/>
                    <a:pt x="4631288" y="1136793"/>
                    <a:pt x="4620725" y="1161422"/>
                  </a:cubicBezTo>
                  <a:cubicBezTo>
                    <a:pt x="4610162" y="1157904"/>
                    <a:pt x="4617204" y="1147348"/>
                    <a:pt x="4627767" y="1147348"/>
                  </a:cubicBezTo>
                  <a:cubicBezTo>
                    <a:pt x="4613683" y="1126237"/>
                    <a:pt x="4648893" y="1119200"/>
                    <a:pt x="4634809" y="1115682"/>
                  </a:cubicBezTo>
                  <a:cubicBezTo>
                    <a:pt x="4634809" y="1105126"/>
                    <a:pt x="4652414" y="1112163"/>
                    <a:pt x="4655935" y="1101607"/>
                  </a:cubicBezTo>
                  <a:cubicBezTo>
                    <a:pt x="4655935" y="1094570"/>
                    <a:pt x="4662977" y="1101607"/>
                    <a:pt x="4659456" y="1101607"/>
                  </a:cubicBezTo>
                  <a:cubicBezTo>
                    <a:pt x="4666498" y="1098089"/>
                    <a:pt x="4666498" y="1091052"/>
                    <a:pt x="4673540" y="1091052"/>
                  </a:cubicBezTo>
                  <a:cubicBezTo>
                    <a:pt x="4680582" y="1087533"/>
                    <a:pt x="4680582" y="1076978"/>
                    <a:pt x="4680582" y="1069941"/>
                  </a:cubicBezTo>
                  <a:cubicBezTo>
                    <a:pt x="4694666" y="1073459"/>
                    <a:pt x="4701708" y="1069941"/>
                    <a:pt x="4701708" y="1055867"/>
                  </a:cubicBezTo>
                  <a:cubicBezTo>
                    <a:pt x="4719313" y="1052348"/>
                    <a:pt x="4708750" y="1080496"/>
                    <a:pt x="4733397" y="1069941"/>
                  </a:cubicBezTo>
                  <a:cubicBezTo>
                    <a:pt x="4733397" y="1062904"/>
                    <a:pt x="4726355" y="1066422"/>
                    <a:pt x="4719313" y="1062904"/>
                  </a:cubicBezTo>
                  <a:cubicBezTo>
                    <a:pt x="4736918" y="1048830"/>
                    <a:pt x="4758044" y="1055867"/>
                    <a:pt x="4772128" y="1038274"/>
                  </a:cubicBezTo>
                  <a:cubicBezTo>
                    <a:pt x="4775646" y="1034756"/>
                    <a:pt x="4768607" y="1027719"/>
                    <a:pt x="4772128" y="1024200"/>
                  </a:cubicBezTo>
                  <a:cubicBezTo>
                    <a:pt x="4775646" y="1020681"/>
                    <a:pt x="4782687" y="1027719"/>
                    <a:pt x="4786208" y="1024200"/>
                  </a:cubicBezTo>
                  <a:cubicBezTo>
                    <a:pt x="4789729" y="1020681"/>
                    <a:pt x="4782687" y="1010126"/>
                    <a:pt x="4786208" y="1003089"/>
                  </a:cubicBezTo>
                  <a:cubicBezTo>
                    <a:pt x="4786208" y="999570"/>
                    <a:pt x="4803813" y="996052"/>
                    <a:pt x="4803813" y="992533"/>
                  </a:cubicBezTo>
                  <a:cubicBezTo>
                    <a:pt x="4807334" y="985496"/>
                    <a:pt x="4800292" y="971422"/>
                    <a:pt x="4803813" y="964385"/>
                  </a:cubicBezTo>
                  <a:cubicBezTo>
                    <a:pt x="4807334" y="964385"/>
                    <a:pt x="4814376" y="974941"/>
                    <a:pt x="4817897" y="971422"/>
                  </a:cubicBezTo>
                  <a:cubicBezTo>
                    <a:pt x="4810855" y="974941"/>
                    <a:pt x="4828460" y="939755"/>
                    <a:pt x="4824939" y="939755"/>
                  </a:cubicBezTo>
                  <a:cubicBezTo>
                    <a:pt x="4839023" y="953830"/>
                    <a:pt x="4842544" y="929200"/>
                    <a:pt x="4856628" y="925681"/>
                  </a:cubicBezTo>
                  <a:cubicBezTo>
                    <a:pt x="4856628" y="915126"/>
                    <a:pt x="4867191" y="908089"/>
                    <a:pt x="4856628" y="904570"/>
                  </a:cubicBezTo>
                  <a:cubicBezTo>
                    <a:pt x="4860149" y="894015"/>
                    <a:pt x="4877754" y="904570"/>
                    <a:pt x="4877754" y="886978"/>
                  </a:cubicBezTo>
                  <a:cubicBezTo>
                    <a:pt x="4877754" y="879941"/>
                    <a:pt x="4888317" y="879941"/>
                    <a:pt x="4895359" y="879941"/>
                  </a:cubicBezTo>
                  <a:cubicBezTo>
                    <a:pt x="4898880" y="872904"/>
                    <a:pt x="4895359" y="869385"/>
                    <a:pt x="4891838" y="865867"/>
                  </a:cubicBezTo>
                  <a:cubicBezTo>
                    <a:pt x="4909443" y="851792"/>
                    <a:pt x="4920006" y="851792"/>
                    <a:pt x="4937611" y="848274"/>
                  </a:cubicBezTo>
                  <a:cubicBezTo>
                    <a:pt x="4944653" y="841237"/>
                    <a:pt x="4934090" y="837718"/>
                    <a:pt x="4944653" y="820126"/>
                  </a:cubicBezTo>
                  <a:cubicBezTo>
                    <a:pt x="4948174" y="816607"/>
                    <a:pt x="4962258" y="813089"/>
                    <a:pt x="4962258" y="802533"/>
                  </a:cubicBezTo>
                  <a:cubicBezTo>
                    <a:pt x="4962258" y="784941"/>
                    <a:pt x="4983384" y="809570"/>
                    <a:pt x="4983384" y="781422"/>
                  </a:cubicBezTo>
                  <a:cubicBezTo>
                    <a:pt x="5008031" y="770866"/>
                    <a:pt x="5032678" y="795496"/>
                    <a:pt x="5036199" y="756792"/>
                  </a:cubicBezTo>
                  <a:cubicBezTo>
                    <a:pt x="5046762" y="763829"/>
                    <a:pt x="5074930" y="749755"/>
                    <a:pt x="5092535" y="760311"/>
                  </a:cubicBezTo>
                  <a:cubicBezTo>
                    <a:pt x="5099577" y="756792"/>
                    <a:pt x="5103098" y="749755"/>
                    <a:pt x="5106619" y="742718"/>
                  </a:cubicBezTo>
                  <a:cubicBezTo>
                    <a:pt x="5124224" y="732163"/>
                    <a:pt x="5141829" y="763829"/>
                    <a:pt x="5138308" y="735681"/>
                  </a:cubicBezTo>
                  <a:cubicBezTo>
                    <a:pt x="5152392" y="739200"/>
                    <a:pt x="5152392" y="753274"/>
                    <a:pt x="5166476" y="756792"/>
                  </a:cubicBezTo>
                  <a:cubicBezTo>
                    <a:pt x="5177039" y="753274"/>
                    <a:pt x="5173518" y="735681"/>
                    <a:pt x="5191123" y="742718"/>
                  </a:cubicBezTo>
                  <a:cubicBezTo>
                    <a:pt x="5194644" y="753274"/>
                    <a:pt x="5187602" y="753274"/>
                    <a:pt x="5184081" y="760311"/>
                  </a:cubicBezTo>
                  <a:cubicBezTo>
                    <a:pt x="5191123" y="763829"/>
                    <a:pt x="5222811" y="732163"/>
                    <a:pt x="5236896" y="749755"/>
                  </a:cubicBezTo>
                  <a:cubicBezTo>
                    <a:pt x="5247459" y="756792"/>
                    <a:pt x="5240417" y="746237"/>
                    <a:pt x="5250980" y="749755"/>
                  </a:cubicBezTo>
                  <a:cubicBezTo>
                    <a:pt x="5265064" y="749755"/>
                    <a:pt x="5279148" y="760311"/>
                    <a:pt x="5296753" y="756792"/>
                  </a:cubicBezTo>
                  <a:cubicBezTo>
                    <a:pt x="5293232" y="760311"/>
                    <a:pt x="5300273" y="770866"/>
                    <a:pt x="5296753" y="774385"/>
                  </a:cubicBezTo>
                  <a:cubicBezTo>
                    <a:pt x="5296753" y="777903"/>
                    <a:pt x="5286190" y="774385"/>
                    <a:pt x="5282669" y="774385"/>
                  </a:cubicBezTo>
                  <a:cubicBezTo>
                    <a:pt x="5279148" y="781422"/>
                    <a:pt x="5286190" y="791978"/>
                    <a:pt x="5272106" y="788459"/>
                  </a:cubicBezTo>
                  <a:cubicBezTo>
                    <a:pt x="5282669" y="802533"/>
                    <a:pt x="5321400" y="791978"/>
                    <a:pt x="5335483" y="788459"/>
                  </a:cubicBezTo>
                  <a:cubicBezTo>
                    <a:pt x="5349567" y="781422"/>
                    <a:pt x="5346047" y="799015"/>
                    <a:pt x="5349567" y="802533"/>
                  </a:cubicBezTo>
                  <a:cubicBezTo>
                    <a:pt x="5356609" y="806052"/>
                    <a:pt x="5370694" y="795496"/>
                    <a:pt x="5370694" y="806052"/>
                  </a:cubicBezTo>
                  <a:cubicBezTo>
                    <a:pt x="5416467" y="795496"/>
                    <a:pt x="5427029" y="834200"/>
                    <a:pt x="5455197" y="820126"/>
                  </a:cubicBezTo>
                  <a:cubicBezTo>
                    <a:pt x="5448155" y="841237"/>
                    <a:pt x="5476323" y="830681"/>
                    <a:pt x="5476323" y="848274"/>
                  </a:cubicBezTo>
                  <a:cubicBezTo>
                    <a:pt x="5490407" y="848274"/>
                    <a:pt x="5518575" y="844755"/>
                    <a:pt x="5500970" y="858829"/>
                  </a:cubicBezTo>
                  <a:cubicBezTo>
                    <a:pt x="5515054" y="865867"/>
                    <a:pt x="5529138" y="862348"/>
                    <a:pt x="5539701" y="865867"/>
                  </a:cubicBezTo>
                  <a:cubicBezTo>
                    <a:pt x="5543222" y="865867"/>
                    <a:pt x="5539701" y="879941"/>
                    <a:pt x="5539701" y="879941"/>
                  </a:cubicBezTo>
                  <a:cubicBezTo>
                    <a:pt x="5543222" y="883459"/>
                    <a:pt x="5557306" y="876422"/>
                    <a:pt x="5560827" y="879941"/>
                  </a:cubicBezTo>
                  <a:cubicBezTo>
                    <a:pt x="5564348" y="904570"/>
                    <a:pt x="5564348" y="911607"/>
                    <a:pt x="5560827" y="939755"/>
                  </a:cubicBezTo>
                  <a:cubicBezTo>
                    <a:pt x="5550264" y="922163"/>
                    <a:pt x="5536180" y="943274"/>
                    <a:pt x="5522096" y="946793"/>
                  </a:cubicBezTo>
                  <a:cubicBezTo>
                    <a:pt x="5500970" y="946793"/>
                    <a:pt x="5479844" y="925681"/>
                    <a:pt x="5462239" y="946793"/>
                  </a:cubicBezTo>
                  <a:cubicBezTo>
                    <a:pt x="5455197" y="946793"/>
                    <a:pt x="5458718" y="932718"/>
                    <a:pt x="5455197" y="932718"/>
                  </a:cubicBezTo>
                  <a:cubicBezTo>
                    <a:pt x="5444635" y="929200"/>
                    <a:pt x="5444635" y="939755"/>
                    <a:pt x="5441113" y="939755"/>
                  </a:cubicBezTo>
                  <a:cubicBezTo>
                    <a:pt x="5434071" y="939755"/>
                    <a:pt x="5430550" y="925681"/>
                    <a:pt x="5427029" y="925681"/>
                  </a:cubicBezTo>
                  <a:cubicBezTo>
                    <a:pt x="5416467" y="925681"/>
                    <a:pt x="5398861" y="943274"/>
                    <a:pt x="5402382" y="918644"/>
                  </a:cubicBezTo>
                  <a:cubicBezTo>
                    <a:pt x="5381256" y="925681"/>
                    <a:pt x="5388298" y="918644"/>
                    <a:pt x="5363652" y="918644"/>
                  </a:cubicBezTo>
                  <a:cubicBezTo>
                    <a:pt x="5360130" y="929200"/>
                    <a:pt x="5367173" y="932718"/>
                    <a:pt x="5377735" y="932718"/>
                  </a:cubicBezTo>
                  <a:cubicBezTo>
                    <a:pt x="5388298" y="929200"/>
                    <a:pt x="5388298" y="939755"/>
                    <a:pt x="5395341" y="939755"/>
                  </a:cubicBezTo>
                  <a:cubicBezTo>
                    <a:pt x="5384777" y="950311"/>
                    <a:pt x="5395341" y="946793"/>
                    <a:pt x="5402382" y="950311"/>
                  </a:cubicBezTo>
                  <a:cubicBezTo>
                    <a:pt x="5405903" y="953830"/>
                    <a:pt x="5402382" y="960867"/>
                    <a:pt x="5402382" y="964385"/>
                  </a:cubicBezTo>
                  <a:cubicBezTo>
                    <a:pt x="5405903" y="971422"/>
                    <a:pt x="5416467" y="971422"/>
                    <a:pt x="5416467" y="978459"/>
                  </a:cubicBezTo>
                  <a:cubicBezTo>
                    <a:pt x="5416467" y="985496"/>
                    <a:pt x="5430550" y="1003089"/>
                    <a:pt x="5427029" y="1024200"/>
                  </a:cubicBezTo>
                  <a:cubicBezTo>
                    <a:pt x="5430550" y="1045311"/>
                    <a:pt x="5469281" y="1031237"/>
                    <a:pt x="5476323" y="1048830"/>
                  </a:cubicBezTo>
                  <a:cubicBezTo>
                    <a:pt x="5479844" y="1045311"/>
                    <a:pt x="5479844" y="1034756"/>
                    <a:pt x="5493928" y="1038274"/>
                  </a:cubicBezTo>
                  <a:cubicBezTo>
                    <a:pt x="5490407" y="1017163"/>
                    <a:pt x="5462239" y="1024200"/>
                    <a:pt x="5455197" y="1010126"/>
                  </a:cubicBezTo>
                  <a:cubicBezTo>
                    <a:pt x="5451676" y="985496"/>
                    <a:pt x="5490407" y="1003089"/>
                    <a:pt x="5508012" y="999570"/>
                  </a:cubicBezTo>
                  <a:cubicBezTo>
                    <a:pt x="5504491" y="1013644"/>
                    <a:pt x="5536180" y="996052"/>
                    <a:pt x="5525617" y="1017163"/>
                  </a:cubicBezTo>
                  <a:cubicBezTo>
                    <a:pt x="5543222" y="1024200"/>
                    <a:pt x="5553785" y="996052"/>
                    <a:pt x="5553785" y="1024200"/>
                  </a:cubicBezTo>
                  <a:cubicBezTo>
                    <a:pt x="5571390" y="1013644"/>
                    <a:pt x="5553785" y="989015"/>
                    <a:pt x="5539701" y="992533"/>
                  </a:cubicBezTo>
                  <a:cubicBezTo>
                    <a:pt x="5543222" y="978459"/>
                    <a:pt x="5557306" y="974941"/>
                    <a:pt x="5571390" y="971422"/>
                  </a:cubicBezTo>
                  <a:cubicBezTo>
                    <a:pt x="5581953" y="964385"/>
                    <a:pt x="5581953" y="946793"/>
                    <a:pt x="5592516" y="939755"/>
                  </a:cubicBezTo>
                  <a:cubicBezTo>
                    <a:pt x="5620684" y="936237"/>
                    <a:pt x="5634768" y="946793"/>
                    <a:pt x="5652373" y="950311"/>
                  </a:cubicBezTo>
                  <a:cubicBezTo>
                    <a:pt x="5659415" y="950311"/>
                    <a:pt x="5655894" y="939755"/>
                    <a:pt x="5666457" y="939755"/>
                  </a:cubicBezTo>
                  <a:cubicBezTo>
                    <a:pt x="5666457" y="929200"/>
                    <a:pt x="5659415" y="922163"/>
                    <a:pt x="5652373" y="918644"/>
                  </a:cubicBezTo>
                  <a:cubicBezTo>
                    <a:pt x="5662936" y="894015"/>
                    <a:pt x="5662936" y="869385"/>
                    <a:pt x="5659415" y="848274"/>
                  </a:cubicBezTo>
                  <a:cubicBezTo>
                    <a:pt x="5680541" y="848274"/>
                    <a:pt x="5698146" y="844755"/>
                    <a:pt x="5712230" y="855311"/>
                  </a:cubicBezTo>
                  <a:cubicBezTo>
                    <a:pt x="5715751" y="855311"/>
                    <a:pt x="5733356" y="855311"/>
                    <a:pt x="5729835" y="872904"/>
                  </a:cubicBezTo>
                  <a:cubicBezTo>
                    <a:pt x="5715751" y="872904"/>
                    <a:pt x="5705188" y="872904"/>
                    <a:pt x="5691104" y="872904"/>
                  </a:cubicBezTo>
                  <a:cubicBezTo>
                    <a:pt x="5691104" y="879941"/>
                    <a:pt x="5691104" y="886978"/>
                    <a:pt x="5691104" y="894015"/>
                  </a:cubicBezTo>
                  <a:cubicBezTo>
                    <a:pt x="5705188" y="911607"/>
                    <a:pt x="5712230" y="890496"/>
                    <a:pt x="5722793" y="901052"/>
                  </a:cubicBezTo>
                  <a:cubicBezTo>
                    <a:pt x="5729835" y="904570"/>
                    <a:pt x="5705188" y="908089"/>
                    <a:pt x="5705188" y="904570"/>
                  </a:cubicBezTo>
                  <a:cubicBezTo>
                    <a:pt x="5698146" y="918644"/>
                    <a:pt x="5722793" y="904570"/>
                    <a:pt x="5729835" y="918644"/>
                  </a:cubicBezTo>
                  <a:cubicBezTo>
                    <a:pt x="5740398" y="911607"/>
                    <a:pt x="5754482" y="904570"/>
                    <a:pt x="5765045" y="894015"/>
                  </a:cubicBezTo>
                  <a:cubicBezTo>
                    <a:pt x="5765045" y="890496"/>
                    <a:pt x="5772087" y="886978"/>
                    <a:pt x="5768566" y="879941"/>
                  </a:cubicBezTo>
                  <a:cubicBezTo>
                    <a:pt x="5800255" y="886978"/>
                    <a:pt x="5796734" y="862348"/>
                    <a:pt x="5821381" y="865867"/>
                  </a:cubicBezTo>
                  <a:cubicBezTo>
                    <a:pt x="5831944" y="862348"/>
                    <a:pt x="5835465" y="858829"/>
                    <a:pt x="5835465" y="848274"/>
                  </a:cubicBezTo>
                  <a:cubicBezTo>
                    <a:pt x="5846028" y="848274"/>
                    <a:pt x="5853070" y="841237"/>
                    <a:pt x="5856591" y="834200"/>
                  </a:cubicBezTo>
                  <a:cubicBezTo>
                    <a:pt x="5881238" y="855311"/>
                    <a:pt x="5902364" y="823644"/>
                    <a:pt x="5927011" y="820126"/>
                  </a:cubicBezTo>
                  <a:cubicBezTo>
                    <a:pt x="5927011" y="830681"/>
                    <a:pt x="5927011" y="837718"/>
                    <a:pt x="5927011" y="848274"/>
                  </a:cubicBezTo>
                  <a:cubicBezTo>
                    <a:pt x="5951658" y="848274"/>
                    <a:pt x="5972784" y="848274"/>
                    <a:pt x="5986868" y="841237"/>
                  </a:cubicBezTo>
                  <a:cubicBezTo>
                    <a:pt x="5990389" y="841237"/>
                    <a:pt x="5997431" y="841237"/>
                    <a:pt x="6000952" y="841237"/>
                  </a:cubicBezTo>
                  <a:cubicBezTo>
                    <a:pt x="6000952" y="841237"/>
                    <a:pt x="5997431" y="834200"/>
                    <a:pt x="6000952" y="834200"/>
                  </a:cubicBezTo>
                  <a:cubicBezTo>
                    <a:pt x="6011515" y="830681"/>
                    <a:pt x="6032641" y="834200"/>
                    <a:pt x="6032641" y="813089"/>
                  </a:cubicBezTo>
                  <a:cubicBezTo>
                    <a:pt x="6050246" y="823644"/>
                    <a:pt x="6074893" y="823644"/>
                    <a:pt x="6085456" y="841237"/>
                  </a:cubicBezTo>
                  <a:cubicBezTo>
                    <a:pt x="6096019" y="837718"/>
                    <a:pt x="6099540" y="830681"/>
                    <a:pt x="6103061" y="820126"/>
                  </a:cubicBezTo>
                  <a:cubicBezTo>
                    <a:pt x="6106582" y="813089"/>
                    <a:pt x="6074893" y="806052"/>
                    <a:pt x="6099540" y="802533"/>
                  </a:cubicBezTo>
                  <a:cubicBezTo>
                    <a:pt x="6088977" y="784941"/>
                    <a:pt x="6057288" y="791978"/>
                    <a:pt x="6064330" y="756792"/>
                  </a:cubicBezTo>
                  <a:cubicBezTo>
                    <a:pt x="6074893" y="760311"/>
                    <a:pt x="6078414" y="770866"/>
                    <a:pt x="6099540" y="774385"/>
                  </a:cubicBezTo>
                  <a:cubicBezTo>
                    <a:pt x="6106582" y="777903"/>
                    <a:pt x="6117145" y="791978"/>
                    <a:pt x="6138271" y="788459"/>
                  </a:cubicBezTo>
                  <a:cubicBezTo>
                    <a:pt x="6141792" y="788459"/>
                    <a:pt x="6145313" y="781422"/>
                    <a:pt x="6145313" y="781422"/>
                  </a:cubicBezTo>
                  <a:cubicBezTo>
                    <a:pt x="6148834" y="781422"/>
                    <a:pt x="6155876" y="791978"/>
                    <a:pt x="6155876" y="781422"/>
                  </a:cubicBezTo>
                  <a:cubicBezTo>
                    <a:pt x="6166439" y="781422"/>
                    <a:pt x="6166439" y="791978"/>
                    <a:pt x="6169960" y="795496"/>
                  </a:cubicBezTo>
                  <a:cubicBezTo>
                    <a:pt x="6180523" y="799015"/>
                    <a:pt x="6191086" y="791978"/>
                    <a:pt x="6191086" y="806052"/>
                  </a:cubicBezTo>
                  <a:cubicBezTo>
                    <a:pt x="6212211" y="799015"/>
                    <a:pt x="6219253" y="813089"/>
                    <a:pt x="6243900" y="802533"/>
                  </a:cubicBezTo>
                  <a:cubicBezTo>
                    <a:pt x="6233337" y="823644"/>
                    <a:pt x="6265026" y="806052"/>
                    <a:pt x="6254463" y="827163"/>
                  </a:cubicBezTo>
                  <a:cubicBezTo>
                    <a:pt x="6268547" y="827163"/>
                    <a:pt x="6272068" y="830681"/>
                    <a:pt x="6275589" y="841237"/>
                  </a:cubicBezTo>
                  <a:cubicBezTo>
                    <a:pt x="6296716" y="837718"/>
                    <a:pt x="6300236" y="851792"/>
                    <a:pt x="6321362" y="848274"/>
                  </a:cubicBezTo>
                  <a:cubicBezTo>
                    <a:pt x="6331925" y="806052"/>
                    <a:pt x="6282631" y="827163"/>
                    <a:pt x="6296716" y="788459"/>
                  </a:cubicBezTo>
                  <a:cubicBezTo>
                    <a:pt x="6293194" y="777903"/>
                    <a:pt x="6286152" y="791978"/>
                    <a:pt x="6275589" y="788459"/>
                  </a:cubicBezTo>
                  <a:cubicBezTo>
                    <a:pt x="6275589" y="774385"/>
                    <a:pt x="6286152" y="767348"/>
                    <a:pt x="6282631" y="749755"/>
                  </a:cubicBezTo>
                  <a:cubicBezTo>
                    <a:pt x="6282631" y="739200"/>
                    <a:pt x="6272068" y="746237"/>
                    <a:pt x="6268547" y="742718"/>
                  </a:cubicBezTo>
                  <a:cubicBezTo>
                    <a:pt x="6268547" y="739200"/>
                    <a:pt x="6282631" y="728644"/>
                    <a:pt x="6268547" y="728644"/>
                  </a:cubicBezTo>
                  <a:cubicBezTo>
                    <a:pt x="6268547" y="714570"/>
                    <a:pt x="6286152" y="721607"/>
                    <a:pt x="6282631" y="704015"/>
                  </a:cubicBezTo>
                  <a:cubicBezTo>
                    <a:pt x="6296716" y="704015"/>
                    <a:pt x="6289673" y="686422"/>
                    <a:pt x="6307279" y="689940"/>
                  </a:cubicBezTo>
                  <a:cubicBezTo>
                    <a:pt x="6307279" y="675866"/>
                    <a:pt x="6314320" y="668829"/>
                    <a:pt x="6328404" y="668829"/>
                  </a:cubicBezTo>
                  <a:cubicBezTo>
                    <a:pt x="6321362" y="640681"/>
                    <a:pt x="6349530" y="647718"/>
                    <a:pt x="6346010" y="623089"/>
                  </a:cubicBezTo>
                  <a:cubicBezTo>
                    <a:pt x="6377698" y="619570"/>
                    <a:pt x="6391782" y="633644"/>
                    <a:pt x="6412908" y="637163"/>
                  </a:cubicBezTo>
                  <a:cubicBezTo>
                    <a:pt x="6412908" y="647718"/>
                    <a:pt x="6412908" y="654755"/>
                    <a:pt x="6419950" y="658274"/>
                  </a:cubicBezTo>
                  <a:cubicBezTo>
                    <a:pt x="6419950" y="665311"/>
                    <a:pt x="6405866" y="661792"/>
                    <a:pt x="6398825" y="661792"/>
                  </a:cubicBezTo>
                  <a:cubicBezTo>
                    <a:pt x="6398825" y="689940"/>
                    <a:pt x="6412908" y="700496"/>
                    <a:pt x="6398825" y="721607"/>
                  </a:cubicBezTo>
                  <a:cubicBezTo>
                    <a:pt x="6405866" y="725126"/>
                    <a:pt x="6409387" y="732163"/>
                    <a:pt x="6412908" y="735681"/>
                  </a:cubicBezTo>
                  <a:cubicBezTo>
                    <a:pt x="6416429" y="739200"/>
                    <a:pt x="6419950" y="742718"/>
                    <a:pt x="6426992" y="742718"/>
                  </a:cubicBezTo>
                  <a:cubicBezTo>
                    <a:pt x="6416429" y="756792"/>
                    <a:pt x="6423471" y="791978"/>
                    <a:pt x="6412908" y="806052"/>
                  </a:cubicBezTo>
                  <a:cubicBezTo>
                    <a:pt x="6405866" y="827163"/>
                    <a:pt x="6430513" y="820126"/>
                    <a:pt x="6434034" y="834200"/>
                  </a:cubicBezTo>
                  <a:cubicBezTo>
                    <a:pt x="6426992" y="886978"/>
                    <a:pt x="6405866" y="918644"/>
                    <a:pt x="6360093" y="932718"/>
                  </a:cubicBezTo>
                  <a:cubicBezTo>
                    <a:pt x="6363614" y="946793"/>
                    <a:pt x="6388261" y="932718"/>
                    <a:pt x="6391782" y="946793"/>
                  </a:cubicBezTo>
                  <a:cubicBezTo>
                    <a:pt x="6409387" y="943274"/>
                    <a:pt x="6405866" y="922163"/>
                    <a:pt x="6426992" y="925681"/>
                  </a:cubicBezTo>
                  <a:cubicBezTo>
                    <a:pt x="6423471" y="932718"/>
                    <a:pt x="6419950" y="936237"/>
                    <a:pt x="6419950" y="946793"/>
                  </a:cubicBezTo>
                  <a:cubicBezTo>
                    <a:pt x="6426992" y="943274"/>
                    <a:pt x="6423471" y="932718"/>
                    <a:pt x="6434034" y="932718"/>
                  </a:cubicBezTo>
                  <a:cubicBezTo>
                    <a:pt x="6441076" y="932718"/>
                    <a:pt x="6437555" y="922163"/>
                    <a:pt x="6441076" y="918644"/>
                  </a:cubicBezTo>
                  <a:cubicBezTo>
                    <a:pt x="6441076" y="918644"/>
                    <a:pt x="6451639" y="922163"/>
                    <a:pt x="6451639" y="918644"/>
                  </a:cubicBezTo>
                  <a:cubicBezTo>
                    <a:pt x="6455160" y="915126"/>
                    <a:pt x="6451639" y="904570"/>
                    <a:pt x="6451639" y="901052"/>
                  </a:cubicBezTo>
                  <a:cubicBezTo>
                    <a:pt x="6458681" y="901052"/>
                    <a:pt x="6465723" y="901052"/>
                    <a:pt x="6472765" y="901052"/>
                  </a:cubicBezTo>
                  <a:cubicBezTo>
                    <a:pt x="6465723" y="879941"/>
                    <a:pt x="6493891" y="858829"/>
                    <a:pt x="6472765" y="848274"/>
                  </a:cubicBezTo>
                  <a:cubicBezTo>
                    <a:pt x="6472765" y="841237"/>
                    <a:pt x="6486849" y="841237"/>
                    <a:pt x="6486849" y="834200"/>
                  </a:cubicBezTo>
                  <a:cubicBezTo>
                    <a:pt x="6486849" y="827163"/>
                    <a:pt x="6476286" y="827163"/>
                    <a:pt x="6472765" y="827163"/>
                  </a:cubicBezTo>
                  <a:cubicBezTo>
                    <a:pt x="6472765" y="813089"/>
                    <a:pt x="6493891" y="823644"/>
                    <a:pt x="6504454" y="820126"/>
                  </a:cubicBezTo>
                  <a:cubicBezTo>
                    <a:pt x="6497412" y="813089"/>
                    <a:pt x="6504454" y="795496"/>
                    <a:pt x="6486849" y="802533"/>
                  </a:cubicBezTo>
                  <a:cubicBezTo>
                    <a:pt x="6469244" y="809570"/>
                    <a:pt x="6462202" y="784941"/>
                    <a:pt x="6458681" y="802533"/>
                  </a:cubicBezTo>
                  <a:cubicBezTo>
                    <a:pt x="6448118" y="788459"/>
                    <a:pt x="6448118" y="774385"/>
                    <a:pt x="6451639" y="760311"/>
                  </a:cubicBezTo>
                  <a:cubicBezTo>
                    <a:pt x="6451639" y="760311"/>
                    <a:pt x="6465723" y="763829"/>
                    <a:pt x="6465723" y="760311"/>
                  </a:cubicBezTo>
                  <a:cubicBezTo>
                    <a:pt x="6472765" y="756792"/>
                    <a:pt x="6462202" y="735681"/>
                    <a:pt x="6465723" y="728644"/>
                  </a:cubicBezTo>
                  <a:cubicBezTo>
                    <a:pt x="6465723" y="718089"/>
                    <a:pt x="6458681" y="728644"/>
                    <a:pt x="6458681" y="728644"/>
                  </a:cubicBezTo>
                  <a:cubicBezTo>
                    <a:pt x="6444597" y="718089"/>
                    <a:pt x="6455160" y="704015"/>
                    <a:pt x="6444597" y="689940"/>
                  </a:cubicBezTo>
                  <a:cubicBezTo>
                    <a:pt x="6472765" y="696977"/>
                    <a:pt x="6462202" y="672348"/>
                    <a:pt x="6479807" y="668829"/>
                  </a:cubicBezTo>
                  <a:cubicBezTo>
                    <a:pt x="6479807" y="658274"/>
                    <a:pt x="6479807" y="647718"/>
                    <a:pt x="6479807" y="637163"/>
                  </a:cubicBezTo>
                  <a:cubicBezTo>
                    <a:pt x="6500933" y="630126"/>
                    <a:pt x="6490370" y="658274"/>
                    <a:pt x="6490370" y="668829"/>
                  </a:cubicBezTo>
                  <a:cubicBezTo>
                    <a:pt x="6493891" y="679385"/>
                    <a:pt x="6504454" y="665311"/>
                    <a:pt x="6504454" y="675866"/>
                  </a:cubicBezTo>
                  <a:cubicBezTo>
                    <a:pt x="6504454" y="679385"/>
                    <a:pt x="6497412" y="686422"/>
                    <a:pt x="6497412" y="682903"/>
                  </a:cubicBezTo>
                  <a:cubicBezTo>
                    <a:pt x="6504454" y="700496"/>
                    <a:pt x="6518538" y="704015"/>
                    <a:pt x="6536143" y="714570"/>
                  </a:cubicBezTo>
                  <a:cubicBezTo>
                    <a:pt x="6550227" y="718089"/>
                    <a:pt x="6536143" y="696977"/>
                    <a:pt x="6532622" y="696977"/>
                  </a:cubicBezTo>
                  <a:cubicBezTo>
                    <a:pt x="6539664" y="686422"/>
                    <a:pt x="6560790" y="686422"/>
                    <a:pt x="6578395" y="682903"/>
                  </a:cubicBezTo>
                  <a:cubicBezTo>
                    <a:pt x="6574874" y="675866"/>
                    <a:pt x="6564311" y="675866"/>
                    <a:pt x="6557269" y="675866"/>
                  </a:cubicBezTo>
                  <a:cubicBezTo>
                    <a:pt x="6564311" y="658274"/>
                    <a:pt x="6546706" y="658274"/>
                    <a:pt x="6550227" y="644200"/>
                  </a:cubicBezTo>
                  <a:cubicBezTo>
                    <a:pt x="6557269" y="658274"/>
                    <a:pt x="6596000" y="637163"/>
                    <a:pt x="6588958" y="661792"/>
                  </a:cubicBezTo>
                  <a:cubicBezTo>
                    <a:pt x="6596000" y="668829"/>
                    <a:pt x="6603042" y="658274"/>
                    <a:pt x="6603042" y="658274"/>
                  </a:cubicBezTo>
                  <a:cubicBezTo>
                    <a:pt x="6613605" y="658274"/>
                    <a:pt x="6606563" y="665311"/>
                    <a:pt x="6610084" y="668829"/>
                  </a:cubicBezTo>
                  <a:cubicBezTo>
                    <a:pt x="6613605" y="672348"/>
                    <a:pt x="6620647" y="668829"/>
                    <a:pt x="6624168" y="668829"/>
                  </a:cubicBezTo>
                  <a:cubicBezTo>
                    <a:pt x="6634731" y="682903"/>
                    <a:pt x="6659378" y="668829"/>
                    <a:pt x="6641773" y="689940"/>
                  </a:cubicBezTo>
                  <a:cubicBezTo>
                    <a:pt x="6652336" y="689940"/>
                    <a:pt x="6666420" y="689940"/>
                    <a:pt x="6676983" y="689940"/>
                  </a:cubicBezTo>
                  <a:cubicBezTo>
                    <a:pt x="6676983" y="682903"/>
                    <a:pt x="6648815" y="675866"/>
                    <a:pt x="6669941" y="668829"/>
                  </a:cubicBezTo>
                  <a:cubicBezTo>
                    <a:pt x="6662899" y="665311"/>
                    <a:pt x="6655857" y="661792"/>
                    <a:pt x="6648815" y="658274"/>
                  </a:cubicBezTo>
                  <a:cubicBezTo>
                    <a:pt x="6645294" y="623089"/>
                    <a:pt x="6648815" y="623089"/>
                    <a:pt x="6648815" y="584385"/>
                  </a:cubicBezTo>
                  <a:cubicBezTo>
                    <a:pt x="6684025" y="580866"/>
                    <a:pt x="6733319" y="591422"/>
                    <a:pt x="6761487" y="584385"/>
                  </a:cubicBezTo>
                  <a:cubicBezTo>
                    <a:pt x="6772050" y="580866"/>
                    <a:pt x="6765008" y="563274"/>
                    <a:pt x="6779092" y="577348"/>
                  </a:cubicBezTo>
                  <a:cubicBezTo>
                    <a:pt x="6800218" y="563274"/>
                    <a:pt x="6786134" y="552718"/>
                    <a:pt x="6793176" y="531607"/>
                  </a:cubicBezTo>
                  <a:cubicBezTo>
                    <a:pt x="6810781" y="535125"/>
                    <a:pt x="6817823" y="531607"/>
                    <a:pt x="6824865" y="524570"/>
                  </a:cubicBezTo>
                  <a:cubicBezTo>
                    <a:pt x="6835428" y="510496"/>
                    <a:pt x="6853033" y="506977"/>
                    <a:pt x="6867117" y="492903"/>
                  </a:cubicBezTo>
                  <a:cubicBezTo>
                    <a:pt x="6934016" y="482348"/>
                    <a:pt x="7000915" y="475311"/>
                    <a:pt x="7057251" y="454199"/>
                  </a:cubicBezTo>
                  <a:cubicBezTo>
                    <a:pt x="7067814" y="443644"/>
                    <a:pt x="7067814" y="468274"/>
                    <a:pt x="7067814" y="468274"/>
                  </a:cubicBezTo>
                  <a:cubicBezTo>
                    <a:pt x="7071335" y="464755"/>
                    <a:pt x="7081898" y="450681"/>
                    <a:pt x="7074856" y="447162"/>
                  </a:cubicBezTo>
                  <a:cubicBezTo>
                    <a:pt x="7085419" y="450681"/>
                    <a:pt x="7074856" y="457718"/>
                    <a:pt x="7081898" y="468274"/>
                  </a:cubicBezTo>
                  <a:cubicBezTo>
                    <a:pt x="7085419" y="468274"/>
                    <a:pt x="7099503" y="464755"/>
                    <a:pt x="7095982" y="471792"/>
                  </a:cubicBezTo>
                  <a:cubicBezTo>
                    <a:pt x="7106545" y="468274"/>
                    <a:pt x="7088940" y="464755"/>
                    <a:pt x="7103024" y="461237"/>
                  </a:cubicBezTo>
                  <a:cubicBezTo>
                    <a:pt x="7113587" y="457718"/>
                    <a:pt x="7134712" y="461237"/>
                    <a:pt x="7134712" y="440125"/>
                  </a:cubicBezTo>
                  <a:cubicBezTo>
                    <a:pt x="7148796" y="443644"/>
                    <a:pt x="7155838" y="440125"/>
                    <a:pt x="7155838" y="426051"/>
                  </a:cubicBezTo>
                  <a:cubicBezTo>
                    <a:pt x="7162880" y="429570"/>
                    <a:pt x="7166401" y="440125"/>
                    <a:pt x="7173443" y="440125"/>
                  </a:cubicBezTo>
                  <a:cubicBezTo>
                    <a:pt x="7191048" y="440125"/>
                    <a:pt x="7187527" y="419014"/>
                    <a:pt x="7187527" y="401422"/>
                  </a:cubicBezTo>
                  <a:cubicBezTo>
                    <a:pt x="7219216" y="390866"/>
                    <a:pt x="7250905" y="376792"/>
                    <a:pt x="7300199" y="380311"/>
                  </a:cubicBezTo>
                  <a:close/>
                  <a:moveTo>
                    <a:pt x="1660752" y="372997"/>
                  </a:moveTo>
                  <a:cubicBezTo>
                    <a:pt x="1670083" y="373827"/>
                    <a:pt x="1678087" y="377977"/>
                    <a:pt x="1672751" y="386275"/>
                  </a:cubicBezTo>
                  <a:cubicBezTo>
                    <a:pt x="1658525" y="379636"/>
                    <a:pt x="1662082" y="386275"/>
                    <a:pt x="1640743" y="379636"/>
                  </a:cubicBezTo>
                  <a:cubicBezTo>
                    <a:pt x="1640743" y="374657"/>
                    <a:pt x="1651412" y="372168"/>
                    <a:pt x="1660752" y="372997"/>
                  </a:cubicBezTo>
                  <a:close/>
                  <a:moveTo>
                    <a:pt x="2053284" y="372049"/>
                  </a:moveTo>
                  <a:cubicBezTo>
                    <a:pt x="2067509" y="372049"/>
                    <a:pt x="2074622" y="379162"/>
                    <a:pt x="2074622" y="393387"/>
                  </a:cubicBezTo>
                  <a:cubicBezTo>
                    <a:pt x="2067509" y="393387"/>
                    <a:pt x="2060396" y="393387"/>
                    <a:pt x="2053284" y="393387"/>
                  </a:cubicBezTo>
                  <a:cubicBezTo>
                    <a:pt x="2053284" y="386274"/>
                    <a:pt x="2053284" y="379162"/>
                    <a:pt x="2053284" y="372049"/>
                  </a:cubicBezTo>
                  <a:close/>
                  <a:moveTo>
                    <a:pt x="1983172" y="362136"/>
                  </a:moveTo>
                  <a:cubicBezTo>
                    <a:pt x="1994010" y="365585"/>
                    <a:pt x="1986786" y="372482"/>
                    <a:pt x="1983172" y="372482"/>
                  </a:cubicBezTo>
                  <a:cubicBezTo>
                    <a:pt x="1975946" y="379380"/>
                    <a:pt x="1972335" y="379380"/>
                    <a:pt x="1961495" y="379380"/>
                  </a:cubicBezTo>
                  <a:cubicBezTo>
                    <a:pt x="1957883" y="382828"/>
                    <a:pt x="1954271" y="386277"/>
                    <a:pt x="1954271" y="386277"/>
                  </a:cubicBezTo>
                  <a:cubicBezTo>
                    <a:pt x="1950657" y="386277"/>
                    <a:pt x="1943432" y="379380"/>
                    <a:pt x="1936207" y="379380"/>
                  </a:cubicBezTo>
                  <a:cubicBezTo>
                    <a:pt x="1936207" y="379380"/>
                    <a:pt x="1932594" y="386277"/>
                    <a:pt x="1928982" y="386277"/>
                  </a:cubicBezTo>
                  <a:cubicBezTo>
                    <a:pt x="1921757" y="386277"/>
                    <a:pt x="1921757" y="386277"/>
                    <a:pt x="1921757" y="379380"/>
                  </a:cubicBezTo>
                  <a:cubicBezTo>
                    <a:pt x="1918142" y="348341"/>
                    <a:pt x="1979559" y="382828"/>
                    <a:pt x="1983172" y="362136"/>
                  </a:cubicBezTo>
                  <a:close/>
                  <a:moveTo>
                    <a:pt x="1493304" y="350452"/>
                  </a:moveTo>
                  <a:cubicBezTo>
                    <a:pt x="1499307" y="350118"/>
                    <a:pt x="1513309" y="360788"/>
                    <a:pt x="1529313" y="355453"/>
                  </a:cubicBezTo>
                  <a:cubicBezTo>
                    <a:pt x="1536428" y="391017"/>
                    <a:pt x="1486636" y="373235"/>
                    <a:pt x="1472411" y="387461"/>
                  </a:cubicBezTo>
                  <a:cubicBezTo>
                    <a:pt x="1458185" y="387461"/>
                    <a:pt x="1465299" y="366122"/>
                    <a:pt x="1451072" y="369678"/>
                  </a:cubicBezTo>
                  <a:cubicBezTo>
                    <a:pt x="1454628" y="348340"/>
                    <a:pt x="1490193" y="373235"/>
                    <a:pt x="1490193" y="355453"/>
                  </a:cubicBezTo>
                  <a:cubicBezTo>
                    <a:pt x="1490193" y="351897"/>
                    <a:pt x="1491304" y="350563"/>
                    <a:pt x="1493304" y="350452"/>
                  </a:cubicBezTo>
                  <a:close/>
                  <a:moveTo>
                    <a:pt x="1405748" y="348691"/>
                  </a:moveTo>
                  <a:cubicBezTo>
                    <a:pt x="1408469" y="348204"/>
                    <a:pt x="1413137" y="349937"/>
                    <a:pt x="1420251" y="356001"/>
                  </a:cubicBezTo>
                  <a:cubicBezTo>
                    <a:pt x="1406914" y="371594"/>
                    <a:pt x="1397584" y="350153"/>
                    <a:pt x="1405748" y="348691"/>
                  </a:cubicBezTo>
                  <a:close/>
                  <a:moveTo>
                    <a:pt x="1536425" y="309353"/>
                  </a:moveTo>
                  <a:cubicBezTo>
                    <a:pt x="1543538" y="331482"/>
                    <a:pt x="1515086" y="327794"/>
                    <a:pt x="1497305" y="327794"/>
                  </a:cubicBezTo>
                  <a:cubicBezTo>
                    <a:pt x="1490191" y="331482"/>
                    <a:pt x="1490191" y="335170"/>
                    <a:pt x="1483078" y="335170"/>
                  </a:cubicBezTo>
                  <a:cubicBezTo>
                    <a:pt x="1472409" y="335170"/>
                    <a:pt x="1458182" y="327794"/>
                    <a:pt x="1458182" y="335170"/>
                  </a:cubicBezTo>
                  <a:cubicBezTo>
                    <a:pt x="1436845" y="338858"/>
                    <a:pt x="1468852" y="313041"/>
                    <a:pt x="1472409" y="316729"/>
                  </a:cubicBezTo>
                  <a:cubicBezTo>
                    <a:pt x="1483078" y="331482"/>
                    <a:pt x="1515086" y="305665"/>
                    <a:pt x="1536425" y="309353"/>
                  </a:cubicBezTo>
                  <a:close/>
                  <a:moveTo>
                    <a:pt x="1897419" y="309221"/>
                  </a:moveTo>
                  <a:cubicBezTo>
                    <a:pt x="1897419" y="316334"/>
                    <a:pt x="1886881" y="312778"/>
                    <a:pt x="1883368" y="316334"/>
                  </a:cubicBezTo>
                  <a:cubicBezTo>
                    <a:pt x="1883368" y="334117"/>
                    <a:pt x="1925518" y="305665"/>
                    <a:pt x="1914980" y="334117"/>
                  </a:cubicBezTo>
                  <a:cubicBezTo>
                    <a:pt x="1922005" y="337673"/>
                    <a:pt x="1929030" y="334117"/>
                    <a:pt x="1929030" y="327004"/>
                  </a:cubicBezTo>
                  <a:cubicBezTo>
                    <a:pt x="1946593" y="348342"/>
                    <a:pt x="1893906" y="351899"/>
                    <a:pt x="1890393" y="369681"/>
                  </a:cubicBezTo>
                  <a:cubicBezTo>
                    <a:pt x="1872832" y="355455"/>
                    <a:pt x="1876343" y="323447"/>
                    <a:pt x="1851757" y="323447"/>
                  </a:cubicBezTo>
                  <a:cubicBezTo>
                    <a:pt x="1858782" y="309221"/>
                    <a:pt x="1883368" y="316334"/>
                    <a:pt x="1897419" y="309221"/>
                  </a:cubicBezTo>
                  <a:close/>
                  <a:moveTo>
                    <a:pt x="7208531" y="278290"/>
                  </a:moveTo>
                  <a:cubicBezTo>
                    <a:pt x="7212005" y="288636"/>
                    <a:pt x="7239795" y="274841"/>
                    <a:pt x="7232847" y="295533"/>
                  </a:cubicBezTo>
                  <a:cubicBezTo>
                    <a:pt x="7239795" y="298981"/>
                    <a:pt x="7239795" y="281738"/>
                    <a:pt x="7239795" y="281738"/>
                  </a:cubicBezTo>
                  <a:cubicBezTo>
                    <a:pt x="7246742" y="281738"/>
                    <a:pt x="7246742" y="292084"/>
                    <a:pt x="7253689" y="295533"/>
                  </a:cubicBezTo>
                  <a:cubicBezTo>
                    <a:pt x="7253689" y="298981"/>
                    <a:pt x="7264111" y="292084"/>
                    <a:pt x="7264111" y="295533"/>
                  </a:cubicBezTo>
                  <a:cubicBezTo>
                    <a:pt x="7267584" y="295533"/>
                    <a:pt x="7264111" y="302430"/>
                    <a:pt x="7264111" y="302430"/>
                  </a:cubicBezTo>
                  <a:cubicBezTo>
                    <a:pt x="7274532" y="305879"/>
                    <a:pt x="7291900" y="295533"/>
                    <a:pt x="7291900" y="309327"/>
                  </a:cubicBezTo>
                  <a:cubicBezTo>
                    <a:pt x="7295374" y="333468"/>
                    <a:pt x="7260637" y="316225"/>
                    <a:pt x="7246742" y="323122"/>
                  </a:cubicBezTo>
                  <a:cubicBezTo>
                    <a:pt x="7239795" y="319673"/>
                    <a:pt x="7243268" y="333468"/>
                    <a:pt x="7239795" y="333468"/>
                  </a:cubicBezTo>
                  <a:cubicBezTo>
                    <a:pt x="7225900" y="340365"/>
                    <a:pt x="7187689" y="336916"/>
                    <a:pt x="7180742" y="333468"/>
                  </a:cubicBezTo>
                  <a:cubicBezTo>
                    <a:pt x="7173794" y="333468"/>
                    <a:pt x="7177268" y="343814"/>
                    <a:pt x="7173794" y="347262"/>
                  </a:cubicBezTo>
                  <a:cubicBezTo>
                    <a:pt x="7159900" y="336916"/>
                    <a:pt x="7163373" y="350711"/>
                    <a:pt x="7149479" y="340365"/>
                  </a:cubicBezTo>
                  <a:cubicBezTo>
                    <a:pt x="7152952" y="336916"/>
                    <a:pt x="7146005" y="323122"/>
                    <a:pt x="7149479" y="323122"/>
                  </a:cubicBezTo>
                  <a:cubicBezTo>
                    <a:pt x="7149479" y="319673"/>
                    <a:pt x="7159900" y="323122"/>
                    <a:pt x="7163373" y="323122"/>
                  </a:cubicBezTo>
                  <a:cubicBezTo>
                    <a:pt x="7166847" y="316225"/>
                    <a:pt x="7163373" y="305879"/>
                    <a:pt x="7166847" y="302430"/>
                  </a:cubicBezTo>
                  <a:cubicBezTo>
                    <a:pt x="7170321" y="298981"/>
                    <a:pt x="7180742" y="305879"/>
                    <a:pt x="7180742" y="302430"/>
                  </a:cubicBezTo>
                  <a:cubicBezTo>
                    <a:pt x="7187689" y="292084"/>
                    <a:pt x="7198110" y="288636"/>
                    <a:pt x="7208531" y="278290"/>
                  </a:cubicBezTo>
                  <a:close/>
                  <a:moveTo>
                    <a:pt x="1687040" y="277867"/>
                  </a:moveTo>
                  <a:cubicBezTo>
                    <a:pt x="1696235" y="278299"/>
                    <a:pt x="1705868" y="280028"/>
                    <a:pt x="1714622" y="281756"/>
                  </a:cubicBezTo>
                  <a:cubicBezTo>
                    <a:pt x="1721629" y="285214"/>
                    <a:pt x="1725129" y="285214"/>
                    <a:pt x="1725129" y="295587"/>
                  </a:cubicBezTo>
                  <a:cubicBezTo>
                    <a:pt x="1732135" y="302502"/>
                    <a:pt x="1753150" y="274841"/>
                    <a:pt x="1753150" y="295587"/>
                  </a:cubicBezTo>
                  <a:cubicBezTo>
                    <a:pt x="1753150" y="302502"/>
                    <a:pt x="1774166" y="305960"/>
                    <a:pt x="1770663" y="295587"/>
                  </a:cubicBezTo>
                  <a:cubicBezTo>
                    <a:pt x="1781173" y="302502"/>
                    <a:pt x="1784671" y="312875"/>
                    <a:pt x="1791678" y="323248"/>
                  </a:cubicBezTo>
                  <a:cubicBezTo>
                    <a:pt x="1798685" y="330163"/>
                    <a:pt x="1816193" y="337078"/>
                    <a:pt x="1809190" y="354366"/>
                  </a:cubicBezTo>
                  <a:cubicBezTo>
                    <a:pt x="1805688" y="350909"/>
                    <a:pt x="1795181" y="357824"/>
                    <a:pt x="1791678" y="354366"/>
                  </a:cubicBezTo>
                  <a:cubicBezTo>
                    <a:pt x="1788174" y="350909"/>
                    <a:pt x="1791678" y="343993"/>
                    <a:pt x="1791678" y="340536"/>
                  </a:cubicBezTo>
                  <a:cubicBezTo>
                    <a:pt x="1788174" y="340536"/>
                    <a:pt x="1774166" y="354366"/>
                    <a:pt x="1777668" y="333621"/>
                  </a:cubicBezTo>
                  <a:cubicBezTo>
                    <a:pt x="1739141" y="333621"/>
                    <a:pt x="1714622" y="333621"/>
                    <a:pt x="1693607" y="326705"/>
                  </a:cubicBezTo>
                  <a:cubicBezTo>
                    <a:pt x="1690104" y="312875"/>
                    <a:pt x="1704118" y="316333"/>
                    <a:pt x="1714622" y="316333"/>
                  </a:cubicBezTo>
                  <a:cubicBezTo>
                    <a:pt x="1711120" y="309417"/>
                    <a:pt x="1700614" y="309417"/>
                    <a:pt x="1700614" y="302502"/>
                  </a:cubicBezTo>
                  <a:cubicBezTo>
                    <a:pt x="1676095" y="295587"/>
                    <a:pt x="1665591" y="312875"/>
                    <a:pt x="1662086" y="281756"/>
                  </a:cubicBezTo>
                  <a:cubicBezTo>
                    <a:pt x="1669089" y="278299"/>
                    <a:pt x="1677847" y="277434"/>
                    <a:pt x="1687040" y="277867"/>
                  </a:cubicBezTo>
                  <a:close/>
                  <a:moveTo>
                    <a:pt x="4825142" y="243762"/>
                  </a:moveTo>
                  <a:cubicBezTo>
                    <a:pt x="4832146" y="243762"/>
                    <a:pt x="4832146" y="257729"/>
                    <a:pt x="4832146" y="264712"/>
                  </a:cubicBezTo>
                  <a:cubicBezTo>
                    <a:pt x="4856660" y="268204"/>
                    <a:pt x="4881174" y="229795"/>
                    <a:pt x="4884676" y="271696"/>
                  </a:cubicBezTo>
                  <a:cubicBezTo>
                    <a:pt x="4902186" y="271696"/>
                    <a:pt x="4905688" y="261221"/>
                    <a:pt x="4902186" y="243762"/>
                  </a:cubicBezTo>
                  <a:cubicBezTo>
                    <a:pt x="4919696" y="250745"/>
                    <a:pt x="4944210" y="247254"/>
                    <a:pt x="4968723" y="250745"/>
                  </a:cubicBezTo>
                  <a:cubicBezTo>
                    <a:pt x="4972225" y="250745"/>
                    <a:pt x="4975727" y="261221"/>
                    <a:pt x="4975727" y="250745"/>
                  </a:cubicBezTo>
                  <a:cubicBezTo>
                    <a:pt x="4986233" y="254237"/>
                    <a:pt x="4975727" y="282171"/>
                    <a:pt x="5000241" y="271696"/>
                  </a:cubicBezTo>
                  <a:cubicBezTo>
                    <a:pt x="5000241" y="275188"/>
                    <a:pt x="4993237" y="275188"/>
                    <a:pt x="4993237" y="282171"/>
                  </a:cubicBezTo>
                  <a:cubicBezTo>
                    <a:pt x="5003743" y="278679"/>
                    <a:pt x="5028257" y="292646"/>
                    <a:pt x="5028257" y="278679"/>
                  </a:cubicBezTo>
                  <a:cubicBezTo>
                    <a:pt x="5031759" y="282171"/>
                    <a:pt x="5038763" y="296138"/>
                    <a:pt x="5066779" y="289155"/>
                  </a:cubicBezTo>
                  <a:cubicBezTo>
                    <a:pt x="5056273" y="303122"/>
                    <a:pt x="5063277" y="299630"/>
                    <a:pt x="5073783" y="303122"/>
                  </a:cubicBezTo>
                  <a:cubicBezTo>
                    <a:pt x="5077285" y="303122"/>
                    <a:pt x="5073783" y="310105"/>
                    <a:pt x="5080787" y="310105"/>
                  </a:cubicBezTo>
                  <a:cubicBezTo>
                    <a:pt x="5087791" y="310105"/>
                    <a:pt x="5080787" y="317089"/>
                    <a:pt x="5087791" y="324072"/>
                  </a:cubicBezTo>
                  <a:cubicBezTo>
                    <a:pt x="5087791" y="324072"/>
                    <a:pt x="5098297" y="320580"/>
                    <a:pt x="5098297" y="324072"/>
                  </a:cubicBezTo>
                  <a:cubicBezTo>
                    <a:pt x="5101799" y="324072"/>
                    <a:pt x="5098297" y="334547"/>
                    <a:pt x="5098297" y="334547"/>
                  </a:cubicBezTo>
                  <a:cubicBezTo>
                    <a:pt x="5101799" y="338039"/>
                    <a:pt x="5112305" y="334547"/>
                    <a:pt x="5112305" y="334547"/>
                  </a:cubicBezTo>
                  <a:cubicBezTo>
                    <a:pt x="5115807" y="341531"/>
                    <a:pt x="5112305" y="352006"/>
                    <a:pt x="5119309" y="355498"/>
                  </a:cubicBezTo>
                  <a:cubicBezTo>
                    <a:pt x="5129815" y="355498"/>
                    <a:pt x="5136819" y="345023"/>
                    <a:pt x="5136819" y="355498"/>
                  </a:cubicBezTo>
                  <a:cubicBezTo>
                    <a:pt x="5147325" y="372957"/>
                    <a:pt x="5122811" y="362481"/>
                    <a:pt x="5119309" y="369465"/>
                  </a:cubicBezTo>
                  <a:cubicBezTo>
                    <a:pt x="5119309" y="369465"/>
                    <a:pt x="5119309" y="372957"/>
                    <a:pt x="5119309" y="372957"/>
                  </a:cubicBezTo>
                  <a:cubicBezTo>
                    <a:pt x="5101799" y="379940"/>
                    <a:pt x="5073783" y="369465"/>
                    <a:pt x="5052771" y="372957"/>
                  </a:cubicBezTo>
                  <a:cubicBezTo>
                    <a:pt x="5045767" y="355498"/>
                    <a:pt x="5052771" y="358990"/>
                    <a:pt x="5052771" y="334547"/>
                  </a:cubicBezTo>
                  <a:cubicBezTo>
                    <a:pt x="5045767" y="317089"/>
                    <a:pt x="5003743" y="317089"/>
                    <a:pt x="4989735" y="327564"/>
                  </a:cubicBezTo>
                  <a:cubicBezTo>
                    <a:pt x="4979229" y="327564"/>
                    <a:pt x="4986233" y="341531"/>
                    <a:pt x="4982731" y="348514"/>
                  </a:cubicBezTo>
                  <a:cubicBezTo>
                    <a:pt x="4979229" y="352006"/>
                    <a:pt x="4968723" y="345023"/>
                    <a:pt x="4968723" y="348514"/>
                  </a:cubicBezTo>
                  <a:cubicBezTo>
                    <a:pt x="4965221" y="355498"/>
                    <a:pt x="4968723" y="365973"/>
                    <a:pt x="4954716" y="362481"/>
                  </a:cubicBezTo>
                  <a:cubicBezTo>
                    <a:pt x="4954716" y="365973"/>
                    <a:pt x="4958217" y="369465"/>
                    <a:pt x="4961720" y="369465"/>
                  </a:cubicBezTo>
                  <a:cubicBezTo>
                    <a:pt x="4961720" y="376448"/>
                    <a:pt x="4951213" y="372957"/>
                    <a:pt x="4944210" y="372957"/>
                  </a:cubicBezTo>
                  <a:cubicBezTo>
                    <a:pt x="4933704" y="393907"/>
                    <a:pt x="4940708" y="390415"/>
                    <a:pt x="4944210" y="414858"/>
                  </a:cubicBezTo>
                  <a:cubicBezTo>
                    <a:pt x="4919696" y="418349"/>
                    <a:pt x="4860162" y="421841"/>
                    <a:pt x="4856660" y="386924"/>
                  </a:cubicBezTo>
                  <a:cubicBezTo>
                    <a:pt x="4870668" y="386924"/>
                    <a:pt x="4874170" y="383432"/>
                    <a:pt x="4877672" y="372957"/>
                  </a:cubicBezTo>
                  <a:cubicBezTo>
                    <a:pt x="4895182" y="372957"/>
                    <a:pt x="4891680" y="386924"/>
                    <a:pt x="4902186" y="372957"/>
                  </a:cubicBezTo>
                  <a:cubicBezTo>
                    <a:pt x="4898684" y="369465"/>
                    <a:pt x="4884676" y="365973"/>
                    <a:pt x="4895182" y="362481"/>
                  </a:cubicBezTo>
                  <a:cubicBezTo>
                    <a:pt x="4895182" y="348514"/>
                    <a:pt x="4884676" y="369465"/>
                    <a:pt x="4884676" y="369465"/>
                  </a:cubicBezTo>
                  <a:cubicBezTo>
                    <a:pt x="4874170" y="369465"/>
                    <a:pt x="4867166" y="355498"/>
                    <a:pt x="4849656" y="362481"/>
                  </a:cubicBezTo>
                  <a:cubicBezTo>
                    <a:pt x="4853158" y="348514"/>
                    <a:pt x="4863664" y="352006"/>
                    <a:pt x="4870668" y="348514"/>
                  </a:cubicBezTo>
                  <a:cubicBezTo>
                    <a:pt x="4884676" y="341531"/>
                    <a:pt x="4891680" y="324072"/>
                    <a:pt x="4909190" y="324072"/>
                  </a:cubicBezTo>
                  <a:cubicBezTo>
                    <a:pt x="4905688" y="317089"/>
                    <a:pt x="4895182" y="317089"/>
                    <a:pt x="4895182" y="303122"/>
                  </a:cubicBezTo>
                  <a:cubicBezTo>
                    <a:pt x="4884676" y="299630"/>
                    <a:pt x="4870668" y="320580"/>
                    <a:pt x="4863664" y="303122"/>
                  </a:cubicBezTo>
                  <a:cubicBezTo>
                    <a:pt x="4853158" y="313597"/>
                    <a:pt x="4846154" y="324072"/>
                    <a:pt x="4832146" y="327564"/>
                  </a:cubicBezTo>
                  <a:cubicBezTo>
                    <a:pt x="4811134" y="331056"/>
                    <a:pt x="4807632" y="317089"/>
                    <a:pt x="4786620" y="324072"/>
                  </a:cubicBezTo>
                  <a:cubicBezTo>
                    <a:pt x="4800628" y="310105"/>
                    <a:pt x="4800628" y="296138"/>
                    <a:pt x="4793624" y="278679"/>
                  </a:cubicBezTo>
                  <a:cubicBezTo>
                    <a:pt x="4783118" y="275188"/>
                    <a:pt x="4779616" y="278679"/>
                    <a:pt x="4779616" y="282171"/>
                  </a:cubicBezTo>
                  <a:cubicBezTo>
                    <a:pt x="4765610" y="285663"/>
                    <a:pt x="4776114" y="261221"/>
                    <a:pt x="4772613" y="250745"/>
                  </a:cubicBezTo>
                  <a:cubicBezTo>
                    <a:pt x="4779616" y="250745"/>
                    <a:pt x="4783118" y="250745"/>
                    <a:pt x="4786620" y="257729"/>
                  </a:cubicBezTo>
                  <a:cubicBezTo>
                    <a:pt x="4790122" y="243762"/>
                    <a:pt x="4821640" y="257729"/>
                    <a:pt x="4825142" y="243762"/>
                  </a:cubicBezTo>
                  <a:close/>
                  <a:moveTo>
                    <a:pt x="6951472" y="240141"/>
                  </a:moveTo>
                  <a:cubicBezTo>
                    <a:pt x="6962368" y="241866"/>
                    <a:pt x="6973700" y="247039"/>
                    <a:pt x="6982417" y="250487"/>
                  </a:cubicBezTo>
                  <a:cubicBezTo>
                    <a:pt x="6978930" y="260834"/>
                    <a:pt x="6971957" y="250487"/>
                    <a:pt x="6964983" y="250487"/>
                  </a:cubicBezTo>
                  <a:cubicBezTo>
                    <a:pt x="6958010" y="250487"/>
                    <a:pt x="6958010" y="257385"/>
                    <a:pt x="6958010" y="264282"/>
                  </a:cubicBezTo>
                  <a:cubicBezTo>
                    <a:pt x="6937090" y="267731"/>
                    <a:pt x="6944063" y="247039"/>
                    <a:pt x="6923143" y="250487"/>
                  </a:cubicBezTo>
                  <a:cubicBezTo>
                    <a:pt x="6930116" y="240141"/>
                    <a:pt x="6940576" y="238417"/>
                    <a:pt x="6951472" y="240141"/>
                  </a:cubicBezTo>
                  <a:close/>
                  <a:moveTo>
                    <a:pt x="1800674" y="229795"/>
                  </a:moveTo>
                  <a:cubicBezTo>
                    <a:pt x="1817920" y="233055"/>
                    <a:pt x="1835162" y="233055"/>
                    <a:pt x="1831711" y="255876"/>
                  </a:cubicBezTo>
                  <a:cubicBezTo>
                    <a:pt x="1821366" y="246096"/>
                    <a:pt x="1797227" y="249356"/>
                    <a:pt x="1800674" y="229795"/>
                  </a:cubicBezTo>
                  <a:close/>
                  <a:moveTo>
                    <a:pt x="7082433" y="228608"/>
                  </a:moveTo>
                  <a:cubicBezTo>
                    <a:pt x="7082433" y="232165"/>
                    <a:pt x="7082433" y="242834"/>
                    <a:pt x="7082433" y="242834"/>
                  </a:cubicBezTo>
                  <a:cubicBezTo>
                    <a:pt x="7093020" y="249947"/>
                    <a:pt x="7117721" y="235721"/>
                    <a:pt x="7121250" y="242834"/>
                  </a:cubicBezTo>
                  <a:cubicBezTo>
                    <a:pt x="7117721" y="264173"/>
                    <a:pt x="7096548" y="278398"/>
                    <a:pt x="7135365" y="278398"/>
                  </a:cubicBezTo>
                  <a:cubicBezTo>
                    <a:pt x="7138894" y="303293"/>
                    <a:pt x="7096548" y="299737"/>
                    <a:pt x="7068318" y="296180"/>
                  </a:cubicBezTo>
                  <a:cubicBezTo>
                    <a:pt x="7057732" y="296180"/>
                    <a:pt x="7061260" y="296180"/>
                    <a:pt x="7057732" y="289067"/>
                  </a:cubicBezTo>
                  <a:cubicBezTo>
                    <a:pt x="7043617" y="278398"/>
                    <a:pt x="7047145" y="299737"/>
                    <a:pt x="7029501" y="289067"/>
                  </a:cubicBezTo>
                  <a:cubicBezTo>
                    <a:pt x="7029501" y="289067"/>
                    <a:pt x="7033030" y="278398"/>
                    <a:pt x="7029501" y="278398"/>
                  </a:cubicBezTo>
                  <a:cubicBezTo>
                    <a:pt x="7025973" y="274842"/>
                    <a:pt x="7018915" y="285511"/>
                    <a:pt x="7011857" y="281955"/>
                  </a:cubicBezTo>
                  <a:cubicBezTo>
                    <a:pt x="7008329" y="281955"/>
                    <a:pt x="7018915" y="271285"/>
                    <a:pt x="7018915" y="271285"/>
                  </a:cubicBezTo>
                  <a:cubicBezTo>
                    <a:pt x="7011857" y="264173"/>
                    <a:pt x="6987156" y="278398"/>
                    <a:pt x="6990685" y="264173"/>
                  </a:cubicBezTo>
                  <a:cubicBezTo>
                    <a:pt x="6987156" y="249947"/>
                    <a:pt x="6997742" y="253503"/>
                    <a:pt x="7004800" y="249947"/>
                  </a:cubicBezTo>
                  <a:cubicBezTo>
                    <a:pt x="7011857" y="242834"/>
                    <a:pt x="7008329" y="239278"/>
                    <a:pt x="7022444" y="235721"/>
                  </a:cubicBezTo>
                  <a:cubicBezTo>
                    <a:pt x="7029501" y="235721"/>
                    <a:pt x="7057732" y="225052"/>
                    <a:pt x="7082433" y="228608"/>
                  </a:cubicBezTo>
                  <a:close/>
                  <a:moveTo>
                    <a:pt x="5036450" y="204602"/>
                  </a:moveTo>
                  <a:cubicBezTo>
                    <a:pt x="5043488" y="204602"/>
                    <a:pt x="5039969" y="211517"/>
                    <a:pt x="5036450" y="211517"/>
                  </a:cubicBezTo>
                  <a:cubicBezTo>
                    <a:pt x="5032930" y="225348"/>
                    <a:pt x="5064604" y="208059"/>
                    <a:pt x="5054047" y="228805"/>
                  </a:cubicBezTo>
                  <a:cubicBezTo>
                    <a:pt x="5068124" y="232263"/>
                    <a:pt x="5064604" y="218432"/>
                    <a:pt x="5075163" y="218432"/>
                  </a:cubicBezTo>
                  <a:cubicBezTo>
                    <a:pt x="5089240" y="232263"/>
                    <a:pt x="5103317" y="204602"/>
                    <a:pt x="5106837" y="228805"/>
                  </a:cubicBezTo>
                  <a:cubicBezTo>
                    <a:pt x="5124434" y="225348"/>
                    <a:pt x="5149069" y="221890"/>
                    <a:pt x="5166666" y="218432"/>
                  </a:cubicBezTo>
                  <a:cubicBezTo>
                    <a:pt x="5163146" y="235721"/>
                    <a:pt x="5198340" y="211517"/>
                    <a:pt x="5191301" y="228805"/>
                  </a:cubicBezTo>
                  <a:cubicBezTo>
                    <a:pt x="5201859" y="249551"/>
                    <a:pt x="5152588" y="242636"/>
                    <a:pt x="5180743" y="256466"/>
                  </a:cubicBezTo>
                  <a:cubicBezTo>
                    <a:pt x="5173704" y="270297"/>
                    <a:pt x="5138511" y="259924"/>
                    <a:pt x="5120914" y="263381"/>
                  </a:cubicBezTo>
                  <a:cubicBezTo>
                    <a:pt x="5106837" y="263381"/>
                    <a:pt x="5092759" y="270297"/>
                    <a:pt x="5082201" y="277212"/>
                  </a:cubicBezTo>
                  <a:cubicBezTo>
                    <a:pt x="5054047" y="263381"/>
                    <a:pt x="5029411" y="253009"/>
                    <a:pt x="5015334" y="228805"/>
                  </a:cubicBezTo>
                  <a:cubicBezTo>
                    <a:pt x="5004776" y="225348"/>
                    <a:pt x="4980140" y="239178"/>
                    <a:pt x="4983660" y="225348"/>
                  </a:cubicBezTo>
                  <a:cubicBezTo>
                    <a:pt x="4976621" y="194229"/>
                    <a:pt x="5032930" y="225348"/>
                    <a:pt x="5036450" y="204602"/>
                  </a:cubicBezTo>
                  <a:close/>
                  <a:moveTo>
                    <a:pt x="6032864" y="203712"/>
                  </a:moveTo>
                  <a:cubicBezTo>
                    <a:pt x="6057759" y="213986"/>
                    <a:pt x="6032864" y="210562"/>
                    <a:pt x="6032864" y="227685"/>
                  </a:cubicBezTo>
                  <a:cubicBezTo>
                    <a:pt x="6011526" y="227685"/>
                    <a:pt x="5983075" y="234535"/>
                    <a:pt x="5972406" y="224261"/>
                  </a:cubicBezTo>
                  <a:cubicBezTo>
                    <a:pt x="5983075" y="207137"/>
                    <a:pt x="6018639" y="217411"/>
                    <a:pt x="6032864" y="203712"/>
                  </a:cubicBezTo>
                  <a:close/>
                  <a:moveTo>
                    <a:pt x="5814739" y="180005"/>
                  </a:moveTo>
                  <a:cubicBezTo>
                    <a:pt x="5818296" y="193866"/>
                    <a:pt x="5804070" y="186935"/>
                    <a:pt x="5804070" y="197331"/>
                  </a:cubicBezTo>
                  <a:cubicBezTo>
                    <a:pt x="5804070" y="200796"/>
                    <a:pt x="5793401" y="214657"/>
                    <a:pt x="5782732" y="218123"/>
                  </a:cubicBezTo>
                  <a:cubicBezTo>
                    <a:pt x="5768507" y="225053"/>
                    <a:pt x="5772063" y="204262"/>
                    <a:pt x="5768507" y="204262"/>
                  </a:cubicBezTo>
                  <a:cubicBezTo>
                    <a:pt x="5768507" y="204262"/>
                    <a:pt x="5757838" y="211192"/>
                    <a:pt x="5750725" y="211192"/>
                  </a:cubicBezTo>
                  <a:cubicBezTo>
                    <a:pt x="5747168" y="211192"/>
                    <a:pt x="5743612" y="197331"/>
                    <a:pt x="5736499" y="197331"/>
                  </a:cubicBezTo>
                  <a:cubicBezTo>
                    <a:pt x="5732943" y="180005"/>
                    <a:pt x="5761394" y="197331"/>
                    <a:pt x="5768507" y="190401"/>
                  </a:cubicBezTo>
                  <a:cubicBezTo>
                    <a:pt x="5772063" y="190401"/>
                    <a:pt x="5768507" y="183470"/>
                    <a:pt x="5768507" y="183470"/>
                  </a:cubicBezTo>
                  <a:cubicBezTo>
                    <a:pt x="5786289" y="180005"/>
                    <a:pt x="5793401" y="183470"/>
                    <a:pt x="5814739" y="180005"/>
                  </a:cubicBezTo>
                  <a:close/>
                  <a:moveTo>
                    <a:pt x="6102803" y="179666"/>
                  </a:moveTo>
                  <a:cubicBezTo>
                    <a:pt x="6109915" y="189828"/>
                    <a:pt x="6145479" y="172892"/>
                    <a:pt x="6138366" y="196602"/>
                  </a:cubicBezTo>
                  <a:cubicBezTo>
                    <a:pt x="6120584" y="196602"/>
                    <a:pt x="6102803" y="196602"/>
                    <a:pt x="6085021" y="196602"/>
                  </a:cubicBezTo>
                  <a:cubicBezTo>
                    <a:pt x="6074352" y="176279"/>
                    <a:pt x="6106359" y="193215"/>
                    <a:pt x="6102803" y="179666"/>
                  </a:cubicBezTo>
                  <a:close/>
                  <a:moveTo>
                    <a:pt x="6209669" y="164324"/>
                  </a:moveTo>
                  <a:cubicBezTo>
                    <a:pt x="6212399" y="163623"/>
                    <a:pt x="6216111" y="163839"/>
                    <a:pt x="6221352" y="165563"/>
                  </a:cubicBezTo>
                  <a:cubicBezTo>
                    <a:pt x="6217858" y="169012"/>
                    <a:pt x="6214364" y="179358"/>
                    <a:pt x="6214364" y="189705"/>
                  </a:cubicBezTo>
                  <a:cubicBezTo>
                    <a:pt x="6200388" y="186256"/>
                    <a:pt x="6196894" y="196602"/>
                    <a:pt x="6189906" y="196602"/>
                  </a:cubicBezTo>
                  <a:cubicBezTo>
                    <a:pt x="6175930" y="189705"/>
                    <a:pt x="6154966" y="196602"/>
                    <a:pt x="6154966" y="179358"/>
                  </a:cubicBezTo>
                  <a:cubicBezTo>
                    <a:pt x="6175930" y="179358"/>
                    <a:pt x="6182918" y="162115"/>
                    <a:pt x="6196894" y="179358"/>
                  </a:cubicBezTo>
                  <a:cubicBezTo>
                    <a:pt x="6202135" y="176772"/>
                    <a:pt x="6201480" y="166426"/>
                    <a:pt x="6209669" y="164324"/>
                  </a:cubicBezTo>
                  <a:close/>
                  <a:moveTo>
                    <a:pt x="7043144" y="151552"/>
                  </a:moveTo>
                  <a:cubicBezTo>
                    <a:pt x="7036092" y="169334"/>
                    <a:pt x="7057248" y="158665"/>
                    <a:pt x="7064300" y="165777"/>
                  </a:cubicBezTo>
                  <a:cubicBezTo>
                    <a:pt x="7067826" y="169334"/>
                    <a:pt x="7050196" y="169334"/>
                    <a:pt x="7050196" y="172890"/>
                  </a:cubicBezTo>
                  <a:cubicBezTo>
                    <a:pt x="7046670" y="180003"/>
                    <a:pt x="7074878" y="176446"/>
                    <a:pt x="7067826" y="204897"/>
                  </a:cubicBezTo>
                  <a:cubicBezTo>
                    <a:pt x="7050196" y="208454"/>
                    <a:pt x="7018463" y="197785"/>
                    <a:pt x="7018463" y="219123"/>
                  </a:cubicBezTo>
                  <a:cubicBezTo>
                    <a:pt x="7004359" y="208454"/>
                    <a:pt x="6979677" y="222679"/>
                    <a:pt x="6951470" y="219123"/>
                  </a:cubicBezTo>
                  <a:cubicBezTo>
                    <a:pt x="6954996" y="208454"/>
                    <a:pt x="6944418" y="204897"/>
                    <a:pt x="6937366" y="204897"/>
                  </a:cubicBezTo>
                  <a:cubicBezTo>
                    <a:pt x="6951470" y="165777"/>
                    <a:pt x="6990255" y="151552"/>
                    <a:pt x="7043144" y="151552"/>
                  </a:cubicBezTo>
                  <a:close/>
                  <a:moveTo>
                    <a:pt x="5972403" y="151552"/>
                  </a:moveTo>
                  <a:cubicBezTo>
                    <a:pt x="5979516" y="151552"/>
                    <a:pt x="5979516" y="155001"/>
                    <a:pt x="5979516" y="158449"/>
                  </a:cubicBezTo>
                  <a:cubicBezTo>
                    <a:pt x="5986629" y="168796"/>
                    <a:pt x="6007967" y="168796"/>
                    <a:pt x="5993742" y="182591"/>
                  </a:cubicBezTo>
                  <a:cubicBezTo>
                    <a:pt x="5972403" y="189488"/>
                    <a:pt x="5983072" y="161898"/>
                    <a:pt x="5958178" y="172244"/>
                  </a:cubicBezTo>
                  <a:cubicBezTo>
                    <a:pt x="5936840" y="161898"/>
                    <a:pt x="5986629" y="172244"/>
                    <a:pt x="5972403" y="151552"/>
                  </a:cubicBezTo>
                  <a:close/>
                  <a:moveTo>
                    <a:pt x="1976141" y="151552"/>
                  </a:moveTo>
                  <a:cubicBezTo>
                    <a:pt x="1986637" y="162046"/>
                    <a:pt x="2004129" y="162046"/>
                    <a:pt x="2007628" y="179537"/>
                  </a:cubicBezTo>
                  <a:cubicBezTo>
                    <a:pt x="2021622" y="172540"/>
                    <a:pt x="2025121" y="183035"/>
                    <a:pt x="2028619" y="183035"/>
                  </a:cubicBezTo>
                  <a:cubicBezTo>
                    <a:pt x="2032118" y="186533"/>
                    <a:pt x="2039115" y="183035"/>
                    <a:pt x="2042613" y="183035"/>
                  </a:cubicBezTo>
                  <a:cubicBezTo>
                    <a:pt x="2042613" y="186533"/>
                    <a:pt x="2042613" y="197027"/>
                    <a:pt x="2049610" y="190031"/>
                  </a:cubicBezTo>
                  <a:cubicBezTo>
                    <a:pt x="2060106" y="179537"/>
                    <a:pt x="2056608" y="197027"/>
                    <a:pt x="2067103" y="204023"/>
                  </a:cubicBezTo>
                  <a:cubicBezTo>
                    <a:pt x="2070603" y="207521"/>
                    <a:pt x="2081098" y="200525"/>
                    <a:pt x="2088095" y="204023"/>
                  </a:cubicBezTo>
                  <a:cubicBezTo>
                    <a:pt x="2091594" y="207521"/>
                    <a:pt x="2102089" y="225012"/>
                    <a:pt x="2126579" y="218016"/>
                  </a:cubicBezTo>
                  <a:cubicBezTo>
                    <a:pt x="2126579" y="225012"/>
                    <a:pt x="2126579" y="228510"/>
                    <a:pt x="2126579" y="235506"/>
                  </a:cubicBezTo>
                  <a:cubicBezTo>
                    <a:pt x="2130078" y="239004"/>
                    <a:pt x="2140573" y="232008"/>
                    <a:pt x="2147570" y="235506"/>
                  </a:cubicBezTo>
                  <a:cubicBezTo>
                    <a:pt x="2147570" y="239004"/>
                    <a:pt x="2144072" y="249498"/>
                    <a:pt x="2147570" y="249498"/>
                  </a:cubicBezTo>
                  <a:cubicBezTo>
                    <a:pt x="2154567" y="256494"/>
                    <a:pt x="2172060" y="263491"/>
                    <a:pt x="2186054" y="277483"/>
                  </a:cubicBezTo>
                  <a:cubicBezTo>
                    <a:pt x="2186054" y="280981"/>
                    <a:pt x="2182556" y="294973"/>
                    <a:pt x="2179057" y="294973"/>
                  </a:cubicBezTo>
                  <a:cubicBezTo>
                    <a:pt x="2172060" y="298471"/>
                    <a:pt x="2165063" y="287977"/>
                    <a:pt x="2165063" y="287977"/>
                  </a:cubicBezTo>
                  <a:cubicBezTo>
                    <a:pt x="2154567" y="294973"/>
                    <a:pt x="2147570" y="305468"/>
                    <a:pt x="2133576" y="308966"/>
                  </a:cubicBezTo>
                  <a:cubicBezTo>
                    <a:pt x="2126579" y="308966"/>
                    <a:pt x="2126579" y="315962"/>
                    <a:pt x="2126579" y="322958"/>
                  </a:cubicBezTo>
                  <a:cubicBezTo>
                    <a:pt x="2116083" y="319460"/>
                    <a:pt x="2112585" y="326456"/>
                    <a:pt x="2112585" y="333452"/>
                  </a:cubicBezTo>
                  <a:cubicBezTo>
                    <a:pt x="2091594" y="336950"/>
                    <a:pt x="2088095" y="319460"/>
                    <a:pt x="2074101" y="333452"/>
                  </a:cubicBezTo>
                  <a:cubicBezTo>
                    <a:pt x="2067103" y="336950"/>
                    <a:pt x="2070603" y="340448"/>
                    <a:pt x="2074101" y="340448"/>
                  </a:cubicBezTo>
                  <a:cubicBezTo>
                    <a:pt x="2070603" y="364935"/>
                    <a:pt x="2049610" y="322958"/>
                    <a:pt x="2049610" y="347445"/>
                  </a:cubicBezTo>
                  <a:cubicBezTo>
                    <a:pt x="2042613" y="347445"/>
                    <a:pt x="2042613" y="340448"/>
                    <a:pt x="2042613" y="333452"/>
                  </a:cubicBezTo>
                  <a:cubicBezTo>
                    <a:pt x="2028619" y="347445"/>
                    <a:pt x="2021622" y="329954"/>
                    <a:pt x="2004129" y="333452"/>
                  </a:cubicBezTo>
                  <a:cubicBezTo>
                    <a:pt x="2004129" y="322958"/>
                    <a:pt x="1997132" y="322958"/>
                    <a:pt x="1990135" y="322958"/>
                  </a:cubicBezTo>
                  <a:cubicBezTo>
                    <a:pt x="1990135" y="312464"/>
                    <a:pt x="2007628" y="319460"/>
                    <a:pt x="2007628" y="308966"/>
                  </a:cubicBezTo>
                  <a:cubicBezTo>
                    <a:pt x="2011126" y="294973"/>
                    <a:pt x="1986637" y="305468"/>
                    <a:pt x="1976141" y="301970"/>
                  </a:cubicBezTo>
                  <a:cubicBezTo>
                    <a:pt x="1972643" y="284479"/>
                    <a:pt x="1986637" y="291475"/>
                    <a:pt x="1997132" y="287977"/>
                  </a:cubicBezTo>
                  <a:cubicBezTo>
                    <a:pt x="1997132" y="287977"/>
                    <a:pt x="2007628" y="277483"/>
                    <a:pt x="2007628" y="277483"/>
                  </a:cubicBezTo>
                  <a:cubicBezTo>
                    <a:pt x="2014625" y="273985"/>
                    <a:pt x="2018124" y="284479"/>
                    <a:pt x="2028619" y="280981"/>
                  </a:cubicBezTo>
                  <a:cubicBezTo>
                    <a:pt x="2028619" y="270487"/>
                    <a:pt x="2021622" y="270487"/>
                    <a:pt x="2021622" y="263491"/>
                  </a:cubicBezTo>
                  <a:cubicBezTo>
                    <a:pt x="2014625" y="266989"/>
                    <a:pt x="1976141" y="263491"/>
                    <a:pt x="1962147" y="277483"/>
                  </a:cubicBezTo>
                  <a:cubicBezTo>
                    <a:pt x="1951651" y="287977"/>
                    <a:pt x="1962147" y="273985"/>
                    <a:pt x="1944654" y="270487"/>
                  </a:cubicBezTo>
                  <a:cubicBezTo>
                    <a:pt x="1923663" y="263491"/>
                    <a:pt x="1909669" y="273985"/>
                    <a:pt x="1930660" y="256494"/>
                  </a:cubicBezTo>
                  <a:cubicBezTo>
                    <a:pt x="1930660" y="242502"/>
                    <a:pt x="1909669" y="252996"/>
                    <a:pt x="1906170" y="242502"/>
                  </a:cubicBezTo>
                  <a:cubicBezTo>
                    <a:pt x="1913167" y="228510"/>
                    <a:pt x="1927162" y="211019"/>
                    <a:pt x="1899173" y="225012"/>
                  </a:cubicBezTo>
                  <a:cubicBezTo>
                    <a:pt x="1899173" y="214517"/>
                    <a:pt x="1906170" y="211019"/>
                    <a:pt x="1916666" y="211019"/>
                  </a:cubicBezTo>
                  <a:cubicBezTo>
                    <a:pt x="1923663" y="207521"/>
                    <a:pt x="1923663" y="197027"/>
                    <a:pt x="1930660" y="197027"/>
                  </a:cubicBezTo>
                  <a:cubicBezTo>
                    <a:pt x="1941156" y="197027"/>
                    <a:pt x="1930660" y="183035"/>
                    <a:pt x="1937657" y="179537"/>
                  </a:cubicBezTo>
                  <a:cubicBezTo>
                    <a:pt x="1937657" y="176039"/>
                    <a:pt x="1948153" y="179537"/>
                    <a:pt x="1951651" y="179537"/>
                  </a:cubicBezTo>
                  <a:cubicBezTo>
                    <a:pt x="1958648" y="176039"/>
                    <a:pt x="1955150" y="165544"/>
                    <a:pt x="1962147" y="165544"/>
                  </a:cubicBezTo>
                  <a:cubicBezTo>
                    <a:pt x="1965645" y="158548"/>
                    <a:pt x="1976141" y="162046"/>
                    <a:pt x="1976141" y="151552"/>
                  </a:cubicBezTo>
                  <a:close/>
                  <a:moveTo>
                    <a:pt x="2564293" y="33715"/>
                  </a:moveTo>
                  <a:cubicBezTo>
                    <a:pt x="2566055" y="34155"/>
                    <a:pt x="2567817" y="35914"/>
                    <a:pt x="2567817" y="37672"/>
                  </a:cubicBezTo>
                  <a:cubicBezTo>
                    <a:pt x="2596014" y="44707"/>
                    <a:pt x="2641835" y="34155"/>
                    <a:pt x="2673556" y="37672"/>
                  </a:cubicBezTo>
                  <a:cubicBezTo>
                    <a:pt x="2673556" y="37672"/>
                    <a:pt x="2670031" y="51742"/>
                    <a:pt x="2673556" y="51742"/>
                  </a:cubicBezTo>
                  <a:cubicBezTo>
                    <a:pt x="2722901" y="51742"/>
                    <a:pt x="2726426" y="41190"/>
                    <a:pt x="2782820" y="44707"/>
                  </a:cubicBezTo>
                  <a:cubicBezTo>
                    <a:pt x="2772246" y="58777"/>
                    <a:pt x="2782820" y="55260"/>
                    <a:pt x="2782820" y="72847"/>
                  </a:cubicBezTo>
                  <a:cubicBezTo>
                    <a:pt x="2800443" y="72847"/>
                    <a:pt x="2818066" y="72847"/>
                    <a:pt x="2835689" y="72847"/>
                  </a:cubicBezTo>
                  <a:cubicBezTo>
                    <a:pt x="2835689" y="83400"/>
                    <a:pt x="2828640" y="86917"/>
                    <a:pt x="2828640" y="97470"/>
                  </a:cubicBezTo>
                  <a:cubicBezTo>
                    <a:pt x="2825115" y="100987"/>
                    <a:pt x="2814541" y="93952"/>
                    <a:pt x="2811017" y="97470"/>
                  </a:cubicBezTo>
                  <a:cubicBezTo>
                    <a:pt x="2807492" y="100987"/>
                    <a:pt x="2811017" y="111540"/>
                    <a:pt x="2811017" y="111540"/>
                  </a:cubicBezTo>
                  <a:cubicBezTo>
                    <a:pt x="2800443" y="115058"/>
                    <a:pt x="2786344" y="118575"/>
                    <a:pt x="2782820" y="111540"/>
                  </a:cubicBezTo>
                  <a:cubicBezTo>
                    <a:pt x="2775770" y="108023"/>
                    <a:pt x="2779295" y="122093"/>
                    <a:pt x="2775770" y="125610"/>
                  </a:cubicBezTo>
                  <a:cubicBezTo>
                    <a:pt x="2768721" y="129128"/>
                    <a:pt x="2751098" y="118575"/>
                    <a:pt x="2751098" y="132645"/>
                  </a:cubicBezTo>
                  <a:cubicBezTo>
                    <a:pt x="2729950" y="129128"/>
                    <a:pt x="2698229" y="122093"/>
                    <a:pt x="2684130" y="143198"/>
                  </a:cubicBezTo>
                  <a:cubicBezTo>
                    <a:pt x="2691179" y="160785"/>
                    <a:pt x="2719377" y="143198"/>
                    <a:pt x="2726426" y="136163"/>
                  </a:cubicBezTo>
                  <a:cubicBezTo>
                    <a:pt x="2733475" y="139680"/>
                    <a:pt x="2722901" y="146715"/>
                    <a:pt x="2726426" y="157268"/>
                  </a:cubicBezTo>
                  <a:cubicBezTo>
                    <a:pt x="2701753" y="157268"/>
                    <a:pt x="2687655" y="167820"/>
                    <a:pt x="2666507" y="171338"/>
                  </a:cubicBezTo>
                  <a:cubicBezTo>
                    <a:pt x="2655933" y="174856"/>
                    <a:pt x="2648884" y="181891"/>
                    <a:pt x="2645359" y="188926"/>
                  </a:cubicBezTo>
                  <a:cubicBezTo>
                    <a:pt x="2641835" y="192443"/>
                    <a:pt x="2631261" y="188926"/>
                    <a:pt x="2627736" y="188926"/>
                  </a:cubicBezTo>
                  <a:cubicBezTo>
                    <a:pt x="2620687" y="192443"/>
                    <a:pt x="2624212" y="199478"/>
                    <a:pt x="2620687" y="202996"/>
                  </a:cubicBezTo>
                  <a:cubicBezTo>
                    <a:pt x="2613638" y="206513"/>
                    <a:pt x="2599539" y="195961"/>
                    <a:pt x="2599539" y="210031"/>
                  </a:cubicBezTo>
                  <a:cubicBezTo>
                    <a:pt x="2599539" y="220583"/>
                    <a:pt x="2581916" y="213548"/>
                    <a:pt x="2581916" y="224101"/>
                  </a:cubicBezTo>
                  <a:cubicBezTo>
                    <a:pt x="2578392" y="238171"/>
                    <a:pt x="2560768" y="227618"/>
                    <a:pt x="2553719" y="234653"/>
                  </a:cubicBezTo>
                  <a:cubicBezTo>
                    <a:pt x="2546670" y="245206"/>
                    <a:pt x="2529047" y="241688"/>
                    <a:pt x="2514948" y="248724"/>
                  </a:cubicBezTo>
                  <a:cubicBezTo>
                    <a:pt x="2511424" y="248724"/>
                    <a:pt x="2514948" y="255759"/>
                    <a:pt x="2507899" y="255759"/>
                  </a:cubicBezTo>
                  <a:cubicBezTo>
                    <a:pt x="2490276" y="255759"/>
                    <a:pt x="2500850" y="262794"/>
                    <a:pt x="2493800" y="269829"/>
                  </a:cubicBezTo>
                  <a:cubicBezTo>
                    <a:pt x="2493800" y="269829"/>
                    <a:pt x="2490276" y="269829"/>
                    <a:pt x="2486751" y="269829"/>
                  </a:cubicBezTo>
                  <a:cubicBezTo>
                    <a:pt x="2483227" y="269829"/>
                    <a:pt x="2469125" y="280381"/>
                    <a:pt x="2447977" y="276864"/>
                  </a:cubicBezTo>
                  <a:cubicBezTo>
                    <a:pt x="2451502" y="283899"/>
                    <a:pt x="2476174" y="287416"/>
                    <a:pt x="2447977" y="287416"/>
                  </a:cubicBezTo>
                  <a:cubicBezTo>
                    <a:pt x="2451502" y="301486"/>
                    <a:pt x="2483227" y="290934"/>
                    <a:pt x="2476174" y="315557"/>
                  </a:cubicBezTo>
                  <a:cubicBezTo>
                    <a:pt x="2462075" y="301486"/>
                    <a:pt x="2462075" y="315557"/>
                    <a:pt x="2462075" y="333144"/>
                  </a:cubicBezTo>
                  <a:cubicBezTo>
                    <a:pt x="2447977" y="315557"/>
                    <a:pt x="2440927" y="340179"/>
                    <a:pt x="2430354" y="347214"/>
                  </a:cubicBezTo>
                  <a:cubicBezTo>
                    <a:pt x="2416254" y="354249"/>
                    <a:pt x="2398633" y="347214"/>
                    <a:pt x="2388058" y="361284"/>
                  </a:cubicBezTo>
                  <a:cubicBezTo>
                    <a:pt x="2384533" y="368319"/>
                    <a:pt x="2395108" y="364802"/>
                    <a:pt x="2395108" y="368319"/>
                  </a:cubicBezTo>
                  <a:cubicBezTo>
                    <a:pt x="2398633" y="371837"/>
                    <a:pt x="2373960" y="378872"/>
                    <a:pt x="2388058" y="378872"/>
                  </a:cubicBezTo>
                  <a:cubicBezTo>
                    <a:pt x="2381009" y="399977"/>
                    <a:pt x="2345763" y="385907"/>
                    <a:pt x="2338714" y="407012"/>
                  </a:cubicBezTo>
                  <a:cubicBezTo>
                    <a:pt x="2349288" y="417565"/>
                    <a:pt x="2366911" y="421082"/>
                    <a:pt x="2388058" y="421082"/>
                  </a:cubicBezTo>
                  <a:cubicBezTo>
                    <a:pt x="2395108" y="442187"/>
                    <a:pt x="2356336" y="424600"/>
                    <a:pt x="2356336" y="438670"/>
                  </a:cubicBezTo>
                  <a:cubicBezTo>
                    <a:pt x="2356336" y="449222"/>
                    <a:pt x="2349288" y="438670"/>
                    <a:pt x="2342238" y="438670"/>
                  </a:cubicBezTo>
                  <a:cubicBezTo>
                    <a:pt x="2328140" y="438670"/>
                    <a:pt x="2321091" y="459775"/>
                    <a:pt x="2303468" y="452740"/>
                  </a:cubicBezTo>
                  <a:cubicBezTo>
                    <a:pt x="2299942" y="445705"/>
                    <a:pt x="2289369" y="445705"/>
                    <a:pt x="2292893" y="431635"/>
                  </a:cubicBezTo>
                  <a:cubicBezTo>
                    <a:pt x="2257648" y="428117"/>
                    <a:pt x="2236499" y="438670"/>
                    <a:pt x="2204778" y="431635"/>
                  </a:cubicBezTo>
                  <a:cubicBezTo>
                    <a:pt x="2204778" y="431635"/>
                    <a:pt x="2197729" y="424600"/>
                    <a:pt x="2197729" y="424600"/>
                  </a:cubicBezTo>
                  <a:cubicBezTo>
                    <a:pt x="2187155" y="424600"/>
                    <a:pt x="2183630" y="438670"/>
                    <a:pt x="2173056" y="438670"/>
                  </a:cubicBezTo>
                  <a:cubicBezTo>
                    <a:pt x="2141335" y="442187"/>
                    <a:pt x="2116663" y="431635"/>
                    <a:pt x="2081416" y="424600"/>
                  </a:cubicBezTo>
                  <a:cubicBezTo>
                    <a:pt x="2091990" y="414047"/>
                    <a:pt x="2106088" y="407012"/>
                    <a:pt x="2127236" y="407012"/>
                  </a:cubicBezTo>
                  <a:cubicBezTo>
                    <a:pt x="2141335" y="403495"/>
                    <a:pt x="2127236" y="378872"/>
                    <a:pt x="2141335" y="371837"/>
                  </a:cubicBezTo>
                  <a:cubicBezTo>
                    <a:pt x="2158957" y="378872"/>
                    <a:pt x="2155434" y="364802"/>
                    <a:pt x="2173056" y="368319"/>
                  </a:cubicBezTo>
                  <a:cubicBezTo>
                    <a:pt x="2173056" y="389425"/>
                    <a:pt x="2197729" y="385907"/>
                    <a:pt x="2218876" y="385907"/>
                  </a:cubicBezTo>
                  <a:cubicBezTo>
                    <a:pt x="2232975" y="382389"/>
                    <a:pt x="2211828" y="375354"/>
                    <a:pt x="2225926" y="368319"/>
                  </a:cubicBezTo>
                  <a:cubicBezTo>
                    <a:pt x="2222400" y="350732"/>
                    <a:pt x="2187155" y="371837"/>
                    <a:pt x="2197729" y="340179"/>
                  </a:cubicBezTo>
                  <a:cubicBezTo>
                    <a:pt x="2173056" y="347214"/>
                    <a:pt x="2162482" y="357767"/>
                    <a:pt x="2134285" y="347214"/>
                  </a:cubicBezTo>
                  <a:cubicBezTo>
                    <a:pt x="2137810" y="333144"/>
                    <a:pt x="2151908" y="329627"/>
                    <a:pt x="2166006" y="326109"/>
                  </a:cubicBezTo>
                  <a:cubicBezTo>
                    <a:pt x="2173056" y="322592"/>
                    <a:pt x="2180105" y="315557"/>
                    <a:pt x="2187155" y="308521"/>
                  </a:cubicBezTo>
                  <a:cubicBezTo>
                    <a:pt x="2194204" y="308521"/>
                    <a:pt x="2197729" y="305004"/>
                    <a:pt x="2197729" y="301486"/>
                  </a:cubicBezTo>
                  <a:cubicBezTo>
                    <a:pt x="2215352" y="297969"/>
                    <a:pt x="2225926" y="301486"/>
                    <a:pt x="2232975" y="308521"/>
                  </a:cubicBezTo>
                  <a:cubicBezTo>
                    <a:pt x="2240024" y="305004"/>
                    <a:pt x="2247073" y="297969"/>
                    <a:pt x="2250598" y="287416"/>
                  </a:cubicBezTo>
                  <a:cubicBezTo>
                    <a:pt x="2254123" y="276864"/>
                    <a:pt x="2236499" y="287416"/>
                    <a:pt x="2232975" y="280381"/>
                  </a:cubicBezTo>
                  <a:cubicBezTo>
                    <a:pt x="2229451" y="280381"/>
                    <a:pt x="2225926" y="266311"/>
                    <a:pt x="2225926" y="262794"/>
                  </a:cubicBezTo>
                  <a:cubicBezTo>
                    <a:pt x="2222400" y="259276"/>
                    <a:pt x="2215352" y="255759"/>
                    <a:pt x="2218876" y="248724"/>
                  </a:cubicBezTo>
                  <a:cubicBezTo>
                    <a:pt x="2215352" y="252241"/>
                    <a:pt x="2208303" y="255759"/>
                    <a:pt x="2197729" y="255759"/>
                  </a:cubicBezTo>
                  <a:cubicBezTo>
                    <a:pt x="2201254" y="241688"/>
                    <a:pt x="2197729" y="234653"/>
                    <a:pt x="2187155" y="234653"/>
                  </a:cubicBezTo>
                  <a:cubicBezTo>
                    <a:pt x="2190679" y="224101"/>
                    <a:pt x="2197729" y="213548"/>
                    <a:pt x="2218876" y="217066"/>
                  </a:cubicBezTo>
                  <a:cubicBezTo>
                    <a:pt x="2236499" y="213548"/>
                    <a:pt x="2232975" y="238171"/>
                    <a:pt x="2257648" y="227618"/>
                  </a:cubicBezTo>
                  <a:cubicBezTo>
                    <a:pt x="2257648" y="238171"/>
                    <a:pt x="2261172" y="241688"/>
                    <a:pt x="2264697" y="241688"/>
                  </a:cubicBezTo>
                  <a:cubicBezTo>
                    <a:pt x="2285845" y="248724"/>
                    <a:pt x="2275270" y="220583"/>
                    <a:pt x="2285845" y="217066"/>
                  </a:cubicBezTo>
                  <a:cubicBezTo>
                    <a:pt x="2317566" y="210031"/>
                    <a:pt x="2345763" y="199478"/>
                    <a:pt x="2363386" y="178373"/>
                  </a:cubicBezTo>
                  <a:cubicBezTo>
                    <a:pt x="2363386" y="160785"/>
                    <a:pt x="2352812" y="185408"/>
                    <a:pt x="2338714" y="178373"/>
                  </a:cubicBezTo>
                  <a:cubicBezTo>
                    <a:pt x="2328140" y="185408"/>
                    <a:pt x="2310516" y="185408"/>
                    <a:pt x="2303468" y="195961"/>
                  </a:cubicBezTo>
                  <a:cubicBezTo>
                    <a:pt x="2285845" y="192443"/>
                    <a:pt x="2254123" y="199478"/>
                    <a:pt x="2225926" y="195961"/>
                  </a:cubicBezTo>
                  <a:cubicBezTo>
                    <a:pt x="2208303" y="195961"/>
                    <a:pt x="2201254" y="185408"/>
                    <a:pt x="2180105" y="195961"/>
                  </a:cubicBezTo>
                  <a:cubicBezTo>
                    <a:pt x="2173056" y="171338"/>
                    <a:pt x="2155434" y="199478"/>
                    <a:pt x="2148384" y="178373"/>
                  </a:cubicBezTo>
                  <a:cubicBezTo>
                    <a:pt x="2137810" y="188926"/>
                    <a:pt x="2120187" y="171338"/>
                    <a:pt x="2095515" y="178373"/>
                  </a:cubicBezTo>
                  <a:cubicBezTo>
                    <a:pt x="2099040" y="157268"/>
                    <a:pt x="2074367" y="167820"/>
                    <a:pt x="2067318" y="157268"/>
                  </a:cubicBezTo>
                  <a:cubicBezTo>
                    <a:pt x="2063792" y="139680"/>
                    <a:pt x="2081416" y="143198"/>
                    <a:pt x="2088464" y="136163"/>
                  </a:cubicBezTo>
                  <a:cubicBezTo>
                    <a:pt x="2088464" y="118575"/>
                    <a:pt x="2046170" y="146715"/>
                    <a:pt x="2053219" y="118575"/>
                  </a:cubicBezTo>
                  <a:cubicBezTo>
                    <a:pt x="2084941" y="108023"/>
                    <a:pt x="2134285" y="104505"/>
                    <a:pt x="2180105" y="97470"/>
                  </a:cubicBezTo>
                  <a:cubicBezTo>
                    <a:pt x="2187155" y="97470"/>
                    <a:pt x="2183630" y="90435"/>
                    <a:pt x="2187155" y="83400"/>
                  </a:cubicBezTo>
                  <a:cubicBezTo>
                    <a:pt x="2218876" y="90435"/>
                    <a:pt x="2247073" y="76365"/>
                    <a:pt x="2264697" y="83400"/>
                  </a:cubicBezTo>
                  <a:cubicBezTo>
                    <a:pt x="2271746" y="79882"/>
                    <a:pt x="2275270" y="72847"/>
                    <a:pt x="2278795" y="65812"/>
                  </a:cubicBezTo>
                  <a:cubicBezTo>
                    <a:pt x="2317566" y="62295"/>
                    <a:pt x="2352812" y="51742"/>
                    <a:pt x="2384533" y="58777"/>
                  </a:cubicBezTo>
                  <a:cubicBezTo>
                    <a:pt x="2388058" y="58777"/>
                    <a:pt x="2388058" y="51742"/>
                    <a:pt x="2388058" y="44707"/>
                  </a:cubicBezTo>
                  <a:cubicBezTo>
                    <a:pt x="2416254" y="48225"/>
                    <a:pt x="2451502" y="41190"/>
                    <a:pt x="2469125" y="51742"/>
                  </a:cubicBezTo>
                  <a:cubicBezTo>
                    <a:pt x="2472649" y="41190"/>
                    <a:pt x="2500850" y="51742"/>
                    <a:pt x="2500850" y="37672"/>
                  </a:cubicBezTo>
                  <a:cubicBezTo>
                    <a:pt x="2518473" y="44707"/>
                    <a:pt x="2543145" y="48225"/>
                    <a:pt x="2567817" y="44707"/>
                  </a:cubicBezTo>
                  <a:cubicBezTo>
                    <a:pt x="2567817" y="41190"/>
                    <a:pt x="2564293" y="41190"/>
                    <a:pt x="2560768" y="37672"/>
                  </a:cubicBezTo>
                  <a:cubicBezTo>
                    <a:pt x="2560768" y="34155"/>
                    <a:pt x="2562531" y="33275"/>
                    <a:pt x="2564293" y="33715"/>
                  </a:cubicBezTo>
                  <a:close/>
                  <a:moveTo>
                    <a:pt x="3510810" y="957"/>
                  </a:moveTo>
                  <a:cubicBezTo>
                    <a:pt x="3524890" y="957"/>
                    <a:pt x="3542491" y="11501"/>
                    <a:pt x="3570652" y="7986"/>
                  </a:cubicBezTo>
                  <a:cubicBezTo>
                    <a:pt x="3588253" y="4472"/>
                    <a:pt x="3630495" y="-2558"/>
                    <a:pt x="3669216" y="957"/>
                  </a:cubicBezTo>
                  <a:cubicBezTo>
                    <a:pt x="3679776" y="957"/>
                    <a:pt x="3679776" y="7986"/>
                    <a:pt x="3690337" y="7986"/>
                  </a:cubicBezTo>
                  <a:cubicBezTo>
                    <a:pt x="3725538" y="15016"/>
                    <a:pt x="3760739" y="957"/>
                    <a:pt x="3760739" y="36105"/>
                  </a:cubicBezTo>
                  <a:cubicBezTo>
                    <a:pt x="3778340" y="39620"/>
                    <a:pt x="3778340" y="25560"/>
                    <a:pt x="3792421" y="29075"/>
                  </a:cubicBezTo>
                  <a:cubicBezTo>
                    <a:pt x="3792421" y="50164"/>
                    <a:pt x="3817062" y="43134"/>
                    <a:pt x="3827622" y="53679"/>
                  </a:cubicBezTo>
                  <a:cubicBezTo>
                    <a:pt x="3845223" y="60708"/>
                    <a:pt x="3845223" y="46649"/>
                    <a:pt x="3859303" y="46649"/>
                  </a:cubicBezTo>
                  <a:cubicBezTo>
                    <a:pt x="3852263" y="71253"/>
                    <a:pt x="3883944" y="57194"/>
                    <a:pt x="3898025" y="60708"/>
                  </a:cubicBezTo>
                  <a:cubicBezTo>
                    <a:pt x="3887464" y="74767"/>
                    <a:pt x="3887464" y="64223"/>
                    <a:pt x="3890985" y="85312"/>
                  </a:cubicBezTo>
                  <a:cubicBezTo>
                    <a:pt x="3883944" y="78282"/>
                    <a:pt x="3876904" y="81797"/>
                    <a:pt x="3880424" y="92341"/>
                  </a:cubicBezTo>
                  <a:cubicBezTo>
                    <a:pt x="3810021" y="99371"/>
                    <a:pt x="3725538" y="102886"/>
                    <a:pt x="3676256" y="106401"/>
                  </a:cubicBezTo>
                  <a:cubicBezTo>
                    <a:pt x="3669216" y="106401"/>
                    <a:pt x="3669216" y="109915"/>
                    <a:pt x="3669216" y="113430"/>
                  </a:cubicBezTo>
                  <a:cubicBezTo>
                    <a:pt x="3662176" y="113430"/>
                    <a:pt x="3665696" y="106401"/>
                    <a:pt x="3669216" y="106401"/>
                  </a:cubicBezTo>
                  <a:cubicBezTo>
                    <a:pt x="3672736" y="102886"/>
                    <a:pt x="3658656" y="99371"/>
                    <a:pt x="3655135" y="99371"/>
                  </a:cubicBezTo>
                  <a:cubicBezTo>
                    <a:pt x="3655135" y="102886"/>
                    <a:pt x="3658656" y="113430"/>
                    <a:pt x="3655135" y="113430"/>
                  </a:cubicBezTo>
                  <a:cubicBezTo>
                    <a:pt x="3644575" y="116945"/>
                    <a:pt x="3630495" y="109915"/>
                    <a:pt x="3623454" y="120460"/>
                  </a:cubicBezTo>
                  <a:cubicBezTo>
                    <a:pt x="3623454" y="127489"/>
                    <a:pt x="3637535" y="123975"/>
                    <a:pt x="3637535" y="134519"/>
                  </a:cubicBezTo>
                  <a:cubicBezTo>
                    <a:pt x="3644575" y="138034"/>
                    <a:pt x="3655135" y="127489"/>
                    <a:pt x="3655135" y="127489"/>
                  </a:cubicBezTo>
                  <a:cubicBezTo>
                    <a:pt x="3665696" y="123975"/>
                    <a:pt x="3665696" y="134519"/>
                    <a:pt x="3676256" y="134519"/>
                  </a:cubicBezTo>
                  <a:cubicBezTo>
                    <a:pt x="3679776" y="131004"/>
                    <a:pt x="3683296" y="127489"/>
                    <a:pt x="3690337" y="127489"/>
                  </a:cubicBezTo>
                  <a:cubicBezTo>
                    <a:pt x="3693857" y="123975"/>
                    <a:pt x="3700897" y="127489"/>
                    <a:pt x="3707937" y="127489"/>
                  </a:cubicBezTo>
                  <a:cubicBezTo>
                    <a:pt x="3732578" y="120460"/>
                    <a:pt x="3760739" y="109915"/>
                    <a:pt x="3781860" y="120460"/>
                  </a:cubicBezTo>
                  <a:cubicBezTo>
                    <a:pt x="3774820" y="134519"/>
                    <a:pt x="3746659" y="123975"/>
                    <a:pt x="3739619" y="138034"/>
                  </a:cubicBezTo>
                  <a:cubicBezTo>
                    <a:pt x="3743139" y="152093"/>
                    <a:pt x="3753699" y="138034"/>
                    <a:pt x="3753699" y="138034"/>
                  </a:cubicBezTo>
                  <a:cubicBezTo>
                    <a:pt x="3767780" y="141549"/>
                    <a:pt x="3767780" y="148578"/>
                    <a:pt x="3785381" y="138034"/>
                  </a:cubicBezTo>
                  <a:cubicBezTo>
                    <a:pt x="3792421" y="138034"/>
                    <a:pt x="3795941" y="134519"/>
                    <a:pt x="3799461" y="134519"/>
                  </a:cubicBezTo>
                  <a:cubicBezTo>
                    <a:pt x="3802981" y="131004"/>
                    <a:pt x="3831142" y="120460"/>
                    <a:pt x="3834662" y="120460"/>
                  </a:cubicBezTo>
                  <a:cubicBezTo>
                    <a:pt x="3845223" y="138034"/>
                    <a:pt x="3827622" y="113430"/>
                    <a:pt x="3838182" y="113430"/>
                  </a:cubicBezTo>
                  <a:cubicBezTo>
                    <a:pt x="3841702" y="113430"/>
                    <a:pt x="3859303" y="113430"/>
                    <a:pt x="3859303" y="113430"/>
                  </a:cubicBezTo>
                  <a:cubicBezTo>
                    <a:pt x="3862823" y="109915"/>
                    <a:pt x="3873384" y="102886"/>
                    <a:pt x="3890985" y="106401"/>
                  </a:cubicBezTo>
                  <a:cubicBezTo>
                    <a:pt x="3890985" y="116945"/>
                    <a:pt x="3894505" y="123975"/>
                    <a:pt x="3883944" y="127489"/>
                  </a:cubicBezTo>
                  <a:cubicBezTo>
                    <a:pt x="3883944" y="131004"/>
                    <a:pt x="3876904" y="134519"/>
                    <a:pt x="3873384" y="138034"/>
                  </a:cubicBezTo>
                  <a:cubicBezTo>
                    <a:pt x="3866343" y="148578"/>
                    <a:pt x="3862823" y="162637"/>
                    <a:pt x="3845223" y="159123"/>
                  </a:cubicBezTo>
                  <a:cubicBezTo>
                    <a:pt x="3848743" y="180211"/>
                    <a:pt x="3859303" y="152093"/>
                    <a:pt x="3873384" y="159123"/>
                  </a:cubicBezTo>
                  <a:cubicBezTo>
                    <a:pt x="3880424" y="162637"/>
                    <a:pt x="3876904" y="148578"/>
                    <a:pt x="3880424" y="145063"/>
                  </a:cubicBezTo>
                  <a:cubicBezTo>
                    <a:pt x="3887464" y="141549"/>
                    <a:pt x="3912105" y="148578"/>
                    <a:pt x="3912105" y="134519"/>
                  </a:cubicBezTo>
                  <a:cubicBezTo>
                    <a:pt x="3926186" y="155608"/>
                    <a:pt x="3968427" y="123975"/>
                    <a:pt x="3978988" y="138034"/>
                  </a:cubicBezTo>
                  <a:cubicBezTo>
                    <a:pt x="3982508" y="134519"/>
                    <a:pt x="3989548" y="127489"/>
                    <a:pt x="3996589" y="120460"/>
                  </a:cubicBezTo>
                  <a:cubicBezTo>
                    <a:pt x="4017709" y="127489"/>
                    <a:pt x="4031790" y="113430"/>
                    <a:pt x="4049391" y="113430"/>
                  </a:cubicBezTo>
                  <a:cubicBezTo>
                    <a:pt x="4045870" y="113430"/>
                    <a:pt x="4052911" y="120460"/>
                    <a:pt x="4056431" y="120460"/>
                  </a:cubicBezTo>
                  <a:cubicBezTo>
                    <a:pt x="4059951" y="120460"/>
                    <a:pt x="4084592" y="116945"/>
                    <a:pt x="4088112" y="120460"/>
                  </a:cubicBezTo>
                  <a:cubicBezTo>
                    <a:pt x="4095152" y="127489"/>
                    <a:pt x="4091632" y="116945"/>
                    <a:pt x="4102193" y="120460"/>
                  </a:cubicBezTo>
                  <a:cubicBezTo>
                    <a:pt x="4112753" y="123975"/>
                    <a:pt x="4126834" y="134519"/>
                    <a:pt x="4140914" y="134519"/>
                  </a:cubicBezTo>
                  <a:cubicBezTo>
                    <a:pt x="4144434" y="145063"/>
                    <a:pt x="4133874" y="141549"/>
                    <a:pt x="4126834" y="145063"/>
                  </a:cubicBezTo>
                  <a:cubicBezTo>
                    <a:pt x="4123314" y="148578"/>
                    <a:pt x="4119793" y="155608"/>
                    <a:pt x="4116273" y="159123"/>
                  </a:cubicBezTo>
                  <a:cubicBezTo>
                    <a:pt x="4098672" y="166152"/>
                    <a:pt x="4070511" y="162637"/>
                    <a:pt x="4070511" y="183726"/>
                  </a:cubicBezTo>
                  <a:cubicBezTo>
                    <a:pt x="4052911" y="183726"/>
                    <a:pt x="4031790" y="183726"/>
                    <a:pt x="4024750" y="190756"/>
                  </a:cubicBezTo>
                  <a:cubicBezTo>
                    <a:pt x="4031790" y="201300"/>
                    <a:pt x="4045870" y="204815"/>
                    <a:pt x="4017709" y="204815"/>
                  </a:cubicBezTo>
                  <a:cubicBezTo>
                    <a:pt x="4017709" y="211845"/>
                    <a:pt x="4028270" y="211845"/>
                    <a:pt x="4035310" y="211845"/>
                  </a:cubicBezTo>
                  <a:cubicBezTo>
                    <a:pt x="4024750" y="229418"/>
                    <a:pt x="3993068" y="225904"/>
                    <a:pt x="3989548" y="250507"/>
                  </a:cubicBezTo>
                  <a:cubicBezTo>
                    <a:pt x="3978988" y="250507"/>
                    <a:pt x="3993068" y="239963"/>
                    <a:pt x="3989548" y="236448"/>
                  </a:cubicBezTo>
                  <a:cubicBezTo>
                    <a:pt x="3986028" y="236448"/>
                    <a:pt x="3968427" y="246992"/>
                    <a:pt x="3957867" y="250507"/>
                  </a:cubicBezTo>
                  <a:cubicBezTo>
                    <a:pt x="3957867" y="257537"/>
                    <a:pt x="3964907" y="254022"/>
                    <a:pt x="3971948" y="257537"/>
                  </a:cubicBezTo>
                  <a:cubicBezTo>
                    <a:pt x="3954347" y="271596"/>
                    <a:pt x="3964907" y="268081"/>
                    <a:pt x="3957867" y="289170"/>
                  </a:cubicBezTo>
                  <a:cubicBezTo>
                    <a:pt x="3957867" y="296200"/>
                    <a:pt x="3933226" y="299714"/>
                    <a:pt x="3929706" y="303229"/>
                  </a:cubicBezTo>
                  <a:cubicBezTo>
                    <a:pt x="3929706" y="306744"/>
                    <a:pt x="3933226" y="320803"/>
                    <a:pt x="3929706" y="324318"/>
                  </a:cubicBezTo>
                  <a:cubicBezTo>
                    <a:pt x="3926186" y="327833"/>
                    <a:pt x="3912105" y="324318"/>
                    <a:pt x="3905065" y="327833"/>
                  </a:cubicBezTo>
                  <a:cubicBezTo>
                    <a:pt x="3908585" y="338377"/>
                    <a:pt x="3915625" y="338377"/>
                    <a:pt x="3919146" y="348922"/>
                  </a:cubicBezTo>
                  <a:cubicBezTo>
                    <a:pt x="3922666" y="362981"/>
                    <a:pt x="3936746" y="355951"/>
                    <a:pt x="3943787" y="362981"/>
                  </a:cubicBezTo>
                  <a:cubicBezTo>
                    <a:pt x="3947307" y="362981"/>
                    <a:pt x="3943787" y="373525"/>
                    <a:pt x="3943787" y="373525"/>
                  </a:cubicBezTo>
                  <a:cubicBezTo>
                    <a:pt x="3950827" y="380555"/>
                    <a:pt x="3961387" y="377040"/>
                    <a:pt x="3964907" y="380555"/>
                  </a:cubicBezTo>
                  <a:cubicBezTo>
                    <a:pt x="3964907" y="394614"/>
                    <a:pt x="3971948" y="394614"/>
                    <a:pt x="3971948" y="408673"/>
                  </a:cubicBezTo>
                  <a:cubicBezTo>
                    <a:pt x="3950827" y="415703"/>
                    <a:pt x="3929706" y="408673"/>
                    <a:pt x="3905065" y="422732"/>
                  </a:cubicBezTo>
                  <a:cubicBezTo>
                    <a:pt x="3922666" y="436791"/>
                    <a:pt x="3936746" y="457880"/>
                    <a:pt x="3971948" y="454365"/>
                  </a:cubicBezTo>
                  <a:cubicBezTo>
                    <a:pt x="3968427" y="464910"/>
                    <a:pt x="3975468" y="464910"/>
                    <a:pt x="3982508" y="468425"/>
                  </a:cubicBezTo>
                  <a:cubicBezTo>
                    <a:pt x="3986028" y="482484"/>
                    <a:pt x="3971948" y="475454"/>
                    <a:pt x="3971948" y="485999"/>
                  </a:cubicBezTo>
                  <a:cubicBezTo>
                    <a:pt x="3971948" y="493028"/>
                    <a:pt x="3961387" y="500058"/>
                    <a:pt x="3950827" y="500058"/>
                  </a:cubicBezTo>
                  <a:cubicBezTo>
                    <a:pt x="3943787" y="524661"/>
                    <a:pt x="3975468" y="510602"/>
                    <a:pt x="3971948" y="531691"/>
                  </a:cubicBezTo>
                  <a:cubicBezTo>
                    <a:pt x="3957867" y="531691"/>
                    <a:pt x="3957867" y="538721"/>
                    <a:pt x="3964907" y="538721"/>
                  </a:cubicBezTo>
                  <a:cubicBezTo>
                    <a:pt x="3957867" y="559809"/>
                    <a:pt x="3943787" y="535206"/>
                    <a:pt x="3929706" y="538721"/>
                  </a:cubicBezTo>
                  <a:cubicBezTo>
                    <a:pt x="3919146" y="538721"/>
                    <a:pt x="3926186" y="559809"/>
                    <a:pt x="3912105" y="559809"/>
                  </a:cubicBezTo>
                  <a:cubicBezTo>
                    <a:pt x="3912105" y="570354"/>
                    <a:pt x="3915625" y="573868"/>
                    <a:pt x="3926186" y="577383"/>
                  </a:cubicBezTo>
                  <a:cubicBezTo>
                    <a:pt x="3922666" y="587928"/>
                    <a:pt x="3908585" y="580898"/>
                    <a:pt x="3898025" y="584413"/>
                  </a:cubicBezTo>
                  <a:cubicBezTo>
                    <a:pt x="3880424" y="587928"/>
                    <a:pt x="3862823" y="601987"/>
                    <a:pt x="3845223" y="605502"/>
                  </a:cubicBezTo>
                  <a:cubicBezTo>
                    <a:pt x="3845223" y="612531"/>
                    <a:pt x="3859303" y="609016"/>
                    <a:pt x="3866343" y="612531"/>
                  </a:cubicBezTo>
                  <a:cubicBezTo>
                    <a:pt x="3873384" y="616046"/>
                    <a:pt x="3876904" y="637135"/>
                    <a:pt x="3890985" y="630105"/>
                  </a:cubicBezTo>
                  <a:cubicBezTo>
                    <a:pt x="3898025" y="644164"/>
                    <a:pt x="3880424" y="644164"/>
                    <a:pt x="3880424" y="651194"/>
                  </a:cubicBezTo>
                  <a:cubicBezTo>
                    <a:pt x="3876904" y="658223"/>
                    <a:pt x="3887464" y="679312"/>
                    <a:pt x="3873384" y="682827"/>
                  </a:cubicBezTo>
                  <a:cubicBezTo>
                    <a:pt x="3880424" y="707431"/>
                    <a:pt x="3926186" y="700401"/>
                    <a:pt x="3929706" y="728519"/>
                  </a:cubicBezTo>
                  <a:cubicBezTo>
                    <a:pt x="3922666" y="728519"/>
                    <a:pt x="3905065" y="732034"/>
                    <a:pt x="3905065" y="721490"/>
                  </a:cubicBezTo>
                  <a:cubicBezTo>
                    <a:pt x="3898025" y="725005"/>
                    <a:pt x="3901545" y="728519"/>
                    <a:pt x="3905065" y="728519"/>
                  </a:cubicBezTo>
                  <a:cubicBezTo>
                    <a:pt x="3887464" y="749608"/>
                    <a:pt x="3876904" y="746093"/>
                    <a:pt x="3845223" y="742579"/>
                  </a:cubicBezTo>
                  <a:cubicBezTo>
                    <a:pt x="3855783" y="717975"/>
                    <a:pt x="3817062" y="739064"/>
                    <a:pt x="3827622" y="714460"/>
                  </a:cubicBezTo>
                  <a:cubicBezTo>
                    <a:pt x="3806501" y="710945"/>
                    <a:pt x="3806501" y="728519"/>
                    <a:pt x="3785381" y="721490"/>
                  </a:cubicBezTo>
                  <a:cubicBezTo>
                    <a:pt x="3795941" y="732034"/>
                    <a:pt x="3792421" y="735549"/>
                    <a:pt x="3781860" y="735549"/>
                  </a:cubicBezTo>
                  <a:cubicBezTo>
                    <a:pt x="3781860" y="746093"/>
                    <a:pt x="3820582" y="746093"/>
                    <a:pt x="3785381" y="749608"/>
                  </a:cubicBezTo>
                  <a:cubicBezTo>
                    <a:pt x="3792421" y="763667"/>
                    <a:pt x="3810021" y="753123"/>
                    <a:pt x="3820582" y="756638"/>
                  </a:cubicBezTo>
                  <a:cubicBezTo>
                    <a:pt x="3834662" y="756638"/>
                    <a:pt x="3852263" y="767182"/>
                    <a:pt x="3873384" y="760153"/>
                  </a:cubicBezTo>
                  <a:cubicBezTo>
                    <a:pt x="3859303" y="781241"/>
                    <a:pt x="3841702" y="798815"/>
                    <a:pt x="3827622" y="812875"/>
                  </a:cubicBezTo>
                  <a:cubicBezTo>
                    <a:pt x="3810021" y="809360"/>
                    <a:pt x="3799461" y="816389"/>
                    <a:pt x="3785381" y="819904"/>
                  </a:cubicBezTo>
                  <a:cubicBezTo>
                    <a:pt x="3785381" y="819904"/>
                    <a:pt x="3774820" y="819904"/>
                    <a:pt x="3774820" y="819904"/>
                  </a:cubicBezTo>
                  <a:cubicBezTo>
                    <a:pt x="3767780" y="826934"/>
                    <a:pt x="3771300" y="819904"/>
                    <a:pt x="3760739" y="819904"/>
                  </a:cubicBezTo>
                  <a:cubicBezTo>
                    <a:pt x="3743139" y="819904"/>
                    <a:pt x="3725538" y="833963"/>
                    <a:pt x="3700897" y="833963"/>
                  </a:cubicBezTo>
                  <a:cubicBezTo>
                    <a:pt x="3690337" y="833963"/>
                    <a:pt x="3700897" y="840993"/>
                    <a:pt x="3700897" y="840993"/>
                  </a:cubicBezTo>
                  <a:cubicBezTo>
                    <a:pt x="3693857" y="855052"/>
                    <a:pt x="3690337" y="844508"/>
                    <a:pt x="3669216" y="848022"/>
                  </a:cubicBezTo>
                  <a:cubicBezTo>
                    <a:pt x="3669216" y="851537"/>
                    <a:pt x="3676256" y="851537"/>
                    <a:pt x="3683296" y="855052"/>
                  </a:cubicBezTo>
                  <a:cubicBezTo>
                    <a:pt x="3683296" y="862082"/>
                    <a:pt x="3634015" y="869111"/>
                    <a:pt x="3641055" y="848022"/>
                  </a:cubicBezTo>
                  <a:cubicBezTo>
                    <a:pt x="3637535" y="851537"/>
                    <a:pt x="3619934" y="848022"/>
                    <a:pt x="3616414" y="855052"/>
                  </a:cubicBezTo>
                  <a:cubicBezTo>
                    <a:pt x="3612894" y="858567"/>
                    <a:pt x="3619934" y="872626"/>
                    <a:pt x="3616414" y="879656"/>
                  </a:cubicBezTo>
                  <a:cubicBezTo>
                    <a:pt x="3616414" y="879656"/>
                    <a:pt x="3598813" y="872626"/>
                    <a:pt x="3595293" y="879656"/>
                  </a:cubicBezTo>
                  <a:cubicBezTo>
                    <a:pt x="3595293" y="883170"/>
                    <a:pt x="3605854" y="890200"/>
                    <a:pt x="3602333" y="900744"/>
                  </a:cubicBezTo>
                  <a:cubicBezTo>
                    <a:pt x="3595293" y="907774"/>
                    <a:pt x="3591773" y="900744"/>
                    <a:pt x="3584733" y="900744"/>
                  </a:cubicBezTo>
                  <a:cubicBezTo>
                    <a:pt x="3584733" y="904259"/>
                    <a:pt x="3584733" y="911289"/>
                    <a:pt x="3584733" y="918318"/>
                  </a:cubicBezTo>
                  <a:cubicBezTo>
                    <a:pt x="3581213" y="918318"/>
                    <a:pt x="3574172" y="918318"/>
                    <a:pt x="3570652" y="918318"/>
                  </a:cubicBezTo>
                  <a:cubicBezTo>
                    <a:pt x="3563612" y="921833"/>
                    <a:pt x="3570652" y="928863"/>
                    <a:pt x="3563612" y="932378"/>
                  </a:cubicBezTo>
                  <a:cubicBezTo>
                    <a:pt x="3553052" y="935892"/>
                    <a:pt x="3524890" y="928863"/>
                    <a:pt x="3531931" y="949952"/>
                  </a:cubicBezTo>
                  <a:cubicBezTo>
                    <a:pt x="3503769" y="956981"/>
                    <a:pt x="3472088" y="960496"/>
                    <a:pt x="3440407" y="956981"/>
                  </a:cubicBezTo>
                  <a:cubicBezTo>
                    <a:pt x="3426327" y="967525"/>
                    <a:pt x="3419286" y="999159"/>
                    <a:pt x="3401686" y="985099"/>
                  </a:cubicBezTo>
                  <a:cubicBezTo>
                    <a:pt x="3401686" y="988614"/>
                    <a:pt x="3408726" y="995644"/>
                    <a:pt x="3405206" y="1002673"/>
                  </a:cubicBezTo>
                  <a:cubicBezTo>
                    <a:pt x="3405206" y="1006188"/>
                    <a:pt x="3394645" y="1002673"/>
                    <a:pt x="3394645" y="1002673"/>
                  </a:cubicBezTo>
                  <a:cubicBezTo>
                    <a:pt x="3391125" y="1006188"/>
                    <a:pt x="3401686" y="1013218"/>
                    <a:pt x="3401686" y="1016733"/>
                  </a:cubicBezTo>
                  <a:cubicBezTo>
                    <a:pt x="3401686" y="1016733"/>
                    <a:pt x="3394645" y="1020247"/>
                    <a:pt x="3394645" y="1023762"/>
                  </a:cubicBezTo>
                  <a:cubicBezTo>
                    <a:pt x="3394645" y="1030792"/>
                    <a:pt x="3373525" y="1044851"/>
                    <a:pt x="3387605" y="1048366"/>
                  </a:cubicBezTo>
                  <a:cubicBezTo>
                    <a:pt x="3387605" y="1058910"/>
                    <a:pt x="3377044" y="1051881"/>
                    <a:pt x="3373525" y="1055395"/>
                  </a:cubicBezTo>
                  <a:cubicBezTo>
                    <a:pt x="3370005" y="1058910"/>
                    <a:pt x="3362964" y="1065940"/>
                    <a:pt x="3359444" y="1069455"/>
                  </a:cubicBezTo>
                  <a:cubicBezTo>
                    <a:pt x="3359444" y="1072969"/>
                    <a:pt x="3362964" y="1079999"/>
                    <a:pt x="3359444" y="1083514"/>
                  </a:cubicBezTo>
                  <a:cubicBezTo>
                    <a:pt x="3352404" y="1090543"/>
                    <a:pt x="3359444" y="1097573"/>
                    <a:pt x="3352404" y="1108117"/>
                  </a:cubicBezTo>
                  <a:cubicBezTo>
                    <a:pt x="3352404" y="1111632"/>
                    <a:pt x="3341843" y="1108117"/>
                    <a:pt x="3341843" y="1108117"/>
                  </a:cubicBezTo>
                  <a:cubicBezTo>
                    <a:pt x="3341843" y="1111632"/>
                    <a:pt x="3345363" y="1118662"/>
                    <a:pt x="3348884" y="1122177"/>
                  </a:cubicBezTo>
                  <a:cubicBezTo>
                    <a:pt x="3348884" y="1132721"/>
                    <a:pt x="3341843" y="1132721"/>
                    <a:pt x="3341843" y="1143265"/>
                  </a:cubicBezTo>
                  <a:cubicBezTo>
                    <a:pt x="3341843" y="1146780"/>
                    <a:pt x="3345363" y="1157325"/>
                    <a:pt x="3348884" y="1153810"/>
                  </a:cubicBezTo>
                  <a:cubicBezTo>
                    <a:pt x="3338323" y="1178413"/>
                    <a:pt x="3327763" y="1185443"/>
                    <a:pt x="3306642" y="1199502"/>
                  </a:cubicBezTo>
                  <a:cubicBezTo>
                    <a:pt x="3285521" y="1199502"/>
                    <a:pt x="3274961" y="1185443"/>
                    <a:pt x="3260880" y="1174898"/>
                  </a:cubicBezTo>
                  <a:cubicBezTo>
                    <a:pt x="3243280" y="1199502"/>
                    <a:pt x="3204558" y="1160839"/>
                    <a:pt x="3208078" y="1160839"/>
                  </a:cubicBezTo>
                  <a:cubicBezTo>
                    <a:pt x="3204558" y="1160839"/>
                    <a:pt x="3201038" y="1174898"/>
                    <a:pt x="3204558" y="1174898"/>
                  </a:cubicBezTo>
                  <a:cubicBezTo>
                    <a:pt x="3193998" y="1171384"/>
                    <a:pt x="3193998" y="1160839"/>
                    <a:pt x="3190477" y="1153810"/>
                  </a:cubicBezTo>
                  <a:cubicBezTo>
                    <a:pt x="3183437" y="1146780"/>
                    <a:pt x="3165836" y="1146780"/>
                    <a:pt x="3169357" y="1129206"/>
                  </a:cubicBezTo>
                  <a:cubicBezTo>
                    <a:pt x="3162316" y="1118662"/>
                    <a:pt x="3151756" y="1115147"/>
                    <a:pt x="3144716" y="1108117"/>
                  </a:cubicBezTo>
                  <a:cubicBezTo>
                    <a:pt x="3144716" y="1101088"/>
                    <a:pt x="3151756" y="1104603"/>
                    <a:pt x="3158796" y="1101088"/>
                  </a:cubicBezTo>
                  <a:cubicBezTo>
                    <a:pt x="3155276" y="1087029"/>
                    <a:pt x="3141196" y="1094058"/>
                    <a:pt x="3130635" y="1083514"/>
                  </a:cubicBezTo>
                  <a:cubicBezTo>
                    <a:pt x="3127115" y="1076484"/>
                    <a:pt x="3127115" y="1065940"/>
                    <a:pt x="3116555" y="1062425"/>
                  </a:cubicBezTo>
                  <a:cubicBezTo>
                    <a:pt x="3105994" y="1076484"/>
                    <a:pt x="3116555" y="1051881"/>
                    <a:pt x="3116555" y="1055395"/>
                  </a:cubicBezTo>
                  <a:cubicBezTo>
                    <a:pt x="3116555" y="1048366"/>
                    <a:pt x="3109514" y="1055395"/>
                    <a:pt x="3105994" y="1048366"/>
                  </a:cubicBezTo>
                  <a:cubicBezTo>
                    <a:pt x="3098954" y="1041336"/>
                    <a:pt x="3109514" y="1030792"/>
                    <a:pt x="3098954" y="1030792"/>
                  </a:cubicBezTo>
                  <a:cubicBezTo>
                    <a:pt x="3084873" y="1030792"/>
                    <a:pt x="3095434" y="1002673"/>
                    <a:pt x="3084873" y="1016733"/>
                  </a:cubicBezTo>
                  <a:cubicBezTo>
                    <a:pt x="3077833" y="1013218"/>
                    <a:pt x="3077833" y="1002673"/>
                    <a:pt x="3063753" y="1002673"/>
                  </a:cubicBezTo>
                  <a:cubicBezTo>
                    <a:pt x="3067273" y="995644"/>
                    <a:pt x="3077833" y="992129"/>
                    <a:pt x="3077833" y="985099"/>
                  </a:cubicBezTo>
                  <a:cubicBezTo>
                    <a:pt x="3077833" y="974555"/>
                    <a:pt x="3063753" y="978070"/>
                    <a:pt x="3053192" y="978070"/>
                  </a:cubicBezTo>
                  <a:cubicBezTo>
                    <a:pt x="3046152" y="953466"/>
                    <a:pt x="3049672" y="942922"/>
                    <a:pt x="3060232" y="918318"/>
                  </a:cubicBezTo>
                  <a:cubicBezTo>
                    <a:pt x="3042632" y="907774"/>
                    <a:pt x="3070793" y="897230"/>
                    <a:pt x="3046152" y="900744"/>
                  </a:cubicBezTo>
                  <a:cubicBezTo>
                    <a:pt x="3042632" y="890200"/>
                    <a:pt x="3056712" y="897230"/>
                    <a:pt x="3060232" y="893715"/>
                  </a:cubicBezTo>
                  <a:cubicBezTo>
                    <a:pt x="3060232" y="890200"/>
                    <a:pt x="3056712" y="879656"/>
                    <a:pt x="3060232" y="879656"/>
                  </a:cubicBezTo>
                  <a:cubicBezTo>
                    <a:pt x="3063753" y="879656"/>
                    <a:pt x="3067273" y="886685"/>
                    <a:pt x="3070793" y="886685"/>
                  </a:cubicBezTo>
                  <a:cubicBezTo>
                    <a:pt x="3070793" y="872626"/>
                    <a:pt x="3070793" y="858567"/>
                    <a:pt x="3070793" y="848022"/>
                  </a:cubicBezTo>
                  <a:cubicBezTo>
                    <a:pt x="3081353" y="848022"/>
                    <a:pt x="3088394" y="840993"/>
                    <a:pt x="3091914" y="833963"/>
                  </a:cubicBezTo>
                  <a:cubicBezTo>
                    <a:pt x="3098954" y="833963"/>
                    <a:pt x="3095434" y="840993"/>
                    <a:pt x="3098954" y="848022"/>
                  </a:cubicBezTo>
                  <a:cubicBezTo>
                    <a:pt x="3105994" y="840993"/>
                    <a:pt x="3105994" y="830449"/>
                    <a:pt x="3116555" y="833963"/>
                  </a:cubicBezTo>
                  <a:cubicBezTo>
                    <a:pt x="3123595" y="826934"/>
                    <a:pt x="3109514" y="823419"/>
                    <a:pt x="3109514" y="819904"/>
                  </a:cubicBezTo>
                  <a:cubicBezTo>
                    <a:pt x="3113034" y="812875"/>
                    <a:pt x="3130635" y="812875"/>
                    <a:pt x="3130635" y="805845"/>
                  </a:cubicBezTo>
                  <a:cubicBezTo>
                    <a:pt x="3134155" y="795301"/>
                    <a:pt x="3109514" y="791786"/>
                    <a:pt x="3123595" y="774212"/>
                  </a:cubicBezTo>
                  <a:cubicBezTo>
                    <a:pt x="3095434" y="791786"/>
                    <a:pt x="3137675" y="760153"/>
                    <a:pt x="3091914" y="767182"/>
                  </a:cubicBezTo>
                  <a:cubicBezTo>
                    <a:pt x="3088394" y="746093"/>
                    <a:pt x="3109514" y="749608"/>
                    <a:pt x="3130635" y="749608"/>
                  </a:cubicBezTo>
                  <a:cubicBezTo>
                    <a:pt x="3130635" y="742579"/>
                    <a:pt x="3116555" y="742579"/>
                    <a:pt x="3116555" y="735549"/>
                  </a:cubicBezTo>
                  <a:cubicBezTo>
                    <a:pt x="3120075" y="728519"/>
                    <a:pt x="3109514" y="732034"/>
                    <a:pt x="3105994" y="728519"/>
                  </a:cubicBezTo>
                  <a:cubicBezTo>
                    <a:pt x="3102474" y="728519"/>
                    <a:pt x="3105994" y="717975"/>
                    <a:pt x="3105994" y="714460"/>
                  </a:cubicBezTo>
                  <a:cubicBezTo>
                    <a:pt x="3102474" y="714460"/>
                    <a:pt x="3088394" y="703916"/>
                    <a:pt x="3084873" y="703916"/>
                  </a:cubicBezTo>
                  <a:cubicBezTo>
                    <a:pt x="3081353" y="703916"/>
                    <a:pt x="3074313" y="686342"/>
                    <a:pt x="3063753" y="675797"/>
                  </a:cubicBezTo>
                  <a:cubicBezTo>
                    <a:pt x="3056712" y="686342"/>
                    <a:pt x="3053192" y="696886"/>
                    <a:pt x="3046152" y="675797"/>
                  </a:cubicBezTo>
                  <a:cubicBezTo>
                    <a:pt x="3039112" y="679312"/>
                    <a:pt x="3039112" y="689857"/>
                    <a:pt x="3039112" y="696886"/>
                  </a:cubicBezTo>
                  <a:cubicBezTo>
                    <a:pt x="3028551" y="696886"/>
                    <a:pt x="3017991" y="696886"/>
                    <a:pt x="3007430" y="696886"/>
                  </a:cubicBezTo>
                  <a:cubicBezTo>
                    <a:pt x="2986310" y="668768"/>
                    <a:pt x="3000390" y="647679"/>
                    <a:pt x="3007430" y="616046"/>
                  </a:cubicBezTo>
                  <a:cubicBezTo>
                    <a:pt x="3003910" y="612531"/>
                    <a:pt x="3000390" y="605502"/>
                    <a:pt x="3000390" y="598472"/>
                  </a:cubicBezTo>
                  <a:cubicBezTo>
                    <a:pt x="2993350" y="598472"/>
                    <a:pt x="2993350" y="605502"/>
                    <a:pt x="2993350" y="612531"/>
                  </a:cubicBezTo>
                  <a:cubicBezTo>
                    <a:pt x="2975749" y="612531"/>
                    <a:pt x="3000390" y="573868"/>
                    <a:pt x="2972229" y="584413"/>
                  </a:cubicBezTo>
                  <a:cubicBezTo>
                    <a:pt x="2982789" y="573868"/>
                    <a:pt x="2982789" y="566839"/>
                    <a:pt x="2972229" y="559809"/>
                  </a:cubicBezTo>
                  <a:cubicBezTo>
                    <a:pt x="2972229" y="549265"/>
                    <a:pt x="2961669" y="552780"/>
                    <a:pt x="2954628" y="552780"/>
                  </a:cubicBezTo>
                  <a:cubicBezTo>
                    <a:pt x="2947588" y="542235"/>
                    <a:pt x="2951108" y="528176"/>
                    <a:pt x="2947588" y="517632"/>
                  </a:cubicBezTo>
                  <a:cubicBezTo>
                    <a:pt x="2944068" y="510602"/>
                    <a:pt x="2926467" y="510602"/>
                    <a:pt x="2933508" y="493028"/>
                  </a:cubicBezTo>
                  <a:cubicBezTo>
                    <a:pt x="2922947" y="496543"/>
                    <a:pt x="2919427" y="489513"/>
                    <a:pt x="2915907" y="485999"/>
                  </a:cubicBezTo>
                  <a:cubicBezTo>
                    <a:pt x="2912387" y="485999"/>
                    <a:pt x="2901826" y="489513"/>
                    <a:pt x="2901826" y="485999"/>
                  </a:cubicBezTo>
                  <a:cubicBezTo>
                    <a:pt x="2894786" y="475454"/>
                    <a:pt x="2841984" y="482484"/>
                    <a:pt x="2827904" y="461395"/>
                  </a:cubicBezTo>
                  <a:cubicBezTo>
                    <a:pt x="2803263" y="471939"/>
                    <a:pt x="2750461" y="443821"/>
                    <a:pt x="2736380" y="461395"/>
                  </a:cubicBezTo>
                  <a:cubicBezTo>
                    <a:pt x="2729340" y="471939"/>
                    <a:pt x="2729340" y="457880"/>
                    <a:pt x="2718779" y="461395"/>
                  </a:cubicBezTo>
                  <a:cubicBezTo>
                    <a:pt x="2701179" y="461395"/>
                    <a:pt x="2687098" y="471939"/>
                    <a:pt x="2673018" y="471939"/>
                  </a:cubicBezTo>
                  <a:cubicBezTo>
                    <a:pt x="2673018" y="471939"/>
                    <a:pt x="2669497" y="468425"/>
                    <a:pt x="2665977" y="468425"/>
                  </a:cubicBezTo>
                  <a:cubicBezTo>
                    <a:pt x="2658937" y="464910"/>
                    <a:pt x="2651897" y="468425"/>
                    <a:pt x="2644857" y="468425"/>
                  </a:cubicBezTo>
                  <a:cubicBezTo>
                    <a:pt x="2644857" y="454365"/>
                    <a:pt x="2641337" y="450851"/>
                    <a:pt x="2630776" y="447336"/>
                  </a:cubicBezTo>
                  <a:cubicBezTo>
                    <a:pt x="2630776" y="436791"/>
                    <a:pt x="2648377" y="443821"/>
                    <a:pt x="2651897" y="440306"/>
                  </a:cubicBezTo>
                  <a:cubicBezTo>
                    <a:pt x="2655417" y="436791"/>
                    <a:pt x="2634296" y="422732"/>
                    <a:pt x="2665977" y="426247"/>
                  </a:cubicBezTo>
                  <a:cubicBezTo>
                    <a:pt x="2655417" y="408673"/>
                    <a:pt x="2606135" y="429762"/>
                    <a:pt x="2592054" y="415703"/>
                  </a:cubicBezTo>
                  <a:cubicBezTo>
                    <a:pt x="2606135" y="380555"/>
                    <a:pt x="2648377" y="415703"/>
                    <a:pt x="2673018" y="387584"/>
                  </a:cubicBezTo>
                  <a:cubicBezTo>
                    <a:pt x="2658937" y="373525"/>
                    <a:pt x="2616695" y="384069"/>
                    <a:pt x="2599095" y="387584"/>
                  </a:cubicBezTo>
                  <a:cubicBezTo>
                    <a:pt x="2592054" y="380555"/>
                    <a:pt x="2595574" y="377040"/>
                    <a:pt x="2599095" y="370010"/>
                  </a:cubicBezTo>
                  <a:cubicBezTo>
                    <a:pt x="2595574" y="366495"/>
                    <a:pt x="2592054" y="370010"/>
                    <a:pt x="2592054" y="373525"/>
                  </a:cubicBezTo>
                  <a:cubicBezTo>
                    <a:pt x="2585014" y="373525"/>
                    <a:pt x="2588534" y="366495"/>
                    <a:pt x="2585014" y="362981"/>
                  </a:cubicBezTo>
                  <a:cubicBezTo>
                    <a:pt x="2560373" y="366495"/>
                    <a:pt x="2549813" y="355951"/>
                    <a:pt x="2532212" y="348922"/>
                  </a:cubicBezTo>
                  <a:cubicBezTo>
                    <a:pt x="2546293" y="306744"/>
                    <a:pt x="2599095" y="317288"/>
                    <a:pt x="2630776" y="310259"/>
                  </a:cubicBezTo>
                  <a:cubicBezTo>
                    <a:pt x="2641337" y="306744"/>
                    <a:pt x="2637816" y="310259"/>
                    <a:pt x="2644857" y="303229"/>
                  </a:cubicBezTo>
                  <a:cubicBezTo>
                    <a:pt x="2644857" y="303229"/>
                    <a:pt x="2655417" y="296200"/>
                    <a:pt x="2651897" y="296200"/>
                  </a:cubicBezTo>
                  <a:cubicBezTo>
                    <a:pt x="2669497" y="289170"/>
                    <a:pt x="2694139" y="296200"/>
                    <a:pt x="2704699" y="289170"/>
                  </a:cubicBezTo>
                  <a:cubicBezTo>
                    <a:pt x="2711739" y="285655"/>
                    <a:pt x="2704699" y="282140"/>
                    <a:pt x="2711739" y="278626"/>
                  </a:cubicBezTo>
                  <a:cubicBezTo>
                    <a:pt x="2715259" y="271596"/>
                    <a:pt x="2725820" y="275111"/>
                    <a:pt x="2729340" y="271596"/>
                  </a:cubicBezTo>
                  <a:cubicBezTo>
                    <a:pt x="2736380" y="264566"/>
                    <a:pt x="2739900" y="257537"/>
                    <a:pt x="2750461" y="250507"/>
                  </a:cubicBezTo>
                  <a:cubicBezTo>
                    <a:pt x="2757501" y="229418"/>
                    <a:pt x="2729340" y="246992"/>
                    <a:pt x="2736380" y="225904"/>
                  </a:cubicBezTo>
                  <a:cubicBezTo>
                    <a:pt x="2725820" y="215359"/>
                    <a:pt x="2725820" y="236448"/>
                    <a:pt x="2725820" y="236448"/>
                  </a:cubicBezTo>
                  <a:cubicBezTo>
                    <a:pt x="2718779" y="239963"/>
                    <a:pt x="2690618" y="222389"/>
                    <a:pt x="2673018" y="229418"/>
                  </a:cubicBezTo>
                  <a:cubicBezTo>
                    <a:pt x="2662457" y="211845"/>
                    <a:pt x="2687098" y="222389"/>
                    <a:pt x="2690618" y="218874"/>
                  </a:cubicBezTo>
                  <a:cubicBezTo>
                    <a:pt x="2690618" y="215359"/>
                    <a:pt x="2690618" y="211845"/>
                    <a:pt x="2690618" y="211845"/>
                  </a:cubicBezTo>
                  <a:cubicBezTo>
                    <a:pt x="2694139" y="208330"/>
                    <a:pt x="2701179" y="211845"/>
                    <a:pt x="2704699" y="211845"/>
                  </a:cubicBezTo>
                  <a:cubicBezTo>
                    <a:pt x="2704699" y="208330"/>
                    <a:pt x="2708219" y="197785"/>
                    <a:pt x="2711739" y="197785"/>
                  </a:cubicBezTo>
                  <a:cubicBezTo>
                    <a:pt x="2718779" y="194271"/>
                    <a:pt x="2715259" y="204815"/>
                    <a:pt x="2718779" y="204815"/>
                  </a:cubicBezTo>
                  <a:cubicBezTo>
                    <a:pt x="2718779" y="204815"/>
                    <a:pt x="2739900" y="201300"/>
                    <a:pt x="2736380" y="183726"/>
                  </a:cubicBezTo>
                  <a:cubicBezTo>
                    <a:pt x="2750461" y="183726"/>
                    <a:pt x="2750461" y="194271"/>
                    <a:pt x="2764541" y="190756"/>
                  </a:cubicBezTo>
                  <a:cubicBezTo>
                    <a:pt x="2775101" y="190756"/>
                    <a:pt x="2764541" y="183726"/>
                    <a:pt x="2764541" y="183726"/>
                  </a:cubicBezTo>
                  <a:cubicBezTo>
                    <a:pt x="2764541" y="176697"/>
                    <a:pt x="2778622" y="180211"/>
                    <a:pt x="2775101" y="166152"/>
                  </a:cubicBezTo>
                  <a:cubicBezTo>
                    <a:pt x="2792702" y="166152"/>
                    <a:pt x="2806783" y="166152"/>
                    <a:pt x="2824383" y="166152"/>
                  </a:cubicBezTo>
                  <a:cubicBezTo>
                    <a:pt x="2838464" y="166152"/>
                    <a:pt x="2824383" y="138034"/>
                    <a:pt x="2827904" y="127489"/>
                  </a:cubicBezTo>
                  <a:cubicBezTo>
                    <a:pt x="2852544" y="131004"/>
                    <a:pt x="2873665" y="138034"/>
                    <a:pt x="2894786" y="127489"/>
                  </a:cubicBezTo>
                  <a:cubicBezTo>
                    <a:pt x="2894786" y="120460"/>
                    <a:pt x="2887746" y="120460"/>
                    <a:pt x="2880705" y="120460"/>
                  </a:cubicBezTo>
                  <a:cubicBezTo>
                    <a:pt x="2887746" y="109915"/>
                    <a:pt x="2908867" y="113430"/>
                    <a:pt x="2919427" y="106401"/>
                  </a:cubicBezTo>
                  <a:cubicBezTo>
                    <a:pt x="2937028" y="95856"/>
                    <a:pt x="2986310" y="102886"/>
                    <a:pt x="3025031" y="99371"/>
                  </a:cubicBezTo>
                  <a:cubicBezTo>
                    <a:pt x="3035592" y="99371"/>
                    <a:pt x="3039112" y="92341"/>
                    <a:pt x="3046152" y="92341"/>
                  </a:cubicBezTo>
                  <a:cubicBezTo>
                    <a:pt x="3063753" y="92341"/>
                    <a:pt x="3077833" y="99371"/>
                    <a:pt x="3091914" y="92341"/>
                  </a:cubicBezTo>
                  <a:cubicBezTo>
                    <a:pt x="3088394" y="99371"/>
                    <a:pt x="3095434" y="116945"/>
                    <a:pt x="3098954" y="113430"/>
                  </a:cubicBezTo>
                  <a:cubicBezTo>
                    <a:pt x="3105994" y="102886"/>
                    <a:pt x="3098954" y="109915"/>
                    <a:pt x="3116555" y="127489"/>
                  </a:cubicBezTo>
                  <a:cubicBezTo>
                    <a:pt x="3130635" y="123975"/>
                    <a:pt x="3105994" y="106401"/>
                    <a:pt x="3137675" y="113430"/>
                  </a:cubicBezTo>
                  <a:cubicBezTo>
                    <a:pt x="3127115" y="102886"/>
                    <a:pt x="3148236" y="88827"/>
                    <a:pt x="3116555" y="85312"/>
                  </a:cubicBezTo>
                  <a:cubicBezTo>
                    <a:pt x="3120075" y="74767"/>
                    <a:pt x="3169357" y="53679"/>
                    <a:pt x="3169357" y="81797"/>
                  </a:cubicBezTo>
                  <a:cubicBezTo>
                    <a:pt x="3190477" y="81797"/>
                    <a:pt x="3186958" y="71253"/>
                    <a:pt x="3204558" y="81797"/>
                  </a:cubicBezTo>
                  <a:cubicBezTo>
                    <a:pt x="3211598" y="85312"/>
                    <a:pt x="3215118" y="88827"/>
                    <a:pt x="3222159" y="92341"/>
                  </a:cubicBezTo>
                  <a:cubicBezTo>
                    <a:pt x="3229199" y="99371"/>
                    <a:pt x="3250320" y="99371"/>
                    <a:pt x="3274961" y="106401"/>
                  </a:cubicBezTo>
                  <a:cubicBezTo>
                    <a:pt x="3274961" y="99371"/>
                    <a:pt x="3267920" y="102886"/>
                    <a:pt x="3260880" y="99371"/>
                  </a:cubicBezTo>
                  <a:cubicBezTo>
                    <a:pt x="3264401" y="92341"/>
                    <a:pt x="3271441" y="85312"/>
                    <a:pt x="3282001" y="85312"/>
                  </a:cubicBezTo>
                  <a:cubicBezTo>
                    <a:pt x="3271441" y="71253"/>
                    <a:pt x="3243280" y="71253"/>
                    <a:pt x="3222159" y="67738"/>
                  </a:cubicBezTo>
                  <a:cubicBezTo>
                    <a:pt x="3222159" y="50164"/>
                    <a:pt x="3250320" y="53679"/>
                    <a:pt x="3267920" y="53679"/>
                  </a:cubicBezTo>
                  <a:cubicBezTo>
                    <a:pt x="3271441" y="39620"/>
                    <a:pt x="3260880" y="43134"/>
                    <a:pt x="3250320" y="39620"/>
                  </a:cubicBezTo>
                  <a:cubicBezTo>
                    <a:pt x="3264401" y="15016"/>
                    <a:pt x="3289041" y="39620"/>
                    <a:pt x="3306642" y="39620"/>
                  </a:cubicBezTo>
                  <a:cubicBezTo>
                    <a:pt x="3320722" y="43134"/>
                    <a:pt x="3320722" y="32590"/>
                    <a:pt x="3334803" y="36105"/>
                  </a:cubicBezTo>
                  <a:cubicBezTo>
                    <a:pt x="3366484" y="36105"/>
                    <a:pt x="3387605" y="50164"/>
                    <a:pt x="3412246" y="36105"/>
                  </a:cubicBezTo>
                  <a:cubicBezTo>
                    <a:pt x="3422806" y="29075"/>
                    <a:pt x="3436887" y="32590"/>
                    <a:pt x="3450967" y="29075"/>
                  </a:cubicBezTo>
                  <a:cubicBezTo>
                    <a:pt x="3461528" y="25560"/>
                    <a:pt x="3458008" y="15016"/>
                    <a:pt x="3458008" y="7986"/>
                  </a:cubicBezTo>
                  <a:cubicBezTo>
                    <a:pt x="3468568" y="7986"/>
                    <a:pt x="3482649" y="11501"/>
                    <a:pt x="3493209" y="7986"/>
                  </a:cubicBezTo>
                  <a:cubicBezTo>
                    <a:pt x="3500249" y="7986"/>
                    <a:pt x="3503769" y="957"/>
                    <a:pt x="3510810" y="957"/>
                  </a:cubicBezTo>
                  <a:close/>
                </a:path>
              </a:pathLst>
            </a:custGeom>
            <a:solidFill>
              <a:schemeClr val="tx2">
                <a:alpha val="15000"/>
              </a:schemeClr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/>
              <a:endParaRPr dirty="0"/>
            </a:p>
          </p:txBody>
        </p:sp>
        <p:cxnSp>
          <p:nvCxnSpPr>
            <p:cNvPr id="139" name="直接连接符 138"/>
            <p:cNvCxnSpPr>
              <a:stCxn id="166" idx="6"/>
              <a:endCxn id="164" idx="2"/>
            </p:cNvCxnSpPr>
            <p:nvPr/>
          </p:nvCxnSpPr>
          <p:spPr>
            <a:xfrm flipV="1">
              <a:off x="7165426" y="3658468"/>
              <a:ext cx="1064708" cy="129422"/>
            </a:xfrm>
            <a:prstGeom prst="line">
              <a:avLst/>
            </a:prstGeom>
            <a:ln w="6350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>
              <a:stCxn id="166" idx="5"/>
              <a:endCxn id="152" idx="2"/>
            </p:cNvCxnSpPr>
            <p:nvPr/>
          </p:nvCxnSpPr>
          <p:spPr>
            <a:xfrm>
              <a:off x="7131779" y="3869122"/>
              <a:ext cx="2476098" cy="1294884"/>
            </a:xfrm>
            <a:prstGeom prst="line">
              <a:avLst/>
            </a:prstGeom>
            <a:ln w="6350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>
              <a:stCxn id="166" idx="4"/>
              <a:endCxn id="155" idx="0"/>
            </p:cNvCxnSpPr>
            <p:nvPr/>
          </p:nvCxnSpPr>
          <p:spPr>
            <a:xfrm flipH="1">
              <a:off x="6474890" y="3902769"/>
              <a:ext cx="575657" cy="1056535"/>
            </a:xfrm>
            <a:prstGeom prst="line">
              <a:avLst/>
            </a:prstGeom>
            <a:ln w="6350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>
              <a:stCxn id="166" idx="3"/>
              <a:endCxn id="149" idx="7"/>
            </p:cNvCxnSpPr>
            <p:nvPr/>
          </p:nvCxnSpPr>
          <p:spPr>
            <a:xfrm flipH="1">
              <a:off x="4403250" y="3869122"/>
              <a:ext cx="2566065" cy="908798"/>
            </a:xfrm>
            <a:prstGeom prst="line">
              <a:avLst/>
            </a:prstGeom>
            <a:ln w="6350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>
              <a:stCxn id="166" idx="1"/>
              <a:endCxn id="161" idx="5"/>
            </p:cNvCxnSpPr>
            <p:nvPr/>
          </p:nvCxnSpPr>
          <p:spPr>
            <a:xfrm flipH="1" flipV="1">
              <a:off x="5039381" y="2025804"/>
              <a:ext cx="1929934" cy="1680854"/>
            </a:xfrm>
            <a:prstGeom prst="line">
              <a:avLst/>
            </a:prstGeom>
            <a:ln w="6350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>
              <a:stCxn id="166" idx="2"/>
              <a:endCxn id="144" idx="6"/>
            </p:cNvCxnSpPr>
            <p:nvPr/>
          </p:nvCxnSpPr>
          <p:spPr>
            <a:xfrm flipH="1" flipV="1">
              <a:off x="2919608" y="3290975"/>
              <a:ext cx="4016060" cy="496915"/>
            </a:xfrm>
            <a:prstGeom prst="line">
              <a:avLst/>
            </a:prstGeom>
            <a:ln w="6350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>
              <a:stCxn id="166" idx="7"/>
              <a:endCxn id="158" idx="2"/>
            </p:cNvCxnSpPr>
            <p:nvPr/>
          </p:nvCxnSpPr>
          <p:spPr>
            <a:xfrm flipV="1">
              <a:off x="7131779" y="2378290"/>
              <a:ext cx="2443108" cy="1328368"/>
            </a:xfrm>
            <a:prstGeom prst="line">
              <a:avLst/>
            </a:prstGeom>
            <a:ln w="6350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椭圆 143"/>
            <p:cNvSpPr/>
            <p:nvPr/>
          </p:nvSpPr>
          <p:spPr>
            <a:xfrm>
              <a:off x="2739608" y="3200975"/>
              <a:ext cx="180000" cy="180000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60000">
                  <a:schemeClr val="accent2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50800" dist="50800" dir="5400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 defTabSz="913765"/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>
              <a:off x="4249610" y="4751560"/>
              <a:ext cx="180000" cy="180000"/>
            </a:xfrm>
            <a:prstGeom prst="ellipse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60000">
                  <a:schemeClr val="accent3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50800" dist="50800" dir="5400000" algn="ctr" rotWithShape="0">
                <a:schemeClr val="accent3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 defTabSz="913765"/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52" name="椭圆 151"/>
            <p:cNvSpPr/>
            <p:nvPr/>
          </p:nvSpPr>
          <p:spPr>
            <a:xfrm>
              <a:off x="9607877" y="5074006"/>
              <a:ext cx="180000" cy="180000"/>
            </a:xfrm>
            <a:prstGeom prst="ellipse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60000">
                  <a:schemeClr val="accent5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50800" dist="50800" dir="5400000" algn="ctr" rotWithShape="0">
                <a:schemeClr val="accent5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 defTabSz="913765"/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55" name="椭圆 154"/>
            <p:cNvSpPr/>
            <p:nvPr/>
          </p:nvSpPr>
          <p:spPr>
            <a:xfrm>
              <a:off x="6384890" y="4959304"/>
              <a:ext cx="180000" cy="180000"/>
            </a:xfrm>
            <a:prstGeom prst="ellipse">
              <a:avLst/>
            </a:prstGeom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60000">
                  <a:schemeClr val="accent4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50800" dist="50800" dir="5400000" algn="ctr" rotWithShape="0">
                <a:schemeClr val="accent4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 defTabSz="913765"/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9574887" y="2288290"/>
              <a:ext cx="180000" cy="180000"/>
            </a:xfrm>
            <a:prstGeom prst="ellipse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60000">
                  <a:schemeClr val="accent3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50800" dist="50800" dir="5400000" algn="ctr" rotWithShape="0">
                <a:schemeClr val="accent3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 defTabSz="913765"/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61" name="椭圆 160"/>
            <p:cNvSpPr/>
            <p:nvPr/>
          </p:nvSpPr>
          <p:spPr>
            <a:xfrm>
              <a:off x="4885741" y="1872164"/>
              <a:ext cx="180000" cy="180000"/>
            </a:xfrm>
            <a:prstGeom prst="ellipse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60000">
                  <a:schemeClr val="accent5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50800" dist="50800" dir="5400000" algn="ctr" rotWithShape="0">
                <a:schemeClr val="accent5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 defTabSz="913765"/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>
              <a:off x="8230134" y="3568468"/>
              <a:ext cx="180000" cy="1800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50800" dist="50800" dir="54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 defTabSz="913765"/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747965" y="1315535"/>
              <a:ext cx="8936821" cy="3698756"/>
              <a:chOff x="1747965" y="1315535"/>
              <a:chExt cx="8936821" cy="3698756"/>
            </a:xfrm>
          </p:grpSpPr>
          <p:sp>
            <p:nvSpPr>
              <p:cNvPr id="146" name="Bullet1"/>
              <p:cNvSpPr txBox="1"/>
              <p:nvPr/>
            </p:nvSpPr>
            <p:spPr>
              <a:xfrm>
                <a:off x="1747965" y="2644346"/>
                <a:ext cx="2068552" cy="49691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rmAutofit/>
              </a:bodyPr>
              <a:lstStyle/>
              <a:p>
                <a:pPr algn="ctr"/>
                <a:r>
                  <a:rPr lang="zh-CN" altLang="en-US" b="1" dirty="0"/>
                  <a:t>理解情绪</a:t>
                </a:r>
                <a:endParaRPr lang="en-US" dirty="0"/>
              </a:p>
            </p:txBody>
          </p:sp>
          <p:sp>
            <p:nvSpPr>
              <p:cNvPr id="162" name="Bullet2"/>
              <p:cNvSpPr txBox="1"/>
              <p:nvPr/>
            </p:nvSpPr>
            <p:spPr>
              <a:xfrm>
                <a:off x="3894098" y="1315535"/>
                <a:ext cx="2068552" cy="49691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rmAutofit/>
              </a:bodyPr>
              <a:lstStyle/>
              <a:p>
                <a:pPr algn="ctr"/>
                <a:r>
                  <a:rPr lang="zh-CN" altLang="en-US" b="1" dirty="0"/>
                  <a:t>表达喜好</a:t>
                </a:r>
                <a:endParaRPr lang="en-US" dirty="0"/>
              </a:p>
            </p:txBody>
          </p:sp>
          <p:sp>
            <p:nvSpPr>
              <p:cNvPr id="159" name="Bullet3"/>
              <p:cNvSpPr txBox="1"/>
              <p:nvPr/>
            </p:nvSpPr>
            <p:spPr>
              <a:xfrm>
                <a:off x="8583244" y="1731661"/>
                <a:ext cx="2068552" cy="49691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rmAutofit/>
              </a:bodyPr>
              <a:lstStyle/>
              <a:p>
                <a:pPr algn="ctr"/>
                <a:r>
                  <a:rPr lang="zh-CN" altLang="en-US" b="1" dirty="0"/>
                  <a:t>描述感受</a:t>
                </a:r>
                <a:endParaRPr lang="en-US" dirty="0"/>
              </a:p>
            </p:txBody>
          </p:sp>
          <p:sp>
            <p:nvSpPr>
              <p:cNvPr id="165" name="Bullet4"/>
              <p:cNvSpPr txBox="1"/>
              <p:nvPr/>
            </p:nvSpPr>
            <p:spPr>
              <a:xfrm>
                <a:off x="7238491" y="3011839"/>
                <a:ext cx="2068552" cy="49691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rmAutofit/>
              </a:bodyPr>
              <a:lstStyle/>
              <a:p>
                <a:pPr algn="ctr"/>
                <a:r>
                  <a:rPr lang="zh-CN" altLang="en-US" b="1" dirty="0"/>
                  <a:t>回应情绪</a:t>
                </a:r>
                <a:endParaRPr lang="en-US" dirty="0"/>
              </a:p>
            </p:txBody>
          </p:sp>
          <p:sp>
            <p:nvSpPr>
              <p:cNvPr id="153" name="Bullet5"/>
              <p:cNvSpPr txBox="1"/>
              <p:nvPr/>
            </p:nvSpPr>
            <p:spPr>
              <a:xfrm>
                <a:off x="8616234" y="4517377"/>
                <a:ext cx="2068552" cy="49691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rmAutofit/>
              </a:bodyPr>
              <a:lstStyle/>
              <a:p>
                <a:pPr algn="ctr"/>
                <a:r>
                  <a:rPr lang="zh-CN" altLang="en-US" b="1" dirty="0"/>
                  <a:t>情绪词汇</a:t>
                </a:r>
                <a:endParaRPr lang="en-US" dirty="0"/>
              </a:p>
            </p:txBody>
          </p:sp>
          <p:sp>
            <p:nvSpPr>
              <p:cNvPr id="156" name="Bullet6"/>
              <p:cNvSpPr txBox="1"/>
              <p:nvPr/>
            </p:nvSpPr>
            <p:spPr>
              <a:xfrm>
                <a:off x="5393247" y="4402675"/>
                <a:ext cx="2068552" cy="49691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rmAutofit/>
              </a:bodyPr>
              <a:lstStyle/>
              <a:p>
                <a:pPr algn="ctr"/>
                <a:r>
                  <a:rPr lang="zh-CN" altLang="en-US" b="1" dirty="0"/>
                  <a:t>模仿练习</a:t>
                </a:r>
                <a:endParaRPr lang="en-US" dirty="0"/>
              </a:p>
            </p:txBody>
          </p:sp>
          <p:sp>
            <p:nvSpPr>
              <p:cNvPr id="150" name="Bullet7"/>
              <p:cNvSpPr txBox="1"/>
              <p:nvPr/>
            </p:nvSpPr>
            <p:spPr>
              <a:xfrm>
                <a:off x="3257967" y="4194931"/>
                <a:ext cx="2068552" cy="49691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rmAutofit/>
              </a:bodyPr>
              <a:lstStyle/>
              <a:p>
                <a:pPr algn="ctr"/>
                <a:r>
                  <a:rPr lang="zh-CN" altLang="en-US" b="1" dirty="0"/>
                  <a:t>对话练习</a:t>
                </a:r>
                <a:endParaRPr lang="en-US" dirty="0"/>
              </a:p>
            </p:txBody>
          </p:sp>
        </p:grpSp>
        <p:sp>
          <p:nvSpPr>
            <p:cNvPr id="166" name="椭圆 165"/>
            <p:cNvSpPr/>
            <p:nvPr/>
          </p:nvSpPr>
          <p:spPr>
            <a:xfrm>
              <a:off x="6935668" y="3673011"/>
              <a:ext cx="229758" cy="229758"/>
            </a:xfrm>
            <a:prstGeom prst="ellipse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60000">
                  <a:schemeClr val="accent6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50800" dist="50800" dir="5400000" algn="ctr" rotWithShape="0">
                <a:schemeClr val="accent6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32500" lnSpcReduction="20000"/>
            </a:bodyPr>
            <a:lstStyle/>
            <a:p>
              <a:pPr algn="ctr" defTabSz="913765"/>
              <a:endParaRPr lang="zh-CN" altLang="en-US" sz="14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拒绝与道歉</a:t>
            </a:r>
            <a:endParaRPr lang="en-US" dirty="0"/>
          </a:p>
        </p:txBody>
      </p:sp>
      <p:grpSp>
        <p:nvGrpSpPr>
          <p:cNvPr id="60" name="0e247652-1251-4baf-99a9-bba7de2ba453.source.7.zh-Hans.pptx"/>
          <p:cNvGrpSpPr/>
          <p:nvPr/>
        </p:nvGrpSpPr>
        <p:grpSpPr>
          <a:xfrm>
            <a:off x="660399" y="1130300"/>
            <a:ext cx="10858500" cy="5003800"/>
            <a:chOff x="660399" y="1130300"/>
            <a:chExt cx="10858500" cy="5003800"/>
          </a:xfrm>
        </p:grpSpPr>
        <p:grpSp>
          <p:nvGrpSpPr>
            <p:cNvPr id="59" name="组合 58"/>
            <p:cNvGrpSpPr/>
            <p:nvPr/>
          </p:nvGrpSpPr>
          <p:grpSpPr>
            <a:xfrm>
              <a:off x="701593" y="1775457"/>
              <a:ext cx="10817306" cy="4358643"/>
              <a:chOff x="701593" y="1775457"/>
              <a:chExt cx="10817306" cy="4358643"/>
            </a:xfrm>
          </p:grpSpPr>
          <p:sp>
            <p:nvSpPr>
              <p:cNvPr id="11" name="íśḷîḍè"/>
              <p:cNvSpPr/>
              <p:nvPr/>
            </p:nvSpPr>
            <p:spPr>
              <a:xfrm>
                <a:off x="2006908" y="3103376"/>
                <a:ext cx="2431190" cy="2322585"/>
              </a:xfrm>
              <a:prstGeom prst="arc">
                <a:avLst>
                  <a:gd name="adj1" fmla="val 10817055"/>
                  <a:gd name="adj2" fmla="val 0"/>
                </a:avLst>
              </a:prstGeom>
              <a:ln w="76200" cap="rnd">
                <a:solidFill>
                  <a:schemeClr val="tx2">
                    <a:alpha val="1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" name="ïṩļiḋe"/>
              <p:cNvSpPr/>
              <p:nvPr/>
            </p:nvSpPr>
            <p:spPr>
              <a:xfrm>
                <a:off x="4894051" y="3103376"/>
                <a:ext cx="2431190" cy="2322585"/>
              </a:xfrm>
              <a:prstGeom prst="arc">
                <a:avLst>
                  <a:gd name="adj1" fmla="val 10817055"/>
                  <a:gd name="adj2" fmla="val 0"/>
                </a:avLst>
              </a:prstGeom>
              <a:ln w="76200" cap="rnd">
                <a:solidFill>
                  <a:schemeClr val="tx2">
                    <a:alpha val="1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" name="ïṣľiḋè"/>
              <p:cNvSpPr/>
              <p:nvPr/>
            </p:nvSpPr>
            <p:spPr>
              <a:xfrm>
                <a:off x="7764138" y="3103376"/>
                <a:ext cx="2431190" cy="2322585"/>
              </a:xfrm>
              <a:prstGeom prst="arc">
                <a:avLst>
                  <a:gd name="adj1" fmla="val 10817055"/>
                  <a:gd name="adj2" fmla="val 0"/>
                </a:avLst>
              </a:prstGeom>
              <a:ln w="76200" cap="rnd">
                <a:solidFill>
                  <a:schemeClr val="tx2">
                    <a:alpha val="1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58" name="组合 57"/>
              <p:cNvGrpSpPr/>
              <p:nvPr/>
            </p:nvGrpSpPr>
            <p:grpSpPr>
              <a:xfrm>
                <a:off x="701593" y="1775457"/>
                <a:ext cx="10817306" cy="4358643"/>
                <a:chOff x="701593" y="1775457"/>
                <a:chExt cx="10817306" cy="4358643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701593" y="4134162"/>
                  <a:ext cx="2647142" cy="1999938"/>
                  <a:chOff x="701593" y="4134162"/>
                  <a:chExt cx="2647142" cy="1999938"/>
                </a:xfrm>
              </p:grpSpPr>
              <p:grpSp>
                <p:nvGrpSpPr>
                  <p:cNvPr id="42" name="组合 41"/>
                  <p:cNvGrpSpPr/>
                  <p:nvPr/>
                </p:nvGrpSpPr>
                <p:grpSpPr>
                  <a:xfrm>
                    <a:off x="701593" y="4960580"/>
                    <a:ext cx="2647142" cy="1173520"/>
                    <a:chOff x="701593" y="4960580"/>
                    <a:chExt cx="2647142" cy="1173520"/>
                  </a:xfrm>
                </p:grpSpPr>
                <p:sp>
                  <p:nvSpPr>
                    <p:cNvPr id="5" name="Bullet1"/>
                    <p:cNvSpPr txBox="1"/>
                    <p:nvPr/>
                  </p:nvSpPr>
                  <p:spPr>
                    <a:xfrm>
                      <a:off x="701593" y="4960580"/>
                      <a:ext cx="2647142" cy="5436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0000" tIns="46800" rIns="90000" bIns="46800" anchor="b" anchorCtr="1">
                      <a:normAutofit/>
                    </a:bodyPr>
                    <a:lstStyle/>
                    <a:p>
                      <a:pPr algn="ctr"/>
                      <a:r>
                        <a:rPr lang="zh-CN" altLang="en-US" b="1" dirty="0">
                          <a:cs typeface="+mn-ea"/>
                          <a:sym typeface="+mn-lt"/>
                        </a:rPr>
                        <a:t>清晰发音</a:t>
                      </a:r>
                      <a:endParaRPr lang="en-US" dirty="0"/>
                    </a:p>
                  </p:txBody>
                </p:sp>
                <p:sp>
                  <p:nvSpPr>
                    <p:cNvPr id="6" name="Text1"/>
                    <p:cNvSpPr txBox="1"/>
                    <p:nvPr/>
                  </p:nvSpPr>
                  <p:spPr>
                    <a:xfrm>
                      <a:off x="701593" y="5503921"/>
                      <a:ext cx="2647142" cy="63017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0000" tIns="46800" rIns="90000" bIns="46800" anchor="t" anchorCtr="1">
                      <a:normAutofit/>
                    </a:bodyPr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200" dirty="0">
                          <a:cs typeface="+mn-ea"/>
                          <a:sym typeface="+mn-lt"/>
                        </a:rPr>
                        <a:t>准确发音“no”和“apologize”，避免误解和沟通障碍</a:t>
                      </a:r>
                      <a:endParaRPr lang="en-US" dirty="0"/>
                    </a:p>
                  </p:txBody>
                </p:sp>
              </p:grpSp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622828" y="4134162"/>
                    <a:ext cx="804672" cy="804672"/>
                    <a:chOff x="1369077" y="4134162"/>
                    <a:chExt cx="804672" cy="804672"/>
                  </a:xfrm>
                </p:grpSpPr>
                <p:sp>
                  <p:nvSpPr>
                    <p:cNvPr id="26" name="îŝļîdê"/>
                    <p:cNvSpPr/>
                    <p:nvPr/>
                  </p:nvSpPr>
                  <p:spPr bwMode="auto">
                    <a:xfrm>
                      <a:off x="1369077" y="4134162"/>
                      <a:ext cx="804672" cy="804672"/>
                    </a:xfrm>
                    <a:prstGeom prst="ellipse">
                      <a:avLst/>
                    </a:prstGeom>
                    <a:solidFill>
                      <a:schemeClr val="tx2">
                        <a:alpha val="80000"/>
                      </a:schemeClr>
                    </a:solidFill>
                    <a:ln w="9525">
                      <a:noFill/>
                      <a:round/>
                    </a:ln>
                  </p:spPr>
                  <p:txBody>
                    <a:bodyPr lIns="0" tIns="0" rIns="0" bIns="0" anchor="ctr"/>
                    <a:lstStyle/>
                    <a:p>
                      <a:pPr algn="ctr"/>
                      <a:endParaRPr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" name="Icon1"/>
                    <p:cNvSpPr/>
                    <p:nvPr/>
                  </p:nvSpPr>
                  <p:spPr bwMode="auto">
                    <a:xfrm>
                      <a:off x="1601162" y="4371327"/>
                      <a:ext cx="369182" cy="352088"/>
                    </a:xfrm>
                    <a:custGeom>
                      <a:avLst/>
                      <a:gdLst>
                        <a:gd name="connsiteX0" fmla="*/ 315778 w 607639"/>
                        <a:gd name="connsiteY0" fmla="*/ 173080 h 579502"/>
                        <a:gd name="connsiteX1" fmla="*/ 315778 w 607639"/>
                        <a:gd name="connsiteY1" fmla="*/ 266058 h 579502"/>
                        <a:gd name="connsiteX2" fmla="*/ 303493 w 607639"/>
                        <a:gd name="connsiteY2" fmla="*/ 278325 h 579502"/>
                        <a:gd name="connsiteX3" fmla="*/ 210375 w 607639"/>
                        <a:gd name="connsiteY3" fmla="*/ 278325 h 579502"/>
                        <a:gd name="connsiteX4" fmla="*/ 303493 w 607639"/>
                        <a:gd name="connsiteY4" fmla="*/ 359925 h 579502"/>
                        <a:gd name="connsiteX5" fmla="*/ 397500 w 607639"/>
                        <a:gd name="connsiteY5" fmla="*/ 266058 h 579502"/>
                        <a:gd name="connsiteX6" fmla="*/ 315778 w 607639"/>
                        <a:gd name="connsiteY6" fmla="*/ 173080 h 579502"/>
                        <a:gd name="connsiteX7" fmla="*/ 249814 w 607639"/>
                        <a:gd name="connsiteY7" fmla="*/ 160816 h 579502"/>
                        <a:gd name="connsiteX8" fmla="*/ 198110 w 607639"/>
                        <a:gd name="connsiteY8" fmla="*/ 212449 h 579502"/>
                        <a:gd name="connsiteX9" fmla="*/ 249814 w 607639"/>
                        <a:gd name="connsiteY9" fmla="*/ 212449 h 579502"/>
                        <a:gd name="connsiteX10" fmla="*/ 303493 w 607639"/>
                        <a:gd name="connsiteY10" fmla="*/ 147835 h 579502"/>
                        <a:gd name="connsiteX11" fmla="*/ 421981 w 607639"/>
                        <a:gd name="connsiteY11" fmla="*/ 266058 h 579502"/>
                        <a:gd name="connsiteX12" fmla="*/ 303493 w 607639"/>
                        <a:gd name="connsiteY12" fmla="*/ 384370 h 579502"/>
                        <a:gd name="connsiteX13" fmla="*/ 185093 w 607639"/>
                        <a:gd name="connsiteY13" fmla="*/ 266058 h 579502"/>
                        <a:gd name="connsiteX14" fmla="*/ 197289 w 607639"/>
                        <a:gd name="connsiteY14" fmla="*/ 253880 h 579502"/>
                        <a:gd name="connsiteX15" fmla="*/ 291297 w 607639"/>
                        <a:gd name="connsiteY15" fmla="*/ 253880 h 579502"/>
                        <a:gd name="connsiteX16" fmla="*/ 291297 w 607639"/>
                        <a:gd name="connsiteY16" fmla="*/ 160013 h 579502"/>
                        <a:gd name="connsiteX17" fmla="*/ 303493 w 607639"/>
                        <a:gd name="connsiteY17" fmla="*/ 147835 h 579502"/>
                        <a:gd name="connsiteX18" fmla="*/ 262095 w 607639"/>
                        <a:gd name="connsiteY18" fmla="*/ 135133 h 579502"/>
                        <a:gd name="connsiteX19" fmla="*/ 274287 w 607639"/>
                        <a:gd name="connsiteY19" fmla="*/ 147397 h 579502"/>
                        <a:gd name="connsiteX20" fmla="*/ 274287 w 607639"/>
                        <a:gd name="connsiteY20" fmla="*/ 224713 h 579502"/>
                        <a:gd name="connsiteX21" fmla="*/ 262095 w 607639"/>
                        <a:gd name="connsiteY21" fmla="*/ 236888 h 579502"/>
                        <a:gd name="connsiteX22" fmla="*/ 184672 w 607639"/>
                        <a:gd name="connsiteY22" fmla="*/ 236888 h 579502"/>
                        <a:gd name="connsiteX23" fmla="*/ 172391 w 607639"/>
                        <a:gd name="connsiteY23" fmla="*/ 224713 h 579502"/>
                        <a:gd name="connsiteX24" fmla="*/ 262095 w 607639"/>
                        <a:gd name="connsiteY24" fmla="*/ 135133 h 579502"/>
                        <a:gd name="connsiteX25" fmla="*/ 58120 w 607639"/>
                        <a:gd name="connsiteY25" fmla="*/ 108514 h 579502"/>
                        <a:gd name="connsiteX26" fmla="*/ 58120 w 607639"/>
                        <a:gd name="connsiteY26" fmla="*/ 413970 h 579502"/>
                        <a:gd name="connsiteX27" fmla="*/ 549430 w 607639"/>
                        <a:gd name="connsiteY27" fmla="*/ 413970 h 579502"/>
                        <a:gd name="connsiteX28" fmla="*/ 549430 w 607639"/>
                        <a:gd name="connsiteY28" fmla="*/ 108514 h 579502"/>
                        <a:gd name="connsiteX29" fmla="*/ 27236 w 607639"/>
                        <a:gd name="connsiteY29" fmla="*/ 56079 h 579502"/>
                        <a:gd name="connsiteX30" fmla="*/ 27236 w 607639"/>
                        <a:gd name="connsiteY30" fmla="*/ 81319 h 579502"/>
                        <a:gd name="connsiteX31" fmla="*/ 580403 w 607639"/>
                        <a:gd name="connsiteY31" fmla="*/ 81319 h 579502"/>
                        <a:gd name="connsiteX32" fmla="*/ 580403 w 607639"/>
                        <a:gd name="connsiteY32" fmla="*/ 56079 h 579502"/>
                        <a:gd name="connsiteX33" fmla="*/ 303775 w 607639"/>
                        <a:gd name="connsiteY33" fmla="*/ 0 h 579502"/>
                        <a:gd name="connsiteX34" fmla="*/ 317393 w 607639"/>
                        <a:gd name="connsiteY34" fmla="*/ 13597 h 579502"/>
                        <a:gd name="connsiteX35" fmla="*/ 317393 w 607639"/>
                        <a:gd name="connsiteY35" fmla="*/ 28884 h 579502"/>
                        <a:gd name="connsiteX36" fmla="*/ 580403 w 607639"/>
                        <a:gd name="connsiteY36" fmla="*/ 28884 h 579502"/>
                        <a:gd name="connsiteX37" fmla="*/ 607639 w 607639"/>
                        <a:gd name="connsiteY37" fmla="*/ 56079 h 579502"/>
                        <a:gd name="connsiteX38" fmla="*/ 607639 w 607639"/>
                        <a:gd name="connsiteY38" fmla="*/ 81319 h 579502"/>
                        <a:gd name="connsiteX39" fmla="*/ 580403 w 607639"/>
                        <a:gd name="connsiteY39" fmla="*/ 108514 h 579502"/>
                        <a:gd name="connsiteX40" fmla="*/ 576665 w 607639"/>
                        <a:gd name="connsiteY40" fmla="*/ 108514 h 579502"/>
                        <a:gd name="connsiteX41" fmla="*/ 576665 w 607639"/>
                        <a:gd name="connsiteY41" fmla="*/ 413970 h 579502"/>
                        <a:gd name="connsiteX42" fmla="*/ 549430 w 607639"/>
                        <a:gd name="connsiteY42" fmla="*/ 441165 h 579502"/>
                        <a:gd name="connsiteX43" fmla="*/ 317393 w 607639"/>
                        <a:gd name="connsiteY43" fmla="*/ 441165 h 579502"/>
                        <a:gd name="connsiteX44" fmla="*/ 317393 w 607639"/>
                        <a:gd name="connsiteY44" fmla="*/ 481069 h 579502"/>
                        <a:gd name="connsiteX45" fmla="*/ 418236 w 607639"/>
                        <a:gd name="connsiteY45" fmla="*/ 554923 h 579502"/>
                        <a:gd name="connsiteX46" fmla="*/ 421173 w 607639"/>
                        <a:gd name="connsiteY46" fmla="*/ 573942 h 579502"/>
                        <a:gd name="connsiteX47" fmla="*/ 410225 w 607639"/>
                        <a:gd name="connsiteY47" fmla="*/ 579452 h 579502"/>
                        <a:gd name="connsiteX48" fmla="*/ 402215 w 607639"/>
                        <a:gd name="connsiteY48" fmla="*/ 576874 h 579502"/>
                        <a:gd name="connsiteX49" fmla="*/ 317393 w 607639"/>
                        <a:gd name="connsiteY49" fmla="*/ 514752 h 579502"/>
                        <a:gd name="connsiteX50" fmla="*/ 317393 w 607639"/>
                        <a:gd name="connsiteY50" fmla="*/ 565854 h 579502"/>
                        <a:gd name="connsiteX51" fmla="*/ 303775 w 607639"/>
                        <a:gd name="connsiteY51" fmla="*/ 579452 h 579502"/>
                        <a:gd name="connsiteX52" fmla="*/ 290157 w 607639"/>
                        <a:gd name="connsiteY52" fmla="*/ 565854 h 579502"/>
                        <a:gd name="connsiteX53" fmla="*/ 290157 w 607639"/>
                        <a:gd name="connsiteY53" fmla="*/ 514752 h 579502"/>
                        <a:gd name="connsiteX54" fmla="*/ 205424 w 607639"/>
                        <a:gd name="connsiteY54" fmla="*/ 576874 h 579502"/>
                        <a:gd name="connsiteX55" fmla="*/ 186377 w 607639"/>
                        <a:gd name="connsiteY55" fmla="*/ 573942 h 579502"/>
                        <a:gd name="connsiteX56" fmla="*/ 189314 w 607639"/>
                        <a:gd name="connsiteY56" fmla="*/ 554923 h 579502"/>
                        <a:gd name="connsiteX57" fmla="*/ 290157 w 607639"/>
                        <a:gd name="connsiteY57" fmla="*/ 481069 h 579502"/>
                        <a:gd name="connsiteX58" fmla="*/ 290157 w 607639"/>
                        <a:gd name="connsiteY58" fmla="*/ 441165 h 579502"/>
                        <a:gd name="connsiteX59" fmla="*/ 58120 w 607639"/>
                        <a:gd name="connsiteY59" fmla="*/ 441165 h 579502"/>
                        <a:gd name="connsiteX60" fmla="*/ 30885 w 607639"/>
                        <a:gd name="connsiteY60" fmla="*/ 413970 h 579502"/>
                        <a:gd name="connsiteX61" fmla="*/ 30885 w 607639"/>
                        <a:gd name="connsiteY61" fmla="*/ 108514 h 579502"/>
                        <a:gd name="connsiteX62" fmla="*/ 27236 w 607639"/>
                        <a:gd name="connsiteY62" fmla="*/ 108514 h 579502"/>
                        <a:gd name="connsiteX63" fmla="*/ 0 w 607639"/>
                        <a:gd name="connsiteY63" fmla="*/ 81319 h 579502"/>
                        <a:gd name="connsiteX64" fmla="*/ 0 w 607639"/>
                        <a:gd name="connsiteY64" fmla="*/ 56079 h 579502"/>
                        <a:gd name="connsiteX65" fmla="*/ 27236 w 607639"/>
                        <a:gd name="connsiteY65" fmla="*/ 28884 h 579502"/>
                        <a:gd name="connsiteX66" fmla="*/ 290157 w 607639"/>
                        <a:gd name="connsiteY66" fmla="*/ 28884 h 579502"/>
                        <a:gd name="connsiteX67" fmla="*/ 290157 w 607639"/>
                        <a:gd name="connsiteY67" fmla="*/ 13597 h 579502"/>
                        <a:gd name="connsiteX68" fmla="*/ 303775 w 607639"/>
                        <a:gd name="connsiteY68" fmla="*/ 0 h 579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</a:cxnLst>
                      <a:rect l="l" t="t" r="r" b="b"/>
                      <a:pathLst>
                        <a:path w="607639" h="579502">
                          <a:moveTo>
                            <a:pt x="315778" y="173080"/>
                          </a:moveTo>
                          <a:lnTo>
                            <a:pt x="315778" y="266058"/>
                          </a:lnTo>
                          <a:cubicBezTo>
                            <a:pt x="315778" y="272814"/>
                            <a:pt x="310258" y="278325"/>
                            <a:pt x="303493" y="278325"/>
                          </a:cubicBezTo>
                          <a:lnTo>
                            <a:pt x="210375" y="278325"/>
                          </a:lnTo>
                          <a:cubicBezTo>
                            <a:pt x="216429" y="324281"/>
                            <a:pt x="255866" y="359925"/>
                            <a:pt x="303493" y="359925"/>
                          </a:cubicBezTo>
                          <a:cubicBezTo>
                            <a:pt x="355303" y="359925"/>
                            <a:pt x="397500" y="317792"/>
                            <a:pt x="397500" y="266058"/>
                          </a:cubicBezTo>
                          <a:cubicBezTo>
                            <a:pt x="397500" y="218502"/>
                            <a:pt x="361802" y="179124"/>
                            <a:pt x="315778" y="173080"/>
                          </a:cubicBezTo>
                          <a:close/>
                          <a:moveTo>
                            <a:pt x="249814" y="160816"/>
                          </a:moveTo>
                          <a:cubicBezTo>
                            <a:pt x="223740" y="165793"/>
                            <a:pt x="203093" y="186410"/>
                            <a:pt x="198110" y="212449"/>
                          </a:cubicBezTo>
                          <a:lnTo>
                            <a:pt x="249814" y="212449"/>
                          </a:lnTo>
                          <a:close/>
                          <a:moveTo>
                            <a:pt x="303493" y="147835"/>
                          </a:moveTo>
                          <a:cubicBezTo>
                            <a:pt x="368835" y="147835"/>
                            <a:pt x="421981" y="200902"/>
                            <a:pt x="421981" y="266058"/>
                          </a:cubicBezTo>
                          <a:cubicBezTo>
                            <a:pt x="421981" y="331303"/>
                            <a:pt x="368835" y="384370"/>
                            <a:pt x="303493" y="384370"/>
                          </a:cubicBezTo>
                          <a:cubicBezTo>
                            <a:pt x="238239" y="384370"/>
                            <a:pt x="185093" y="331303"/>
                            <a:pt x="185093" y="266058"/>
                          </a:cubicBezTo>
                          <a:cubicBezTo>
                            <a:pt x="185093" y="259303"/>
                            <a:pt x="190523" y="253880"/>
                            <a:pt x="197289" y="253880"/>
                          </a:cubicBezTo>
                          <a:lnTo>
                            <a:pt x="291297" y="253880"/>
                          </a:lnTo>
                          <a:lnTo>
                            <a:pt x="291297" y="160013"/>
                          </a:lnTo>
                          <a:cubicBezTo>
                            <a:pt x="291297" y="153257"/>
                            <a:pt x="296727" y="147835"/>
                            <a:pt x="303493" y="147835"/>
                          </a:cubicBezTo>
                          <a:close/>
                          <a:moveTo>
                            <a:pt x="262095" y="135133"/>
                          </a:moveTo>
                          <a:cubicBezTo>
                            <a:pt x="268859" y="135133"/>
                            <a:pt x="274287" y="140643"/>
                            <a:pt x="274287" y="147397"/>
                          </a:cubicBezTo>
                          <a:lnTo>
                            <a:pt x="274287" y="224713"/>
                          </a:lnTo>
                          <a:cubicBezTo>
                            <a:pt x="274287" y="231467"/>
                            <a:pt x="268859" y="236888"/>
                            <a:pt x="262095" y="236888"/>
                          </a:cubicBezTo>
                          <a:lnTo>
                            <a:pt x="184672" y="236888"/>
                          </a:lnTo>
                          <a:cubicBezTo>
                            <a:pt x="177909" y="236888"/>
                            <a:pt x="172391" y="231467"/>
                            <a:pt x="172391" y="224713"/>
                          </a:cubicBezTo>
                          <a:cubicBezTo>
                            <a:pt x="172391" y="175302"/>
                            <a:pt x="212616" y="135133"/>
                            <a:pt x="262095" y="135133"/>
                          </a:cubicBezTo>
                          <a:close/>
                          <a:moveTo>
                            <a:pt x="58120" y="108514"/>
                          </a:moveTo>
                          <a:lnTo>
                            <a:pt x="58120" y="413970"/>
                          </a:lnTo>
                          <a:lnTo>
                            <a:pt x="549430" y="413970"/>
                          </a:lnTo>
                          <a:lnTo>
                            <a:pt x="549430" y="108514"/>
                          </a:lnTo>
                          <a:close/>
                          <a:moveTo>
                            <a:pt x="27236" y="56079"/>
                          </a:moveTo>
                          <a:lnTo>
                            <a:pt x="27236" y="81319"/>
                          </a:lnTo>
                          <a:lnTo>
                            <a:pt x="580403" y="81319"/>
                          </a:lnTo>
                          <a:lnTo>
                            <a:pt x="580403" y="56079"/>
                          </a:lnTo>
                          <a:close/>
                          <a:moveTo>
                            <a:pt x="303775" y="0"/>
                          </a:moveTo>
                          <a:cubicBezTo>
                            <a:pt x="311341" y="0"/>
                            <a:pt x="317393" y="6132"/>
                            <a:pt x="317393" y="13597"/>
                          </a:cubicBezTo>
                          <a:lnTo>
                            <a:pt x="317393" y="28884"/>
                          </a:lnTo>
                          <a:lnTo>
                            <a:pt x="580403" y="28884"/>
                          </a:lnTo>
                          <a:cubicBezTo>
                            <a:pt x="595356" y="28884"/>
                            <a:pt x="607639" y="41148"/>
                            <a:pt x="607639" y="56079"/>
                          </a:cubicBezTo>
                          <a:lnTo>
                            <a:pt x="607639" y="81319"/>
                          </a:lnTo>
                          <a:cubicBezTo>
                            <a:pt x="607639" y="96338"/>
                            <a:pt x="595356" y="108514"/>
                            <a:pt x="580403" y="108514"/>
                          </a:cubicBezTo>
                          <a:lnTo>
                            <a:pt x="576665" y="108514"/>
                          </a:lnTo>
                          <a:lnTo>
                            <a:pt x="576665" y="413970"/>
                          </a:lnTo>
                          <a:cubicBezTo>
                            <a:pt x="576665" y="428990"/>
                            <a:pt x="564472" y="441165"/>
                            <a:pt x="549430" y="441165"/>
                          </a:cubicBezTo>
                          <a:lnTo>
                            <a:pt x="317393" y="441165"/>
                          </a:lnTo>
                          <a:lnTo>
                            <a:pt x="317393" y="481069"/>
                          </a:lnTo>
                          <a:lnTo>
                            <a:pt x="418236" y="554923"/>
                          </a:lnTo>
                          <a:cubicBezTo>
                            <a:pt x="424377" y="559366"/>
                            <a:pt x="425623" y="567898"/>
                            <a:pt x="421173" y="573942"/>
                          </a:cubicBezTo>
                          <a:cubicBezTo>
                            <a:pt x="418503" y="577585"/>
                            <a:pt x="414409" y="579452"/>
                            <a:pt x="410225" y="579452"/>
                          </a:cubicBezTo>
                          <a:cubicBezTo>
                            <a:pt x="407466" y="579452"/>
                            <a:pt x="404618" y="578652"/>
                            <a:pt x="402215" y="576874"/>
                          </a:cubicBezTo>
                          <a:lnTo>
                            <a:pt x="317393" y="514752"/>
                          </a:lnTo>
                          <a:lnTo>
                            <a:pt x="317393" y="565854"/>
                          </a:lnTo>
                          <a:cubicBezTo>
                            <a:pt x="317393" y="573408"/>
                            <a:pt x="311341" y="579452"/>
                            <a:pt x="303775" y="579452"/>
                          </a:cubicBezTo>
                          <a:cubicBezTo>
                            <a:pt x="296299" y="579452"/>
                            <a:pt x="290157" y="573408"/>
                            <a:pt x="290157" y="565854"/>
                          </a:cubicBezTo>
                          <a:lnTo>
                            <a:pt x="290157" y="514752"/>
                          </a:lnTo>
                          <a:lnTo>
                            <a:pt x="205424" y="576874"/>
                          </a:lnTo>
                          <a:cubicBezTo>
                            <a:pt x="199372" y="581318"/>
                            <a:pt x="190827" y="579985"/>
                            <a:pt x="186377" y="573942"/>
                          </a:cubicBezTo>
                          <a:cubicBezTo>
                            <a:pt x="181927" y="567898"/>
                            <a:pt x="183262" y="559366"/>
                            <a:pt x="189314" y="554923"/>
                          </a:cubicBezTo>
                          <a:lnTo>
                            <a:pt x="290157" y="481069"/>
                          </a:lnTo>
                          <a:lnTo>
                            <a:pt x="290157" y="441165"/>
                          </a:lnTo>
                          <a:lnTo>
                            <a:pt x="58120" y="441165"/>
                          </a:lnTo>
                          <a:cubicBezTo>
                            <a:pt x="43167" y="441165"/>
                            <a:pt x="30885" y="428990"/>
                            <a:pt x="30885" y="413970"/>
                          </a:cubicBezTo>
                          <a:lnTo>
                            <a:pt x="30885" y="108514"/>
                          </a:lnTo>
                          <a:lnTo>
                            <a:pt x="27236" y="108514"/>
                          </a:lnTo>
                          <a:cubicBezTo>
                            <a:pt x="12194" y="108514"/>
                            <a:pt x="0" y="96338"/>
                            <a:pt x="0" y="81319"/>
                          </a:cubicBezTo>
                          <a:lnTo>
                            <a:pt x="0" y="56079"/>
                          </a:lnTo>
                          <a:cubicBezTo>
                            <a:pt x="0" y="41148"/>
                            <a:pt x="12194" y="28884"/>
                            <a:pt x="27236" y="28884"/>
                          </a:cubicBezTo>
                          <a:lnTo>
                            <a:pt x="290157" y="28884"/>
                          </a:lnTo>
                          <a:lnTo>
                            <a:pt x="290157" y="13597"/>
                          </a:lnTo>
                          <a:cubicBezTo>
                            <a:pt x="290157" y="6132"/>
                            <a:pt x="296299" y="0"/>
                            <a:pt x="3037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lIns="0" tIns="0" rIns="0" bIns="0" anchor="ctr"/>
                    <a:lstStyle/>
                    <a:p>
                      <a:pPr algn="ctr"/>
                      <a:endParaRPr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grpSp>
              <p:nvGrpSpPr>
                <p:cNvPr id="50" name="组合 49"/>
                <p:cNvGrpSpPr/>
                <p:nvPr/>
              </p:nvGrpSpPr>
              <p:grpSpPr>
                <a:xfrm>
                  <a:off x="1782343" y="1775457"/>
                  <a:ext cx="2880320" cy="1927158"/>
                  <a:chOff x="1782343" y="1775457"/>
                  <a:chExt cx="2880320" cy="1927158"/>
                </a:xfrm>
              </p:grpSpPr>
              <p:sp>
                <p:nvSpPr>
                  <p:cNvPr id="14" name="Icon2"/>
                  <p:cNvSpPr/>
                  <p:nvPr/>
                </p:nvSpPr>
                <p:spPr bwMode="auto">
                  <a:xfrm>
                    <a:off x="3062198" y="3360631"/>
                    <a:ext cx="320610" cy="341984"/>
                  </a:xfrm>
                  <a:custGeom>
                    <a:avLst/>
                    <a:gdLst>
                      <a:gd name="T0" fmla="*/ 41 w 45"/>
                      <a:gd name="T1" fmla="*/ 48 h 48"/>
                      <a:gd name="T2" fmla="*/ 0 w 45"/>
                      <a:gd name="T3" fmla="*/ 44 h 48"/>
                      <a:gd name="T4" fmla="*/ 3 w 45"/>
                      <a:gd name="T5" fmla="*/ 7 h 48"/>
                      <a:gd name="T6" fmla="*/ 7 w 45"/>
                      <a:gd name="T7" fmla="*/ 4 h 48"/>
                      <a:gd name="T8" fmla="*/ 13 w 45"/>
                      <a:gd name="T9" fmla="*/ 0 h 48"/>
                      <a:gd name="T10" fmla="*/ 17 w 45"/>
                      <a:gd name="T11" fmla="*/ 7 h 48"/>
                      <a:gd name="T12" fmla="*/ 27 w 45"/>
                      <a:gd name="T13" fmla="*/ 4 h 48"/>
                      <a:gd name="T14" fmla="*/ 33 w 45"/>
                      <a:gd name="T15" fmla="*/ 0 h 48"/>
                      <a:gd name="T16" fmla="*/ 38 w 45"/>
                      <a:gd name="T17" fmla="*/ 7 h 48"/>
                      <a:gd name="T18" fmla="*/ 45 w 45"/>
                      <a:gd name="T19" fmla="*/ 10 h 48"/>
                      <a:gd name="T20" fmla="*/ 11 w 45"/>
                      <a:gd name="T21" fmla="*/ 25 h 48"/>
                      <a:gd name="T22" fmla="*/ 3 w 45"/>
                      <a:gd name="T23" fmla="*/ 17 h 48"/>
                      <a:gd name="T24" fmla="*/ 11 w 45"/>
                      <a:gd name="T25" fmla="*/ 25 h 48"/>
                      <a:gd name="T26" fmla="*/ 11 w 45"/>
                      <a:gd name="T27" fmla="*/ 26 h 48"/>
                      <a:gd name="T28" fmla="*/ 3 w 45"/>
                      <a:gd name="T29" fmla="*/ 35 h 48"/>
                      <a:gd name="T30" fmla="*/ 11 w 45"/>
                      <a:gd name="T31" fmla="*/ 44 h 48"/>
                      <a:gd name="T32" fmla="*/ 3 w 45"/>
                      <a:gd name="T33" fmla="*/ 37 h 48"/>
                      <a:gd name="T34" fmla="*/ 11 w 45"/>
                      <a:gd name="T35" fmla="*/ 44 h 48"/>
                      <a:gd name="T36" fmla="*/ 13 w 45"/>
                      <a:gd name="T37" fmla="*/ 3 h 48"/>
                      <a:gd name="T38" fmla="*/ 10 w 45"/>
                      <a:gd name="T39" fmla="*/ 4 h 48"/>
                      <a:gd name="T40" fmla="*/ 11 w 45"/>
                      <a:gd name="T41" fmla="*/ 13 h 48"/>
                      <a:gd name="T42" fmla="*/ 14 w 45"/>
                      <a:gd name="T43" fmla="*/ 12 h 48"/>
                      <a:gd name="T44" fmla="*/ 21 w 45"/>
                      <a:gd name="T45" fmla="*/ 25 h 48"/>
                      <a:gd name="T46" fmla="*/ 13 w 45"/>
                      <a:gd name="T47" fmla="*/ 17 h 48"/>
                      <a:gd name="T48" fmla="*/ 21 w 45"/>
                      <a:gd name="T49" fmla="*/ 25 h 48"/>
                      <a:gd name="T50" fmla="*/ 21 w 45"/>
                      <a:gd name="T51" fmla="*/ 26 h 48"/>
                      <a:gd name="T52" fmla="*/ 13 w 45"/>
                      <a:gd name="T53" fmla="*/ 35 h 48"/>
                      <a:gd name="T54" fmla="*/ 21 w 45"/>
                      <a:gd name="T55" fmla="*/ 44 h 48"/>
                      <a:gd name="T56" fmla="*/ 13 w 45"/>
                      <a:gd name="T57" fmla="*/ 37 h 48"/>
                      <a:gd name="T58" fmla="*/ 21 w 45"/>
                      <a:gd name="T59" fmla="*/ 44 h 48"/>
                      <a:gd name="T60" fmla="*/ 32 w 45"/>
                      <a:gd name="T61" fmla="*/ 17 h 48"/>
                      <a:gd name="T62" fmla="*/ 23 w 45"/>
                      <a:gd name="T63" fmla="*/ 25 h 48"/>
                      <a:gd name="T64" fmla="*/ 32 w 45"/>
                      <a:gd name="T65" fmla="*/ 35 h 48"/>
                      <a:gd name="T66" fmla="*/ 23 w 45"/>
                      <a:gd name="T67" fmla="*/ 26 h 48"/>
                      <a:gd name="T68" fmla="*/ 32 w 45"/>
                      <a:gd name="T69" fmla="*/ 35 h 48"/>
                      <a:gd name="T70" fmla="*/ 32 w 45"/>
                      <a:gd name="T71" fmla="*/ 37 h 48"/>
                      <a:gd name="T72" fmla="*/ 23 w 45"/>
                      <a:gd name="T73" fmla="*/ 44 h 48"/>
                      <a:gd name="T74" fmla="*/ 34 w 45"/>
                      <a:gd name="T75" fmla="*/ 4 h 48"/>
                      <a:gd name="T76" fmla="*/ 32 w 45"/>
                      <a:gd name="T77" fmla="*/ 3 h 48"/>
                      <a:gd name="T78" fmla="*/ 31 w 45"/>
                      <a:gd name="T79" fmla="*/ 12 h 48"/>
                      <a:gd name="T80" fmla="*/ 33 w 45"/>
                      <a:gd name="T81" fmla="*/ 13 h 48"/>
                      <a:gd name="T82" fmla="*/ 34 w 45"/>
                      <a:gd name="T83" fmla="*/ 4 h 48"/>
                      <a:gd name="T84" fmla="*/ 41 w 45"/>
                      <a:gd name="T85" fmla="*/ 17 h 48"/>
                      <a:gd name="T86" fmla="*/ 33 w 45"/>
                      <a:gd name="T87" fmla="*/ 25 h 48"/>
                      <a:gd name="T88" fmla="*/ 41 w 45"/>
                      <a:gd name="T89" fmla="*/ 35 h 48"/>
                      <a:gd name="T90" fmla="*/ 33 w 45"/>
                      <a:gd name="T91" fmla="*/ 26 h 48"/>
                      <a:gd name="T92" fmla="*/ 41 w 45"/>
                      <a:gd name="T93" fmla="*/ 35 h 48"/>
                      <a:gd name="T94" fmla="*/ 41 w 45"/>
                      <a:gd name="T95" fmla="*/ 37 h 48"/>
                      <a:gd name="T96" fmla="*/ 33 w 45"/>
                      <a:gd name="T97" fmla="*/ 44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45" h="48">
                        <a:moveTo>
                          <a:pt x="45" y="44"/>
                        </a:moveTo>
                        <a:cubicBezTo>
                          <a:pt x="45" y="46"/>
                          <a:pt x="43" y="48"/>
                          <a:pt x="41" y="48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8"/>
                          <a:pt x="1" y="7"/>
                          <a:pt x="3" y="7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7" y="2"/>
                          <a:pt x="9" y="0"/>
                          <a:pt x="11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5" y="0"/>
                          <a:pt x="17" y="2"/>
                          <a:pt x="17" y="4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27" y="7"/>
                          <a:pt x="27" y="7"/>
                          <a:pt x="27" y="7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2"/>
                          <a:pt x="29" y="0"/>
                          <a:pt x="32" y="0"/>
                        </a:cubicBezTo>
                        <a:cubicBezTo>
                          <a:pt x="33" y="0"/>
                          <a:pt x="33" y="0"/>
                          <a:pt x="33" y="0"/>
                        </a:cubicBezTo>
                        <a:cubicBezTo>
                          <a:pt x="36" y="0"/>
                          <a:pt x="38" y="2"/>
                          <a:pt x="38" y="4"/>
                        </a:cubicBez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41" y="7"/>
                          <a:pt x="41" y="7"/>
                          <a:pt x="41" y="7"/>
                        </a:cubicBezTo>
                        <a:cubicBezTo>
                          <a:pt x="43" y="7"/>
                          <a:pt x="45" y="8"/>
                          <a:pt x="45" y="10"/>
                        </a:cubicBezTo>
                        <a:lnTo>
                          <a:pt x="45" y="44"/>
                        </a:lnTo>
                        <a:close/>
                        <a:moveTo>
                          <a:pt x="11" y="25"/>
                        </a:moveTo>
                        <a:cubicBezTo>
                          <a:pt x="11" y="17"/>
                          <a:pt x="11" y="17"/>
                          <a:pt x="11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lnTo>
                          <a:pt x="11" y="25"/>
                        </a:lnTo>
                        <a:close/>
                        <a:moveTo>
                          <a:pt x="11" y="35"/>
                        </a:moveTo>
                        <a:cubicBezTo>
                          <a:pt x="11" y="26"/>
                          <a:pt x="11" y="26"/>
                          <a:pt x="11" y="26"/>
                        </a:cubicBezTo>
                        <a:cubicBezTo>
                          <a:pt x="3" y="26"/>
                          <a:pt x="3" y="26"/>
                          <a:pt x="3" y="26"/>
                        </a:cubicBezTo>
                        <a:cubicBezTo>
                          <a:pt x="3" y="35"/>
                          <a:pt x="3" y="35"/>
                          <a:pt x="3" y="35"/>
                        </a:cubicBezTo>
                        <a:lnTo>
                          <a:pt x="11" y="35"/>
                        </a:lnTo>
                        <a:close/>
                        <a:moveTo>
                          <a:pt x="11" y="44"/>
                        </a:moveTo>
                        <a:cubicBezTo>
                          <a:pt x="11" y="37"/>
                          <a:pt x="11" y="37"/>
                          <a:pt x="11" y="37"/>
                        </a:cubicBezTo>
                        <a:cubicBezTo>
                          <a:pt x="3" y="37"/>
                          <a:pt x="3" y="37"/>
                          <a:pt x="3" y="37"/>
                        </a:cubicBezTo>
                        <a:cubicBezTo>
                          <a:pt x="3" y="44"/>
                          <a:pt x="3" y="44"/>
                          <a:pt x="3" y="44"/>
                        </a:cubicBezTo>
                        <a:lnTo>
                          <a:pt x="11" y="44"/>
                        </a:lnTo>
                        <a:close/>
                        <a:moveTo>
                          <a:pt x="14" y="4"/>
                        </a:moveTo>
                        <a:cubicBezTo>
                          <a:pt x="14" y="4"/>
                          <a:pt x="13" y="3"/>
                          <a:pt x="13" y="3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0" y="4"/>
                          <a:pt x="10" y="4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2"/>
                          <a:pt x="11" y="13"/>
                          <a:pt x="11" y="13"/>
                        </a:cubicBezTo>
                        <a:cubicBezTo>
                          <a:pt x="13" y="13"/>
                          <a:pt x="13" y="13"/>
                          <a:pt x="13" y="13"/>
                        </a:cubicBezTo>
                        <a:cubicBezTo>
                          <a:pt x="13" y="13"/>
                          <a:pt x="14" y="12"/>
                          <a:pt x="14" y="12"/>
                        </a:cubicBezTo>
                        <a:lnTo>
                          <a:pt x="14" y="4"/>
                        </a:lnTo>
                        <a:close/>
                        <a:moveTo>
                          <a:pt x="21" y="25"/>
                        </a:moveTo>
                        <a:cubicBezTo>
                          <a:pt x="21" y="17"/>
                          <a:pt x="21" y="17"/>
                          <a:pt x="21" y="17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lnTo>
                          <a:pt x="21" y="25"/>
                        </a:lnTo>
                        <a:close/>
                        <a:moveTo>
                          <a:pt x="21" y="35"/>
                        </a:moveTo>
                        <a:cubicBezTo>
                          <a:pt x="21" y="26"/>
                          <a:pt x="21" y="26"/>
                          <a:pt x="21" y="26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3" y="35"/>
                          <a:pt x="13" y="35"/>
                          <a:pt x="13" y="35"/>
                        </a:cubicBezTo>
                        <a:lnTo>
                          <a:pt x="21" y="35"/>
                        </a:lnTo>
                        <a:close/>
                        <a:moveTo>
                          <a:pt x="21" y="44"/>
                        </a:moveTo>
                        <a:cubicBezTo>
                          <a:pt x="21" y="37"/>
                          <a:pt x="21" y="37"/>
                          <a:pt x="21" y="37"/>
                        </a:cubicBezTo>
                        <a:cubicBezTo>
                          <a:pt x="13" y="37"/>
                          <a:pt x="13" y="37"/>
                          <a:pt x="13" y="37"/>
                        </a:cubicBezTo>
                        <a:cubicBezTo>
                          <a:pt x="13" y="44"/>
                          <a:pt x="13" y="44"/>
                          <a:pt x="13" y="44"/>
                        </a:cubicBezTo>
                        <a:lnTo>
                          <a:pt x="21" y="44"/>
                        </a:lnTo>
                        <a:close/>
                        <a:moveTo>
                          <a:pt x="32" y="25"/>
                        </a:moveTo>
                        <a:cubicBezTo>
                          <a:pt x="32" y="17"/>
                          <a:pt x="32" y="17"/>
                          <a:pt x="32" y="17"/>
                        </a:cubicBezTo>
                        <a:cubicBezTo>
                          <a:pt x="23" y="17"/>
                          <a:pt x="23" y="17"/>
                          <a:pt x="23" y="17"/>
                        </a:cubicBezTo>
                        <a:cubicBezTo>
                          <a:pt x="23" y="25"/>
                          <a:pt x="23" y="25"/>
                          <a:pt x="23" y="25"/>
                        </a:cubicBezTo>
                        <a:lnTo>
                          <a:pt x="32" y="25"/>
                        </a:lnTo>
                        <a:close/>
                        <a:moveTo>
                          <a:pt x="32" y="35"/>
                        </a:moveTo>
                        <a:cubicBezTo>
                          <a:pt x="32" y="26"/>
                          <a:pt x="32" y="26"/>
                          <a:pt x="32" y="26"/>
                        </a:cubicBezTo>
                        <a:cubicBezTo>
                          <a:pt x="23" y="26"/>
                          <a:pt x="23" y="26"/>
                          <a:pt x="23" y="26"/>
                        </a:cubicBezTo>
                        <a:cubicBezTo>
                          <a:pt x="23" y="35"/>
                          <a:pt x="23" y="35"/>
                          <a:pt x="23" y="35"/>
                        </a:cubicBezTo>
                        <a:lnTo>
                          <a:pt x="32" y="35"/>
                        </a:lnTo>
                        <a:close/>
                        <a:moveTo>
                          <a:pt x="32" y="44"/>
                        </a:moveTo>
                        <a:cubicBezTo>
                          <a:pt x="32" y="37"/>
                          <a:pt x="32" y="37"/>
                          <a:pt x="32" y="37"/>
                        </a:cubicBezTo>
                        <a:cubicBezTo>
                          <a:pt x="23" y="37"/>
                          <a:pt x="23" y="37"/>
                          <a:pt x="23" y="37"/>
                        </a:cubicBezTo>
                        <a:cubicBezTo>
                          <a:pt x="23" y="44"/>
                          <a:pt x="23" y="44"/>
                          <a:pt x="23" y="44"/>
                        </a:cubicBezTo>
                        <a:lnTo>
                          <a:pt x="32" y="44"/>
                        </a:lnTo>
                        <a:close/>
                        <a:moveTo>
                          <a:pt x="34" y="4"/>
                        </a:moveTo>
                        <a:cubicBezTo>
                          <a:pt x="34" y="4"/>
                          <a:pt x="34" y="3"/>
                          <a:pt x="33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1" y="3"/>
                          <a:pt x="31" y="4"/>
                          <a:pt x="31" y="4"/>
                        </a:cubicBezTo>
                        <a:cubicBezTo>
                          <a:pt x="31" y="12"/>
                          <a:pt x="31" y="12"/>
                          <a:pt x="31" y="12"/>
                        </a:cubicBezTo>
                        <a:cubicBezTo>
                          <a:pt x="31" y="12"/>
                          <a:pt x="31" y="13"/>
                          <a:pt x="32" y="13"/>
                        </a:cubicBezTo>
                        <a:cubicBezTo>
                          <a:pt x="33" y="13"/>
                          <a:pt x="33" y="13"/>
                          <a:pt x="33" y="13"/>
                        </a:cubicBezTo>
                        <a:cubicBezTo>
                          <a:pt x="34" y="13"/>
                          <a:pt x="34" y="12"/>
                          <a:pt x="34" y="12"/>
                        </a:cubicBezTo>
                        <a:lnTo>
                          <a:pt x="34" y="4"/>
                        </a:lnTo>
                        <a:close/>
                        <a:moveTo>
                          <a:pt x="41" y="25"/>
                        </a:moveTo>
                        <a:cubicBezTo>
                          <a:pt x="41" y="17"/>
                          <a:pt x="41" y="17"/>
                          <a:pt x="41" y="17"/>
                        </a:cubicBezTo>
                        <a:cubicBezTo>
                          <a:pt x="33" y="17"/>
                          <a:pt x="33" y="17"/>
                          <a:pt x="33" y="17"/>
                        </a:cubicBezTo>
                        <a:cubicBezTo>
                          <a:pt x="33" y="25"/>
                          <a:pt x="33" y="25"/>
                          <a:pt x="33" y="25"/>
                        </a:cubicBezTo>
                        <a:lnTo>
                          <a:pt x="41" y="25"/>
                        </a:lnTo>
                        <a:close/>
                        <a:moveTo>
                          <a:pt x="41" y="35"/>
                        </a:move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33" y="26"/>
                          <a:pt x="33" y="26"/>
                          <a:pt x="33" y="26"/>
                        </a:cubicBezTo>
                        <a:cubicBezTo>
                          <a:pt x="33" y="35"/>
                          <a:pt x="33" y="35"/>
                          <a:pt x="33" y="35"/>
                        </a:cubicBezTo>
                        <a:lnTo>
                          <a:pt x="41" y="35"/>
                        </a:lnTo>
                        <a:close/>
                        <a:moveTo>
                          <a:pt x="41" y="44"/>
                        </a:moveTo>
                        <a:cubicBezTo>
                          <a:pt x="41" y="37"/>
                          <a:pt x="41" y="37"/>
                          <a:pt x="41" y="37"/>
                        </a:cubicBezTo>
                        <a:cubicBezTo>
                          <a:pt x="33" y="37"/>
                          <a:pt x="33" y="37"/>
                          <a:pt x="33" y="37"/>
                        </a:cubicBezTo>
                        <a:cubicBezTo>
                          <a:pt x="33" y="44"/>
                          <a:pt x="33" y="44"/>
                          <a:pt x="33" y="44"/>
                        </a:cubicBezTo>
                        <a:lnTo>
                          <a:pt x="41" y="44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</p:spPr>
                <p:txBody>
                  <a:bodyPr lIns="0" tIns="0" rIns="0" bIns="0"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43" name="组合 42"/>
                  <p:cNvGrpSpPr/>
                  <p:nvPr/>
                </p:nvGrpSpPr>
                <p:grpSpPr>
                  <a:xfrm>
                    <a:off x="1782343" y="1775457"/>
                    <a:ext cx="2880320" cy="1229016"/>
                    <a:chOff x="1782343" y="1775457"/>
                    <a:chExt cx="2880320" cy="1229016"/>
                  </a:xfrm>
                </p:grpSpPr>
                <p:sp>
                  <p:nvSpPr>
                    <p:cNvPr id="17" name="Text2"/>
                    <p:cNvSpPr/>
                    <p:nvPr/>
                  </p:nvSpPr>
                  <p:spPr bwMode="auto">
                    <a:xfrm>
                      <a:off x="1782343" y="2332856"/>
                      <a:ext cx="2880320" cy="6716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90000" tIns="46800" rIns="90000" bIns="46800" anchor="t" anchorCtr="1">
                      <a:normAutofit/>
                    </a:bodyPr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200" dirty="0">
                          <a:cs typeface="+mn-ea"/>
                          <a:sym typeface="+mn-lt"/>
                        </a:rPr>
                        <a:t>学习使用恰当的语调表达拒绝和歉意，使语气更加柔和和礼貌</a:t>
                      </a:r>
                      <a:endParaRPr lang="en-US" dirty="0"/>
                    </a:p>
                  </p:txBody>
                </p:sp>
                <p:sp>
                  <p:nvSpPr>
                    <p:cNvPr id="18" name="Bullet2"/>
                    <p:cNvSpPr txBox="1"/>
                    <p:nvPr/>
                  </p:nvSpPr>
                  <p:spPr bwMode="auto">
                    <a:xfrm>
                      <a:off x="1782343" y="1775457"/>
                      <a:ext cx="2880320" cy="5573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90000" tIns="46800" rIns="90000" bIns="46800" anchor="b" anchorCtr="1">
                      <a:normAutofit/>
                    </a:bodyPr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b="1" dirty="0">
                          <a:cs typeface="+mn-ea"/>
                          <a:sym typeface="+mn-lt"/>
                        </a:rPr>
                        <a:t>语调掌握</a:t>
                      </a:r>
                      <a:endParaRPr lang="en-US" dirty="0"/>
                    </a:p>
                  </p:txBody>
                </p:sp>
              </p:grpSp>
            </p:grpSp>
            <p:grpSp>
              <p:nvGrpSpPr>
                <p:cNvPr id="51" name="组合 50"/>
                <p:cNvGrpSpPr/>
                <p:nvPr/>
              </p:nvGrpSpPr>
              <p:grpSpPr>
                <a:xfrm>
                  <a:off x="3335680" y="4134162"/>
                  <a:ext cx="2647142" cy="1999938"/>
                  <a:chOff x="3335680" y="4134162"/>
                  <a:chExt cx="2647142" cy="1999938"/>
                </a:xfrm>
              </p:grpSpPr>
              <p:grpSp>
                <p:nvGrpSpPr>
                  <p:cNvPr id="44" name="组合 43"/>
                  <p:cNvGrpSpPr/>
                  <p:nvPr/>
                </p:nvGrpSpPr>
                <p:grpSpPr>
                  <a:xfrm>
                    <a:off x="3335680" y="4960580"/>
                    <a:ext cx="2647142" cy="1173520"/>
                    <a:chOff x="3335680" y="4960580"/>
                    <a:chExt cx="2647142" cy="1173520"/>
                  </a:xfrm>
                </p:grpSpPr>
                <p:sp>
                  <p:nvSpPr>
                    <p:cNvPr id="3" name="Bullet3"/>
                    <p:cNvSpPr txBox="1"/>
                    <p:nvPr/>
                  </p:nvSpPr>
                  <p:spPr>
                    <a:xfrm>
                      <a:off x="3335680" y="4960580"/>
                      <a:ext cx="2647142" cy="5436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0000" tIns="46800" rIns="90000" bIns="46800" anchor="b" anchorCtr="1">
                      <a:normAutofit/>
                    </a:bodyPr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accent1"/>
                          </a:solidFill>
                          <a:cs typeface="+mn-ea"/>
                          <a:sym typeface="+mn-lt"/>
                        </a:rPr>
                        <a:t>使用例子</a:t>
                      </a:r>
                      <a:endParaRPr lang="en-US" dirty="0"/>
                    </a:p>
                  </p:txBody>
                </p:sp>
                <p:sp>
                  <p:nvSpPr>
                    <p:cNvPr id="4" name="Text3"/>
                    <p:cNvSpPr txBox="1"/>
                    <p:nvPr/>
                  </p:nvSpPr>
                  <p:spPr>
                    <a:xfrm>
                      <a:off x="3335680" y="5503921"/>
                      <a:ext cx="2647142" cy="63017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0000" tIns="46800" rIns="90000" bIns="46800" anchor="t" anchorCtr="1">
                      <a:normAutofit/>
                    </a:bodyPr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200" dirty="0">
                          <a:cs typeface="+mn-ea"/>
                          <a:sym typeface="+mn-lt"/>
                        </a:rPr>
                        <a:t>通过具体情境举例，如工作和社交场合中拒绝与道歉的用语</a:t>
                      </a:r>
                      <a:endParaRPr lang="en-US" dirty="0"/>
                    </a:p>
                  </p:txBody>
                </p:sp>
              </p:grpSp>
              <p:grpSp>
                <p:nvGrpSpPr>
                  <p:cNvPr id="41" name="组合 40"/>
                  <p:cNvGrpSpPr/>
                  <p:nvPr/>
                </p:nvGrpSpPr>
                <p:grpSpPr>
                  <a:xfrm>
                    <a:off x="4302929" y="4134162"/>
                    <a:ext cx="804672" cy="804672"/>
                    <a:chOff x="4256914" y="4134162"/>
                    <a:chExt cx="804672" cy="804672"/>
                  </a:xfrm>
                </p:grpSpPr>
                <p:sp>
                  <p:nvSpPr>
                    <p:cNvPr id="27" name="ïṡļiḑé"/>
                    <p:cNvSpPr/>
                    <p:nvPr/>
                  </p:nvSpPr>
                  <p:spPr bwMode="auto">
                    <a:xfrm>
                      <a:off x="4256914" y="4134162"/>
                      <a:ext cx="804672" cy="80467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noFill/>
                      <a:round/>
                    </a:ln>
                  </p:spPr>
                  <p:txBody>
                    <a:bodyPr lIns="0" tIns="0" rIns="0" bIns="0" anchor="ctr"/>
                    <a:lstStyle/>
                    <a:p>
                      <a:pPr algn="ctr"/>
                      <a:endParaRPr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" name="Icon3"/>
                    <p:cNvSpPr/>
                    <p:nvPr/>
                  </p:nvSpPr>
                  <p:spPr bwMode="auto">
                    <a:xfrm>
                      <a:off x="4496444" y="4362780"/>
                      <a:ext cx="325614" cy="369182"/>
                    </a:xfrm>
                    <a:custGeom>
                      <a:avLst/>
                      <a:gdLst>
                        <a:gd name="T0" fmla="*/ 2125 w 2288"/>
                        <a:gd name="T1" fmla="*/ 924 h 2598"/>
                        <a:gd name="T2" fmla="*/ 1863 w 2288"/>
                        <a:gd name="T3" fmla="*/ 1258 h 2598"/>
                        <a:gd name="T4" fmla="*/ 1848 w 2288"/>
                        <a:gd name="T5" fmla="*/ 1586 h 2598"/>
                        <a:gd name="T6" fmla="*/ 1899 w 2288"/>
                        <a:gd name="T7" fmla="*/ 1716 h 2598"/>
                        <a:gd name="T8" fmla="*/ 1211 w 2288"/>
                        <a:gd name="T9" fmla="*/ 2079 h 2598"/>
                        <a:gd name="T10" fmla="*/ 1176 w 2288"/>
                        <a:gd name="T11" fmla="*/ 2038 h 2598"/>
                        <a:gd name="T12" fmla="*/ 1200 w 2288"/>
                        <a:gd name="T13" fmla="*/ 965 h 2598"/>
                        <a:gd name="T14" fmla="*/ 1409 w 2288"/>
                        <a:gd name="T15" fmla="*/ 1012 h 2598"/>
                        <a:gd name="T16" fmla="*/ 1522 w 2288"/>
                        <a:gd name="T17" fmla="*/ 978 h 2598"/>
                        <a:gd name="T18" fmla="*/ 1526 w 2288"/>
                        <a:gd name="T19" fmla="*/ 847 h 2598"/>
                        <a:gd name="T20" fmla="*/ 1387 w 2288"/>
                        <a:gd name="T21" fmla="*/ 828 h 2598"/>
                        <a:gd name="T22" fmla="*/ 1193 w 2288"/>
                        <a:gd name="T23" fmla="*/ 584 h 2598"/>
                        <a:gd name="T24" fmla="*/ 1375 w 2288"/>
                        <a:gd name="T25" fmla="*/ 124 h 2598"/>
                        <a:gd name="T26" fmla="*/ 1109 w 2288"/>
                        <a:gd name="T27" fmla="*/ 37 h 2598"/>
                        <a:gd name="T28" fmla="*/ 1013 w 2288"/>
                        <a:gd name="T29" fmla="*/ 570 h 2598"/>
                        <a:gd name="T30" fmla="*/ 1056 w 2288"/>
                        <a:gd name="T31" fmla="*/ 808 h 2598"/>
                        <a:gd name="T32" fmla="*/ 891 w 2288"/>
                        <a:gd name="T33" fmla="*/ 784 h 2598"/>
                        <a:gd name="T34" fmla="*/ 748 w 2288"/>
                        <a:gd name="T35" fmla="*/ 921 h 2598"/>
                        <a:gd name="T36" fmla="*/ 899 w 2288"/>
                        <a:gd name="T37" fmla="*/ 946 h 2598"/>
                        <a:gd name="T38" fmla="*/ 1024 w 2288"/>
                        <a:gd name="T39" fmla="*/ 1479 h 2598"/>
                        <a:gd name="T40" fmla="*/ 1022 w 2288"/>
                        <a:gd name="T41" fmla="*/ 2081 h 2598"/>
                        <a:gd name="T42" fmla="*/ 434 w 2288"/>
                        <a:gd name="T43" fmla="*/ 1569 h 2598"/>
                        <a:gd name="T44" fmla="*/ 395 w 2288"/>
                        <a:gd name="T45" fmla="*/ 1470 h 2598"/>
                        <a:gd name="T46" fmla="*/ 88 w 2288"/>
                        <a:gd name="T47" fmla="*/ 1148 h 2598"/>
                        <a:gd name="T48" fmla="*/ 101 w 2288"/>
                        <a:gd name="T49" fmla="*/ 1658 h 2598"/>
                        <a:gd name="T50" fmla="*/ 906 w 2288"/>
                        <a:gd name="T51" fmla="*/ 2228 h 2598"/>
                        <a:gd name="T52" fmla="*/ 1177 w 2288"/>
                        <a:gd name="T53" fmla="*/ 2500 h 2598"/>
                        <a:gd name="T54" fmla="*/ 1223 w 2288"/>
                        <a:gd name="T55" fmla="*/ 2405 h 2598"/>
                        <a:gd name="T56" fmla="*/ 1273 w 2288"/>
                        <a:gd name="T57" fmla="*/ 2328 h 2598"/>
                        <a:gd name="T58" fmla="*/ 1280 w 2288"/>
                        <a:gd name="T59" fmla="*/ 2234 h 2598"/>
                        <a:gd name="T60" fmla="*/ 2094 w 2288"/>
                        <a:gd name="T61" fmla="*/ 1624 h 2598"/>
                        <a:gd name="T62" fmla="*/ 2274 w 2288"/>
                        <a:gd name="T63" fmla="*/ 1517 h 2598"/>
                        <a:gd name="T64" fmla="*/ 1065 w 2288"/>
                        <a:gd name="T65" fmla="*/ 420 h 2598"/>
                        <a:gd name="T66" fmla="*/ 1131 w 2288"/>
                        <a:gd name="T67" fmla="*/ 148 h 2598"/>
                        <a:gd name="T68" fmla="*/ 1165 w 2288"/>
                        <a:gd name="T69" fmla="*/ 430 h 2598"/>
                        <a:gd name="T70" fmla="*/ 1065 w 2288"/>
                        <a:gd name="T71" fmla="*/ 420 h 2598"/>
                        <a:gd name="T72" fmla="*/ 1040 w 2288"/>
                        <a:gd name="T73" fmla="*/ 2287 h 2598"/>
                        <a:gd name="T74" fmla="*/ 1032 w 2288"/>
                        <a:gd name="T75" fmla="*/ 2241 h 259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2288" h="2598">
                          <a:moveTo>
                            <a:pt x="2281" y="1465"/>
                          </a:moveTo>
                          <a:cubicBezTo>
                            <a:pt x="2220" y="1286"/>
                            <a:pt x="2159" y="1111"/>
                            <a:pt x="2125" y="924"/>
                          </a:cubicBezTo>
                          <a:cubicBezTo>
                            <a:pt x="2112" y="850"/>
                            <a:pt x="2015" y="868"/>
                            <a:pt x="1992" y="924"/>
                          </a:cubicBezTo>
                          <a:cubicBezTo>
                            <a:pt x="1948" y="1035"/>
                            <a:pt x="1904" y="1146"/>
                            <a:pt x="1863" y="1258"/>
                          </a:cubicBezTo>
                          <a:cubicBezTo>
                            <a:pt x="1840" y="1319"/>
                            <a:pt x="1790" y="1411"/>
                            <a:pt x="1809" y="1480"/>
                          </a:cubicBezTo>
                          <a:cubicBezTo>
                            <a:pt x="1783" y="1516"/>
                            <a:pt x="1783" y="1565"/>
                            <a:pt x="1848" y="1586"/>
                          </a:cubicBezTo>
                          <a:cubicBezTo>
                            <a:pt x="1878" y="1596"/>
                            <a:pt x="1908" y="1602"/>
                            <a:pt x="1938" y="1607"/>
                          </a:cubicBezTo>
                          <a:cubicBezTo>
                            <a:pt x="1927" y="1644"/>
                            <a:pt x="1916" y="1681"/>
                            <a:pt x="1899" y="1716"/>
                          </a:cubicBezTo>
                          <a:cubicBezTo>
                            <a:pt x="1861" y="1789"/>
                            <a:pt x="1799" y="1850"/>
                            <a:pt x="1734" y="1899"/>
                          </a:cubicBezTo>
                          <a:cubicBezTo>
                            <a:pt x="1586" y="2012"/>
                            <a:pt x="1393" y="2062"/>
                            <a:pt x="1211" y="2079"/>
                          </a:cubicBezTo>
                          <a:cubicBezTo>
                            <a:pt x="1201" y="2080"/>
                            <a:pt x="1190" y="2080"/>
                            <a:pt x="1180" y="2081"/>
                          </a:cubicBezTo>
                          <a:cubicBezTo>
                            <a:pt x="1178" y="2066"/>
                            <a:pt x="1177" y="2052"/>
                            <a:pt x="1176" y="2038"/>
                          </a:cubicBezTo>
                          <a:cubicBezTo>
                            <a:pt x="1167" y="1852"/>
                            <a:pt x="1173" y="1665"/>
                            <a:pt x="1178" y="1479"/>
                          </a:cubicBezTo>
                          <a:cubicBezTo>
                            <a:pt x="1183" y="1309"/>
                            <a:pt x="1195" y="1137"/>
                            <a:pt x="1200" y="965"/>
                          </a:cubicBezTo>
                          <a:cubicBezTo>
                            <a:pt x="1262" y="972"/>
                            <a:pt x="1326" y="981"/>
                            <a:pt x="1388" y="979"/>
                          </a:cubicBezTo>
                          <a:cubicBezTo>
                            <a:pt x="1391" y="992"/>
                            <a:pt x="1399" y="1003"/>
                            <a:pt x="1409" y="1012"/>
                          </a:cubicBezTo>
                          <a:cubicBezTo>
                            <a:pt x="1434" y="1041"/>
                            <a:pt x="1476" y="1041"/>
                            <a:pt x="1501" y="1012"/>
                          </a:cubicBezTo>
                          <a:cubicBezTo>
                            <a:pt x="1511" y="1003"/>
                            <a:pt x="1519" y="991"/>
                            <a:pt x="1522" y="978"/>
                          </a:cubicBezTo>
                          <a:cubicBezTo>
                            <a:pt x="1528" y="956"/>
                            <a:pt x="1526" y="931"/>
                            <a:pt x="1526" y="908"/>
                          </a:cubicBezTo>
                          <a:lnTo>
                            <a:pt x="1526" y="847"/>
                          </a:lnTo>
                          <a:cubicBezTo>
                            <a:pt x="1526" y="809"/>
                            <a:pt x="1493" y="776"/>
                            <a:pt x="1455" y="776"/>
                          </a:cubicBezTo>
                          <a:cubicBezTo>
                            <a:pt x="1423" y="776"/>
                            <a:pt x="1395" y="799"/>
                            <a:pt x="1387" y="828"/>
                          </a:cubicBezTo>
                          <a:cubicBezTo>
                            <a:pt x="1327" y="813"/>
                            <a:pt x="1264" y="812"/>
                            <a:pt x="1202" y="810"/>
                          </a:cubicBezTo>
                          <a:cubicBezTo>
                            <a:pt x="1202" y="735"/>
                            <a:pt x="1199" y="659"/>
                            <a:pt x="1193" y="584"/>
                          </a:cubicBezTo>
                          <a:cubicBezTo>
                            <a:pt x="1297" y="558"/>
                            <a:pt x="1391" y="480"/>
                            <a:pt x="1431" y="385"/>
                          </a:cubicBezTo>
                          <a:cubicBezTo>
                            <a:pt x="1470" y="292"/>
                            <a:pt x="1441" y="197"/>
                            <a:pt x="1375" y="124"/>
                          </a:cubicBezTo>
                          <a:cubicBezTo>
                            <a:pt x="1315" y="57"/>
                            <a:pt x="1196" y="0"/>
                            <a:pt x="1109" y="37"/>
                          </a:cubicBezTo>
                          <a:cubicBezTo>
                            <a:pt x="1109" y="37"/>
                            <a:pt x="1109" y="37"/>
                            <a:pt x="1109" y="37"/>
                          </a:cubicBezTo>
                          <a:cubicBezTo>
                            <a:pt x="988" y="48"/>
                            <a:pt x="885" y="127"/>
                            <a:pt x="860" y="255"/>
                          </a:cubicBezTo>
                          <a:cubicBezTo>
                            <a:pt x="837" y="376"/>
                            <a:pt x="900" y="516"/>
                            <a:pt x="1013" y="570"/>
                          </a:cubicBezTo>
                          <a:cubicBezTo>
                            <a:pt x="1033" y="580"/>
                            <a:pt x="1055" y="586"/>
                            <a:pt x="1077" y="590"/>
                          </a:cubicBezTo>
                          <a:cubicBezTo>
                            <a:pt x="1068" y="662"/>
                            <a:pt x="1062" y="735"/>
                            <a:pt x="1056" y="808"/>
                          </a:cubicBezTo>
                          <a:cubicBezTo>
                            <a:pt x="1001" y="808"/>
                            <a:pt x="947" y="810"/>
                            <a:pt x="892" y="813"/>
                          </a:cubicBezTo>
                          <a:cubicBezTo>
                            <a:pt x="892" y="803"/>
                            <a:pt x="891" y="793"/>
                            <a:pt x="891" y="784"/>
                          </a:cubicBezTo>
                          <a:cubicBezTo>
                            <a:pt x="896" y="691"/>
                            <a:pt x="748" y="690"/>
                            <a:pt x="747" y="784"/>
                          </a:cubicBezTo>
                          <a:cubicBezTo>
                            <a:pt x="747" y="829"/>
                            <a:pt x="742" y="876"/>
                            <a:pt x="748" y="921"/>
                          </a:cubicBezTo>
                          <a:cubicBezTo>
                            <a:pt x="756" y="983"/>
                            <a:pt x="811" y="1002"/>
                            <a:pt x="851" y="981"/>
                          </a:cubicBezTo>
                          <a:cubicBezTo>
                            <a:pt x="872" y="980"/>
                            <a:pt x="891" y="967"/>
                            <a:pt x="899" y="946"/>
                          </a:cubicBezTo>
                          <a:cubicBezTo>
                            <a:pt x="948" y="949"/>
                            <a:pt x="998" y="951"/>
                            <a:pt x="1047" y="954"/>
                          </a:cubicBezTo>
                          <a:cubicBezTo>
                            <a:pt x="1037" y="1129"/>
                            <a:pt x="1031" y="1305"/>
                            <a:pt x="1024" y="1479"/>
                          </a:cubicBezTo>
                          <a:cubicBezTo>
                            <a:pt x="1017" y="1665"/>
                            <a:pt x="1014" y="1851"/>
                            <a:pt x="1021" y="2038"/>
                          </a:cubicBezTo>
                          <a:cubicBezTo>
                            <a:pt x="1022" y="2051"/>
                            <a:pt x="1022" y="2066"/>
                            <a:pt x="1022" y="2081"/>
                          </a:cubicBezTo>
                          <a:cubicBezTo>
                            <a:pt x="722" y="2061"/>
                            <a:pt x="421" y="1927"/>
                            <a:pt x="289" y="1649"/>
                          </a:cubicBezTo>
                          <a:cubicBezTo>
                            <a:pt x="342" y="1639"/>
                            <a:pt x="422" y="1633"/>
                            <a:pt x="434" y="1569"/>
                          </a:cubicBezTo>
                          <a:cubicBezTo>
                            <a:pt x="439" y="1539"/>
                            <a:pt x="429" y="1506"/>
                            <a:pt x="402" y="1492"/>
                          </a:cubicBezTo>
                          <a:cubicBezTo>
                            <a:pt x="401" y="1485"/>
                            <a:pt x="399" y="1478"/>
                            <a:pt x="395" y="1470"/>
                          </a:cubicBezTo>
                          <a:cubicBezTo>
                            <a:pt x="338" y="1362"/>
                            <a:pt x="258" y="1263"/>
                            <a:pt x="215" y="1148"/>
                          </a:cubicBezTo>
                          <a:cubicBezTo>
                            <a:pt x="192" y="1085"/>
                            <a:pt x="111" y="1085"/>
                            <a:pt x="88" y="1148"/>
                          </a:cubicBezTo>
                          <a:cubicBezTo>
                            <a:pt x="29" y="1306"/>
                            <a:pt x="0" y="1457"/>
                            <a:pt x="39" y="1624"/>
                          </a:cubicBezTo>
                          <a:cubicBezTo>
                            <a:pt x="45" y="1653"/>
                            <a:pt x="75" y="1663"/>
                            <a:pt x="101" y="1658"/>
                          </a:cubicBezTo>
                          <a:cubicBezTo>
                            <a:pt x="125" y="1661"/>
                            <a:pt x="149" y="1661"/>
                            <a:pt x="172" y="1661"/>
                          </a:cubicBezTo>
                          <a:cubicBezTo>
                            <a:pt x="253" y="2008"/>
                            <a:pt x="572" y="2179"/>
                            <a:pt x="906" y="2228"/>
                          </a:cubicBezTo>
                          <a:cubicBezTo>
                            <a:pt x="931" y="2337"/>
                            <a:pt x="982" y="2443"/>
                            <a:pt x="1043" y="2536"/>
                          </a:cubicBezTo>
                          <a:cubicBezTo>
                            <a:pt x="1083" y="2598"/>
                            <a:pt x="1172" y="2572"/>
                            <a:pt x="1177" y="2500"/>
                          </a:cubicBezTo>
                          <a:cubicBezTo>
                            <a:pt x="1177" y="2509"/>
                            <a:pt x="1185" y="2477"/>
                            <a:pt x="1189" y="2468"/>
                          </a:cubicBezTo>
                          <a:cubicBezTo>
                            <a:pt x="1199" y="2446"/>
                            <a:pt x="1211" y="2426"/>
                            <a:pt x="1223" y="2405"/>
                          </a:cubicBezTo>
                          <a:cubicBezTo>
                            <a:pt x="1234" y="2386"/>
                            <a:pt x="1247" y="2368"/>
                            <a:pt x="1259" y="2349"/>
                          </a:cubicBezTo>
                          <a:cubicBezTo>
                            <a:pt x="1264" y="2342"/>
                            <a:pt x="1268" y="2335"/>
                            <a:pt x="1273" y="2328"/>
                          </a:cubicBezTo>
                          <a:cubicBezTo>
                            <a:pt x="1277" y="2322"/>
                            <a:pt x="1293" y="2305"/>
                            <a:pt x="1277" y="2322"/>
                          </a:cubicBezTo>
                          <a:cubicBezTo>
                            <a:pt x="1304" y="2294"/>
                            <a:pt x="1300" y="2258"/>
                            <a:pt x="1280" y="2234"/>
                          </a:cubicBezTo>
                          <a:cubicBezTo>
                            <a:pt x="1483" y="2210"/>
                            <a:pt x="1683" y="2139"/>
                            <a:pt x="1845" y="2015"/>
                          </a:cubicBezTo>
                          <a:cubicBezTo>
                            <a:pt x="1948" y="1936"/>
                            <a:pt x="2086" y="1773"/>
                            <a:pt x="2094" y="1624"/>
                          </a:cubicBezTo>
                          <a:cubicBezTo>
                            <a:pt x="2146" y="1628"/>
                            <a:pt x="2201" y="1630"/>
                            <a:pt x="2245" y="1609"/>
                          </a:cubicBezTo>
                          <a:cubicBezTo>
                            <a:pt x="2278" y="1594"/>
                            <a:pt x="2287" y="1550"/>
                            <a:pt x="2274" y="1517"/>
                          </a:cubicBezTo>
                          <a:cubicBezTo>
                            <a:pt x="2284" y="1503"/>
                            <a:pt x="2288" y="1485"/>
                            <a:pt x="2281" y="1465"/>
                          </a:cubicBezTo>
                          <a:close/>
                          <a:moveTo>
                            <a:pt x="1065" y="420"/>
                          </a:moveTo>
                          <a:cubicBezTo>
                            <a:pt x="1019" y="392"/>
                            <a:pt x="1002" y="323"/>
                            <a:pt x="1010" y="274"/>
                          </a:cubicBezTo>
                          <a:cubicBezTo>
                            <a:pt x="1021" y="207"/>
                            <a:pt x="1073" y="171"/>
                            <a:pt x="1131" y="148"/>
                          </a:cubicBezTo>
                          <a:cubicBezTo>
                            <a:pt x="1208" y="195"/>
                            <a:pt x="1340" y="234"/>
                            <a:pt x="1280" y="343"/>
                          </a:cubicBezTo>
                          <a:cubicBezTo>
                            <a:pt x="1258" y="383"/>
                            <a:pt x="1213" y="417"/>
                            <a:pt x="1165" y="430"/>
                          </a:cubicBezTo>
                          <a:cubicBezTo>
                            <a:pt x="1148" y="418"/>
                            <a:pt x="1121" y="420"/>
                            <a:pt x="1105" y="434"/>
                          </a:cubicBezTo>
                          <a:cubicBezTo>
                            <a:pt x="1091" y="432"/>
                            <a:pt x="1077" y="428"/>
                            <a:pt x="1065" y="420"/>
                          </a:cubicBezTo>
                          <a:close/>
                          <a:moveTo>
                            <a:pt x="1032" y="2241"/>
                          </a:moveTo>
                          <a:cubicBezTo>
                            <a:pt x="1034" y="2257"/>
                            <a:pt x="1037" y="2272"/>
                            <a:pt x="1040" y="2287"/>
                          </a:cubicBezTo>
                          <a:cubicBezTo>
                            <a:pt x="1029" y="2271"/>
                            <a:pt x="1019" y="2255"/>
                            <a:pt x="1010" y="2239"/>
                          </a:cubicBezTo>
                          <a:cubicBezTo>
                            <a:pt x="1017" y="2240"/>
                            <a:pt x="1025" y="2241"/>
                            <a:pt x="1032" y="22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lIns="0" tIns="0" rIns="0" bIns="0" anchor="ctr"/>
                    <a:lstStyle/>
                    <a:p>
                      <a:pPr algn="ctr"/>
                      <a:endParaRPr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4669486" y="1775457"/>
                  <a:ext cx="2880320" cy="1927158"/>
                  <a:chOff x="4669486" y="1775457"/>
                  <a:chExt cx="2880320" cy="1927158"/>
                </a:xfrm>
              </p:grpSpPr>
              <p:sp>
                <p:nvSpPr>
                  <p:cNvPr id="15" name="Icon4"/>
                  <p:cNvSpPr/>
                  <p:nvPr/>
                </p:nvSpPr>
                <p:spPr bwMode="auto">
                  <a:xfrm>
                    <a:off x="5951431" y="3360631"/>
                    <a:ext cx="320610" cy="341984"/>
                  </a:xfrm>
                  <a:custGeom>
                    <a:avLst/>
                    <a:gdLst>
                      <a:gd name="T0" fmla="*/ 116 w 232"/>
                      <a:gd name="T1" fmla="*/ 0 h 232"/>
                      <a:gd name="T2" fmla="*/ 0 w 232"/>
                      <a:gd name="T3" fmla="*/ 116 h 232"/>
                      <a:gd name="T4" fmla="*/ 116 w 232"/>
                      <a:gd name="T5" fmla="*/ 232 h 232"/>
                      <a:gd name="T6" fmla="*/ 232 w 232"/>
                      <a:gd name="T7" fmla="*/ 116 h 232"/>
                      <a:gd name="T8" fmla="*/ 116 w 232"/>
                      <a:gd name="T9" fmla="*/ 0 h 232"/>
                      <a:gd name="T10" fmla="*/ 129 w 232"/>
                      <a:gd name="T11" fmla="*/ 208 h 232"/>
                      <a:gd name="T12" fmla="*/ 129 w 232"/>
                      <a:gd name="T13" fmla="*/ 190 h 232"/>
                      <a:gd name="T14" fmla="*/ 117 w 232"/>
                      <a:gd name="T15" fmla="*/ 178 h 232"/>
                      <a:gd name="T16" fmla="*/ 105 w 232"/>
                      <a:gd name="T17" fmla="*/ 190 h 232"/>
                      <a:gd name="T18" fmla="*/ 105 w 232"/>
                      <a:gd name="T19" fmla="*/ 208 h 232"/>
                      <a:gd name="T20" fmla="*/ 25 w 232"/>
                      <a:gd name="T21" fmla="*/ 129 h 232"/>
                      <a:gd name="T22" fmla="*/ 42 w 232"/>
                      <a:gd name="T23" fmla="*/ 129 h 232"/>
                      <a:gd name="T24" fmla="*/ 53 w 232"/>
                      <a:gd name="T25" fmla="*/ 117 h 232"/>
                      <a:gd name="T26" fmla="*/ 42 w 232"/>
                      <a:gd name="T27" fmla="*/ 105 h 232"/>
                      <a:gd name="T28" fmla="*/ 24 w 232"/>
                      <a:gd name="T29" fmla="*/ 105 h 232"/>
                      <a:gd name="T30" fmla="*/ 104 w 232"/>
                      <a:gd name="T31" fmla="*/ 25 h 232"/>
                      <a:gd name="T32" fmla="*/ 104 w 232"/>
                      <a:gd name="T33" fmla="*/ 41 h 232"/>
                      <a:gd name="T34" fmla="*/ 116 w 232"/>
                      <a:gd name="T35" fmla="*/ 53 h 232"/>
                      <a:gd name="T36" fmla="*/ 128 w 232"/>
                      <a:gd name="T37" fmla="*/ 41 h 232"/>
                      <a:gd name="T38" fmla="*/ 128 w 232"/>
                      <a:gd name="T39" fmla="*/ 25 h 232"/>
                      <a:gd name="T40" fmla="*/ 208 w 232"/>
                      <a:gd name="T41" fmla="*/ 104 h 232"/>
                      <a:gd name="T42" fmla="*/ 190 w 232"/>
                      <a:gd name="T43" fmla="*/ 104 h 232"/>
                      <a:gd name="T44" fmla="*/ 179 w 232"/>
                      <a:gd name="T45" fmla="*/ 116 h 232"/>
                      <a:gd name="T46" fmla="*/ 190 w 232"/>
                      <a:gd name="T47" fmla="*/ 128 h 232"/>
                      <a:gd name="T48" fmla="*/ 208 w 232"/>
                      <a:gd name="T49" fmla="*/ 128 h 232"/>
                      <a:gd name="T50" fmla="*/ 129 w 232"/>
                      <a:gd name="T51" fmla="*/ 208 h 232"/>
                      <a:gd name="T52" fmla="*/ 124 w 232"/>
                      <a:gd name="T53" fmla="*/ 94 h 232"/>
                      <a:gd name="T54" fmla="*/ 70 w 232"/>
                      <a:gd name="T55" fmla="*/ 69 h 232"/>
                      <a:gd name="T56" fmla="*/ 94 w 232"/>
                      <a:gd name="T57" fmla="*/ 124 h 232"/>
                      <a:gd name="T58" fmla="*/ 109 w 232"/>
                      <a:gd name="T59" fmla="*/ 138 h 232"/>
                      <a:gd name="T60" fmla="*/ 163 w 232"/>
                      <a:gd name="T61" fmla="*/ 163 h 232"/>
                      <a:gd name="T62" fmla="*/ 138 w 232"/>
                      <a:gd name="T63" fmla="*/ 108 h 232"/>
                      <a:gd name="T64" fmla="*/ 124 w 232"/>
                      <a:gd name="T65" fmla="*/ 94 h 232"/>
                      <a:gd name="T66" fmla="*/ 123 w 232"/>
                      <a:gd name="T67" fmla="*/ 123 h 232"/>
                      <a:gd name="T68" fmla="*/ 110 w 232"/>
                      <a:gd name="T69" fmla="*/ 123 h 232"/>
                      <a:gd name="T70" fmla="*/ 110 w 232"/>
                      <a:gd name="T71" fmla="*/ 109 h 232"/>
                      <a:gd name="T72" fmla="*/ 123 w 232"/>
                      <a:gd name="T73" fmla="*/ 109 h 232"/>
                      <a:gd name="T74" fmla="*/ 123 w 232"/>
                      <a:gd name="T75" fmla="*/ 123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232" h="232">
                        <a:moveTo>
                          <a:pt x="116" y="0"/>
                        </a:moveTo>
                        <a:cubicBezTo>
                          <a:pt x="52" y="0"/>
                          <a:pt x="0" y="52"/>
                          <a:pt x="0" y="116"/>
                        </a:cubicBezTo>
                        <a:cubicBezTo>
                          <a:pt x="0" y="180"/>
                          <a:pt x="52" y="232"/>
                          <a:pt x="116" y="232"/>
                        </a:cubicBezTo>
                        <a:cubicBezTo>
                          <a:pt x="180" y="232"/>
                          <a:pt x="232" y="180"/>
                          <a:pt x="232" y="116"/>
                        </a:cubicBezTo>
                        <a:cubicBezTo>
                          <a:pt x="232" y="52"/>
                          <a:pt x="180" y="0"/>
                          <a:pt x="116" y="0"/>
                        </a:cubicBezTo>
                        <a:close/>
                        <a:moveTo>
                          <a:pt x="129" y="208"/>
                        </a:moveTo>
                        <a:cubicBezTo>
                          <a:pt x="129" y="190"/>
                          <a:pt x="129" y="190"/>
                          <a:pt x="129" y="190"/>
                        </a:cubicBezTo>
                        <a:cubicBezTo>
                          <a:pt x="129" y="183"/>
                          <a:pt x="123" y="178"/>
                          <a:pt x="117" y="178"/>
                        </a:cubicBezTo>
                        <a:cubicBezTo>
                          <a:pt x="110" y="178"/>
                          <a:pt x="105" y="183"/>
                          <a:pt x="105" y="190"/>
                        </a:cubicBezTo>
                        <a:cubicBezTo>
                          <a:pt x="105" y="208"/>
                          <a:pt x="105" y="208"/>
                          <a:pt x="105" y="208"/>
                        </a:cubicBezTo>
                        <a:cubicBezTo>
                          <a:pt x="63" y="203"/>
                          <a:pt x="30" y="170"/>
                          <a:pt x="25" y="129"/>
                        </a:cubicBezTo>
                        <a:cubicBezTo>
                          <a:pt x="42" y="129"/>
                          <a:pt x="42" y="129"/>
                          <a:pt x="42" y="129"/>
                        </a:cubicBezTo>
                        <a:cubicBezTo>
                          <a:pt x="48" y="129"/>
                          <a:pt x="53" y="123"/>
                          <a:pt x="53" y="117"/>
                        </a:cubicBezTo>
                        <a:cubicBezTo>
                          <a:pt x="53" y="110"/>
                          <a:pt x="48" y="105"/>
                          <a:pt x="42" y="105"/>
                        </a:cubicBezTo>
                        <a:cubicBezTo>
                          <a:pt x="24" y="105"/>
                          <a:pt x="24" y="105"/>
                          <a:pt x="24" y="105"/>
                        </a:cubicBezTo>
                        <a:cubicBezTo>
                          <a:pt x="29" y="63"/>
                          <a:pt x="63" y="30"/>
                          <a:pt x="104" y="25"/>
                        </a:cubicBezTo>
                        <a:cubicBezTo>
                          <a:pt x="104" y="41"/>
                          <a:pt x="104" y="41"/>
                          <a:pt x="104" y="41"/>
                        </a:cubicBezTo>
                        <a:cubicBezTo>
                          <a:pt x="104" y="47"/>
                          <a:pt x="109" y="53"/>
                          <a:pt x="116" y="53"/>
                        </a:cubicBezTo>
                        <a:cubicBezTo>
                          <a:pt x="122" y="53"/>
                          <a:pt x="128" y="47"/>
                          <a:pt x="128" y="41"/>
                        </a:cubicBezTo>
                        <a:cubicBezTo>
                          <a:pt x="128" y="25"/>
                          <a:pt x="128" y="25"/>
                          <a:pt x="128" y="25"/>
                        </a:cubicBezTo>
                        <a:cubicBezTo>
                          <a:pt x="169" y="30"/>
                          <a:pt x="202" y="63"/>
                          <a:pt x="208" y="104"/>
                        </a:cubicBezTo>
                        <a:cubicBezTo>
                          <a:pt x="190" y="104"/>
                          <a:pt x="190" y="104"/>
                          <a:pt x="190" y="104"/>
                        </a:cubicBezTo>
                        <a:cubicBezTo>
                          <a:pt x="184" y="104"/>
                          <a:pt x="179" y="109"/>
                          <a:pt x="179" y="116"/>
                        </a:cubicBezTo>
                        <a:cubicBezTo>
                          <a:pt x="179" y="122"/>
                          <a:pt x="184" y="128"/>
                          <a:pt x="190" y="128"/>
                        </a:cubicBezTo>
                        <a:cubicBezTo>
                          <a:pt x="208" y="128"/>
                          <a:pt x="208" y="128"/>
                          <a:pt x="208" y="128"/>
                        </a:cubicBezTo>
                        <a:cubicBezTo>
                          <a:pt x="203" y="169"/>
                          <a:pt x="170" y="202"/>
                          <a:pt x="129" y="208"/>
                        </a:cubicBezTo>
                        <a:close/>
                        <a:moveTo>
                          <a:pt x="124" y="94"/>
                        </a:moveTo>
                        <a:cubicBezTo>
                          <a:pt x="70" y="69"/>
                          <a:pt x="70" y="69"/>
                          <a:pt x="70" y="69"/>
                        </a:cubicBezTo>
                        <a:cubicBezTo>
                          <a:pt x="94" y="124"/>
                          <a:pt x="94" y="124"/>
                          <a:pt x="94" y="124"/>
                        </a:cubicBezTo>
                        <a:cubicBezTo>
                          <a:pt x="97" y="129"/>
                          <a:pt x="103" y="136"/>
                          <a:pt x="109" y="138"/>
                        </a:cubicBezTo>
                        <a:cubicBezTo>
                          <a:pt x="163" y="163"/>
                          <a:pt x="163" y="163"/>
                          <a:pt x="163" y="163"/>
                        </a:cubicBezTo>
                        <a:cubicBezTo>
                          <a:pt x="138" y="108"/>
                          <a:pt x="138" y="108"/>
                          <a:pt x="138" y="108"/>
                        </a:cubicBezTo>
                        <a:cubicBezTo>
                          <a:pt x="136" y="103"/>
                          <a:pt x="130" y="96"/>
                          <a:pt x="124" y="94"/>
                        </a:cubicBezTo>
                        <a:close/>
                        <a:moveTo>
                          <a:pt x="123" y="123"/>
                        </a:moveTo>
                        <a:cubicBezTo>
                          <a:pt x="119" y="126"/>
                          <a:pt x="113" y="126"/>
                          <a:pt x="110" y="123"/>
                        </a:cubicBezTo>
                        <a:cubicBezTo>
                          <a:pt x="106" y="119"/>
                          <a:pt x="106" y="113"/>
                          <a:pt x="110" y="109"/>
                        </a:cubicBezTo>
                        <a:cubicBezTo>
                          <a:pt x="113" y="106"/>
                          <a:pt x="119" y="106"/>
                          <a:pt x="123" y="109"/>
                        </a:cubicBezTo>
                        <a:cubicBezTo>
                          <a:pt x="127" y="113"/>
                          <a:pt x="127" y="119"/>
                          <a:pt x="123" y="123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</p:spPr>
                <p:txBody>
                  <a:bodyPr lIns="0" tIns="0" rIns="0" bIns="0"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45" name="组合 44"/>
                  <p:cNvGrpSpPr/>
                  <p:nvPr/>
                </p:nvGrpSpPr>
                <p:grpSpPr>
                  <a:xfrm>
                    <a:off x="4669486" y="1775457"/>
                    <a:ext cx="2880320" cy="1229016"/>
                    <a:chOff x="4669486" y="1775457"/>
                    <a:chExt cx="2880320" cy="1229016"/>
                  </a:xfrm>
                </p:grpSpPr>
                <p:sp>
                  <p:nvSpPr>
                    <p:cNvPr id="19" name="Text4"/>
                    <p:cNvSpPr/>
                    <p:nvPr/>
                  </p:nvSpPr>
                  <p:spPr bwMode="auto">
                    <a:xfrm>
                      <a:off x="4669486" y="2332856"/>
                      <a:ext cx="2880320" cy="6716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90000" tIns="46800" rIns="90000" bIns="46800" anchor="t" anchorCtr="1">
                      <a:normAutofit/>
                    </a:bodyPr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200" dirty="0">
                          <a:cs typeface="+mn-ea"/>
                          <a:sym typeface="+mn-lt"/>
                        </a:rPr>
                        <a:t>掌握更多拒绝和道歉相关的词汇，如“regret”、“sorry”</a:t>
                      </a:r>
                      <a:endParaRPr lang="en-US" dirty="0"/>
                    </a:p>
                  </p:txBody>
                </p:sp>
                <p:sp>
                  <p:nvSpPr>
                    <p:cNvPr id="20" name="Bullet4"/>
                    <p:cNvSpPr txBox="1"/>
                    <p:nvPr/>
                  </p:nvSpPr>
                  <p:spPr bwMode="auto">
                    <a:xfrm>
                      <a:off x="4669486" y="1775457"/>
                      <a:ext cx="2880320" cy="5573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90000" tIns="46800" rIns="90000" bIns="46800" anchor="b" anchorCtr="1">
                      <a:normAutofit/>
                    </a:bodyPr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b="1" dirty="0">
                          <a:cs typeface="+mn-ea"/>
                          <a:sym typeface="+mn-lt"/>
                        </a:rPr>
                        <a:t>词汇扩展</a:t>
                      </a:r>
                      <a:endParaRPr lang="en-US" dirty="0"/>
                    </a:p>
                  </p:txBody>
                </p:sp>
              </p:grpSp>
            </p:grpSp>
            <p:grpSp>
              <p:nvGrpSpPr>
                <p:cNvPr id="53" name="组合 52"/>
                <p:cNvGrpSpPr/>
                <p:nvPr/>
              </p:nvGrpSpPr>
              <p:grpSpPr>
                <a:xfrm>
                  <a:off x="6209179" y="4134162"/>
                  <a:ext cx="2647142" cy="1999938"/>
                  <a:chOff x="6209179" y="4134162"/>
                  <a:chExt cx="2647142" cy="1999938"/>
                </a:xfrm>
              </p:grpSpPr>
              <p:grpSp>
                <p:nvGrpSpPr>
                  <p:cNvPr id="37" name="组合 36"/>
                  <p:cNvGrpSpPr/>
                  <p:nvPr/>
                </p:nvGrpSpPr>
                <p:grpSpPr>
                  <a:xfrm>
                    <a:off x="7110940" y="4134162"/>
                    <a:ext cx="804672" cy="804672"/>
                    <a:chOff x="7144751" y="4134162"/>
                    <a:chExt cx="804672" cy="804672"/>
                  </a:xfrm>
                </p:grpSpPr>
                <p:sp>
                  <p:nvSpPr>
                    <p:cNvPr id="28" name="iṧḷídé"/>
                    <p:cNvSpPr/>
                    <p:nvPr/>
                  </p:nvSpPr>
                  <p:spPr bwMode="auto">
                    <a:xfrm>
                      <a:off x="7144751" y="4134162"/>
                      <a:ext cx="804672" cy="804672"/>
                    </a:xfrm>
                    <a:prstGeom prst="ellipse">
                      <a:avLst/>
                    </a:prstGeom>
                    <a:solidFill>
                      <a:schemeClr val="tx2">
                        <a:alpha val="80000"/>
                      </a:schemeClr>
                    </a:solidFill>
                    <a:ln w="9525">
                      <a:noFill/>
                      <a:round/>
                    </a:ln>
                  </p:spPr>
                  <p:txBody>
                    <a:bodyPr lIns="0" tIns="0" rIns="0" bIns="0" anchor="ctr"/>
                    <a:lstStyle/>
                    <a:p>
                      <a:pPr algn="ctr"/>
                      <a:endParaRPr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3" name="Icon5"/>
                    <p:cNvSpPr/>
                    <p:nvPr/>
                  </p:nvSpPr>
                  <p:spPr bwMode="auto">
                    <a:xfrm>
                      <a:off x="7348159" y="4380424"/>
                      <a:ext cx="369182" cy="333894"/>
                    </a:xfrm>
                    <a:custGeom>
                      <a:avLst/>
                      <a:gdLst>
                        <a:gd name="connsiteX0" fmla="*/ 503202 w 607568"/>
                        <a:gd name="connsiteY0" fmla="*/ 459310 h 549494"/>
                        <a:gd name="connsiteX1" fmla="*/ 548364 w 607568"/>
                        <a:gd name="connsiteY1" fmla="*/ 504402 h 549494"/>
                        <a:gd name="connsiteX2" fmla="*/ 503202 w 607568"/>
                        <a:gd name="connsiteY2" fmla="*/ 549494 h 549494"/>
                        <a:gd name="connsiteX3" fmla="*/ 458040 w 607568"/>
                        <a:gd name="connsiteY3" fmla="*/ 504402 h 549494"/>
                        <a:gd name="connsiteX4" fmla="*/ 503202 w 607568"/>
                        <a:gd name="connsiteY4" fmla="*/ 459310 h 549494"/>
                        <a:gd name="connsiteX5" fmla="*/ 197795 w 607568"/>
                        <a:gd name="connsiteY5" fmla="*/ 459310 h 549494"/>
                        <a:gd name="connsiteX6" fmla="*/ 242957 w 607568"/>
                        <a:gd name="connsiteY6" fmla="*/ 504402 h 549494"/>
                        <a:gd name="connsiteX7" fmla="*/ 197795 w 607568"/>
                        <a:gd name="connsiteY7" fmla="*/ 549494 h 549494"/>
                        <a:gd name="connsiteX8" fmla="*/ 152633 w 607568"/>
                        <a:gd name="connsiteY8" fmla="*/ 504402 h 549494"/>
                        <a:gd name="connsiteX9" fmla="*/ 197795 w 607568"/>
                        <a:gd name="connsiteY9" fmla="*/ 459310 h 549494"/>
                        <a:gd name="connsiteX10" fmla="*/ 143318 w 607568"/>
                        <a:gd name="connsiteY10" fmla="*/ 390791 h 549494"/>
                        <a:gd name="connsiteX11" fmla="*/ 554573 w 607568"/>
                        <a:gd name="connsiteY11" fmla="*/ 390791 h 549494"/>
                        <a:gd name="connsiteX12" fmla="*/ 554573 w 607568"/>
                        <a:gd name="connsiteY12" fmla="*/ 437435 h 549494"/>
                        <a:gd name="connsiteX13" fmla="*/ 143318 w 607568"/>
                        <a:gd name="connsiteY13" fmla="*/ 437435 h 549494"/>
                        <a:gd name="connsiteX14" fmla="*/ 115304 w 607568"/>
                        <a:gd name="connsiteY14" fmla="*/ 313028 h 549494"/>
                        <a:gd name="connsiteX15" fmla="*/ 582659 w 607568"/>
                        <a:gd name="connsiteY15" fmla="*/ 313028 h 549494"/>
                        <a:gd name="connsiteX16" fmla="*/ 582659 w 607568"/>
                        <a:gd name="connsiteY16" fmla="*/ 359672 h 549494"/>
                        <a:gd name="connsiteX17" fmla="*/ 115304 w 607568"/>
                        <a:gd name="connsiteY17" fmla="*/ 359672 h 549494"/>
                        <a:gd name="connsiteX18" fmla="*/ 0 w 607568"/>
                        <a:gd name="connsiteY18" fmla="*/ 169922 h 549494"/>
                        <a:gd name="connsiteX19" fmla="*/ 78962 w 607568"/>
                        <a:gd name="connsiteY19" fmla="*/ 169922 h 549494"/>
                        <a:gd name="connsiteX20" fmla="*/ 108516 w 607568"/>
                        <a:gd name="connsiteY20" fmla="*/ 235254 h 549494"/>
                        <a:gd name="connsiteX21" fmla="*/ 607568 w 607568"/>
                        <a:gd name="connsiteY21" fmla="*/ 235254 h 549494"/>
                        <a:gd name="connsiteX22" fmla="*/ 607568 w 607568"/>
                        <a:gd name="connsiteY22" fmla="*/ 281909 h 549494"/>
                        <a:gd name="connsiteX23" fmla="*/ 78428 w 607568"/>
                        <a:gd name="connsiteY23" fmla="*/ 281909 h 549494"/>
                        <a:gd name="connsiteX24" fmla="*/ 48798 w 607568"/>
                        <a:gd name="connsiteY24" fmla="*/ 216577 h 549494"/>
                        <a:gd name="connsiteX25" fmla="*/ 0 w 607568"/>
                        <a:gd name="connsiteY25" fmla="*/ 216577 h 549494"/>
                        <a:gd name="connsiteX26" fmla="*/ 257720 w 607568"/>
                        <a:gd name="connsiteY26" fmla="*/ 0 h 549494"/>
                        <a:gd name="connsiteX27" fmla="*/ 254207 w 607568"/>
                        <a:gd name="connsiteY27" fmla="*/ 30201 h 549494"/>
                        <a:gd name="connsiteX28" fmla="*/ 407797 w 607568"/>
                        <a:gd name="connsiteY28" fmla="*/ 197372 h 549494"/>
                        <a:gd name="connsiteX29" fmla="*/ 241147 w 607568"/>
                        <a:gd name="connsiteY29" fmla="*/ 144063 h 549494"/>
                        <a:gd name="connsiteX30" fmla="*/ 237633 w 607568"/>
                        <a:gd name="connsiteY30" fmla="*/ 174264 h 549494"/>
                        <a:gd name="connsiteX31" fmla="*/ 115586 w 607568"/>
                        <a:gd name="connsiteY31" fmla="*/ 71993 h 549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07568" h="549494">
                          <a:moveTo>
                            <a:pt x="503202" y="459310"/>
                          </a:moveTo>
                          <a:cubicBezTo>
                            <a:pt x="528144" y="459310"/>
                            <a:pt x="548364" y="479498"/>
                            <a:pt x="548364" y="504402"/>
                          </a:cubicBezTo>
                          <a:cubicBezTo>
                            <a:pt x="548364" y="529306"/>
                            <a:pt x="528144" y="549494"/>
                            <a:pt x="503202" y="549494"/>
                          </a:cubicBezTo>
                          <a:cubicBezTo>
                            <a:pt x="478260" y="549494"/>
                            <a:pt x="458040" y="529306"/>
                            <a:pt x="458040" y="504402"/>
                          </a:cubicBezTo>
                          <a:cubicBezTo>
                            <a:pt x="458040" y="479498"/>
                            <a:pt x="478260" y="459310"/>
                            <a:pt x="503202" y="459310"/>
                          </a:cubicBezTo>
                          <a:close/>
                          <a:moveTo>
                            <a:pt x="197795" y="459310"/>
                          </a:moveTo>
                          <a:cubicBezTo>
                            <a:pt x="222737" y="459310"/>
                            <a:pt x="242957" y="479498"/>
                            <a:pt x="242957" y="504402"/>
                          </a:cubicBezTo>
                          <a:cubicBezTo>
                            <a:pt x="242957" y="529306"/>
                            <a:pt x="222737" y="549494"/>
                            <a:pt x="197795" y="549494"/>
                          </a:cubicBezTo>
                          <a:cubicBezTo>
                            <a:pt x="172853" y="549494"/>
                            <a:pt x="152633" y="529306"/>
                            <a:pt x="152633" y="504402"/>
                          </a:cubicBezTo>
                          <a:cubicBezTo>
                            <a:pt x="152633" y="479498"/>
                            <a:pt x="172853" y="459310"/>
                            <a:pt x="197795" y="459310"/>
                          </a:cubicBezTo>
                          <a:close/>
                          <a:moveTo>
                            <a:pt x="143318" y="390791"/>
                          </a:moveTo>
                          <a:lnTo>
                            <a:pt x="554573" y="390791"/>
                          </a:lnTo>
                          <a:lnTo>
                            <a:pt x="554573" y="437435"/>
                          </a:lnTo>
                          <a:lnTo>
                            <a:pt x="143318" y="437435"/>
                          </a:lnTo>
                          <a:close/>
                          <a:moveTo>
                            <a:pt x="115304" y="313028"/>
                          </a:moveTo>
                          <a:lnTo>
                            <a:pt x="582659" y="313028"/>
                          </a:lnTo>
                          <a:lnTo>
                            <a:pt x="582659" y="359672"/>
                          </a:lnTo>
                          <a:lnTo>
                            <a:pt x="115304" y="359672"/>
                          </a:lnTo>
                          <a:close/>
                          <a:moveTo>
                            <a:pt x="0" y="169922"/>
                          </a:moveTo>
                          <a:lnTo>
                            <a:pt x="78962" y="169922"/>
                          </a:lnTo>
                          <a:lnTo>
                            <a:pt x="108516" y="235254"/>
                          </a:lnTo>
                          <a:lnTo>
                            <a:pt x="607568" y="235254"/>
                          </a:lnTo>
                          <a:lnTo>
                            <a:pt x="607568" y="281909"/>
                          </a:lnTo>
                          <a:lnTo>
                            <a:pt x="78428" y="281909"/>
                          </a:lnTo>
                          <a:lnTo>
                            <a:pt x="48798" y="216577"/>
                          </a:lnTo>
                          <a:lnTo>
                            <a:pt x="0" y="216577"/>
                          </a:lnTo>
                          <a:close/>
                          <a:moveTo>
                            <a:pt x="257720" y="0"/>
                          </a:moveTo>
                          <a:lnTo>
                            <a:pt x="254207" y="30201"/>
                          </a:lnTo>
                          <a:cubicBezTo>
                            <a:pt x="405964" y="47665"/>
                            <a:pt x="407797" y="197372"/>
                            <a:pt x="407797" y="197372"/>
                          </a:cubicBezTo>
                          <a:cubicBezTo>
                            <a:pt x="407797" y="197372"/>
                            <a:pt x="364340" y="158248"/>
                            <a:pt x="241147" y="144063"/>
                          </a:cubicBezTo>
                          <a:lnTo>
                            <a:pt x="237633" y="174264"/>
                          </a:lnTo>
                          <a:lnTo>
                            <a:pt x="115586" y="7199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lIns="0" tIns="0" rIns="0" bIns="0" anchor="ctr"/>
                    <a:lstStyle/>
                    <a:p>
                      <a:pPr algn="ctr"/>
                      <a:endParaRPr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6209179" y="4960580"/>
                    <a:ext cx="2647142" cy="1173520"/>
                    <a:chOff x="6209179" y="4960580"/>
                    <a:chExt cx="2647142" cy="1173520"/>
                  </a:xfrm>
                </p:grpSpPr>
                <p:sp>
                  <p:nvSpPr>
                    <p:cNvPr id="9" name="Bullet5"/>
                    <p:cNvSpPr txBox="1"/>
                    <p:nvPr/>
                  </p:nvSpPr>
                  <p:spPr>
                    <a:xfrm>
                      <a:off x="6209179" y="4960580"/>
                      <a:ext cx="2647142" cy="5436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0000" tIns="46800" rIns="90000" bIns="46800" anchor="b" anchorCtr="1">
                      <a:normAutofit/>
                    </a:bodyPr>
                    <a:lstStyle/>
                    <a:p>
                      <a:pPr algn="ctr"/>
                      <a:r>
                        <a:rPr lang="zh-CN" altLang="en-US" b="1" dirty="0">
                          <a:cs typeface="+mn-ea"/>
                          <a:sym typeface="+mn-lt"/>
                        </a:rPr>
                        <a:t>顺序逻辑</a:t>
                      </a:r>
                      <a:endParaRPr lang="en-US" dirty="0"/>
                    </a:p>
                  </p:txBody>
                </p:sp>
                <p:sp>
                  <p:nvSpPr>
                    <p:cNvPr id="10" name="Text5"/>
                    <p:cNvSpPr txBox="1"/>
                    <p:nvPr/>
                  </p:nvSpPr>
                  <p:spPr>
                    <a:xfrm>
                      <a:off x="6209179" y="5503921"/>
                      <a:ext cx="2647142" cy="63017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0000" tIns="46800" rIns="90000" bIns="46800" anchor="t" anchorCtr="1">
                      <a:normAutofit/>
                    </a:bodyPr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200" dirty="0">
                          <a:cs typeface="+mn-ea"/>
                          <a:sym typeface="+mn-lt"/>
                        </a:rPr>
                        <a:t>学习在对话中正确使用拒绝与道歉的顺序，以保持逻辑清晰</a:t>
                      </a:r>
                      <a:endParaRPr lang="en-US" dirty="0"/>
                    </a:p>
                  </p:txBody>
                </p:sp>
              </p:grpSp>
            </p:grpSp>
            <p:grpSp>
              <p:nvGrpSpPr>
                <p:cNvPr id="54" name="组合 53"/>
                <p:cNvGrpSpPr/>
                <p:nvPr/>
              </p:nvGrpSpPr>
              <p:grpSpPr>
                <a:xfrm>
                  <a:off x="7539573" y="1775457"/>
                  <a:ext cx="2880320" cy="1927158"/>
                  <a:chOff x="7539573" y="1775457"/>
                  <a:chExt cx="2880320" cy="1927158"/>
                </a:xfrm>
              </p:grpSpPr>
              <p:sp>
                <p:nvSpPr>
                  <p:cNvPr id="16" name="Icon6"/>
                  <p:cNvSpPr/>
                  <p:nvPr/>
                </p:nvSpPr>
                <p:spPr bwMode="auto">
                  <a:xfrm>
                    <a:off x="8821518" y="3360631"/>
                    <a:ext cx="320610" cy="341984"/>
                  </a:xfrm>
                  <a:custGeom>
                    <a:avLst/>
                    <a:gdLst>
                      <a:gd name="connsiteX0" fmla="*/ 69646 w 508000"/>
                      <a:gd name="connsiteY0" fmla="*/ 394096 h 478080"/>
                      <a:gd name="connsiteX1" fmla="*/ 438355 w 508000"/>
                      <a:gd name="connsiteY1" fmla="*/ 394096 h 478080"/>
                      <a:gd name="connsiteX2" fmla="*/ 438355 w 508000"/>
                      <a:gd name="connsiteY2" fmla="*/ 422773 h 478080"/>
                      <a:gd name="connsiteX3" fmla="*/ 473178 w 508000"/>
                      <a:gd name="connsiteY3" fmla="*/ 422773 h 478080"/>
                      <a:gd name="connsiteX4" fmla="*/ 473178 w 508000"/>
                      <a:gd name="connsiteY4" fmla="*/ 447354 h 478080"/>
                      <a:gd name="connsiteX5" fmla="*/ 497758 w 508000"/>
                      <a:gd name="connsiteY5" fmla="*/ 447354 h 478080"/>
                      <a:gd name="connsiteX6" fmla="*/ 497758 w 508000"/>
                      <a:gd name="connsiteY6" fmla="*/ 478080 h 478080"/>
                      <a:gd name="connsiteX7" fmla="*/ 14339 w 508000"/>
                      <a:gd name="connsiteY7" fmla="*/ 478080 h 478080"/>
                      <a:gd name="connsiteX8" fmla="*/ 14339 w 508000"/>
                      <a:gd name="connsiteY8" fmla="*/ 447354 h 478080"/>
                      <a:gd name="connsiteX9" fmla="*/ 38920 w 508000"/>
                      <a:gd name="connsiteY9" fmla="*/ 447354 h 478080"/>
                      <a:gd name="connsiteX10" fmla="*/ 38920 w 508000"/>
                      <a:gd name="connsiteY10" fmla="*/ 422773 h 478080"/>
                      <a:gd name="connsiteX11" fmla="*/ 69646 w 508000"/>
                      <a:gd name="connsiteY11" fmla="*/ 422773 h 478080"/>
                      <a:gd name="connsiteX12" fmla="*/ 362031 w 508000"/>
                      <a:gd name="connsiteY12" fmla="*/ 193354 h 478080"/>
                      <a:gd name="connsiteX13" fmla="*/ 436842 w 508000"/>
                      <a:gd name="connsiteY13" fmla="*/ 193354 h 478080"/>
                      <a:gd name="connsiteX14" fmla="*/ 456791 w 508000"/>
                      <a:gd name="connsiteY14" fmla="*/ 213383 h 478080"/>
                      <a:gd name="connsiteX15" fmla="*/ 456791 w 508000"/>
                      <a:gd name="connsiteY15" fmla="*/ 233411 h 478080"/>
                      <a:gd name="connsiteX16" fmla="*/ 436842 w 508000"/>
                      <a:gd name="connsiteY16" fmla="*/ 233411 h 478080"/>
                      <a:gd name="connsiteX17" fmla="*/ 436842 w 508000"/>
                      <a:gd name="connsiteY17" fmla="*/ 373612 h 478080"/>
                      <a:gd name="connsiteX18" fmla="*/ 362031 w 508000"/>
                      <a:gd name="connsiteY18" fmla="*/ 373612 h 478080"/>
                      <a:gd name="connsiteX19" fmla="*/ 362031 w 508000"/>
                      <a:gd name="connsiteY19" fmla="*/ 233411 h 478080"/>
                      <a:gd name="connsiteX20" fmla="*/ 342081 w 508000"/>
                      <a:gd name="connsiteY20" fmla="*/ 233411 h 478080"/>
                      <a:gd name="connsiteX21" fmla="*/ 342081 w 508000"/>
                      <a:gd name="connsiteY21" fmla="*/ 213383 h 478080"/>
                      <a:gd name="connsiteX22" fmla="*/ 362031 w 508000"/>
                      <a:gd name="connsiteY22" fmla="*/ 193354 h 478080"/>
                      <a:gd name="connsiteX23" fmla="*/ 218644 w 508000"/>
                      <a:gd name="connsiteY23" fmla="*/ 193354 h 478080"/>
                      <a:gd name="connsiteX24" fmla="*/ 293455 w 508000"/>
                      <a:gd name="connsiteY24" fmla="*/ 193354 h 478080"/>
                      <a:gd name="connsiteX25" fmla="*/ 313404 w 508000"/>
                      <a:gd name="connsiteY25" fmla="*/ 213383 h 478080"/>
                      <a:gd name="connsiteX26" fmla="*/ 313404 w 508000"/>
                      <a:gd name="connsiteY26" fmla="*/ 233411 h 478080"/>
                      <a:gd name="connsiteX27" fmla="*/ 293455 w 508000"/>
                      <a:gd name="connsiteY27" fmla="*/ 233411 h 478080"/>
                      <a:gd name="connsiteX28" fmla="*/ 293455 w 508000"/>
                      <a:gd name="connsiteY28" fmla="*/ 373612 h 478080"/>
                      <a:gd name="connsiteX29" fmla="*/ 213656 w 508000"/>
                      <a:gd name="connsiteY29" fmla="*/ 373612 h 478080"/>
                      <a:gd name="connsiteX30" fmla="*/ 213656 w 508000"/>
                      <a:gd name="connsiteY30" fmla="*/ 233411 h 478080"/>
                      <a:gd name="connsiteX31" fmla="*/ 198694 w 508000"/>
                      <a:gd name="connsiteY31" fmla="*/ 233411 h 478080"/>
                      <a:gd name="connsiteX32" fmla="*/ 198694 w 508000"/>
                      <a:gd name="connsiteY32" fmla="*/ 213383 h 478080"/>
                      <a:gd name="connsiteX33" fmla="*/ 218644 w 508000"/>
                      <a:gd name="connsiteY33" fmla="*/ 193354 h 478080"/>
                      <a:gd name="connsiteX34" fmla="*/ 73208 w 508000"/>
                      <a:gd name="connsiteY34" fmla="*/ 193354 h 478080"/>
                      <a:gd name="connsiteX35" fmla="*/ 148019 w 508000"/>
                      <a:gd name="connsiteY35" fmla="*/ 193354 h 478080"/>
                      <a:gd name="connsiteX36" fmla="*/ 167968 w 508000"/>
                      <a:gd name="connsiteY36" fmla="*/ 213383 h 478080"/>
                      <a:gd name="connsiteX37" fmla="*/ 167968 w 508000"/>
                      <a:gd name="connsiteY37" fmla="*/ 233411 h 478080"/>
                      <a:gd name="connsiteX38" fmla="*/ 148019 w 508000"/>
                      <a:gd name="connsiteY38" fmla="*/ 233411 h 478080"/>
                      <a:gd name="connsiteX39" fmla="*/ 148019 w 508000"/>
                      <a:gd name="connsiteY39" fmla="*/ 373612 h 478080"/>
                      <a:gd name="connsiteX40" fmla="*/ 73208 w 508000"/>
                      <a:gd name="connsiteY40" fmla="*/ 373612 h 478080"/>
                      <a:gd name="connsiteX41" fmla="*/ 73208 w 508000"/>
                      <a:gd name="connsiteY41" fmla="*/ 233411 h 478080"/>
                      <a:gd name="connsiteX42" fmla="*/ 53258 w 508000"/>
                      <a:gd name="connsiteY42" fmla="*/ 233411 h 478080"/>
                      <a:gd name="connsiteX43" fmla="*/ 53258 w 508000"/>
                      <a:gd name="connsiteY43" fmla="*/ 213383 h 478080"/>
                      <a:gd name="connsiteX44" fmla="*/ 73208 w 508000"/>
                      <a:gd name="connsiteY44" fmla="*/ 193354 h 478080"/>
                      <a:gd name="connsiteX45" fmla="*/ 234079 w 508000"/>
                      <a:gd name="connsiteY45" fmla="*/ 68402 h 478080"/>
                      <a:gd name="connsiteX46" fmla="*/ 169334 w 508000"/>
                      <a:gd name="connsiteY46" fmla="*/ 108199 h 478080"/>
                      <a:gd name="connsiteX47" fmla="*/ 169334 w 508000"/>
                      <a:gd name="connsiteY47" fmla="*/ 113174 h 478080"/>
                      <a:gd name="connsiteX48" fmla="*/ 174314 w 508000"/>
                      <a:gd name="connsiteY48" fmla="*/ 113174 h 478080"/>
                      <a:gd name="connsiteX49" fmla="*/ 333687 w 508000"/>
                      <a:gd name="connsiteY49" fmla="*/ 113174 h 478080"/>
                      <a:gd name="connsiteX50" fmla="*/ 338667 w 508000"/>
                      <a:gd name="connsiteY50" fmla="*/ 113174 h 478080"/>
                      <a:gd name="connsiteX51" fmla="*/ 338667 w 508000"/>
                      <a:gd name="connsiteY51" fmla="*/ 108199 h 478080"/>
                      <a:gd name="connsiteX52" fmla="*/ 273922 w 508000"/>
                      <a:gd name="connsiteY52" fmla="*/ 68402 h 478080"/>
                      <a:gd name="connsiteX53" fmla="*/ 234079 w 508000"/>
                      <a:gd name="connsiteY53" fmla="*/ 68402 h 478080"/>
                      <a:gd name="connsiteX54" fmla="*/ 234079 w 508000"/>
                      <a:gd name="connsiteY54" fmla="*/ 3732 h 478080"/>
                      <a:gd name="connsiteX55" fmla="*/ 273922 w 508000"/>
                      <a:gd name="connsiteY55" fmla="*/ 3732 h 478080"/>
                      <a:gd name="connsiteX56" fmla="*/ 488079 w 508000"/>
                      <a:gd name="connsiteY56" fmla="*/ 123123 h 478080"/>
                      <a:gd name="connsiteX57" fmla="*/ 508000 w 508000"/>
                      <a:gd name="connsiteY57" fmla="*/ 157946 h 478080"/>
                      <a:gd name="connsiteX58" fmla="*/ 508000 w 508000"/>
                      <a:gd name="connsiteY58" fmla="*/ 172870 h 478080"/>
                      <a:gd name="connsiteX59" fmla="*/ 0 w 508000"/>
                      <a:gd name="connsiteY59" fmla="*/ 172870 h 478080"/>
                      <a:gd name="connsiteX60" fmla="*/ 0 w 508000"/>
                      <a:gd name="connsiteY60" fmla="*/ 157946 h 478080"/>
                      <a:gd name="connsiteX61" fmla="*/ 19922 w 508000"/>
                      <a:gd name="connsiteY61" fmla="*/ 123123 h 478080"/>
                      <a:gd name="connsiteX62" fmla="*/ 234079 w 508000"/>
                      <a:gd name="connsiteY62" fmla="*/ 3732 h 478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508000" h="478080">
                        <a:moveTo>
                          <a:pt x="69646" y="394096"/>
                        </a:moveTo>
                        <a:lnTo>
                          <a:pt x="438355" y="394096"/>
                        </a:lnTo>
                        <a:lnTo>
                          <a:pt x="438355" y="422773"/>
                        </a:lnTo>
                        <a:lnTo>
                          <a:pt x="473178" y="422773"/>
                        </a:lnTo>
                        <a:lnTo>
                          <a:pt x="473178" y="447354"/>
                        </a:lnTo>
                        <a:lnTo>
                          <a:pt x="497758" y="447354"/>
                        </a:lnTo>
                        <a:lnTo>
                          <a:pt x="497758" y="478080"/>
                        </a:lnTo>
                        <a:lnTo>
                          <a:pt x="14339" y="478080"/>
                        </a:lnTo>
                        <a:lnTo>
                          <a:pt x="14339" y="447354"/>
                        </a:lnTo>
                        <a:lnTo>
                          <a:pt x="38920" y="447354"/>
                        </a:lnTo>
                        <a:lnTo>
                          <a:pt x="38920" y="422773"/>
                        </a:lnTo>
                        <a:lnTo>
                          <a:pt x="69646" y="422773"/>
                        </a:lnTo>
                        <a:close/>
                        <a:moveTo>
                          <a:pt x="362031" y="193354"/>
                        </a:moveTo>
                        <a:cubicBezTo>
                          <a:pt x="362031" y="193354"/>
                          <a:pt x="362031" y="193354"/>
                          <a:pt x="436842" y="193354"/>
                        </a:cubicBezTo>
                        <a:cubicBezTo>
                          <a:pt x="446816" y="193354"/>
                          <a:pt x="456791" y="203368"/>
                          <a:pt x="456791" y="213383"/>
                        </a:cubicBezTo>
                        <a:cubicBezTo>
                          <a:pt x="456791" y="213383"/>
                          <a:pt x="456791" y="213383"/>
                          <a:pt x="456791" y="233411"/>
                        </a:cubicBezTo>
                        <a:cubicBezTo>
                          <a:pt x="456791" y="233411"/>
                          <a:pt x="456791" y="233411"/>
                          <a:pt x="436842" y="233411"/>
                        </a:cubicBezTo>
                        <a:cubicBezTo>
                          <a:pt x="436842" y="233411"/>
                          <a:pt x="436842" y="233411"/>
                          <a:pt x="436842" y="373612"/>
                        </a:cubicBezTo>
                        <a:lnTo>
                          <a:pt x="362031" y="373612"/>
                        </a:lnTo>
                        <a:cubicBezTo>
                          <a:pt x="362031" y="373612"/>
                          <a:pt x="362031" y="373612"/>
                          <a:pt x="362031" y="233411"/>
                        </a:cubicBezTo>
                        <a:cubicBezTo>
                          <a:pt x="362031" y="233411"/>
                          <a:pt x="362031" y="233411"/>
                          <a:pt x="342081" y="233411"/>
                        </a:cubicBezTo>
                        <a:cubicBezTo>
                          <a:pt x="342081" y="233411"/>
                          <a:pt x="342081" y="233411"/>
                          <a:pt x="342081" y="213383"/>
                        </a:cubicBezTo>
                        <a:cubicBezTo>
                          <a:pt x="342081" y="203368"/>
                          <a:pt x="352056" y="193354"/>
                          <a:pt x="362031" y="193354"/>
                        </a:cubicBezTo>
                        <a:close/>
                        <a:moveTo>
                          <a:pt x="218644" y="193354"/>
                        </a:moveTo>
                        <a:cubicBezTo>
                          <a:pt x="218644" y="193354"/>
                          <a:pt x="218644" y="193354"/>
                          <a:pt x="293455" y="193354"/>
                        </a:cubicBezTo>
                        <a:cubicBezTo>
                          <a:pt x="303429" y="193354"/>
                          <a:pt x="313404" y="203368"/>
                          <a:pt x="313404" y="213383"/>
                        </a:cubicBezTo>
                        <a:cubicBezTo>
                          <a:pt x="313404" y="213383"/>
                          <a:pt x="313404" y="213383"/>
                          <a:pt x="313404" y="233411"/>
                        </a:cubicBezTo>
                        <a:cubicBezTo>
                          <a:pt x="313404" y="233411"/>
                          <a:pt x="313404" y="233411"/>
                          <a:pt x="293455" y="233411"/>
                        </a:cubicBezTo>
                        <a:cubicBezTo>
                          <a:pt x="293455" y="233411"/>
                          <a:pt x="293455" y="233411"/>
                          <a:pt x="293455" y="373612"/>
                        </a:cubicBezTo>
                        <a:lnTo>
                          <a:pt x="213656" y="373612"/>
                        </a:lnTo>
                        <a:cubicBezTo>
                          <a:pt x="213656" y="373612"/>
                          <a:pt x="213656" y="373612"/>
                          <a:pt x="213656" y="233411"/>
                        </a:cubicBezTo>
                        <a:cubicBezTo>
                          <a:pt x="213656" y="233411"/>
                          <a:pt x="213656" y="233411"/>
                          <a:pt x="198694" y="233411"/>
                        </a:cubicBezTo>
                        <a:cubicBezTo>
                          <a:pt x="198694" y="233411"/>
                          <a:pt x="198694" y="233411"/>
                          <a:pt x="198694" y="213383"/>
                        </a:cubicBezTo>
                        <a:cubicBezTo>
                          <a:pt x="198694" y="203368"/>
                          <a:pt x="208669" y="193354"/>
                          <a:pt x="218644" y="193354"/>
                        </a:cubicBezTo>
                        <a:close/>
                        <a:moveTo>
                          <a:pt x="73208" y="193354"/>
                        </a:moveTo>
                        <a:cubicBezTo>
                          <a:pt x="73208" y="193354"/>
                          <a:pt x="73208" y="193354"/>
                          <a:pt x="148019" y="193354"/>
                        </a:cubicBezTo>
                        <a:cubicBezTo>
                          <a:pt x="157993" y="193354"/>
                          <a:pt x="167968" y="203368"/>
                          <a:pt x="167968" y="213383"/>
                        </a:cubicBezTo>
                        <a:cubicBezTo>
                          <a:pt x="167968" y="213383"/>
                          <a:pt x="167968" y="213383"/>
                          <a:pt x="167968" y="233411"/>
                        </a:cubicBezTo>
                        <a:cubicBezTo>
                          <a:pt x="167968" y="233411"/>
                          <a:pt x="167968" y="233411"/>
                          <a:pt x="148019" y="233411"/>
                        </a:cubicBezTo>
                        <a:cubicBezTo>
                          <a:pt x="148019" y="233411"/>
                          <a:pt x="148019" y="233411"/>
                          <a:pt x="148019" y="373612"/>
                        </a:cubicBezTo>
                        <a:lnTo>
                          <a:pt x="73208" y="373612"/>
                        </a:lnTo>
                        <a:cubicBezTo>
                          <a:pt x="73208" y="373612"/>
                          <a:pt x="73208" y="373612"/>
                          <a:pt x="73208" y="233411"/>
                        </a:cubicBezTo>
                        <a:cubicBezTo>
                          <a:pt x="73208" y="233411"/>
                          <a:pt x="73208" y="233411"/>
                          <a:pt x="53258" y="233411"/>
                        </a:cubicBezTo>
                        <a:cubicBezTo>
                          <a:pt x="53258" y="233411"/>
                          <a:pt x="53258" y="233411"/>
                          <a:pt x="53258" y="213383"/>
                        </a:cubicBezTo>
                        <a:cubicBezTo>
                          <a:pt x="53258" y="203368"/>
                          <a:pt x="63233" y="193354"/>
                          <a:pt x="73208" y="193354"/>
                        </a:cubicBezTo>
                        <a:close/>
                        <a:moveTo>
                          <a:pt x="234079" y="68402"/>
                        </a:moveTo>
                        <a:cubicBezTo>
                          <a:pt x="234079" y="68402"/>
                          <a:pt x="234079" y="68402"/>
                          <a:pt x="169334" y="108199"/>
                        </a:cubicBezTo>
                        <a:cubicBezTo>
                          <a:pt x="169334" y="108199"/>
                          <a:pt x="169334" y="108199"/>
                          <a:pt x="169334" y="113174"/>
                        </a:cubicBezTo>
                        <a:cubicBezTo>
                          <a:pt x="169334" y="113174"/>
                          <a:pt x="169334" y="113174"/>
                          <a:pt x="174314" y="113174"/>
                        </a:cubicBezTo>
                        <a:lnTo>
                          <a:pt x="333687" y="113174"/>
                        </a:lnTo>
                        <a:cubicBezTo>
                          <a:pt x="338667" y="113174"/>
                          <a:pt x="338667" y="113174"/>
                          <a:pt x="338667" y="113174"/>
                        </a:cubicBezTo>
                        <a:cubicBezTo>
                          <a:pt x="338667" y="108199"/>
                          <a:pt x="338667" y="108199"/>
                          <a:pt x="338667" y="108199"/>
                        </a:cubicBezTo>
                        <a:cubicBezTo>
                          <a:pt x="338667" y="108199"/>
                          <a:pt x="338667" y="108199"/>
                          <a:pt x="273922" y="68402"/>
                        </a:cubicBezTo>
                        <a:cubicBezTo>
                          <a:pt x="258981" y="63428"/>
                          <a:pt x="249020" y="63428"/>
                          <a:pt x="234079" y="68402"/>
                        </a:cubicBezTo>
                        <a:close/>
                        <a:moveTo>
                          <a:pt x="234079" y="3732"/>
                        </a:moveTo>
                        <a:cubicBezTo>
                          <a:pt x="249020" y="-1243"/>
                          <a:pt x="258981" y="-1243"/>
                          <a:pt x="273922" y="3732"/>
                        </a:cubicBezTo>
                        <a:lnTo>
                          <a:pt x="488079" y="123123"/>
                        </a:lnTo>
                        <a:cubicBezTo>
                          <a:pt x="498039" y="128098"/>
                          <a:pt x="508000" y="143022"/>
                          <a:pt x="508000" y="157946"/>
                        </a:cubicBezTo>
                        <a:cubicBezTo>
                          <a:pt x="508000" y="157946"/>
                          <a:pt x="508000" y="157946"/>
                          <a:pt x="508000" y="172870"/>
                        </a:cubicBezTo>
                        <a:cubicBezTo>
                          <a:pt x="508000" y="172870"/>
                          <a:pt x="508000" y="172870"/>
                          <a:pt x="0" y="172870"/>
                        </a:cubicBezTo>
                        <a:cubicBezTo>
                          <a:pt x="0" y="172870"/>
                          <a:pt x="0" y="172870"/>
                          <a:pt x="0" y="157946"/>
                        </a:cubicBezTo>
                        <a:cubicBezTo>
                          <a:pt x="0" y="143022"/>
                          <a:pt x="9961" y="128098"/>
                          <a:pt x="19922" y="123123"/>
                        </a:cubicBezTo>
                        <a:cubicBezTo>
                          <a:pt x="19922" y="123123"/>
                          <a:pt x="19922" y="123123"/>
                          <a:pt x="234079" y="3732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</p:spPr>
                <p:txBody>
                  <a:bodyPr lIns="0" tIns="0" rIns="0" bIns="0"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47" name="组合 46"/>
                  <p:cNvGrpSpPr/>
                  <p:nvPr/>
                </p:nvGrpSpPr>
                <p:grpSpPr>
                  <a:xfrm>
                    <a:off x="7539573" y="1775457"/>
                    <a:ext cx="2880320" cy="1229016"/>
                    <a:chOff x="7539573" y="1775457"/>
                    <a:chExt cx="2880320" cy="1229016"/>
                  </a:xfrm>
                </p:grpSpPr>
                <p:sp>
                  <p:nvSpPr>
                    <p:cNvPr id="21" name="Text6"/>
                    <p:cNvSpPr/>
                    <p:nvPr/>
                  </p:nvSpPr>
                  <p:spPr bwMode="auto">
                    <a:xfrm>
                      <a:off x="7539573" y="2332856"/>
                      <a:ext cx="2880320" cy="6716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90000" tIns="46800" rIns="90000" bIns="46800" anchor="t" anchorCtr="1">
                      <a:normAutofit/>
                    </a:bodyPr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200" dirty="0">
                          <a:cs typeface="+mn-ea"/>
                          <a:sym typeface="+mn-lt"/>
                        </a:rPr>
                        <a:t>主动寻求并听取对方在你拒绝或道歉时的反馈，以改进沟通技巧</a:t>
                      </a:r>
                      <a:endParaRPr lang="en-US" dirty="0"/>
                    </a:p>
                  </p:txBody>
                </p:sp>
                <p:sp>
                  <p:nvSpPr>
                    <p:cNvPr id="22" name="Bullet6"/>
                    <p:cNvSpPr txBox="1"/>
                    <p:nvPr/>
                  </p:nvSpPr>
                  <p:spPr bwMode="auto">
                    <a:xfrm>
                      <a:off x="7539573" y="1775457"/>
                      <a:ext cx="2880320" cy="5573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90000" tIns="46800" rIns="90000" bIns="46800" anchor="b" anchorCtr="1">
                      <a:normAutofit/>
                    </a:bodyPr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b="1" dirty="0">
                          <a:cs typeface="+mn-ea"/>
                          <a:sym typeface="+mn-lt"/>
                        </a:rPr>
                        <a:t>听取反馈</a:t>
                      </a:r>
                      <a:endParaRPr lang="en-US" dirty="0"/>
                    </a:p>
                  </p:txBody>
                </p:sp>
              </p:grp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8871757" y="4134162"/>
                  <a:ext cx="2647142" cy="1999635"/>
                  <a:chOff x="8871757" y="4134162"/>
                  <a:chExt cx="2647142" cy="1999635"/>
                </a:xfrm>
              </p:grpSpPr>
              <p:grpSp>
                <p:nvGrpSpPr>
                  <p:cNvPr id="48" name="组合 47"/>
                  <p:cNvGrpSpPr/>
                  <p:nvPr/>
                </p:nvGrpSpPr>
                <p:grpSpPr>
                  <a:xfrm>
                    <a:off x="8871757" y="4960277"/>
                    <a:ext cx="2647142" cy="1173520"/>
                    <a:chOff x="8871757" y="4960277"/>
                    <a:chExt cx="2647142" cy="1173520"/>
                  </a:xfrm>
                </p:grpSpPr>
                <p:sp>
                  <p:nvSpPr>
                    <p:cNvPr id="7" name="Bullet7"/>
                    <p:cNvSpPr txBox="1"/>
                    <p:nvPr/>
                  </p:nvSpPr>
                  <p:spPr>
                    <a:xfrm>
                      <a:off x="8871757" y="4960277"/>
                      <a:ext cx="2647142" cy="5436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0000" tIns="46800" rIns="90000" bIns="46800" anchor="b" anchorCtr="1">
                      <a:normAutofit/>
                    </a:bodyPr>
                    <a:lstStyle/>
                    <a:p>
                      <a:pPr algn="ctr"/>
                      <a:r>
                        <a:rPr lang="zh-CN" altLang="en-US" b="1" dirty="0">
                          <a:cs typeface="+mn-ea"/>
                          <a:sym typeface="+mn-lt"/>
                        </a:rPr>
                        <a:t>情绪管理</a:t>
                      </a:r>
                      <a:endParaRPr lang="en-US" dirty="0"/>
                    </a:p>
                  </p:txBody>
                </p:sp>
                <p:sp>
                  <p:nvSpPr>
                    <p:cNvPr id="8" name="Text7"/>
                    <p:cNvSpPr txBox="1"/>
                    <p:nvPr/>
                  </p:nvSpPr>
                  <p:spPr>
                    <a:xfrm>
                      <a:off x="8871757" y="5503618"/>
                      <a:ext cx="2647142" cy="63017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0000" tIns="46800" rIns="90000" bIns="46800" anchor="t" anchorCtr="1">
                      <a:normAutofit/>
                    </a:bodyPr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200" dirty="0">
                          <a:cs typeface="+mn-ea"/>
                          <a:sym typeface="+mn-lt"/>
                        </a:rPr>
                        <a:t>学习在表达拒绝或歉意时控制自己的情绪，保持冷静和专业</a:t>
                      </a:r>
                      <a:endParaRPr lang="en-US" dirty="0"/>
                    </a:p>
                  </p:txBody>
                </p:sp>
              </p:grpSp>
              <p:grpSp>
                <p:nvGrpSpPr>
                  <p:cNvPr id="40" name="组合 39"/>
                  <p:cNvGrpSpPr/>
                  <p:nvPr/>
                </p:nvGrpSpPr>
                <p:grpSpPr>
                  <a:xfrm>
                    <a:off x="9792992" y="4134162"/>
                    <a:ext cx="804672" cy="804672"/>
                    <a:chOff x="9792992" y="4134162"/>
                    <a:chExt cx="804672" cy="804672"/>
                  </a:xfrm>
                </p:grpSpPr>
                <p:sp>
                  <p:nvSpPr>
                    <p:cNvPr id="29" name="iṣlíḑé"/>
                    <p:cNvSpPr/>
                    <p:nvPr/>
                  </p:nvSpPr>
                  <p:spPr bwMode="auto">
                    <a:xfrm>
                      <a:off x="9792992" y="4134162"/>
                      <a:ext cx="804672" cy="80467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noFill/>
                      <a:round/>
                    </a:ln>
                  </p:spPr>
                  <p:txBody>
                    <a:bodyPr lIns="0" tIns="0" rIns="0" bIns="0" anchor="ctr"/>
                    <a:lstStyle/>
                    <a:p>
                      <a:pPr algn="ctr"/>
                      <a:endParaRPr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" name="Icon7"/>
                    <p:cNvSpPr/>
                    <p:nvPr/>
                  </p:nvSpPr>
                  <p:spPr bwMode="auto">
                    <a:xfrm>
                      <a:off x="10010737" y="4352198"/>
                      <a:ext cx="369182" cy="368600"/>
                    </a:xfrm>
                    <a:custGeom>
                      <a:avLst/>
                      <a:gdLst>
                        <a:gd name="connsiteX0" fmla="*/ 325000 h 606722"/>
                        <a:gd name="connsiteY0" fmla="*/ 325000 h 606722"/>
                        <a:gd name="connsiteX1" fmla="*/ 325000 h 606722"/>
                        <a:gd name="connsiteY1" fmla="*/ 325000 h 606722"/>
                        <a:gd name="connsiteX2" fmla="*/ 325000 h 606722"/>
                        <a:gd name="connsiteY2" fmla="*/ 325000 h 606722"/>
                        <a:gd name="connsiteX3" fmla="*/ 325000 h 606722"/>
                        <a:gd name="connsiteY3" fmla="*/ 325000 h 606722"/>
                        <a:gd name="connsiteX4" fmla="*/ 325000 h 606722"/>
                        <a:gd name="connsiteY4" fmla="*/ 325000 h 606722"/>
                        <a:gd name="connsiteX5" fmla="*/ 325000 h 606722"/>
                        <a:gd name="connsiteY5" fmla="*/ 325000 h 606722"/>
                        <a:gd name="connsiteX6" fmla="*/ 325000 h 606722"/>
                        <a:gd name="connsiteY6" fmla="*/ 325000 h 606722"/>
                        <a:gd name="connsiteX7" fmla="*/ 325000 h 606722"/>
                        <a:gd name="connsiteY7" fmla="*/ 325000 h 606722"/>
                        <a:gd name="connsiteX8" fmla="*/ 325000 h 606722"/>
                        <a:gd name="connsiteY8" fmla="*/ 325000 h 606722"/>
                        <a:gd name="connsiteX9" fmla="*/ 325000 h 606722"/>
                        <a:gd name="connsiteY9" fmla="*/ 325000 h 606722"/>
                        <a:gd name="connsiteX10" fmla="*/ 325000 h 606722"/>
                        <a:gd name="connsiteY10" fmla="*/ 325000 h 606722"/>
                        <a:gd name="connsiteX11" fmla="*/ 325000 h 606722"/>
                        <a:gd name="connsiteY11" fmla="*/ 325000 h 606722"/>
                        <a:gd name="connsiteX12" fmla="*/ 325000 h 606722"/>
                        <a:gd name="connsiteY12" fmla="*/ 325000 h 606722"/>
                        <a:gd name="connsiteX13" fmla="*/ 325000 h 606722"/>
                        <a:gd name="connsiteY13" fmla="*/ 325000 h 606722"/>
                        <a:gd name="connsiteX14" fmla="*/ 325000 h 606722"/>
                        <a:gd name="connsiteY14" fmla="*/ 325000 h 606722"/>
                        <a:gd name="connsiteX15" fmla="*/ 325000 h 606722"/>
                        <a:gd name="connsiteY15" fmla="*/ 325000 h 606722"/>
                        <a:gd name="connsiteX16" fmla="*/ 325000 h 606722"/>
                        <a:gd name="connsiteY16" fmla="*/ 325000 h 606722"/>
                        <a:gd name="connsiteX17" fmla="*/ 325000 h 606722"/>
                        <a:gd name="connsiteY17" fmla="*/ 325000 h 606722"/>
                        <a:gd name="connsiteX18" fmla="*/ 325000 h 606722"/>
                        <a:gd name="connsiteY18" fmla="*/ 325000 h 606722"/>
                        <a:gd name="connsiteX19" fmla="*/ 325000 h 606722"/>
                        <a:gd name="connsiteY19" fmla="*/ 325000 h 606722"/>
                        <a:gd name="connsiteX20" fmla="*/ 325000 h 606722"/>
                        <a:gd name="connsiteY20" fmla="*/ 325000 h 606722"/>
                        <a:gd name="connsiteX21" fmla="*/ 325000 h 606722"/>
                        <a:gd name="connsiteY21" fmla="*/ 325000 h 606722"/>
                        <a:gd name="connsiteX22" fmla="*/ 325000 h 606722"/>
                        <a:gd name="connsiteY22" fmla="*/ 325000 h 606722"/>
                        <a:gd name="connsiteX23" fmla="*/ 325000 h 606722"/>
                        <a:gd name="connsiteY23" fmla="*/ 325000 h 606722"/>
                        <a:gd name="connsiteX24" fmla="*/ 325000 h 606722"/>
                        <a:gd name="connsiteY24" fmla="*/ 325000 h 606722"/>
                        <a:gd name="connsiteX25" fmla="*/ 325000 h 606722"/>
                        <a:gd name="connsiteY25" fmla="*/ 325000 h 606722"/>
                        <a:gd name="connsiteX26" fmla="*/ 325000 h 606722"/>
                        <a:gd name="connsiteY26" fmla="*/ 325000 h 606722"/>
                        <a:gd name="connsiteX27" fmla="*/ 325000 h 606722"/>
                        <a:gd name="connsiteY27" fmla="*/ 325000 h 606722"/>
                        <a:gd name="connsiteX28" fmla="*/ 325000 h 606722"/>
                        <a:gd name="connsiteY28" fmla="*/ 325000 h 606722"/>
                        <a:gd name="connsiteX29" fmla="*/ 325000 h 606722"/>
                        <a:gd name="connsiteY29" fmla="*/ 325000 h 606722"/>
                        <a:gd name="connsiteX30" fmla="*/ 325000 h 606722"/>
                        <a:gd name="connsiteY30" fmla="*/ 325000 h 606722"/>
                        <a:gd name="connsiteX31" fmla="*/ 325000 h 606722"/>
                        <a:gd name="connsiteY31" fmla="*/ 325000 h 606722"/>
                        <a:gd name="connsiteX32" fmla="*/ 325000 h 606722"/>
                        <a:gd name="connsiteY32" fmla="*/ 325000 h 606722"/>
                        <a:gd name="connsiteX33" fmla="*/ 325000 h 606722"/>
                        <a:gd name="connsiteY33" fmla="*/ 325000 h 606722"/>
                        <a:gd name="connsiteX34" fmla="*/ 325000 h 606722"/>
                        <a:gd name="connsiteY34" fmla="*/ 325000 h 606722"/>
                        <a:gd name="connsiteX35" fmla="*/ 325000 h 606722"/>
                        <a:gd name="connsiteY35" fmla="*/ 325000 h 606722"/>
                        <a:gd name="connsiteX36" fmla="*/ 325000 h 606722"/>
                        <a:gd name="connsiteY36" fmla="*/ 325000 h 606722"/>
                        <a:gd name="connsiteX37" fmla="*/ 325000 h 606722"/>
                        <a:gd name="connsiteY37" fmla="*/ 325000 h 606722"/>
                        <a:gd name="connsiteX38" fmla="*/ 325000 h 606722"/>
                        <a:gd name="connsiteY38" fmla="*/ 325000 h 606722"/>
                        <a:gd name="connsiteX39" fmla="*/ 325000 h 606722"/>
                        <a:gd name="connsiteY39" fmla="*/ 325000 h 6067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581459" h="580542">
                          <a:moveTo>
                            <a:pt x="213875" y="146706"/>
                          </a:moveTo>
                          <a:cubicBezTo>
                            <a:pt x="227226" y="146706"/>
                            <a:pt x="238084" y="157547"/>
                            <a:pt x="238084" y="171055"/>
                          </a:cubicBezTo>
                          <a:cubicBezTo>
                            <a:pt x="238084" y="184562"/>
                            <a:pt x="227226" y="195493"/>
                            <a:pt x="213875" y="195493"/>
                          </a:cubicBezTo>
                          <a:cubicBezTo>
                            <a:pt x="161630" y="195493"/>
                            <a:pt x="118998" y="238236"/>
                            <a:pt x="118998" y="290755"/>
                          </a:cubicBezTo>
                          <a:cubicBezTo>
                            <a:pt x="118998" y="300086"/>
                            <a:pt x="120422" y="309328"/>
                            <a:pt x="123092" y="318214"/>
                          </a:cubicBezTo>
                          <a:cubicBezTo>
                            <a:pt x="126741" y="330300"/>
                            <a:pt x="120422" y="343274"/>
                            <a:pt x="108673" y="347895"/>
                          </a:cubicBezTo>
                          <a:cubicBezTo>
                            <a:pt x="72182" y="362291"/>
                            <a:pt x="48507" y="397126"/>
                            <a:pt x="48507" y="436582"/>
                          </a:cubicBezTo>
                          <a:cubicBezTo>
                            <a:pt x="48507" y="489101"/>
                            <a:pt x="91050" y="531844"/>
                            <a:pt x="143384" y="531844"/>
                          </a:cubicBezTo>
                          <a:lnTo>
                            <a:pt x="438164" y="531844"/>
                          </a:lnTo>
                          <a:cubicBezTo>
                            <a:pt x="490320" y="531844"/>
                            <a:pt x="532952" y="489101"/>
                            <a:pt x="532952" y="436582"/>
                          </a:cubicBezTo>
                          <a:cubicBezTo>
                            <a:pt x="532952" y="408678"/>
                            <a:pt x="520759" y="382108"/>
                            <a:pt x="499398" y="363979"/>
                          </a:cubicBezTo>
                          <a:cubicBezTo>
                            <a:pt x="494147" y="359625"/>
                            <a:pt x="491032" y="353049"/>
                            <a:pt x="490854" y="346207"/>
                          </a:cubicBezTo>
                          <a:cubicBezTo>
                            <a:pt x="489252" y="294399"/>
                            <a:pt x="447598" y="253876"/>
                            <a:pt x="395976" y="253876"/>
                          </a:cubicBezTo>
                          <a:cubicBezTo>
                            <a:pt x="382625" y="253876"/>
                            <a:pt x="371767" y="243035"/>
                            <a:pt x="371767" y="229528"/>
                          </a:cubicBezTo>
                          <a:cubicBezTo>
                            <a:pt x="371767" y="216020"/>
                            <a:pt x="382625" y="205090"/>
                            <a:pt x="395976" y="205090"/>
                          </a:cubicBezTo>
                          <a:cubicBezTo>
                            <a:pt x="433535" y="205090"/>
                            <a:pt x="468959" y="219575"/>
                            <a:pt x="495927" y="245879"/>
                          </a:cubicBezTo>
                          <a:cubicBezTo>
                            <a:pt x="520225" y="269517"/>
                            <a:pt x="535177" y="300441"/>
                            <a:pt x="538648" y="334032"/>
                          </a:cubicBezTo>
                          <a:cubicBezTo>
                            <a:pt x="565972" y="361047"/>
                            <a:pt x="581459" y="397748"/>
                            <a:pt x="581459" y="436582"/>
                          </a:cubicBezTo>
                          <a:cubicBezTo>
                            <a:pt x="581459" y="516026"/>
                            <a:pt x="517199" y="580542"/>
                            <a:pt x="438164" y="580542"/>
                          </a:cubicBezTo>
                          <a:lnTo>
                            <a:pt x="143384" y="580542"/>
                          </a:lnTo>
                          <a:cubicBezTo>
                            <a:pt x="64349" y="580542"/>
                            <a:pt x="0" y="516026"/>
                            <a:pt x="0" y="436582"/>
                          </a:cubicBezTo>
                          <a:cubicBezTo>
                            <a:pt x="0" y="407079"/>
                            <a:pt x="8811" y="378820"/>
                            <a:pt x="25544" y="354471"/>
                          </a:cubicBezTo>
                          <a:cubicBezTo>
                            <a:pt x="37737" y="336698"/>
                            <a:pt x="53669" y="322124"/>
                            <a:pt x="72004" y="311638"/>
                          </a:cubicBezTo>
                          <a:cubicBezTo>
                            <a:pt x="70936" y="304618"/>
                            <a:pt x="70491" y="297598"/>
                            <a:pt x="70491" y="290666"/>
                          </a:cubicBezTo>
                          <a:cubicBezTo>
                            <a:pt x="70491" y="211222"/>
                            <a:pt x="134840" y="146706"/>
                            <a:pt x="213875" y="146706"/>
                          </a:cubicBezTo>
                          <a:close/>
                          <a:moveTo>
                            <a:pt x="301555" y="0"/>
                          </a:moveTo>
                          <a:cubicBezTo>
                            <a:pt x="314815" y="0"/>
                            <a:pt x="325673" y="10930"/>
                            <a:pt x="325673" y="24259"/>
                          </a:cubicBezTo>
                          <a:lnTo>
                            <a:pt x="325673" y="369392"/>
                          </a:lnTo>
                          <a:lnTo>
                            <a:pt x="379960" y="313055"/>
                          </a:lnTo>
                          <a:cubicBezTo>
                            <a:pt x="389215" y="303458"/>
                            <a:pt x="404433" y="303191"/>
                            <a:pt x="414045" y="312522"/>
                          </a:cubicBezTo>
                          <a:cubicBezTo>
                            <a:pt x="423567" y="321763"/>
                            <a:pt x="423745" y="337225"/>
                            <a:pt x="414490" y="346822"/>
                          </a:cubicBezTo>
                          <a:lnTo>
                            <a:pt x="318642" y="446079"/>
                          </a:lnTo>
                          <a:cubicBezTo>
                            <a:pt x="314103" y="450788"/>
                            <a:pt x="307874" y="453454"/>
                            <a:pt x="301288" y="453454"/>
                          </a:cubicBezTo>
                          <a:cubicBezTo>
                            <a:pt x="294791" y="453454"/>
                            <a:pt x="288473" y="450788"/>
                            <a:pt x="284023" y="446079"/>
                          </a:cubicBezTo>
                          <a:lnTo>
                            <a:pt x="188086" y="346822"/>
                          </a:lnTo>
                          <a:cubicBezTo>
                            <a:pt x="178742" y="337225"/>
                            <a:pt x="179009" y="321941"/>
                            <a:pt x="188620" y="312522"/>
                          </a:cubicBezTo>
                          <a:cubicBezTo>
                            <a:pt x="198054" y="303191"/>
                            <a:pt x="213361" y="303458"/>
                            <a:pt x="222617" y="313055"/>
                          </a:cubicBezTo>
                          <a:lnTo>
                            <a:pt x="277437" y="369392"/>
                          </a:lnTo>
                          <a:lnTo>
                            <a:pt x="277437" y="24259"/>
                          </a:lnTo>
                          <a:cubicBezTo>
                            <a:pt x="277437" y="10930"/>
                            <a:pt x="288295" y="0"/>
                            <a:pt x="30155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lIns="0" tIns="0" rIns="0" bIns="0" anchor="ctr"/>
                    <a:lstStyle/>
                    <a:p>
                      <a:pPr algn="ctr"/>
                      <a:endParaRPr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</p:grpSp>
        </p:grpSp>
        <p:sp>
          <p:nvSpPr>
            <p:cNvPr id="34" name="Title"/>
            <p:cNvSpPr txBox="1"/>
            <p:nvPr/>
          </p:nvSpPr>
          <p:spPr>
            <a:xfrm>
              <a:off x="660399" y="1130300"/>
              <a:ext cx="10858500" cy="645157"/>
            </a:xfrm>
            <a:prstGeom prst="rect">
              <a:avLst/>
            </a:prstGeom>
            <a:noFill/>
          </p:spPr>
          <p:txBody>
            <a:bodyPr wrap="square" rtlCol="0" anchor="t" anchorCtr="1">
              <a:normAutofit/>
            </a:bodyPr>
            <a:lstStyle/>
            <a:p>
              <a:pPr algn="ctr"/>
              <a:r>
                <a:rPr lang="zh-CN" altLang="en-US" sz="2400" b="1" dirty="0">
                  <a:cs typeface="+mn-ea"/>
                  <a:sym typeface="+mn-lt"/>
                </a:rPr>
                <a:t>正确表达拒绝与歉意</a:t>
              </a:r>
              <a:endParaRPr lang="en-US" dirty="0"/>
            </a:p>
          </p:txBody>
        </p:sp>
      </p:grp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听力理解的重要性</a:t>
            </a:r>
            <a:endParaRPr lang="en-US" dirty="0"/>
          </a:p>
        </p:txBody>
      </p:sp>
      <p:grpSp>
        <p:nvGrpSpPr>
          <p:cNvPr id="52" name="03cc6871-cd54-482f-8ff8-52bf67435c9e.source.6.zh-Hans.pptx"/>
          <p:cNvGrpSpPr/>
          <p:nvPr/>
        </p:nvGrpSpPr>
        <p:grpSpPr>
          <a:xfrm>
            <a:off x="771196" y="1123950"/>
            <a:ext cx="10649610" cy="5019675"/>
            <a:chOff x="771196" y="1123950"/>
            <a:chExt cx="10649610" cy="5019675"/>
          </a:xfrm>
        </p:grpSpPr>
        <p:grpSp>
          <p:nvGrpSpPr>
            <p:cNvPr id="46" name="组合 45"/>
            <p:cNvGrpSpPr/>
            <p:nvPr/>
          </p:nvGrpSpPr>
          <p:grpSpPr>
            <a:xfrm>
              <a:off x="771196" y="1125386"/>
              <a:ext cx="5086253" cy="1559030"/>
              <a:chOff x="771196" y="1125386"/>
              <a:chExt cx="5086253" cy="1559030"/>
            </a:xfrm>
          </p:grpSpPr>
          <p:sp>
            <p:nvSpPr>
              <p:cNvPr id="38" name="任意多边形: 形状 37"/>
              <p:cNvSpPr/>
              <p:nvPr/>
            </p:nvSpPr>
            <p:spPr bwMode="auto">
              <a:xfrm>
                <a:off x="4417449" y="1182140"/>
                <a:ext cx="1440000" cy="1502276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Picture1"/>
              <p:cNvSpPr/>
              <p:nvPr/>
            </p:nvSpPr>
            <p:spPr bwMode="auto">
              <a:xfrm>
                <a:off x="4511500" y="1281275"/>
                <a:ext cx="1251898" cy="1291932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blipFill>
                <a:blip r:embed="rId1" cstate="email"/>
                <a:stretch>
                  <a:fillRect t="405"/>
                </a:stretch>
              </a:blipFill>
              <a:ln w="76200">
                <a:solidFill>
                  <a:schemeClr val="bg1"/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36" name="Text1"/>
              <p:cNvSpPr/>
              <p:nvPr/>
            </p:nvSpPr>
            <p:spPr>
              <a:xfrm>
                <a:off x="771196" y="1776833"/>
                <a:ext cx="3496568" cy="796374"/>
              </a:xfrm>
              <a:prstGeom prst="rect">
                <a:avLst/>
              </a:prstGeom>
            </p:spPr>
            <p:txBody>
              <a:bodyPr wrap="square" anchor="t" anchorCtr="0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200" dirty="0"/>
                  <a:t>全神贯注地听对方说话，避免分散注意力</a:t>
                </a:r>
                <a:endParaRPr lang="en-US" dirty="0"/>
              </a:p>
            </p:txBody>
          </p:sp>
          <p:sp>
            <p:nvSpPr>
              <p:cNvPr id="37" name="Bullet1"/>
              <p:cNvSpPr/>
              <p:nvPr/>
            </p:nvSpPr>
            <p:spPr>
              <a:xfrm>
                <a:off x="771863" y="1125386"/>
                <a:ext cx="3494977" cy="651446"/>
              </a:xfrm>
              <a:prstGeom prst="rect">
                <a:avLst/>
              </a:prstGeom>
            </p:spPr>
            <p:txBody>
              <a:bodyPr wrap="square" anchor="b" anchorCtr="0">
                <a:normAutofit/>
              </a:bodyPr>
              <a:lstStyle/>
              <a:p>
                <a:pPr algn="r"/>
                <a:r>
                  <a:rPr lang="zh-CN" altLang="en-US" b="1" dirty="0"/>
                  <a:t>专注听讲</a:t>
                </a:r>
                <a:endParaRPr lang="en-US" dirty="0"/>
              </a:p>
            </p:txBody>
          </p:sp>
        </p:grpSp>
        <p:cxnSp>
          <p:nvCxnSpPr>
            <p:cNvPr id="3" name="直接连接符 2"/>
            <p:cNvCxnSpPr/>
            <p:nvPr/>
          </p:nvCxnSpPr>
          <p:spPr>
            <a:xfrm>
              <a:off x="6096000" y="1123950"/>
              <a:ext cx="0" cy="5019675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组合 46"/>
            <p:cNvGrpSpPr/>
            <p:nvPr/>
          </p:nvGrpSpPr>
          <p:grpSpPr>
            <a:xfrm>
              <a:off x="771196" y="2829289"/>
              <a:ext cx="5086253" cy="1559030"/>
              <a:chOff x="771196" y="2829289"/>
              <a:chExt cx="5086253" cy="1559030"/>
            </a:xfrm>
          </p:grpSpPr>
          <p:sp>
            <p:nvSpPr>
              <p:cNvPr id="43" name="任意多边形: 形状 42"/>
              <p:cNvSpPr/>
              <p:nvPr/>
            </p:nvSpPr>
            <p:spPr bwMode="auto">
              <a:xfrm>
                <a:off x="4417449" y="2886043"/>
                <a:ext cx="1440000" cy="1502276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Picture2"/>
              <p:cNvSpPr/>
              <p:nvPr/>
            </p:nvSpPr>
            <p:spPr bwMode="auto">
              <a:xfrm>
                <a:off x="4511500" y="2985178"/>
                <a:ext cx="1251898" cy="1291932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blipFill>
                <a:blip r:embed="rId2" cstate="email"/>
                <a:stretch>
                  <a:fillRect t="1718"/>
                </a:stretch>
              </a:blipFill>
              <a:ln w="76200">
                <a:solidFill>
                  <a:schemeClr val="bg1"/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41" name="Text2"/>
              <p:cNvSpPr/>
              <p:nvPr/>
            </p:nvSpPr>
            <p:spPr>
              <a:xfrm>
                <a:off x="771196" y="3480736"/>
                <a:ext cx="3496568" cy="796374"/>
              </a:xfrm>
              <a:prstGeom prst="rect">
                <a:avLst/>
              </a:prstGeom>
            </p:spPr>
            <p:txBody>
              <a:bodyPr wrap="square" anchor="t" anchorCtr="0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200" dirty="0"/>
                  <a:t>扩建个人词汇量有助于提高理解能力及语言表达</a:t>
                </a:r>
                <a:endParaRPr lang="en-US" dirty="0"/>
              </a:p>
            </p:txBody>
          </p:sp>
          <p:sp>
            <p:nvSpPr>
              <p:cNvPr id="42" name="Bullet2"/>
              <p:cNvSpPr/>
              <p:nvPr/>
            </p:nvSpPr>
            <p:spPr>
              <a:xfrm>
                <a:off x="771863" y="2829289"/>
                <a:ext cx="3494977" cy="651446"/>
              </a:xfrm>
              <a:prstGeom prst="rect">
                <a:avLst/>
              </a:prstGeom>
            </p:spPr>
            <p:txBody>
              <a:bodyPr wrap="square" anchor="b" anchorCtr="0">
                <a:normAutofit/>
              </a:bodyPr>
              <a:lstStyle/>
              <a:p>
                <a:pPr algn="r"/>
                <a:r>
                  <a:rPr lang="zh-CN" altLang="en-US" b="1" dirty="0"/>
                  <a:t>词汇积累</a:t>
                </a:r>
                <a:endParaRPr lang="en-US" dirty="0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771196" y="4533193"/>
              <a:ext cx="5086253" cy="1559030"/>
              <a:chOff x="771196" y="4533193"/>
              <a:chExt cx="5086253" cy="1559030"/>
            </a:xfrm>
          </p:grpSpPr>
          <p:sp>
            <p:nvSpPr>
              <p:cNvPr id="33" name="任意多边形: 形状 32"/>
              <p:cNvSpPr/>
              <p:nvPr/>
            </p:nvSpPr>
            <p:spPr bwMode="auto">
              <a:xfrm>
                <a:off x="4417449" y="4589947"/>
                <a:ext cx="1440000" cy="1502276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Picture3"/>
              <p:cNvSpPr/>
              <p:nvPr/>
            </p:nvSpPr>
            <p:spPr bwMode="auto">
              <a:xfrm>
                <a:off x="4511500" y="4689082"/>
                <a:ext cx="1251898" cy="1291932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blipFill>
                <a:blip r:embed="rId3" cstate="email"/>
                <a:stretch>
                  <a:fillRect t="3029"/>
                </a:stretch>
              </a:blipFill>
              <a:ln w="76200">
                <a:solidFill>
                  <a:schemeClr val="bg1"/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31" name="Text3"/>
              <p:cNvSpPr/>
              <p:nvPr/>
            </p:nvSpPr>
            <p:spPr>
              <a:xfrm>
                <a:off x="771196" y="5184640"/>
                <a:ext cx="3496568" cy="796374"/>
              </a:xfrm>
              <a:prstGeom prst="rect">
                <a:avLst/>
              </a:prstGeom>
            </p:spPr>
            <p:txBody>
              <a:bodyPr wrap="square" anchor="t" anchorCtr="0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200" dirty="0"/>
                  <a:t>通过反复听练，提升对日常用语的敏感度和理解力</a:t>
                </a:r>
                <a:endParaRPr lang="en-US" dirty="0"/>
              </a:p>
            </p:txBody>
          </p:sp>
          <p:sp>
            <p:nvSpPr>
              <p:cNvPr id="32" name="Bullet3"/>
              <p:cNvSpPr/>
              <p:nvPr/>
            </p:nvSpPr>
            <p:spPr>
              <a:xfrm>
                <a:off x="771863" y="4533193"/>
                <a:ext cx="3494977" cy="651446"/>
              </a:xfrm>
              <a:prstGeom prst="rect">
                <a:avLst/>
              </a:prstGeom>
            </p:spPr>
            <p:txBody>
              <a:bodyPr wrap="square" anchor="b" anchorCtr="0">
                <a:normAutofit/>
              </a:bodyPr>
              <a:lstStyle/>
              <a:p>
                <a:pPr algn="r"/>
                <a:r>
                  <a:rPr lang="zh-CN" altLang="en-US" b="1" dirty="0"/>
                  <a:t>反复练习</a:t>
                </a:r>
                <a:endParaRPr lang="en-US" dirty="0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6333629" y="1125386"/>
              <a:ext cx="5087177" cy="1559030"/>
              <a:chOff x="6333629" y="1125386"/>
              <a:chExt cx="5087177" cy="1559030"/>
            </a:xfrm>
          </p:grpSpPr>
          <p:sp>
            <p:nvSpPr>
              <p:cNvPr id="23" name="任意多边形: 形状 22"/>
              <p:cNvSpPr/>
              <p:nvPr/>
            </p:nvSpPr>
            <p:spPr bwMode="auto">
              <a:xfrm>
                <a:off x="6333629" y="1182140"/>
                <a:ext cx="1440000" cy="1502276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Picture4"/>
              <p:cNvSpPr/>
              <p:nvPr/>
            </p:nvSpPr>
            <p:spPr bwMode="auto">
              <a:xfrm>
                <a:off x="6427680" y="1281275"/>
                <a:ext cx="1251898" cy="1291932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blipFill>
                <a:blip r:embed="rId4" cstate="email"/>
                <a:stretch>
                  <a:fillRect t="405"/>
                </a:stretch>
              </a:blipFill>
              <a:ln w="76200">
                <a:solidFill>
                  <a:schemeClr val="bg1"/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21" name="Text4"/>
              <p:cNvSpPr/>
              <p:nvPr/>
            </p:nvSpPr>
            <p:spPr>
              <a:xfrm>
                <a:off x="7924238" y="1776833"/>
                <a:ext cx="3496568" cy="796374"/>
              </a:xfrm>
              <a:prstGeom prst="rect">
                <a:avLst/>
              </a:prstGeom>
            </p:spPr>
            <p:txBody>
              <a:bodyPr wrap="square" anchor="t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/>
                  <a:t>通过模拟日常生活情景，增强实际对话的理解能力</a:t>
                </a:r>
                <a:endParaRPr lang="en-US" dirty="0"/>
              </a:p>
            </p:txBody>
          </p:sp>
          <p:sp>
            <p:nvSpPr>
              <p:cNvPr id="22" name="Bullet4"/>
              <p:cNvSpPr/>
              <p:nvPr/>
            </p:nvSpPr>
            <p:spPr>
              <a:xfrm>
                <a:off x="7924905" y="1125386"/>
                <a:ext cx="3494977" cy="651446"/>
              </a:xfrm>
              <a:prstGeom prst="rect">
                <a:avLst/>
              </a:prstGeom>
            </p:spPr>
            <p:txBody>
              <a:bodyPr wrap="square" anchor="b" anchorCtr="0">
                <a:normAutofit/>
              </a:bodyPr>
              <a:lstStyle/>
              <a:p>
                <a:r>
                  <a:rPr lang="zh-CN" altLang="en-US" b="1" dirty="0"/>
                  <a:t>情境模拟</a:t>
                </a:r>
                <a:endParaRPr lang="en-US" dirty="0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6333629" y="2829289"/>
              <a:ext cx="5087177" cy="1559030"/>
              <a:chOff x="6333629" y="2829289"/>
              <a:chExt cx="5087177" cy="1559030"/>
            </a:xfrm>
          </p:grpSpPr>
          <p:sp>
            <p:nvSpPr>
              <p:cNvPr id="28" name="任意多边形: 形状 27"/>
              <p:cNvSpPr/>
              <p:nvPr/>
            </p:nvSpPr>
            <p:spPr bwMode="auto">
              <a:xfrm>
                <a:off x="6333629" y="2886043"/>
                <a:ext cx="1440000" cy="1502276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Picture5"/>
              <p:cNvSpPr/>
              <p:nvPr/>
            </p:nvSpPr>
            <p:spPr bwMode="auto">
              <a:xfrm>
                <a:off x="6427680" y="2985178"/>
                <a:ext cx="1251898" cy="1291932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blipFill>
                <a:blip r:embed="rId5" cstate="email"/>
                <a:stretch>
                  <a:fillRect t="1718"/>
                </a:stretch>
              </a:blipFill>
              <a:ln w="76200">
                <a:solidFill>
                  <a:schemeClr val="bg1"/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26" name="Text5"/>
              <p:cNvSpPr/>
              <p:nvPr/>
            </p:nvSpPr>
            <p:spPr>
              <a:xfrm>
                <a:off x="7924238" y="3480736"/>
                <a:ext cx="3496568" cy="796374"/>
              </a:xfrm>
              <a:prstGeom prst="rect">
                <a:avLst/>
              </a:prstGeom>
            </p:spPr>
            <p:txBody>
              <a:bodyPr wrap="square" anchor="t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/>
                  <a:t>选择合适的听力材料，如新闻、访谈等，进行系统练习</a:t>
                </a:r>
                <a:endParaRPr lang="en-US" dirty="0"/>
              </a:p>
            </p:txBody>
          </p:sp>
          <p:sp>
            <p:nvSpPr>
              <p:cNvPr id="27" name="Bullet5"/>
              <p:cNvSpPr/>
              <p:nvPr/>
            </p:nvSpPr>
            <p:spPr>
              <a:xfrm>
                <a:off x="7924905" y="2829289"/>
                <a:ext cx="3494977" cy="651446"/>
              </a:xfrm>
              <a:prstGeom prst="rect">
                <a:avLst/>
              </a:prstGeom>
            </p:spPr>
            <p:txBody>
              <a:bodyPr wrap="square" anchor="b" anchorCtr="0">
                <a:normAutofit/>
              </a:bodyPr>
              <a:lstStyle/>
              <a:p>
                <a:r>
                  <a:rPr lang="zh-CN" altLang="en-US" b="1" dirty="0"/>
                  <a:t>听力材料</a:t>
                </a:r>
                <a:endParaRPr lang="en-US" dirty="0"/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6333629" y="4533193"/>
              <a:ext cx="5087177" cy="1559030"/>
              <a:chOff x="6333629" y="4533193"/>
              <a:chExt cx="5087177" cy="1559030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6333629" y="4589947"/>
                <a:ext cx="1440000" cy="1502276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Picture6"/>
              <p:cNvSpPr/>
              <p:nvPr/>
            </p:nvSpPr>
            <p:spPr bwMode="auto">
              <a:xfrm>
                <a:off x="6427680" y="4689082"/>
                <a:ext cx="1251898" cy="1291932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blipFill>
                <a:blip r:embed="rId6" cstate="email"/>
                <a:stretch>
                  <a:fillRect t="3029"/>
                </a:stretch>
              </a:blipFill>
              <a:ln w="76200">
                <a:solidFill>
                  <a:schemeClr val="bg1"/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6" name="Text6"/>
              <p:cNvSpPr/>
              <p:nvPr/>
            </p:nvSpPr>
            <p:spPr>
              <a:xfrm>
                <a:off x="7924238" y="5184640"/>
                <a:ext cx="3496568" cy="796374"/>
              </a:xfrm>
              <a:prstGeom prst="rect">
                <a:avLst/>
              </a:prstGeom>
            </p:spPr>
            <p:txBody>
              <a:bodyPr wrap="square" anchor="t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/>
                  <a:t>学习给予和接受言语反馈，以优化沟通技巧和内容</a:t>
                </a:r>
                <a:endParaRPr lang="en-US" dirty="0"/>
              </a:p>
            </p:txBody>
          </p:sp>
          <p:sp>
            <p:nvSpPr>
              <p:cNvPr id="17" name="Bullet6"/>
              <p:cNvSpPr/>
              <p:nvPr/>
            </p:nvSpPr>
            <p:spPr>
              <a:xfrm>
                <a:off x="7924905" y="4533193"/>
                <a:ext cx="3494977" cy="651446"/>
              </a:xfrm>
              <a:prstGeom prst="rect">
                <a:avLst/>
              </a:prstGeom>
            </p:spPr>
            <p:txBody>
              <a:bodyPr wrap="square" anchor="b" anchorCtr="0">
                <a:normAutofit/>
              </a:bodyPr>
              <a:lstStyle/>
              <a:p>
                <a:r>
                  <a:rPr lang="zh-CN" altLang="en-US" b="1" dirty="0"/>
                  <a:t>言语反馈</a:t>
                </a:r>
                <a:endParaRPr lang="en-US" dirty="0"/>
              </a:p>
            </p:txBody>
          </p:sp>
        </p:grp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使用语言学习工具</a:t>
            </a:r>
            <a:endParaRPr lang="en-US" dirty="0"/>
          </a:p>
        </p:txBody>
      </p:sp>
      <p:grpSp>
        <p:nvGrpSpPr>
          <p:cNvPr id="34" name="3166b4c5-55e5-43c2-afb8-b145f20edc82.source.7.zh-Hans.pptx"/>
          <p:cNvGrpSpPr/>
          <p:nvPr/>
        </p:nvGrpSpPr>
        <p:grpSpPr>
          <a:xfrm>
            <a:off x="660400" y="1163784"/>
            <a:ext cx="10858501" cy="4926689"/>
            <a:chOff x="660400" y="1163784"/>
            <a:chExt cx="10858501" cy="4926689"/>
          </a:xfrm>
        </p:grpSpPr>
        <p:sp>
          <p:nvSpPr>
            <p:cNvPr id="3" name="Title"/>
            <p:cNvSpPr txBox="1"/>
            <p:nvPr/>
          </p:nvSpPr>
          <p:spPr>
            <a:xfrm>
              <a:off x="660400" y="1163784"/>
              <a:ext cx="10858500" cy="584775"/>
            </a:xfrm>
            <a:prstGeom prst="rect">
              <a:avLst/>
            </a:prstGeom>
            <a:noFill/>
          </p:spPr>
          <p:txBody>
            <a:bodyPr wrap="square" anchor="b" anchorCtr="1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现代技术的辅助作用</a:t>
              </a:r>
              <a:endParaRPr lang="en-US" dirty="0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4857879" y="2504942"/>
              <a:ext cx="2544384" cy="3073156"/>
            </a:xfrm>
            <a:custGeom>
              <a:avLst/>
              <a:gdLst>
                <a:gd name="T0" fmla="*/ 839 w 2120"/>
                <a:gd name="T1" fmla="*/ 0 h 2561"/>
                <a:gd name="T2" fmla="*/ 0 w 2120"/>
                <a:gd name="T3" fmla="*/ 313 h 2561"/>
                <a:gd name="T4" fmla="*/ 101 w 2120"/>
                <a:gd name="T5" fmla="*/ 429 h 2561"/>
                <a:gd name="T6" fmla="*/ 839 w 2120"/>
                <a:gd name="T7" fmla="*/ 154 h 2561"/>
                <a:gd name="T8" fmla="*/ 1966 w 2120"/>
                <a:gd name="T9" fmla="*/ 1281 h 2561"/>
                <a:gd name="T10" fmla="*/ 839 w 2120"/>
                <a:gd name="T11" fmla="*/ 2407 h 2561"/>
                <a:gd name="T12" fmla="*/ 101 w 2120"/>
                <a:gd name="T13" fmla="*/ 2132 h 2561"/>
                <a:gd name="T14" fmla="*/ 0 w 2120"/>
                <a:gd name="T15" fmla="*/ 2248 h 2561"/>
                <a:gd name="T16" fmla="*/ 839 w 2120"/>
                <a:gd name="T17" fmla="*/ 2561 h 2561"/>
                <a:gd name="T18" fmla="*/ 2120 w 2120"/>
                <a:gd name="T19" fmla="*/ 1281 h 2561"/>
                <a:gd name="T20" fmla="*/ 839 w 2120"/>
                <a:gd name="T21" fmla="*/ 0 h 2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20" h="2561">
                  <a:moveTo>
                    <a:pt x="839" y="0"/>
                  </a:moveTo>
                  <a:cubicBezTo>
                    <a:pt x="518" y="0"/>
                    <a:pt x="225" y="118"/>
                    <a:pt x="0" y="313"/>
                  </a:cubicBezTo>
                  <a:cubicBezTo>
                    <a:pt x="101" y="429"/>
                    <a:pt x="101" y="429"/>
                    <a:pt x="101" y="429"/>
                  </a:cubicBezTo>
                  <a:cubicBezTo>
                    <a:pt x="299" y="258"/>
                    <a:pt x="557" y="154"/>
                    <a:pt x="839" y="154"/>
                  </a:cubicBezTo>
                  <a:cubicBezTo>
                    <a:pt x="1462" y="154"/>
                    <a:pt x="1966" y="658"/>
                    <a:pt x="1966" y="1281"/>
                  </a:cubicBezTo>
                  <a:cubicBezTo>
                    <a:pt x="1966" y="1903"/>
                    <a:pt x="1462" y="2407"/>
                    <a:pt x="839" y="2407"/>
                  </a:cubicBezTo>
                  <a:cubicBezTo>
                    <a:pt x="557" y="2407"/>
                    <a:pt x="299" y="2303"/>
                    <a:pt x="101" y="2132"/>
                  </a:cubicBezTo>
                  <a:cubicBezTo>
                    <a:pt x="0" y="2248"/>
                    <a:pt x="0" y="2248"/>
                    <a:pt x="0" y="2248"/>
                  </a:cubicBezTo>
                  <a:cubicBezTo>
                    <a:pt x="225" y="2443"/>
                    <a:pt x="518" y="2561"/>
                    <a:pt x="839" y="2561"/>
                  </a:cubicBezTo>
                  <a:cubicBezTo>
                    <a:pt x="1547" y="2561"/>
                    <a:pt x="2120" y="1988"/>
                    <a:pt x="2120" y="1281"/>
                  </a:cubicBezTo>
                  <a:cubicBezTo>
                    <a:pt x="2120" y="573"/>
                    <a:pt x="1547" y="0"/>
                    <a:pt x="839" y="0"/>
                  </a:cubicBezTo>
                  <a:close/>
                </a:path>
              </a:pathLst>
            </a:custGeom>
            <a:solidFill>
              <a:schemeClr val="tx2"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321067" y="1755617"/>
              <a:ext cx="10197834" cy="4334856"/>
              <a:chOff x="1321067" y="1755617"/>
              <a:chExt cx="10197834" cy="4334856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321067" y="2592834"/>
                <a:ext cx="3803924" cy="866970"/>
                <a:chOff x="1321067" y="2592834"/>
                <a:chExt cx="3803924" cy="866970"/>
              </a:xfrm>
            </p:grpSpPr>
            <p:sp>
              <p:nvSpPr>
                <p:cNvPr id="14" name="Number1"/>
                <p:cNvSpPr/>
                <p:nvPr/>
              </p:nvSpPr>
              <p:spPr bwMode="auto">
                <a:xfrm>
                  <a:off x="4637102" y="2774780"/>
                  <a:ext cx="487889" cy="486527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kumimoji="1" lang="en-US" altLang="zh-CN" sz="1200" b="1" dirty="0">
                      <a:solidFill>
                        <a:srgbClr val="FFFFFF"/>
                      </a:solidFill>
                    </a:rPr>
                    <a:t>01</a:t>
                  </a:r>
                  <a:endParaRPr kumimoji="1" lang="zh-CN" altLang="en-US" sz="1200" b="1" dirty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4" name="组合 3"/>
                <p:cNvGrpSpPr/>
                <p:nvPr/>
              </p:nvGrpSpPr>
              <p:grpSpPr>
                <a:xfrm>
                  <a:off x="1321067" y="2592834"/>
                  <a:ext cx="2923543" cy="866970"/>
                  <a:chOff x="1321067" y="2592834"/>
                  <a:chExt cx="2923543" cy="866970"/>
                </a:xfrm>
              </p:grpSpPr>
              <p:sp>
                <p:nvSpPr>
                  <p:cNvPr id="55" name="Bullet1"/>
                  <p:cNvSpPr/>
                  <p:nvPr/>
                </p:nvSpPr>
                <p:spPr>
                  <a:xfrm>
                    <a:off x="1321067" y="2592834"/>
                    <a:ext cx="2923543" cy="42864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b" anchorCtr="0">
                    <a:normAutofit/>
                  </a:bodyPr>
                  <a:lstStyle/>
                  <a:p>
                    <a:r>
                      <a:rPr kumimoji="1" lang="zh-CN" altLang="en-US" b="1" dirty="0">
                        <a:solidFill>
                          <a:schemeClr val="accent1"/>
                        </a:solidFill>
                      </a:rPr>
                      <a:t>选择合适工具</a:t>
                    </a:r>
                    <a:endParaRPr lang="en-US" dirty="0"/>
                  </a:p>
                </p:txBody>
              </p:sp>
              <p:sp>
                <p:nvSpPr>
                  <p:cNvPr id="56" name="Text1"/>
                  <p:cNvSpPr/>
                  <p:nvPr/>
                </p:nvSpPr>
                <p:spPr>
                  <a:xfrm>
                    <a:off x="1321067" y="3031827"/>
                    <a:ext cx="2923543" cy="4279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t" anchorCtr="0">
                    <a:normAutofit fontScale="92500" lnSpcReduction="20000"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kumimoji="1" lang="zh-CN" altLang="en-US" sz="1200" dirty="0" err="1">
                        <a:solidFill>
                          <a:schemeClr val="tx1"/>
                        </a:solidFill>
                      </a:rPr>
                      <a:t>选取适合自己的语言学习软件或应用</a:t>
                    </a:r>
                    <a:endParaRPr lang="en-US" dirty="0"/>
                  </a:p>
                </p:txBody>
              </p:sp>
            </p:grpSp>
          </p:grpSp>
          <p:grpSp>
            <p:nvGrpSpPr>
              <p:cNvPr id="7" name="组合 6"/>
              <p:cNvGrpSpPr/>
              <p:nvPr/>
            </p:nvGrpSpPr>
            <p:grpSpPr>
              <a:xfrm>
                <a:off x="5642862" y="1755617"/>
                <a:ext cx="4417192" cy="1060049"/>
                <a:chOff x="5642862" y="1755617"/>
                <a:chExt cx="4417192" cy="1060049"/>
              </a:xfrm>
            </p:grpSpPr>
            <p:sp>
              <p:nvSpPr>
                <p:cNvPr id="17" name="Number2"/>
                <p:cNvSpPr/>
                <p:nvPr/>
              </p:nvSpPr>
              <p:spPr bwMode="auto">
                <a:xfrm>
                  <a:off x="5642862" y="2329139"/>
                  <a:ext cx="487889" cy="486527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50000">
                      <a:schemeClr val="accent2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77800" dist="152400" dir="2700000" algn="tl" rotWithShape="0">
                    <a:schemeClr val="accent2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kumimoji="1" lang="en-US" altLang="zh-CN" sz="1200" b="1">
                      <a:solidFill>
                        <a:srgbClr val="FFFFFF"/>
                      </a:solidFill>
                    </a:rPr>
                    <a:t>02</a:t>
                  </a:r>
                  <a:endParaRPr kumimoji="1" lang="zh-CN" altLang="en-US" sz="1200" b="1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6" name="组合 5"/>
                <p:cNvGrpSpPr/>
                <p:nvPr/>
              </p:nvGrpSpPr>
              <p:grpSpPr>
                <a:xfrm>
                  <a:off x="7136511" y="1755617"/>
                  <a:ext cx="2923543" cy="866970"/>
                  <a:chOff x="7136511" y="1755617"/>
                  <a:chExt cx="2923543" cy="866970"/>
                </a:xfrm>
              </p:grpSpPr>
              <p:sp>
                <p:nvSpPr>
                  <p:cNvPr id="24" name="Bullet2"/>
                  <p:cNvSpPr/>
                  <p:nvPr/>
                </p:nvSpPr>
                <p:spPr>
                  <a:xfrm>
                    <a:off x="7136511" y="1755617"/>
                    <a:ext cx="2923543" cy="42864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b" anchorCtr="0">
                    <a:normAutofit/>
                  </a:bodyPr>
                  <a:lstStyle/>
                  <a:p>
                    <a:r>
                      <a:rPr kumimoji="1" lang="zh-CN" altLang="en-US" b="1" dirty="0">
                        <a:solidFill>
                          <a:schemeClr val="accent2"/>
                        </a:solidFill>
                      </a:rPr>
                      <a:t>模仿练习</a:t>
                    </a:r>
                    <a:endParaRPr lang="en-US" dirty="0"/>
                  </a:p>
                </p:txBody>
              </p:sp>
              <p:sp>
                <p:nvSpPr>
                  <p:cNvPr id="25" name="Text2"/>
                  <p:cNvSpPr/>
                  <p:nvPr/>
                </p:nvSpPr>
                <p:spPr>
                  <a:xfrm>
                    <a:off x="7136511" y="2194610"/>
                    <a:ext cx="2923543" cy="4279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t" anchorCtr="0">
                    <a:normAutofit fontScale="92500" lnSpcReduction="20000"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kumimoji="1" lang="zh-CN" altLang="en-US" sz="1200" dirty="0">
                        <a:solidFill>
                          <a:schemeClr val="tx1"/>
                        </a:solidFill>
                      </a:rPr>
                      <a:t>通过模仿native speaker的发音和语调来提高口语</a:t>
                    </a:r>
                    <a:endParaRPr lang="en-US" dirty="0"/>
                  </a:p>
                </p:txBody>
              </p:sp>
            </p:grpSp>
          </p:grpSp>
          <p:grpSp>
            <p:nvGrpSpPr>
              <p:cNvPr id="9" name="组合 8"/>
              <p:cNvGrpSpPr/>
              <p:nvPr/>
            </p:nvGrpSpPr>
            <p:grpSpPr>
              <a:xfrm>
                <a:off x="6649986" y="2622589"/>
                <a:ext cx="4868915" cy="866970"/>
                <a:chOff x="6649986" y="2622589"/>
                <a:chExt cx="4868915" cy="866970"/>
              </a:xfrm>
            </p:grpSpPr>
            <p:sp>
              <p:nvSpPr>
                <p:cNvPr id="15" name="Number3"/>
                <p:cNvSpPr/>
                <p:nvPr/>
              </p:nvSpPr>
              <p:spPr bwMode="auto">
                <a:xfrm>
                  <a:off x="6649986" y="2774780"/>
                  <a:ext cx="486527" cy="486527"/>
                </a:xfrm>
                <a:prstGeom prst="ellipse">
                  <a:avLst/>
                </a:prstGeom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77800" dist="152400" dir="2700000" algn="tl" rotWithShape="0">
                    <a:schemeClr val="accent3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kumimoji="1" lang="en-US" altLang="zh-CN" sz="1200" b="1">
                      <a:solidFill>
                        <a:srgbClr val="FFFFFF"/>
                      </a:solidFill>
                    </a:rPr>
                    <a:t>03</a:t>
                  </a:r>
                  <a:endParaRPr kumimoji="1" lang="zh-CN" altLang="en-US" sz="1200" b="1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8" name="组合 7"/>
                <p:cNvGrpSpPr/>
                <p:nvPr/>
              </p:nvGrpSpPr>
              <p:grpSpPr>
                <a:xfrm>
                  <a:off x="8071407" y="2622589"/>
                  <a:ext cx="3447494" cy="866970"/>
                  <a:chOff x="8071407" y="2622589"/>
                  <a:chExt cx="3447494" cy="866970"/>
                </a:xfrm>
              </p:grpSpPr>
              <p:sp>
                <p:nvSpPr>
                  <p:cNvPr id="40" name="Bullet3"/>
                  <p:cNvSpPr/>
                  <p:nvPr/>
                </p:nvSpPr>
                <p:spPr>
                  <a:xfrm>
                    <a:off x="8071407" y="2622589"/>
                    <a:ext cx="3447494" cy="42864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b" anchorCtr="0">
                    <a:normAutofit/>
                  </a:bodyPr>
                  <a:lstStyle/>
                  <a:p>
                    <a:r>
                      <a:rPr kumimoji="1" lang="zh-CN" altLang="en-US" b="1" dirty="0">
                        <a:solidFill>
                          <a:schemeClr val="accent3"/>
                        </a:solidFill>
                      </a:rPr>
                      <a:t>互动对话</a:t>
                    </a:r>
                    <a:endParaRPr lang="en-US" dirty="0"/>
                  </a:p>
                </p:txBody>
              </p:sp>
              <p:sp>
                <p:nvSpPr>
                  <p:cNvPr id="41" name="Text3"/>
                  <p:cNvSpPr/>
                  <p:nvPr/>
                </p:nvSpPr>
                <p:spPr>
                  <a:xfrm>
                    <a:off x="8071407" y="3061582"/>
                    <a:ext cx="3447494" cy="4279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t" anchorCtr="0">
                    <a:normAutofit fontScale="92500" lnSpcReduction="20000"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kumimoji="1" lang="zh-CN" altLang="en-US" sz="1200" dirty="0">
                        <a:solidFill>
                          <a:schemeClr val="tx1"/>
                        </a:solidFill>
                      </a:rPr>
                      <a:t>利用语言交换平台与母语者进行实际对话练习</a:t>
                    </a:r>
                    <a:endParaRPr lang="en-US" dirty="0"/>
                  </a:p>
                </p:txBody>
              </p:sp>
            </p:grpSp>
          </p:grpSp>
          <p:grpSp>
            <p:nvGrpSpPr>
              <p:cNvPr id="11" name="组合 10"/>
              <p:cNvGrpSpPr/>
              <p:nvPr/>
            </p:nvGrpSpPr>
            <p:grpSpPr>
              <a:xfrm>
                <a:off x="7067009" y="3489561"/>
                <a:ext cx="4372466" cy="866970"/>
                <a:chOff x="7067009" y="3489561"/>
                <a:chExt cx="4372466" cy="866970"/>
              </a:xfrm>
            </p:grpSpPr>
            <p:sp>
              <p:nvSpPr>
                <p:cNvPr id="16" name="Number4"/>
                <p:cNvSpPr/>
                <p:nvPr/>
              </p:nvSpPr>
              <p:spPr bwMode="auto">
                <a:xfrm>
                  <a:off x="7067009" y="3798258"/>
                  <a:ext cx="487889" cy="487889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50000">
                      <a:schemeClr val="tx2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77800" dist="152400" dir="2700000" algn="tl" rotWithShape="0">
                    <a:schemeClr val="tx2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kumimoji="1" lang="en-US" altLang="zh-CN" sz="1200" b="1">
                      <a:solidFill>
                        <a:srgbClr val="FFFFFF"/>
                      </a:solidFill>
                    </a:rPr>
                    <a:t>04</a:t>
                  </a:r>
                  <a:endParaRPr kumimoji="1" lang="zh-CN" altLang="en-US" sz="1200" b="1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0" name="组合 9"/>
                <p:cNvGrpSpPr/>
                <p:nvPr/>
              </p:nvGrpSpPr>
              <p:grpSpPr>
                <a:xfrm>
                  <a:off x="8515932" y="3489561"/>
                  <a:ext cx="2923543" cy="866970"/>
                  <a:chOff x="8515932" y="3489561"/>
                  <a:chExt cx="2923543" cy="866970"/>
                </a:xfrm>
              </p:grpSpPr>
              <p:sp>
                <p:nvSpPr>
                  <p:cNvPr id="43" name="Bullet4"/>
                  <p:cNvSpPr/>
                  <p:nvPr/>
                </p:nvSpPr>
                <p:spPr>
                  <a:xfrm>
                    <a:off x="8515932" y="3489561"/>
                    <a:ext cx="2923543" cy="42864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b" anchorCtr="0">
                    <a:normAutofit/>
                  </a:bodyPr>
                  <a:lstStyle/>
                  <a:p>
                    <a:r>
                      <a:rPr kumimoji="1" lang="zh-CN" altLang="en-US" b="1" dirty="0">
                        <a:solidFill>
                          <a:schemeClr val="tx2"/>
                        </a:solidFill>
                      </a:rPr>
                      <a:t>听力训练</a:t>
                    </a:r>
                    <a:endParaRPr lang="en-US" dirty="0"/>
                  </a:p>
                </p:txBody>
              </p:sp>
              <p:sp>
                <p:nvSpPr>
                  <p:cNvPr id="44" name="Text4"/>
                  <p:cNvSpPr/>
                  <p:nvPr/>
                </p:nvSpPr>
                <p:spPr>
                  <a:xfrm>
                    <a:off x="8515932" y="3928554"/>
                    <a:ext cx="2923543" cy="4279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t" anchorCtr="0">
                    <a:normAutofit fontScale="92500" lnSpcReduction="20000"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kumimoji="1" lang="zh-CN" altLang="en-US" sz="1200" dirty="0">
                        <a:solidFill>
                          <a:schemeClr val="tx1"/>
                        </a:solidFill>
                      </a:rPr>
                      <a:t>使用工具加强听力练习，从而更好地理解与回应</a:t>
                    </a:r>
                    <a:endParaRPr lang="en-US" dirty="0"/>
                  </a:p>
                </p:txBody>
              </p:sp>
            </p:grpSp>
          </p:grpSp>
          <p:grpSp>
            <p:nvGrpSpPr>
              <p:cNvPr id="27" name="组合 26"/>
              <p:cNvGrpSpPr/>
              <p:nvPr/>
            </p:nvGrpSpPr>
            <p:grpSpPr>
              <a:xfrm>
                <a:off x="6649986" y="4356533"/>
                <a:ext cx="4868915" cy="927197"/>
                <a:chOff x="6649986" y="4356533"/>
                <a:chExt cx="4868915" cy="927197"/>
              </a:xfrm>
            </p:grpSpPr>
            <p:sp>
              <p:nvSpPr>
                <p:cNvPr id="19" name="Number5"/>
                <p:cNvSpPr/>
                <p:nvPr/>
              </p:nvSpPr>
              <p:spPr bwMode="auto">
                <a:xfrm>
                  <a:off x="6649986" y="4797203"/>
                  <a:ext cx="486527" cy="486527"/>
                </a:xfrm>
                <a:prstGeom prst="ellipse">
                  <a:avLst/>
                </a:prstGeom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50000">
                      <a:schemeClr val="accent4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77800" dist="152400" dir="2700000" algn="tl" rotWithShape="0">
                    <a:schemeClr val="accent4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kumimoji="1" lang="en-US" altLang="zh-CN" sz="1200" b="1">
                      <a:solidFill>
                        <a:srgbClr val="FFFFFF"/>
                      </a:solidFill>
                    </a:rPr>
                    <a:t>05</a:t>
                  </a:r>
                  <a:endParaRPr kumimoji="1" lang="zh-CN" altLang="en-US" sz="1200" b="1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21" name="组合 20"/>
                <p:cNvGrpSpPr/>
                <p:nvPr/>
              </p:nvGrpSpPr>
              <p:grpSpPr>
                <a:xfrm>
                  <a:off x="8071407" y="4356533"/>
                  <a:ext cx="3447494" cy="866970"/>
                  <a:chOff x="8071407" y="4356533"/>
                  <a:chExt cx="3447494" cy="866970"/>
                </a:xfrm>
              </p:grpSpPr>
              <p:sp>
                <p:nvSpPr>
                  <p:cNvPr id="46" name="Bullet5"/>
                  <p:cNvSpPr/>
                  <p:nvPr/>
                </p:nvSpPr>
                <p:spPr>
                  <a:xfrm>
                    <a:off x="8071407" y="4356533"/>
                    <a:ext cx="3447494" cy="42864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b" anchorCtr="0">
                    <a:normAutofit/>
                  </a:bodyPr>
                  <a:lstStyle/>
                  <a:p>
                    <a:r>
                      <a:rPr kumimoji="1" lang="zh-CN" altLang="en-US" b="1" dirty="0">
                        <a:solidFill>
                          <a:schemeClr val="accent4"/>
                        </a:solidFill>
                      </a:rPr>
                      <a:t>发音纠正</a:t>
                    </a:r>
                    <a:endParaRPr lang="en-US" dirty="0"/>
                  </a:p>
                </p:txBody>
              </p:sp>
              <p:sp>
                <p:nvSpPr>
                  <p:cNvPr id="47" name="Text5"/>
                  <p:cNvSpPr/>
                  <p:nvPr/>
                </p:nvSpPr>
                <p:spPr>
                  <a:xfrm>
                    <a:off x="8071407" y="4795526"/>
                    <a:ext cx="3447494" cy="4279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t" anchorCtr="0">
                    <a:normAutofit fontScale="92500" lnSpcReduction="20000"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kumimoji="1" lang="zh-CN" altLang="en-US" sz="1200" dirty="0">
                        <a:solidFill>
                          <a:schemeClr val="tx1"/>
                        </a:solidFill>
                      </a:rPr>
                      <a:t>运用技术工具进行发音分析，纠正不准确的发音</a:t>
                    </a:r>
                    <a:endParaRPr lang="en-US" dirty="0"/>
                  </a:p>
                </p:txBody>
              </p:sp>
            </p:grpSp>
          </p:grpSp>
          <p:grpSp>
            <p:nvGrpSpPr>
              <p:cNvPr id="29" name="组合 28"/>
              <p:cNvGrpSpPr/>
              <p:nvPr/>
            </p:nvGrpSpPr>
            <p:grpSpPr>
              <a:xfrm>
                <a:off x="5642862" y="5223503"/>
                <a:ext cx="4417192" cy="866970"/>
                <a:chOff x="5642862" y="5223503"/>
                <a:chExt cx="4417192" cy="866970"/>
              </a:xfrm>
            </p:grpSpPr>
            <p:sp>
              <p:nvSpPr>
                <p:cNvPr id="20" name="Number6"/>
                <p:cNvSpPr/>
                <p:nvPr/>
              </p:nvSpPr>
              <p:spPr bwMode="auto">
                <a:xfrm>
                  <a:off x="5642862" y="5242845"/>
                  <a:ext cx="487889" cy="486527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77800" dist="152400" dir="2700000" algn="tl" rotWithShape="0">
                    <a:schemeClr val="accent5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kumimoji="1" lang="en-US" altLang="zh-CN" sz="1200" b="1">
                      <a:solidFill>
                        <a:srgbClr val="FFFFFF"/>
                      </a:solidFill>
                    </a:rPr>
                    <a:t>06</a:t>
                  </a:r>
                  <a:endParaRPr kumimoji="1" lang="zh-CN" altLang="en-US" sz="1200" b="1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>
                  <a:off x="7136511" y="5223503"/>
                  <a:ext cx="2923543" cy="866970"/>
                  <a:chOff x="7136511" y="5223503"/>
                  <a:chExt cx="2923543" cy="866970"/>
                </a:xfrm>
              </p:grpSpPr>
              <p:sp>
                <p:nvSpPr>
                  <p:cNvPr id="49" name="Bullet6"/>
                  <p:cNvSpPr/>
                  <p:nvPr/>
                </p:nvSpPr>
                <p:spPr>
                  <a:xfrm>
                    <a:off x="7136511" y="5223503"/>
                    <a:ext cx="2923543" cy="42864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b" anchorCtr="0">
                    <a:normAutofit/>
                  </a:bodyPr>
                  <a:lstStyle/>
                  <a:p>
                    <a:r>
                      <a:rPr kumimoji="1" lang="zh-CN" altLang="en-US" b="1" dirty="0">
                        <a:solidFill>
                          <a:schemeClr val="accent5"/>
                        </a:solidFill>
                      </a:rPr>
                      <a:t>语句造句</a:t>
                    </a:r>
                    <a:endParaRPr lang="en-US" dirty="0"/>
                  </a:p>
                </p:txBody>
              </p:sp>
              <p:sp>
                <p:nvSpPr>
                  <p:cNvPr id="50" name="Text6"/>
                  <p:cNvSpPr/>
                  <p:nvPr/>
                </p:nvSpPr>
                <p:spPr>
                  <a:xfrm>
                    <a:off x="7136511" y="5662496"/>
                    <a:ext cx="2923543" cy="4279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t" anchorCtr="0">
                    <a:normAutofit fontScale="92500" lnSpcReduction="20000"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kumimoji="1" lang="zh-CN" altLang="en-US" sz="1200" dirty="0">
                        <a:solidFill>
                          <a:schemeClr val="tx1"/>
                        </a:solidFill>
                      </a:rPr>
                      <a:t>练习造句以增强语言表达和句子结构理解</a:t>
                    </a:r>
                    <a:endParaRPr lang="en-US" dirty="0"/>
                  </a:p>
                </p:txBody>
              </p:sp>
            </p:grpSp>
          </p:grpSp>
          <p:grpSp>
            <p:nvGrpSpPr>
              <p:cNvPr id="31" name="组合 30"/>
              <p:cNvGrpSpPr/>
              <p:nvPr/>
            </p:nvGrpSpPr>
            <p:grpSpPr>
              <a:xfrm>
                <a:off x="1321067" y="4538375"/>
                <a:ext cx="3803924" cy="866970"/>
                <a:chOff x="1321067" y="4538375"/>
                <a:chExt cx="3803924" cy="866970"/>
              </a:xfrm>
            </p:grpSpPr>
            <p:sp>
              <p:nvSpPr>
                <p:cNvPr id="18" name="Number7"/>
                <p:cNvSpPr/>
                <p:nvPr/>
              </p:nvSpPr>
              <p:spPr bwMode="auto">
                <a:xfrm>
                  <a:off x="4637102" y="4797203"/>
                  <a:ext cx="487889" cy="486527"/>
                </a:xfrm>
                <a:prstGeom prst="ellipse">
                  <a:avLst/>
                </a:prstGeom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50000">
                      <a:schemeClr val="accent6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77800" dist="152400" dir="2700000" algn="tl" rotWithShape="0">
                    <a:schemeClr val="accent6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kumimoji="1" lang="en-US" altLang="zh-CN" sz="1200" b="1">
                      <a:solidFill>
                        <a:srgbClr val="FFFFFF"/>
                      </a:solidFill>
                    </a:rPr>
                    <a:t>07</a:t>
                  </a:r>
                  <a:endParaRPr kumimoji="1" lang="zh-CN" altLang="en-US" sz="1200" b="1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1321067" y="4538375"/>
                  <a:ext cx="2923543" cy="866970"/>
                  <a:chOff x="1321067" y="4538375"/>
                  <a:chExt cx="2923543" cy="866970"/>
                </a:xfrm>
              </p:grpSpPr>
              <p:sp>
                <p:nvSpPr>
                  <p:cNvPr id="58" name="Bullet7"/>
                  <p:cNvSpPr/>
                  <p:nvPr/>
                </p:nvSpPr>
                <p:spPr>
                  <a:xfrm>
                    <a:off x="1321067" y="4538375"/>
                    <a:ext cx="2923543" cy="42864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b" anchorCtr="0">
                    <a:normAutofit/>
                  </a:bodyPr>
                  <a:lstStyle/>
                  <a:p>
                    <a:r>
                      <a:rPr kumimoji="1" lang="zh-CN" altLang="en-US" b="1" dirty="0">
                        <a:solidFill>
                          <a:schemeClr val="accent6"/>
                        </a:solidFill>
                      </a:rPr>
                      <a:t>实战模拟</a:t>
                    </a:r>
                    <a:endParaRPr lang="en-US" dirty="0"/>
                  </a:p>
                </p:txBody>
              </p:sp>
              <p:sp>
                <p:nvSpPr>
                  <p:cNvPr id="59" name="Text7"/>
                  <p:cNvSpPr/>
                  <p:nvPr/>
                </p:nvSpPr>
                <p:spPr>
                  <a:xfrm>
                    <a:off x="1321067" y="4977368"/>
                    <a:ext cx="2923543" cy="4279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t" anchorCtr="0">
                    <a:normAutofit fontScale="92500" lnSpcReduction="20000"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kumimoji="1" lang="zh-CN" altLang="en-US" sz="1200" dirty="0">
                        <a:solidFill>
                          <a:schemeClr val="tx1"/>
                        </a:solidFill>
                      </a:rPr>
                      <a:t>通过模拟日常对话场景来提升实战应对能力</a:t>
                    </a:r>
                    <a:endParaRPr lang="en-US" dirty="0"/>
                  </a:p>
                </p:txBody>
              </p:sp>
            </p:grpSp>
          </p:grpSp>
        </p:grpSp>
      </p:grp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PA" val="v5.2.1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PA" val="v5.2.11"/>
</p:tagLst>
</file>

<file path=ppt/tags/tag24.xml><?xml version="1.0" encoding="utf-8"?>
<p:tagLst xmlns:p="http://schemas.openxmlformats.org/presentationml/2006/main">
  <p:tag name="PA" val="v5.2.11"/>
</p:tagLst>
</file>

<file path=ppt/tags/tag25.xml><?xml version="1.0" encoding="utf-8"?>
<p:tagLst xmlns:p="http://schemas.openxmlformats.org/presentationml/2006/main">
  <p:tag name="PA" val="v5.2.11"/>
</p:tagLst>
</file>

<file path=ppt/tags/tag26.xml><?xml version="1.0" encoding="utf-8"?>
<p:tagLst xmlns:p="http://schemas.openxmlformats.org/presentationml/2006/main">
  <p:tag name="PA" val="v5.2.11"/>
</p:tagLst>
</file>

<file path=ppt/tags/tag27.xml><?xml version="1.0" encoding="utf-8"?>
<p:tagLst xmlns:p="http://schemas.openxmlformats.org/presentationml/2006/main">
  <p:tag name="PA" val="v5.2.11"/>
</p:tagLst>
</file>

<file path=ppt/tags/tag28.xml><?xml version="1.0" encoding="utf-8"?>
<p:tagLst xmlns:p="http://schemas.openxmlformats.org/presentationml/2006/main">
  <p:tag name="PA" val="v5.2.11"/>
</p:tagLst>
</file>

<file path=ppt/tags/tag29.xml><?xml version="1.0" encoding="utf-8"?>
<p:tagLst xmlns:p="http://schemas.openxmlformats.org/presentationml/2006/main">
  <p:tag name="PA" val="v5.2.11"/>
</p:tagLst>
</file>

<file path=ppt/tags/tag3.xml><?xml version="1.0" encoding="utf-8"?>
<p:tagLst xmlns:p="http://schemas.openxmlformats.org/presentationml/2006/main">
  <p:tag name="KSO_WM_UNIT_PLACING_PICTURE_USER_VIEWPORT" val="{&quot;height&quot;:3093,&quot;width&quot;:4921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PP_MARK_KEY" val="cef58c4d-bdba-40c8-9804-d1c5f36079a3"/>
  <p:tag name="COMMONDATA" val="eyJoZGlkIjoiY2IwNzc1YzAwYjdkNzRjYTUxNWIwMDEyYTQ1N2E5OGMifQ=="/>
  <p:tag name="commondata" val="eyJoZGlkIjoiZDE0YTA3YjRlNTVmNzBhMTI1ZTI2NTdhNDhkYWMyMmIifQ=="/>
</p:tagLst>
</file>

<file path=ppt/tags/tag4.xml><?xml version="1.0" encoding="utf-8"?>
<p:tagLst xmlns:p="http://schemas.openxmlformats.org/presentationml/2006/main">
  <p:tag name="KSO_WM_UNIT_PLACING_PICTURE_USER_VIEWPORT" val="{&quot;height&quot;:3174,&quot;width&quot;:5130}"/>
</p:tagLst>
</file>

<file path=ppt/tags/tag5.xml><?xml version="1.0" encoding="utf-8"?>
<p:tagLst xmlns:p="http://schemas.openxmlformats.org/presentationml/2006/main">
  <p:tag name="KSO_WM_UNIT_PLACING_PICTURE_USER_VIEWPORT" val="{&quot;height&quot;:3129,&quot;width&quot;:5076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signed by iSlide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FD90A5"/>
      </a:accent1>
      <a:accent2>
        <a:srgbClr val="119D71"/>
      </a:accent2>
      <a:accent3>
        <a:srgbClr val="F6EEE8"/>
      </a:accent3>
      <a:accent4>
        <a:srgbClr val="FFCB40"/>
      </a:accent4>
      <a:accent5>
        <a:srgbClr val="74CFDE"/>
      </a:accent5>
      <a:accent6>
        <a:srgbClr val="F2645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 Master">
  <a:themeElements>
    <a:clrScheme name="iSlid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0C581"/>
      </a:accent1>
      <a:accent2>
        <a:srgbClr val="79AFF1"/>
      </a:accent2>
      <a:accent3>
        <a:srgbClr val="F18A9C"/>
      </a:accent3>
      <a:accent4>
        <a:srgbClr val="F4AF27"/>
      </a:accent4>
      <a:accent5>
        <a:srgbClr val="F8B56F"/>
      </a:accent5>
      <a:accent6>
        <a:srgbClr val="FAFDE0"/>
      </a:accent6>
      <a:hlink>
        <a:srgbClr val="F0C581"/>
      </a:hlink>
      <a:folHlink>
        <a:srgbClr val="BFBFBF"/>
      </a:folHlink>
    </a:clrScheme>
    <a:fontScheme name="iSlide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3676</Words>
  <Application>WPS 演示</Application>
  <PresentationFormat>寬螢幕</PresentationFormat>
  <Paragraphs>489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58" baseType="lpstr">
      <vt:lpstr>Arial</vt:lpstr>
      <vt:lpstr>宋体</vt:lpstr>
      <vt:lpstr>Wingdings</vt:lpstr>
      <vt:lpstr>微软雅黑</vt:lpstr>
      <vt:lpstr>Arial Unicode MS</vt:lpstr>
      <vt:lpstr>Calibri</vt:lpstr>
      <vt:lpstr>等线</vt:lpstr>
      <vt:lpstr>微软雅黑 Light</vt:lpstr>
      <vt:lpstr>Century Gothic</vt:lpstr>
      <vt:lpstr>字魂105号-简雅黑</vt:lpstr>
      <vt:lpstr>华文仿宋</vt:lpstr>
      <vt:lpstr>Times New Roman</vt:lpstr>
      <vt:lpstr>OPPOSans R</vt:lpstr>
      <vt:lpstr>杨任东竹石体-Heavy</vt:lpstr>
      <vt:lpstr>方正正准黑简体</vt:lpstr>
      <vt:lpstr>思源黑体 CN Bold</vt:lpstr>
      <vt:lpstr>思源黑体</vt:lpstr>
      <vt:lpstr>思源黑体 CN Normal</vt:lpstr>
      <vt:lpstr>黑体</vt:lpstr>
      <vt:lpstr>楷体</vt:lpstr>
      <vt:lpstr>Calibri Light</vt:lpstr>
      <vt:lpstr>PMingLiU</vt:lpstr>
      <vt:lpstr>Segoe Print</vt:lpstr>
      <vt:lpstr>Office 佈景主題</vt:lpstr>
      <vt:lpstr>Designed by iSlide</vt:lpstr>
      <vt:lpstr>Slide Master</vt:lpstr>
      <vt:lpstr>日常口语的重要性</vt:lpstr>
      <vt:lpstr>口语技能的长远影响</vt:lpstr>
      <vt:lpstr>口语学习的误区</vt:lpstr>
      <vt:lpstr>基础口语技能</vt:lpstr>
      <vt:lpstr>问候与回应</vt:lpstr>
      <vt:lpstr>表达感受</vt:lpstr>
      <vt:lpstr>拒绝与道歉</vt:lpstr>
      <vt:lpstr>听力理解的重要性</vt:lpstr>
      <vt:lpstr>使用语言学习工具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张志远</cp:lastModifiedBy>
  <cp:revision>43</cp:revision>
  <dcterms:created xsi:type="dcterms:W3CDTF">2023-02-21T08:15:00Z</dcterms:created>
  <dcterms:modified xsi:type="dcterms:W3CDTF">2024-11-11T08:39:33Z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4C1FA9FBE717404AB4D19A6CB59FF863_13</vt:lpwstr>
  </property>
  <property fmtid="{D5CDD505-2E9C-101B-9397-08002B2CF9AE}" pid="3" name="KSOProductBuildVer">
    <vt:lpwstr>2052-12.1.0.18276</vt:lpwstr>
  </property>
</Properties>
</file>