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28.svg" ContentType="image/svg+xml"/>
  <Override PartName="/ppt/media/image34.svg" ContentType="image/svg+xml"/>
  <Override PartName="/ppt/media/image3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Lst>
  <p:notesMasterIdLst>
    <p:notesMasterId r:id="rId5"/>
  </p:notesMasterIdLst>
  <p:handoutMasterIdLst>
    <p:handoutMasterId r:id="rId68"/>
  </p:handoutMasterIdLst>
  <p:sldIdLst>
    <p:sldId id="256" r:id="rId4"/>
    <p:sldId id="262" r:id="rId6"/>
    <p:sldId id="258" r:id="rId7"/>
    <p:sldId id="606" r:id="rId8"/>
    <p:sldId id="755" r:id="rId9"/>
    <p:sldId id="758" r:id="rId10"/>
    <p:sldId id="759" r:id="rId11"/>
    <p:sldId id="760" r:id="rId12"/>
    <p:sldId id="761" r:id="rId13"/>
    <p:sldId id="278" r:id="rId14"/>
    <p:sldId id="592" r:id="rId15"/>
    <p:sldId id="619" r:id="rId16"/>
    <p:sldId id="539" r:id="rId17"/>
    <p:sldId id="540" r:id="rId18"/>
    <p:sldId id="541" r:id="rId19"/>
    <p:sldId id="542" r:id="rId20"/>
    <p:sldId id="543" r:id="rId21"/>
    <p:sldId id="544" r:id="rId22"/>
    <p:sldId id="545" r:id="rId23"/>
    <p:sldId id="546" r:id="rId24"/>
    <p:sldId id="547" r:id="rId25"/>
    <p:sldId id="548" r:id="rId26"/>
    <p:sldId id="552" r:id="rId27"/>
    <p:sldId id="553" r:id="rId28"/>
    <p:sldId id="706" r:id="rId29"/>
    <p:sldId id="707" r:id="rId30"/>
    <p:sldId id="708" r:id="rId31"/>
    <p:sldId id="709" r:id="rId32"/>
    <p:sldId id="623" r:id="rId33"/>
    <p:sldId id="661" r:id="rId34"/>
    <p:sldId id="662" r:id="rId35"/>
    <p:sldId id="667" r:id="rId36"/>
    <p:sldId id="663" r:id="rId37"/>
    <p:sldId id="664" r:id="rId38"/>
    <p:sldId id="665" r:id="rId39"/>
    <p:sldId id="666" r:id="rId40"/>
    <p:sldId id="668" r:id="rId41"/>
    <p:sldId id="669" r:id="rId42"/>
    <p:sldId id="670" r:id="rId43"/>
    <p:sldId id="672" r:id="rId44"/>
    <p:sldId id="671" r:id="rId45"/>
    <p:sldId id="835" r:id="rId46"/>
    <p:sldId id="841" r:id="rId47"/>
    <p:sldId id="842" r:id="rId48"/>
    <p:sldId id="843" r:id="rId49"/>
    <p:sldId id="844" r:id="rId50"/>
    <p:sldId id="845" r:id="rId51"/>
    <p:sldId id="846" r:id="rId52"/>
    <p:sldId id="847" r:id="rId53"/>
    <p:sldId id="848" r:id="rId54"/>
    <p:sldId id="849" r:id="rId55"/>
    <p:sldId id="850" r:id="rId56"/>
    <p:sldId id="851" r:id="rId57"/>
    <p:sldId id="859" r:id="rId58"/>
    <p:sldId id="852" r:id="rId59"/>
    <p:sldId id="853" r:id="rId60"/>
    <p:sldId id="854" r:id="rId61"/>
    <p:sldId id="855" r:id="rId62"/>
    <p:sldId id="856" r:id="rId63"/>
    <p:sldId id="857" r:id="rId64"/>
    <p:sldId id="858" r:id="rId65"/>
    <p:sldId id="860" r:id="rId66"/>
    <p:sldId id="396" r:id="rId67"/>
  </p:sldIdLst>
  <p:sldSz cx="12192000" cy="6858000"/>
  <p:notesSz cx="7103745" cy="10234295"/>
  <p:custDataLst>
    <p:tags r:id="rId7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98" userDrawn="1">
          <p15:clr>
            <a:srgbClr val="A4A3A4"/>
          </p15:clr>
        </p15:guide>
        <p15:guide id="2" pos="507" userDrawn="1">
          <p15:clr>
            <a:srgbClr val="A4A3A4"/>
          </p15:clr>
        </p15:guide>
        <p15:guide id="3" pos="717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软用户" lastIdx="0" clrIdx="0"/>
  <p:cmAuthor id="2" name="chenhaitao" initials="c" lastIdx="0" clrIdx="1"/>
  <p:cmAuthor id="3" name="Hongyan" initials="H" lastIdx="0" clrIdx="2"/>
  <p:cmAuthor id="4" name="kelly" initials="k" lastIdx="0" clrIdx="3"/>
  <p:cmAuthor id="5" name="韩雨" initials="韩" lastIdx="0" clrIdx="4"/>
  <p:cmAuthor id="6" name="rose" initials="rose" lastIdx="0" clrIdx="5"/>
  <p:cmAuthor id="7" name="CaiSen" initials="C" lastIdx="0" clrIdx="6"/>
  <p:cmAuthor id="8" name="順天" initials="順" lastIdx="0" clrIdx="7"/>
  <p:cmAuthor id="9" name="zq" initials="z" lastIdx="0" clrIdx="8"/>
  <p:cmAuthor id="10" name=" " initials="" lastIdx="0" clrIdx="9"/>
  <p:cmAuthor id="11" name="WU" initials="W" lastIdx="0" clrIdx="10"/>
  <p:cmAuthor id="12" name="Microsoft 帐户" initials="M帐" lastIdx="0" clrIdx="11"/>
  <p:cmAuthor id="13" name="junh" initials="j" lastIdx="0" clrIdx="12"/>
  <p:cmAuthor id="14" name="1" initials="1" lastIdx="0" clrIdx="13"/>
  <p:cmAuthor id="15" name="张云芸" initials="张" lastIdx="0" clrIdx="14"/>
  <p:cmAuthor id="16" name="davidchan" initials="d" lastIdx="0" clrIdx="15"/>
  <p:cmAuthor id="17" name="xht" initials="x" lastIdx="0" clrIdx="16"/>
  <p:cmAuthor id="18" name="gujun" initials="g" lastIdx="0" clrIdx="17"/>
  <p:cmAuthor id="19" name="未知用户293" initials="未" lastIdx="0" clrIdx="18"/>
  <p:cmAuthor id="20" name="liuqi" initials="l" lastIdx="0" clrIdx="19"/>
  <p:cmAuthor id="21" name="沈霄雷" initials="沈" lastIdx="0" clrIdx="20"/>
  <p:cmAuthor id="22" name="chenbo01" initials="c" lastIdx="0" clrIdx="21"/>
  <p:cmAuthor id="23" name="Lam" initials="L" lastIdx="0" clrIdx="22"/>
  <p:cmAuthor id="24" name="zfxm" initials="z" lastIdx="0" clrIdx="23"/>
  <p:cmAuthor id="25" name="williamwhu@163.com" initials="w" lastIdx="0" clrIdx="24"/>
  <p:cmAuthor id="26" name="10078380" initials="1" lastIdx="0" clrIdx="25"/>
  <p:cmAuthor id="27" name="00035181" initials="0" lastIdx="0" clrIdx="26"/>
  <p:cmAuthor id="28" name="张燕" initials="张" lastIdx="0" clrIdx="27"/>
  <p:cmAuthor id="29" name="Saku Uchikawa" initials="S" lastIdx="0" clrIdx="28"/>
  <p:cmAuthor id="30" name="王雪娇" initials="王" lastIdx="0" clrIdx="29"/>
  <p:cmAuthor id="31" name="10066351" initials="1" lastIdx="0" clrIdx="30"/>
  <p:cmAuthor id="32" name="ThinkPad" initials="T" lastIdx="0" clrIdx="31"/>
  <p:cmAuthor id="33" name="Ting" initials="T" lastIdx="0" clrIdx="32"/>
  <p:cmAuthor id="34" name="guanhh" initials="g" lastIdx="0" clrIdx="33"/>
  <p:cmAuthor id="35" name="fei Ren" initials="fR" lastIdx="0" clrIdx="34"/>
  <p:cmAuthor id="36" name="未知用户21" initials="未知用户21" lastIdx="0" clrIdx="35"/>
  <p:cmAuthor id="37" name="未知用户22" initials="未知用户22" lastIdx="0" clrIdx="36"/>
  <p:cmAuthor id="38" name="wyyfr" initials="w" lastIdx="0" clrIdx="37"/>
  <p:cmAuthor id="39" name="未知用户24" initials="未知用户24" lastIdx="0" clrIdx="38"/>
  <p:cmAuthor id="40" name="未知用户25" initials="未知用户25" lastIdx="0" clrIdx="39"/>
  <p:cmAuthor id="41" name="歌德梦紫" initials="歌" lastIdx="0" clrIdx="40"/>
  <p:cmAuthor id="42" name="未知用户26" initials="未知用户26" lastIdx="0" clrIdx="41"/>
  <p:cmAuthor id="43" name="未知用户27" initials="未知用户27" lastIdx="0" clrIdx="42"/>
  <p:cmAuthor id="44" name="未知用户28" initials="未知用户28" lastIdx="0" clrIdx="43"/>
  <p:cmAuthor id="45" name="未知用户6" initials="未知用户6" lastIdx="0" clrIdx="44"/>
  <p:cmAuthor id="46" name="XUWEI" initials="X" lastIdx="0" clrIdx="45"/>
  <p:cmAuthor id="47" name="仉 凯" initials="仉" lastIdx="0" clrIdx="46"/>
  <p:cmAuthor id="48" name="安 宝来" initials="安" lastIdx="0" clrIdx="47"/>
  <p:cmAuthor id="49" name="R480" initials="R" lastIdx="0" clrIdx="48"/>
  <p:cmAuthor id="50" name="未知用户34" initials="未知用户34" lastIdx="0" clrIdx="49"/>
  <p:cmAuthor id="51" name="12506" initials="1" lastIdx="0" clrIdx="50"/>
  <p:cmAuthor id="52" name="未知用户35" initials="未" lastIdx="0" clrIdx="51"/>
  <p:cmAuthor id="53" name="hm" initials="h" lastIdx="0" clrIdx="52"/>
  <p:cmAuthor id="54" name="ZJK" initials="Z" lastIdx="0" clrIdx="53"/>
  <p:cmAuthor id="55" name="10308000" initials="1" lastIdx="0" clrIdx="54"/>
  <p:cmAuthor id="56" name="作者" initials="A" lastIdx="0" clrIdx="55"/>
  <p:cmAuthor id="57" name="meng_" initials="m" lastIdx="0" clrIdx="56"/>
  <p:cmAuthor id="58" name="w" initials="W" lastIdx="0" clrIdx="57"/>
  <p:cmAuthor id="59" name="Renw" initials="R" lastIdx="0" clrIdx="58"/>
  <p:cmAuthor id="60" name="yudi lin" initials="y" lastIdx="0" clrIdx="59"/>
  <p:cmAuthor id="61" name="duanfh" initials="d" lastIdx="0" clrIdx="60"/>
  <p:cmAuthor id="62" name="未知的使用者82" initials="" lastIdx="0" clrIdx="61"/>
  <p:cmAuthor id="63" name="liuzga" initials="l" lastIdx="0" clrIdx="62"/>
  <p:cmAuthor id="64" name="86176" initials="8" lastIdx="0" clrIdx="63"/>
  <p:cmAuthor id="65" name="49554261@qq.com" initials="4" lastIdx="0" clrIdx="64"/>
  <p:cmAuthor id="66" name="未知的使用者83" initials="" lastIdx="0" clrIdx="65"/>
  <p:cmAuthor id="67" name="未知的使用者118" initials="" lastIdx="0" clrIdx="66"/>
  <p:cmAuthor id="68" name="hw" initials="hw" lastIdx="0" clrIdx="67"/>
  <p:cmAuthor id="69" name="未知的使用者70" initials="" lastIdx="0" clrIdx="68"/>
  <p:cmAuthor id="70" name="未知的使用者85" initials="" lastIdx="0" clrIdx="69"/>
  <p:cmAuthor id="71" name="未知的使用者40" initials="" lastIdx="0" clrIdx="70"/>
  <p:cmAuthor id="72" name="未知的使用者87" initials="" lastIdx="0" clrIdx="71"/>
  <p:cmAuthor id="73" name="曾红" initials="" lastIdx="0" clrIdx="72"/>
  <p:cmAuthor id="74" name="小延魔法师" initials="小" lastIdx="0" clrIdx="73"/>
  <p:cmAuthor id="75" name="未知的使用者90" initials="" lastIdx="0" clrIdx="74"/>
  <p:cmAuthor id="76" name="朱红新10208100" initials="朱红新10208100" lastIdx="0" clrIdx="75"/>
  <p:cmAuthor id="77" name="未知的使用者29" initials="" lastIdx="0" clrIdx="76"/>
  <p:cmAuthor id="78" name="NTKO" initials="H" lastIdx="0" clrIdx="77"/>
  <p:cmAuthor id="79" name="未知的使用者91" initials="" lastIdx="0" clrIdx="78"/>
  <p:cmAuthor id="80" name="G G" initials="GG" lastIdx="0" clrIdx="79"/>
  <p:cmAuthor id="81" name="未知的使用者98" initials="" lastIdx="0" clrIdx="80"/>
  <p:cmAuthor id="82" name="CHRISYU" initials="" lastIdx="0" clrIdx="81"/>
  <p:cmAuthor id="83" name="自己的文件存本地" initials="自" lastIdx="0" clrIdx="82"/>
  <p:cmAuthor id="84" name="未知的使用者113" initials="" lastIdx="0" clrIdx="83"/>
  <p:cmAuthor id="85" name="liucunri" initials="" lastIdx="0" clrIdx="84"/>
  <p:cmAuthor id="86" name="未知用户9" initials="" lastIdx="0" clrIdx="85"/>
  <p:cmAuthor id="87" name="Unknown User48" initials="" lastIdx="0" clrIdx="86"/>
  <p:cmAuthor id="88" name="未知用户103" initials="" lastIdx="0" clrIdx="87"/>
  <p:cmAuthor id="89" name="Unknown User52" initials="" lastIdx="0" clrIdx="88"/>
  <p:cmAuthor id="90" name="未知的使用者42" initials="" lastIdx="0" clrIdx="89"/>
  <p:cmAuthor id="91" name="Unknown User50" initials="" lastIdx="0" clrIdx="90"/>
  <p:cmAuthor id="92" name="未知的使用者120" initials="" lastIdx="0" clrIdx="91"/>
  <p:cmAuthor id="93" name="px" initials="" lastIdx="0" clrIdx="92"/>
  <p:cmAuthor id="94" name="cpic" initials="c" lastIdx="0" clrIdx="93"/>
  <p:cmAuthor id="95" name="Boo" initials="B" lastIdx="0" clrIdx="94"/>
  <p:cmAuthor id="96" name="chenf" initials="c" lastIdx="0" clrIdx="95"/>
  <p:cmAuthor id="97" name="罗芬" initials="罗芬" lastIdx="0" clrIdx="96"/>
  <p:cmAuthor id="98" name="易超" initials="易超" lastIdx="0" clrIdx="97"/>
  <p:cmAuthor id="99" name="ida" initials="i" lastIdx="0" clrIdx="98"/>
  <p:cmAuthor id="100" name="未知的使用者73" initials="" lastIdx="0" clrIdx="99"/>
  <p:cmAuthor id="101" name="未知的使用者24" initials="" lastIdx="0" clrIdx="100"/>
  <p:cmAuthor id="102" name="康乾妈妈" initials="康" lastIdx="0" clrIdx="101"/>
  <p:cmAuthor id="103" name="未知用户16" initials="" lastIdx="0" clrIdx="102"/>
  <p:cmAuthor id="104" name="Mary Feil-Jacobs" initials="" lastIdx="0" clrIdx="103"/>
  <p:cmAuthor id="105" name="LiuHui" initials="" lastIdx="0" clrIdx="104"/>
  <p:cmAuthor id="106" name="未知的使用者45" initials="" lastIdx="0" clrIdx="105"/>
  <p:cmAuthor id="107" name="王鹏凯" initials="" lastIdx="0" clrIdx="106"/>
  <p:cmAuthor id="108" name="未知用户104" initials="" lastIdx="0" clrIdx="107"/>
  <p:cmAuthor id="109" name="未知用户5" initials="" lastIdx="0" clrIdx="108"/>
  <p:cmAuthor id="110" name="未知的使用者10" initials="" lastIdx="0" clrIdx="109"/>
  <p:cmAuthor id="111" name="未知的使用者93" initials="" lastIdx="0" clrIdx="110"/>
  <p:cmAuthor id="112" name="ozg106" initials="o" lastIdx="0" clrIdx="111"/>
  <p:cmAuthor id="113" name="LeeElva" initials="" lastIdx="0" clrIdx="112"/>
  <p:cmAuthor id="114" name="未知用户99" initials="" lastIdx="0" clrIdx="113"/>
  <p:cmAuthor id="115" name="未知的使用者34" initials="" lastIdx="0" clrIdx="114"/>
  <p:cmAuthor id="116" name="未知的使用者115" initials="" lastIdx="0" clrIdx="115"/>
  <p:cmAuthor id="117" name="未知用户57" initials="" lastIdx="0" clrIdx="116"/>
  <p:cmAuthor id="118" name="lianghb" initials="" lastIdx="0" clrIdx="117"/>
  <p:cmAuthor id="119" name="未知用户17" initials="" lastIdx="0" clrIdx="118"/>
  <p:cmAuthor id="120" name="Deanna Schuler (Bookey Consulting)" initials="" lastIdx="0" clrIdx="119"/>
  <p:cmAuthor id="121" name="未知的使用者57" initials="" lastIdx="0" clrIdx="120"/>
  <p:cmAuthor id="122" name="未知的使用者16" initials="" lastIdx="0" clrIdx="121"/>
  <p:cmAuthor id="123" name="未知的使用者35" initials="" lastIdx="0" clrIdx="122"/>
  <p:cmAuthor id="124" name="未知用户102" initials="" lastIdx="0" clrIdx="123"/>
  <p:cmAuthor id="125" name="maxine" initials="" lastIdx="0" clrIdx="124"/>
  <p:cmAuthor id="126" name="未知的使用者121" initials="" lastIdx="0" clrIdx="125"/>
  <p:cmAuthor id="127" name="未知的使用者12" initials="" lastIdx="0" clrIdx="126"/>
  <p:cmAuthor id="128" name="周元元" initials="" lastIdx="0" clrIdx="127"/>
  <p:cmAuthor id="129" name="未知的使用者27" initials="" lastIdx="0" clrIdx="128"/>
  <p:cmAuthor id="130" name="未知的使用者6" initials="未" lastIdx="0" clrIdx="129"/>
  <p:cmAuthor id="131" name="未知的使用者30" initials="" lastIdx="0" clrIdx="130"/>
  <p:cmAuthor id="132" name="未知的使用者53" initials="" lastIdx="0" clrIdx="131"/>
  <p:cmAuthor id="133" name="未知用户58" initials="" lastIdx="0" clrIdx="132"/>
  <p:cmAuthor id="134" name="未知的使用者25" initials="" lastIdx="0" clrIdx="133"/>
  <p:cmAuthor id="135" name="liupeng" initials="" lastIdx="0" clrIdx="134"/>
  <p:cmAuthor id="136" name="????" initials="?" lastIdx="0" clrIdx="135"/>
  <p:cmAuthor id="137" name="AbuSina" initials="" lastIdx="0" clrIdx="136"/>
  <p:cmAuthor id="138" name="hl sun" initials="" lastIdx="0" clrIdx="137"/>
  <p:cmAuthor id="139" name="未知的使用者94" initials="" lastIdx="0" clrIdx="138"/>
  <p:cmAuthor id="140" name="未知用户66" initials="" lastIdx="0" clrIdx="139"/>
  <p:cmAuthor id="141" name="侯 林" initials="侯" lastIdx="0" clrIdx="140"/>
  <p:cmAuthor id="142" name="未知用户19" initials="" lastIdx="0" clrIdx="141"/>
  <p:cmAuthor id="143" name="周宏達JerryChou" initials="" lastIdx="0" clrIdx="142"/>
  <p:cmAuthor id="144" name="hyrx05" initials="h" lastIdx="0" clrIdx="143"/>
  <p:cmAuthor id="145" name="未知用户7" initials="" lastIdx="0" clrIdx="144"/>
  <p:cmAuthor id="146" name="未知的使用者56" initials="" lastIdx="0" clrIdx="145"/>
  <p:cmAuthor id="147" name="王伟" initials="王" lastIdx="0" clrIdx="146"/>
  <p:cmAuthor id="148" name="未知的使用者119" initials="" lastIdx="0" clrIdx="147"/>
  <p:cmAuthor id="149" name="未知用户59" initials="" lastIdx="0" clrIdx="148"/>
  <p:cmAuthor id="150" name="未知的使用者22" initials="" lastIdx="0" clrIdx="149"/>
  <p:cmAuthor id="151" name="未知的使用者103" initials="" lastIdx="0" clrIdx="150"/>
  <p:cmAuthor id="152" name="Wenwen" initials="" lastIdx="0" clrIdx="151"/>
  <p:cmAuthor id="153" name="未知的使用者117" initials="" lastIdx="0" clrIdx="152"/>
  <p:cmAuthor id="154" name="未知的使用者33" initials="" lastIdx="0" clrIdx="153"/>
  <p:cmAuthor id="155" name="未知的使用者28" initials="" lastIdx="0" clrIdx="154"/>
  <p:cmAuthor id="156" name="未知用户67" initials="" lastIdx="0" clrIdx="155"/>
  <p:cmAuthor id="157" name="未知用户114" initials="" lastIdx="0" clrIdx="156"/>
  <p:cmAuthor id="158" name="lyx" initials="l" lastIdx="0" clrIdx="157"/>
  <p:cmAuthor id="159" name="未知用户18" initials="" lastIdx="0" clrIdx="158"/>
  <p:cmAuthor id="160" name="未知的使用者67" initials="" lastIdx="0" clrIdx="159"/>
  <p:cmAuthor id="161" name="未知的使用者46" initials="" lastIdx="0" clrIdx="160"/>
  <p:cmAuthor id="162" name="未知的使用者26" initials="" lastIdx="0" clrIdx="161"/>
  <p:cmAuthor id="163" name="未知的使用者43" initials="" lastIdx="0" clrIdx="162"/>
  <p:cmAuthor id="164" name="未知的使用者9" initials="" lastIdx="0" clrIdx="163"/>
  <p:cmAuthor id="165" name="未知用户62" initials="" lastIdx="0" clrIdx="164"/>
  <p:cmAuthor id="166" name="yuanzh" initials="" lastIdx="0" clrIdx="165"/>
  <p:cmAuthor id="167" name="不明使用者57" initials="" lastIdx="0" clrIdx="166"/>
  <p:cmAuthor id="168" name="未知用户108" initials="" lastIdx="0" clrIdx="167"/>
  <p:cmAuthor id="169" name="未知的使用者110" initials="" lastIdx="0" clrIdx="168"/>
  <p:cmAuthor id="170" name="linyd" initials="" lastIdx="0" clrIdx="169"/>
  <p:cmAuthor id="171" name="未知用户8" initials="" lastIdx="0" clrIdx="170"/>
  <p:cmAuthor id="172" name="未知的使用者31" initials="" lastIdx="0" clrIdx="171"/>
  <p:cmAuthor id="173" name="未知用户81" initials="" lastIdx="0" clrIdx="172"/>
  <p:cmAuthor id="174" name="未知用户115" initials="" lastIdx="0" clrIdx="173"/>
  <p:cmAuthor id="175" name="未知用户133" initials="未" lastIdx="0" clrIdx="174"/>
  <p:cmAuthor id="176" name="夏小芸°Bella" initials="夏" lastIdx="0" clrIdx="175"/>
  <p:cmAuthor id="177" name="未知的使用者68" initials="" lastIdx="0" clrIdx="176"/>
  <p:cmAuthor id="178" name="mm" initials="" lastIdx="0" clrIdx="177"/>
  <p:cmAuthor id="179" name="未知用户15" initials="" lastIdx="0" clrIdx="178"/>
  <p:cmAuthor id="180" name="DeeAnn" initials="D" lastIdx="0" clrIdx="179"/>
  <p:cmAuthor id="181" name="朱晓瑜" initials="" lastIdx="0" clrIdx="180"/>
  <p:cmAuthor id="182" name="不明使用者20" initials="" lastIdx="0" clrIdx="181"/>
  <p:cmAuthor id="183" name="未知用户82" initials="" lastIdx="0" clrIdx="182"/>
  <p:cmAuthor id="184" name="未知的使用者7" initials="" lastIdx="0" clrIdx="183"/>
  <p:cmAuthor id="185" name="未知用户179" initials="未知用户179" lastIdx="0" clrIdx="184"/>
  <p:cmAuthor id="186" name="未知的使用者55" initials="" lastIdx="0" clrIdx="185"/>
  <p:cmAuthor id="187" name="未知的使用者111" initials="" lastIdx="0" clrIdx="186"/>
  <p:cmAuthor id="188" name="未知的使用者50" initials="" lastIdx="0" clrIdx="187"/>
  <p:cmAuthor id="189" name="未知的使用者11" initials="" lastIdx="0" clrIdx="188"/>
  <p:cmAuthor id="190" name="未知用户47" initials="" lastIdx="0" clrIdx="189"/>
  <p:cmAuthor id="191" name="未知用户106" initials="未" lastIdx="0" clrIdx="190"/>
  <p:cmAuthor id="192" name="未知用户116" initials="" lastIdx="0" clrIdx="191"/>
  <p:cmAuthor id="193" name="未知的使用者150" initials="未" lastIdx="0" clrIdx="192"/>
  <p:cmAuthor id="194" name="未知的使用者69" initials="" lastIdx="0" clrIdx="193"/>
  <p:cmAuthor id="195" name="未知的使用者112" initials="" lastIdx="0" clrIdx="194"/>
  <p:cmAuthor id="196" name="未知用户183" initials="未知用户183" lastIdx="0" clrIdx="195"/>
  <p:cmAuthor id="197" name="Kevin Hu" initials="" lastIdx="0" clrIdx="196"/>
  <p:cmAuthor id="198" name="未知的使用者38" initials="" lastIdx="0" clrIdx="197"/>
  <p:cmAuthor id="199" name="唐可欣" initials="" lastIdx="0" clrIdx="198"/>
  <p:cmAuthor id="200" name="未知的使用者8" initials="" lastIdx="0" clrIdx="199"/>
  <p:cmAuthor id="201" name="不明使用者56" initials="" lastIdx="0" clrIdx="200"/>
  <p:cmAuthor id="202" name="P00035_jeremy" initials="" lastIdx="0" clrIdx="201"/>
  <p:cmAuthor id="203" name="Unknown User7" initials="" lastIdx="0" clrIdx="202"/>
  <p:cmAuthor id="204" name="muzi wei" initials="" lastIdx="0" clrIdx="203"/>
  <p:cmAuthor id="205" name="未知的使用者41" initials="" lastIdx="0" clrIdx="204"/>
  <p:cmAuthor id="206" name="未知的使用者13" initials="" lastIdx="0" clrIdx="205"/>
  <p:cmAuthor id="207" name="djj" initials="" lastIdx="0" clrIdx="206"/>
  <p:cmAuthor id="208" name="未知用户117" initials="" lastIdx="0" clrIdx="207"/>
  <p:cmAuthor id="209" name="shinin" initials="s" lastIdx="0" clrIdx="208"/>
  <p:cmAuthor id="210" name="未知用户13" initials="" lastIdx="0" clrIdx="209"/>
  <p:cmAuthor id="211" name="不明使用者21" initials="" lastIdx="0" clrIdx="210"/>
  <p:cmAuthor id="212" name="YUMINGNJ" initials="" lastIdx="0" clrIdx="211"/>
  <p:cmAuthor id="213" name="未知的使用者52" initials="" lastIdx="0" clrIdx="212"/>
  <p:cmAuthor id="214" name="未知用户109" initials="" lastIdx="0" clrIdx="213"/>
  <p:cmAuthor id="215" name="Unknown User117" initials="U" lastIdx="0" clrIdx="214"/>
  <p:cmAuthor id="216" name="thomas" initials="" lastIdx="0" clrIdx="215"/>
  <p:cmAuthor id="217" name="未知的使用者3" initials="" lastIdx="0" clrIdx="216"/>
  <p:cmAuthor id="218" name="未知用户14" initials="" lastIdx="0" clrIdx="217"/>
  <p:cmAuthor id="219" name="Unknown User65" initials="U" lastIdx="0" clrIdx="218"/>
  <p:cmAuthor id="220" name="未知用户98" initials="" lastIdx="0" clrIdx="219"/>
  <p:cmAuthor id="221" name="Unknown User67" initials="U" lastIdx="0" clrIdx="220"/>
  <p:cmAuthor id="222" name="未知用户83" initials="" lastIdx="0" clrIdx="221"/>
  <p:cmAuthor id="223" name="未知用户61" initials="" lastIdx="0" clrIdx="222"/>
  <p:cmAuthor id="224" name="WPS_1679281038" initials="W" lastIdx="0" clrIdx="223"/>
  <p:cmAuthor id="225" name="張秀娟" initials="" lastIdx="0" clrIdx="224"/>
  <p:cmAuthor id="226" name="Jason Wang" initials="" lastIdx="0" clrIdx="225"/>
  <p:cmAuthor id="227" name="不明使用者18" initials="" lastIdx="0" clrIdx="226"/>
  <p:cmAuthor id="228" name="未知的使用者72" initials="" lastIdx="0" clrIdx="227"/>
  <p:cmAuthor id="229" name="未知的使用者48" initials="" lastIdx="0" clrIdx="228"/>
  <p:cmAuthor id="230" name="未知的使用者104" initials="" lastIdx="0" clrIdx="229"/>
  <p:cmAuthor id="231" name="未知用户60" initials="" lastIdx="0" clrIdx="230"/>
  <p:cmAuthor id="232" name="未知的使用者39" initials="未" lastIdx="0" clrIdx="231"/>
  <p:cmAuthor id="233" name="Shawna Strickland" initials="" lastIdx="0" clrIdx="232"/>
  <p:cmAuthor id="234" name="未知的使用者36" initials="" lastIdx="0" clrIdx="233"/>
  <p:cmAuthor id="235" name="Daniel Wuu" initials="" lastIdx="0" clrIdx="234"/>
  <p:cmAuthor id="236" name="未知用户56" initials="" lastIdx="0" clrIdx="235"/>
  <p:cmAuthor id="237" name="未知的使用者14" initials="" lastIdx="0" clrIdx="236"/>
  <p:cmAuthor id="238" name="lou cynthia" initials="l" lastIdx="0" clrIdx="237"/>
  <p:cmAuthor id="239" name="Author" initials="A" lastIdx="0" clrIdx="238"/>
  <p:cmAuthor id="240" name="Ashley Eberenz" initials="" lastIdx="0" clrIdx="239"/>
  <p:cmAuthor id="241" name="不明使用者19" initials="" lastIdx="0" clrIdx="240"/>
  <p:cmAuthor id="242" name="嘉嘉" initials="嘉" lastIdx="0" clrIdx="241"/>
  <p:cmAuthor id="243" name="qiantong" initials="" lastIdx="0" clrIdx="242"/>
  <p:cmAuthor id="244" name="未知的使用者74" initials="" lastIdx="0" clrIdx="243"/>
  <p:cmAuthor id="245" name="未知的使用者23" initials="" lastIdx="0" clrIdx="244"/>
  <p:cmAuthor id="246" name="未知的使用者1" initials="" lastIdx="0" clrIdx="245"/>
  <p:cmAuthor id="247" name="116304" initials="" lastIdx="0" clrIdx="246"/>
  <p:cmAuthor id="248" name="未知用户31" initials="未" lastIdx="0" clrIdx="247"/>
  <p:cmAuthor id="249" name="R affer" initials="" lastIdx="0" clrIdx="248"/>
  <p:cmAuthor id="250" name="qihua-DCMS" initials="" lastIdx="0" clrIdx="249"/>
  <p:cmAuthor id="251" name="未知用户55" initials="" lastIdx="0" clrIdx="250"/>
  <p:cmAuthor id="252" name="未知的使用者95" initials="" lastIdx="0" clrIdx="251"/>
  <p:cmAuthor id="253" name="未知的使用者32" initials="" lastIdx="0" clrIdx="252"/>
  <p:cmAuthor id="254" name="未知的使用者49" initials="" lastIdx="0" clrIdx="253"/>
  <p:cmAuthor id="255" name="Unknown User26" initials="U" lastIdx="0" clrIdx="254"/>
  <p:cmAuthor id="256" name="yuexuejun" initials="" lastIdx="0" clrIdx="255"/>
  <p:cmAuthor id="257" name="未知的使用者71" initials="" lastIdx="0" clrIdx="256"/>
  <p:cmAuthor id="258" name="曾蓓/贝贝" initials="曾" lastIdx="0" clrIdx="257"/>
  <p:cmAuthor id="259" name="未知的使用者105" initials="" lastIdx="0" clrIdx="258"/>
  <p:cmAuthor id="260" name="Unknown User70" initials="" lastIdx="0" clrIdx="259"/>
  <p:cmAuthor id="261" name="施普希（菜菜）" initials="施" lastIdx="0" clrIdx="260"/>
  <p:cmAuthor id="262" name="clinchen" initials="" lastIdx="0" clrIdx="261"/>
  <p:cmAuthor id="263" name="曹 朝辉" initials="曹" lastIdx="0" clrIdx="262"/>
  <p:cmAuthor id="264" name="未知用户23" initials="" lastIdx="0" clrIdx="263"/>
  <p:cmAuthor id="265" name="mingzi wang" initials="mw" lastIdx="0" clrIdx="264"/>
  <p:cmAuthor id="266" name="hanjuncompany" initials="" lastIdx="0" clrIdx="265"/>
  <p:cmAuthor id="267" name="kathy chen" initials="" lastIdx="0" clrIdx="266"/>
  <p:cmAuthor id="268" name="未知的使用者63" initials="" lastIdx="0" clrIdx="267"/>
  <p:cmAuthor id="269" name="未知的使用者64" initials="" lastIdx="0" clrIdx="268"/>
  <p:cmAuthor id="270" name="未知的使用者47" initials="" lastIdx="0" clrIdx="269"/>
  <p:cmAuthor id="271" name="未知的使用者60" initials="" lastIdx="0" clrIdx="270"/>
  <p:cmAuthor id="272" name="未知的使用者59" initials="" lastIdx="0" clrIdx="271"/>
  <p:cmAuthor id="273" name="未知的使用者54" initials="" lastIdx="0" clrIdx="272"/>
  <p:cmAuthor id="274" name="李姣姣" initials="李" lastIdx="0" clrIdx="273"/>
  <p:cmAuthor id="275" name="未知的使用者66" initials="" lastIdx="0" clrIdx="274"/>
  <p:cmAuthor id="276" name="未知的使用者65" initials="" lastIdx="0" clrIdx="275"/>
  <p:cmAuthor id="277" name="未知的使用者106" initials="" lastIdx="0" clrIdx="276"/>
  <p:cmAuthor id="278" name="未知的使用者107" initials="" lastIdx="0" clrIdx="277"/>
  <p:cmAuthor id="279" name="未知的使用者108" initials="" lastIdx="0" clrIdx="278"/>
  <p:cmAuthor id="280" name="未知的使用者86" initials="" lastIdx="0" clrIdx="279"/>
  <p:cmAuthor id="281" name="未知的使用者116" initials="" lastIdx="0" clrIdx="280"/>
  <p:cmAuthor id="282" name="未知的使用者44" initials="" lastIdx="0" clrIdx="281"/>
  <p:cmAuthor id="283" name="未知的使用者37" initials="" lastIdx="0" clrIdx="282"/>
  <p:cmAuthor id="284" name="未知的使用者126" initials="" lastIdx="0" clrIdx="283"/>
  <p:cmAuthor id="285" name="未知的使用者127" initials="" lastIdx="0" clrIdx="284"/>
  <p:cmAuthor id="286" name="未知的使用者128" initials="" lastIdx="0" clrIdx="285"/>
  <p:cmAuthor id="287" name="未知的使用者124" initials="" lastIdx="0" clrIdx="286"/>
  <p:cmAuthor id="288" name="未知的使用者125" initials="" lastIdx="0" clrIdx="287"/>
  <p:cmAuthor id="289" name="炸酱面面条炸酱面黄瓜面条" initials="炸" lastIdx="0" clrIdx="288"/>
  <p:cmAuthor id="290" name="Sara Chen" initials="" lastIdx="0" clrIdx="289"/>
  <p:cmAuthor id="291" name="huang gerrard" initials="" lastIdx="0" clrIdx="290"/>
  <p:cmAuthor id="292" name="未知用户170" initials="" lastIdx="0" clrIdx="291"/>
  <p:cmAuthor id="293" name="未知用户171" initials="" lastIdx="0" clrIdx="292"/>
  <p:cmAuthor id="294" name="未知用户172" initials="" lastIdx="0" clrIdx="293"/>
  <p:cmAuthor id="295" name="未知用户173" initials="" lastIdx="0" clrIdx="294"/>
  <p:cmAuthor id="296" name="未知用户149" initials="" lastIdx="0" clrIdx="295"/>
  <p:cmAuthor id="297" name="未知用户150" initials="" lastIdx="0" clrIdx="296"/>
  <p:cmAuthor id="298" name="未知用户151" initials="" lastIdx="0" clrIdx="297"/>
  <p:cmAuthor id="299" name="未知用户152" initials="" lastIdx="0" clrIdx="298"/>
  <p:cmAuthor id="300" name="未知用户153" initials="" lastIdx="0" clrIdx="299"/>
  <p:cmAuthor id="301" name="未知用户154" initials="" lastIdx="0" clrIdx="300"/>
  <p:cmAuthor id="302" name="未知用户155" initials="" lastIdx="0" clrIdx="301"/>
  <p:cmAuthor id="303" name="未知用户41" initials="" lastIdx="0" clrIdx="302"/>
  <p:cmAuthor id="304" name="未知用户44" initials="" lastIdx="0" clrIdx="303"/>
  <p:cmAuthor id="305" name="未知用户45" initials="" lastIdx="0" clrIdx="304"/>
  <p:cmAuthor id="306" name="未知用户156" initials="" lastIdx="0" clrIdx="305"/>
  <p:cmAuthor id="307" name="未知用户64" initials="" lastIdx="0" clrIdx="306"/>
  <p:cmAuthor id="308" name="未知用户65" initials="" lastIdx="0" clrIdx="307"/>
  <p:cmAuthor id="309" name="仇怿俊" initials="仇" lastIdx="0" clrIdx="308"/>
  <p:cmAuthor id="310" name="未知用户68" initials="" lastIdx="0" clrIdx="309"/>
  <p:cmAuthor id="311" name="Xiaosu Wang" initials="XW" lastIdx="0" clrIdx="310"/>
  <p:cmAuthor id="312" name="未知用户69" initials="" lastIdx="0" clrIdx="311"/>
  <p:cmAuthor id="313" name="653496265@qq.com" initials="6" lastIdx="0" clrIdx="312"/>
  <p:cmAuthor id="314" name="未知用户70" initials="" lastIdx="0" clrIdx="313"/>
  <p:cmAuthor id="315" name="273679546@qq.com" initials="2" lastIdx="0" clrIdx="314"/>
  <p:cmAuthor id="316" name="未知用户71" initials="" lastIdx="0" clrIdx="315"/>
  <p:cmAuthor id="317" name="Lilifang (Sophie, BNC)" initials="L(B" lastIdx="0" clrIdx="316"/>
  <p:cmAuthor id="318" name="未知用户72" initials="" lastIdx="0" clrIdx="317"/>
  <p:cmAuthor id="319" name="未知用户73" initials="" lastIdx="0" clrIdx="318"/>
  <p:cmAuthor id="320" name="未知用户49" initials="" lastIdx="0" clrIdx="319"/>
  <p:cmAuthor id="321" name="未知用户50" initials="" lastIdx="0" clrIdx="320"/>
  <p:cmAuthor id="322" name="未知用户52" initials="" lastIdx="0" clrIdx="321"/>
  <p:cmAuthor id="323" name="MA15" initials="" lastIdx="0" clrIdx="322"/>
  <p:cmAuthor id="324" name="未知用户53" initials="" lastIdx="0" clrIdx="323"/>
  <p:cmAuthor id="325" name="未知用户96" initials="" lastIdx="0" clrIdx="324"/>
  <p:cmAuthor id="326" name="未知用户48" initials="" lastIdx="0" clrIdx="325"/>
  <p:cmAuthor id="327" name="张艳丽" initials="张" lastIdx="0" clrIdx="326"/>
  <p:cmAuthor id="328" name="未知用户97" initials="" lastIdx="0" clrIdx="327"/>
  <p:cmAuthor id="329" name="未知用户40" initials="" lastIdx="0" clrIdx="328"/>
  <p:cmAuthor id="330" name="未知用户43" initials="" lastIdx="0" clrIdx="329"/>
  <p:cmAuthor id="331" name="未知用户100" initials="" lastIdx="0" clrIdx="330"/>
  <p:cmAuthor id="332" name="未知用户101" initials="" lastIdx="0" clrIdx="331"/>
  <p:cmAuthor id="333" name="未知用户29" initials="" lastIdx="0" clrIdx="332"/>
  <p:cmAuthor id="334" name="未知用户32" initials="" lastIdx="0" clrIdx="333"/>
  <p:cmAuthor id="335" name="未知用户33" initials="" lastIdx="0" clrIdx="334"/>
  <p:cmAuthor id="336" name="未知用户42" initials="" lastIdx="0" clrIdx="335"/>
  <p:cmAuthor id="337" name="未知的使用者109" initials="" lastIdx="0" clrIdx="336"/>
  <p:cmAuthor id="338" name="未知的使用者122" initials="" lastIdx="0" clrIdx="337"/>
  <p:cmAuthor id="339" name="未知的使用者123" initials="" lastIdx="0" clrIdx="338"/>
  <p:cmAuthor id="340" name="未知用户93" initials="" lastIdx="0" clrIdx="339"/>
  <p:cmAuthor id="341" name="未知用户90" initials="" lastIdx="0" clrIdx="340"/>
  <p:cmAuthor id="342" name="未知用户91" initials="" lastIdx="0" clrIdx="341"/>
  <p:cmAuthor id="343" name="未知用户92" initials="" lastIdx="0" clrIdx="342"/>
  <p:cmAuthor id="344" name="未知用户74" initials="" lastIdx="0" clrIdx="343"/>
  <p:cmAuthor id="345" name="未知用户75" initials="" lastIdx="0" clrIdx="344"/>
  <p:cmAuthor id="346" name="未知用户76" initials="" lastIdx="0" clrIdx="345"/>
  <p:cmAuthor id="347" name="未知用户77" initials="" lastIdx="0" clrIdx="346"/>
  <p:cmAuthor id="348" name="未知用户78" initials="" lastIdx="0" clrIdx="347"/>
  <p:cmAuthor id="349" name="未知用户79" initials="" lastIdx="0" clrIdx="348"/>
  <p:cmAuthor id="350" name="未知用户80" initials="" lastIdx="0" clrIdx="349"/>
  <p:cmAuthor id="351" name="Harry xu" initials="" lastIdx="0" clrIdx="350"/>
  <p:cmAuthor id="352" name="未知用户111" initials="未" lastIdx="0" clrIdx="351"/>
  <p:cmAuthor id="353" name="HP" initials="H" lastIdx="0" clrIdx="352"/>
  <p:cmAuthor id="354" name="未知的使用者161" initials="未" lastIdx="0" clrIdx="353"/>
  <p:cmAuthor id="355" name="Unknown User22" initials="U" lastIdx="0" clrIdx="354"/>
  <p:cmAuthor id="356" name="Unknown User23" initials="U" lastIdx="0" clrIdx="355"/>
  <p:cmAuthor id="357" name="未知的使用者75" initials="未" lastIdx="0" clrIdx="356"/>
  <p:cmAuthor id="358" name="未知的使用者77" initials="未" lastIdx="0" clrIdx="357"/>
  <p:cmAuthor id="359" name="未知的使用者78" initials="未" lastIdx="0" clrIdx="358"/>
  <p:cmAuthor id="360" name="未知的使用者79" initials="未" lastIdx="0" clrIdx="359"/>
  <p:cmAuthor id="361" name="李婧宜_YBferYVR" initials="authorId_1217247658" lastIdx="0" clrIdx="360"/>
  <p:cmAuthor id="362" name="骆倩怡_Znauj26B" initials="authorId_382814100" lastIdx="0" clrIdx="361"/>
  <p:cmAuthor id="363" name="齐晓军" initials="齐" lastIdx="0" clrIdx="362"/>
  <p:cmAuthor id="364" name="Ella Dong" initials="ED" lastIdx="0" clrIdx="363"/>
  <p:cmAuthor id="365" name="王 蒙" initials="王" lastIdx="0" clrIdx="364"/>
  <p:cmAuthor id="366" name="未知用户63" initials="未知用户63" lastIdx="0" clrIdx="365"/>
  <p:cmAuthor id="367" name="未知的使用者102" initials="未" lastIdx="0" clrIdx="366"/>
  <p:cmAuthor id="368" name="未知的使用者61" initials="未" lastIdx="0" clrIdx="367"/>
  <p:cmAuthor id="369" name="仝德志" initials="仝" lastIdx="0" clrIdx="368"/>
  <p:cmAuthor id="370" name="未知用户112" initials="未知用户112" lastIdx="0" clrIdx="369"/>
  <p:cmAuthor id="371" name="未知的使用者183" initials="未" lastIdx="0" clrIdx="370"/>
  <p:cmAuthor id="372" name="未知用户162" initials="未知用户162" lastIdx="0" clrIdx="371"/>
  <p:cmAuthor id="373" name="未知用户163" initials="未知用户163" lastIdx="0" clrIdx="372"/>
  <p:cmAuthor id="374" name="針對所選的門市進行小範圍實驗，捕捉驅動績效的關鍵影響因子" initials="針" lastIdx="0" clrIdx="373"/>
  <p:cmAuthor id="375" name="James" initials="J" lastIdx="0" clrIdx="374"/>
  <p:cmAuthor id="376" name="未知的使用者114" initials="未" lastIdx="0" clrIdx="375"/>
  <p:cmAuthor id="377" name="未知用户164" initials="未知用户164" lastIdx="0" clrIdx="376"/>
  <p:cmAuthor id="378" name="未知的使用者184" initials="未" lastIdx="0" clrIdx="377"/>
  <p:cmAuthor id="379" name="未知的使用者185" initials="未" lastIdx="0" clrIdx="378"/>
  <p:cmAuthor id="380" name="未知的使用者186" initials="未" lastIdx="0" clrIdx="379"/>
  <p:cmAuthor id="381" name="未知的使用者175" initials="未" lastIdx="0" clrIdx="380"/>
  <p:cmAuthor id="382" name="未知的使用者176" initials="未" lastIdx="0" clrIdx="381"/>
  <p:cmAuthor id="383" name="未知的使用者187" initials="未" lastIdx="0" clrIdx="382"/>
  <p:cmAuthor id="384" name="未知的使用者178" initials="未" lastIdx="0" clrIdx="383"/>
  <p:cmAuthor id="385" name="未知的使用者179" initials="未" lastIdx="0" clrIdx="384"/>
  <p:cmAuthor id="386" name="未知的使用者180" initials="未" lastIdx="0" clrIdx="385"/>
  <p:cmAuthor id="387" name="未知的使用者181" initials="未" lastIdx="0" clrIdx="386"/>
  <p:cmAuthor id="388" name="未知的使用者170" initials="未" lastIdx="0" clrIdx="387"/>
  <p:cmAuthor id="389" name="未知的使用者190" initials="未" lastIdx="0" clrIdx="388"/>
  <p:cmAuthor id="390" name="未知的使用者191" initials="未" lastIdx="0" clrIdx="389"/>
  <p:cmAuthor id="391" name="武颖超" initials="武" lastIdx="0" clrIdx="390"/>
  <p:cmAuthor id="392" name="未知的使用者141" initials="未" lastIdx="0" clrIdx="391"/>
  <p:cmAuthor id="393" name="未知的使用者142" initials="未" lastIdx="0" clrIdx="392"/>
  <p:cmAuthor id="394" name="未知的使用者143" initials="未" lastIdx="0" clrIdx="393"/>
  <p:cmAuthor id="395" name="未知的使用者144" initials="未" lastIdx="0" clrIdx="394"/>
  <p:cmAuthor id="396" name="未知的使用者145" initials="未" lastIdx="0" clrIdx="395"/>
  <p:cmAuthor id="397" name="未知用户165" initials="未知用户165" lastIdx="0" clrIdx="396"/>
  <p:cmAuthor id="398" name="未知的使用者147" initials="未" lastIdx="0" clrIdx="397"/>
  <p:cmAuthor id="399" name="未知用户166" initials="未知用户166" lastIdx="0" clrIdx="398"/>
  <p:cmAuthor id="400" name="空" initials="空" lastIdx="0" clrIdx="399"/>
  <p:cmAuthor id="401" name="未知的使用者149" initials="未" lastIdx="0" clrIdx="400"/>
  <p:cmAuthor id="402" name="未知用户167" initials="未知用户167" lastIdx="0" clrIdx="401"/>
  <p:cmAuthor id="403" name="未知用户168" initials="未知用户168" lastIdx="0" clrIdx="402"/>
  <p:cmAuthor id="404" name="未知用户169" initials="未知用户169" lastIdx="0" clrIdx="403"/>
  <p:cmAuthor id="405" name="未知用户202" initials="未" lastIdx="0" clrIdx="404"/>
  <p:cmAuthor id="406" name="未知的使用者220" initials="未" lastIdx="0" clrIdx="405"/>
  <p:cmAuthor id="407" name="未知用户134" initials="未" lastIdx="0" clrIdx="406"/>
  <p:cmAuthor id="408" name="未知用户135" initials="未" lastIdx="0" clrIdx="407"/>
  <p:cmAuthor id="409" name="未知用户205" initials="未" lastIdx="0" clrIdx="408"/>
  <p:cmAuthor id="410" name="未知的使用者157" initials="未" lastIdx="0" clrIdx="409"/>
  <p:cmAuthor id="411" name="未知的使用者204" initials="未" lastIdx="0" clrIdx="410"/>
  <p:cmAuthor id="412" name="黄晓平" initials="黄" lastIdx="0" clrIdx="411"/>
  <p:cmAuthor id="413" name="Yoyo Wu" initials="Y" lastIdx="0" clrIdx="412"/>
  <p:cmAuthor id="414" name="韩晓宇00207529" initials="韩晓宇00207529" lastIdx="0" clrIdx="413"/>
  <p:cmAuthor id="415" name="zhangbin" initials="z" lastIdx="0" clrIdx="414"/>
  <p:cmAuthor id="416" name="Arno.Du(杜明星)" initials="A" lastIdx="0" clrIdx="415"/>
  <p:cmAuthor id="417" name="未知用户174" initials="未知用户174" lastIdx="0" clrIdx="416"/>
  <p:cmAuthor id="418" name="未知用户175" initials="未知用户175" lastIdx="0" clrIdx="417"/>
  <p:cmAuthor id="419" name="Unknown User27" initials="U" lastIdx="0" clrIdx="418"/>
  <p:cmAuthor id="420" name="Unknown User11" initials="U" lastIdx="0" clrIdx="419"/>
  <p:cmAuthor id="421" name="Unknown User112" initials="U" lastIdx="0" clrIdx="420"/>
  <p:cmAuthor id="422" name="Unknown User59" initials="U" lastIdx="0" clrIdx="421"/>
  <p:cmAuthor id="423" name="未知用户176" initials="未知用户176" lastIdx="0" clrIdx="422"/>
  <p:cmAuthor id="424" name="未知的使用者249" initials="未" lastIdx="0" clrIdx="423"/>
  <p:cmAuthor id="425" name="未知的使用者250" initials="未" lastIdx="0" clrIdx="424"/>
  <p:cmAuthor id="426" name="未知的使用者251" initials="未" lastIdx="0" clrIdx="425"/>
  <p:cmAuthor id="427" name="未知的使用者246" initials="未" lastIdx="0" clrIdx="426"/>
  <p:cmAuthor id="428" name="未知的使用者224" initials="未" lastIdx="0" clrIdx="427"/>
  <p:cmAuthor id="429" name="未知的使用者252" initials="未" lastIdx="0" clrIdx="428"/>
  <p:cmAuthor id="430" name="未知的使用者253" initials="未" lastIdx="0" clrIdx="429"/>
  <p:cmAuthor id="431" name="未知的使用者254" initials="未" lastIdx="0" clrIdx="430"/>
  <p:cmAuthor id="432" name="未知的使用者255" initials="未" lastIdx="0" clrIdx="431"/>
  <p:cmAuthor id="433" name="未知的使用者226" initials="未" lastIdx="0" clrIdx="432"/>
  <p:cmAuthor id="434" name="未知用户195" initials="未" lastIdx="0" clrIdx="433"/>
  <p:cmAuthor id="435" name="raymond luan" initials="r" lastIdx="0" clrIdx="434"/>
  <p:cmAuthor id="436" name="未知用户208" initials="未" lastIdx="0" clrIdx="435"/>
  <p:cmAuthor id="437" name="未知用户198" initials="未" lastIdx="0" clrIdx="436"/>
  <p:cmAuthor id="438" name="未知用户209" initials="未" lastIdx="0" clrIdx="437"/>
  <p:cmAuthor id="439" name="未知用户36" initials="未" lastIdx="0" clrIdx="438"/>
  <p:cmAuthor id="440" name="Evonlin" initials="E" lastIdx="0" clrIdx="439"/>
  <p:cmAuthor id="441" name="WANGZF" initials="W" lastIdx="0" clrIdx="440"/>
  <p:cmAuthor id="442" name="未知用户94" initials="未" lastIdx="0" clrIdx="441"/>
  <p:cmAuthor id="443" name="lirenem" initials="l" lastIdx="0" clrIdx="442"/>
  <p:cmAuthor id="444" name="未知的使用者188" initials="未" lastIdx="0" clrIdx="443"/>
  <p:cmAuthor id="445" name="未知用户118" initials="未" lastIdx="0" clrIdx="444"/>
  <p:cmAuthor id="446" name="未知用户119" initials="未" lastIdx="0" clrIdx="445"/>
  <p:cmAuthor id="447" name="未知用户120" initials="未" lastIdx="0" clrIdx="446"/>
  <p:cmAuthor id="448" name="未知用户121" initials="未" lastIdx="0" clrIdx="447"/>
  <p:cmAuthor id="449" name="未知用户122" initials="未" lastIdx="0" clrIdx="448"/>
  <p:cmAuthor id="450" name="未知用户46" initials="未" lastIdx="0" clrIdx="449"/>
  <p:cmAuthor id="451" name="梅芬 吳" initials="梅" lastIdx="0" clrIdx="450"/>
  <p:cmAuthor id="452" name="Volcano" initials="V" lastIdx="0" clrIdx="451"/>
  <p:cmAuthor id="453" name="未知的使用者134" initials="未" lastIdx="0" clrIdx="452"/>
  <p:cmAuthor id="454" name="未知的使用者136" initials="未" lastIdx="0" clrIdx="453"/>
  <p:cmAuthor id="455" name="未知的使用者139" initials="未" lastIdx="0" clrIdx="454"/>
  <p:cmAuthor id="456" name="未知的使用者140" initials="未" lastIdx="0" clrIdx="455"/>
  <p:cmAuthor id="457" name="未知的使用者197" initials="未" lastIdx="0" clrIdx="456"/>
  <p:cmAuthor id="458" name="王丽君" initials="王" lastIdx="0" clrIdx="457"/>
  <p:cmAuthor id="459" name="Xia Ting" initials="X" lastIdx="0" clrIdx="458"/>
  <p:cmAuthor id="460" name="未知的使用者153" initials="未" lastIdx="0" clrIdx="459"/>
  <p:cmAuthor id="461" name="未知的使用者154" initials="未" lastIdx="0" clrIdx="460"/>
  <p:cmAuthor id="462" name="未知用户10" initials="未" lastIdx="0" clrIdx="461"/>
  <p:cmAuthor id="463" name="未知用户11" initials="未" lastIdx="0" clrIdx="462"/>
  <p:cmAuthor id="464" name="未知的使用者151" initials="未" lastIdx="0" clrIdx="463"/>
  <p:cmAuthor id="465" name="未知的使用者89" initials="未" lastIdx="0" clrIdx="464"/>
  <p:cmAuthor id="466" name="未知的使用者88" initials="未" lastIdx="0" clrIdx="465"/>
  <p:cmAuthor id="467" name="未知用户89" initials="未" lastIdx="0" clrIdx="466"/>
  <p:cmAuthor id="468" name="庆芳 许" initials="庆" lastIdx="0" clrIdx="467"/>
  <p:cmAuthor id="469" name="jerrychou" initials="j" lastIdx="0" clrIdx="468"/>
  <p:cmAuthor id="470" name="不明使用者12" initials="不" lastIdx="0" clrIdx="469"/>
  <p:cmAuthor id="471" name="不明使用者1" initials="不" lastIdx="0" clrIdx="470"/>
  <p:cmAuthor id="472" name="不明使用者2" initials="不" lastIdx="0" clrIdx="471"/>
  <p:cmAuthor id="473" name="不明使用者3" initials="不" lastIdx="0" clrIdx="472"/>
  <p:cmAuthor id="474" name="不明使用者4" initials="不" lastIdx="0" clrIdx="473"/>
  <p:cmAuthor id="475" name="不明使用者6" initials="不" lastIdx="0" clrIdx="474"/>
  <p:cmAuthor id="476" name="不明使用者5" initials="不" lastIdx="0" clrIdx="475"/>
  <p:cmAuthor id="477" name="不明使用者7" initials="不" lastIdx="0" clrIdx="476"/>
  <p:cmAuthor id="478" name="不明使用者8" initials="不" lastIdx="0" clrIdx="477"/>
  <p:cmAuthor id="479" name="不明使用者9" initials="不" lastIdx="0" clrIdx="478"/>
  <p:cmAuthor id="480" name="不明使用者10" initials="不" lastIdx="0" clrIdx="479"/>
  <p:cmAuthor id="481" name="不明使用者11" initials="不" lastIdx="0" clrIdx="480"/>
  <p:cmAuthor id="482" name="未知的使用者227" initials="未" lastIdx="0" clrIdx="481"/>
  <p:cmAuthor id="483" name="未知的使用者270" initials="未" lastIdx="0" clrIdx="482"/>
  <p:cmAuthor id="484" name="未知的使用者228" initials="未" lastIdx="0" clrIdx="483"/>
  <p:cmAuthor id="485" name="未知的使用者229" initials="未" lastIdx="0" clrIdx="484"/>
  <p:cmAuthor id="486" name="未知的使用者230" initials="未" lastIdx="0" clrIdx="485"/>
  <p:cmAuthor id="487" name="未知的使用者231" initials="未" lastIdx="0" clrIdx="486"/>
  <p:cmAuthor id="488" name="未知的使用者256" initials="未" lastIdx="0" clrIdx="487"/>
  <p:cmAuthor id="489" name="未知的使用者233" initials="未" lastIdx="0" clrIdx="488"/>
  <p:cmAuthor id="490" name="未知的使用者234" initials="未" lastIdx="0" clrIdx="489"/>
  <p:cmAuthor id="491" name="未知的使用者235" initials="未" lastIdx="0" clrIdx="490"/>
  <p:cmAuthor id="492" name="未知的使用者236" initials="未" lastIdx="0" clrIdx="491"/>
  <p:cmAuthor id="493" name="未知的使用者257" initials="未" lastIdx="0" clrIdx="492"/>
  <p:cmAuthor id="494" name="未知的使用者237" initials="未" lastIdx="0" clrIdx="493"/>
  <p:cmAuthor id="495" name="未知的使用者238" initials="未" lastIdx="0" clrIdx="494"/>
  <p:cmAuthor id="496" name="未知的使用者239" initials="未" lastIdx="0" clrIdx="495"/>
  <p:cmAuthor id="497" name="未知的使用者240" initials="未" lastIdx="0" clrIdx="496"/>
  <p:cmAuthor id="498" name="未知的使用者241" initials="未" lastIdx="0" clrIdx="497"/>
  <p:cmAuthor id="499" name="未知的使用者242" initials="未" lastIdx="0" clrIdx="498"/>
  <p:cmAuthor id="500" name="未知的使用者243" initials="未" lastIdx="0" clrIdx="499"/>
  <p:cmAuthor id="501" name="未知的使用者258" initials="未" lastIdx="0" clrIdx="500"/>
  <p:cmAuthor id="502" name="未知的使用者259" initials="未" lastIdx="0" clrIdx="501"/>
  <p:cmAuthor id="503" name="未知的使用者260" initials="未" lastIdx="0" clrIdx="502"/>
  <p:cmAuthor id="504" name="未知的使用者261" initials="未" lastIdx="0" clrIdx="503"/>
  <p:cmAuthor id="505" name="未知的使用者262" initials="未" lastIdx="0" clrIdx="504"/>
  <p:cmAuthor id="506" name="未知的使用者263" initials="未" lastIdx="0" clrIdx="505"/>
  <p:cmAuthor id="507" name="未知的使用者264" initials="未" lastIdx="0" clrIdx="506"/>
  <p:cmAuthor id="508" name="未知的使用者265" initials="未" lastIdx="0" clrIdx="507"/>
  <p:cmAuthor id="509" name="未知的使用者266" initials="未" lastIdx="0" clrIdx="508"/>
  <p:cmAuthor id="510" name="未知的使用者267" initials="未" lastIdx="0" clrIdx="509"/>
  <p:cmAuthor id="511" name="未知的使用者268" initials="未" lastIdx="0" clrIdx="510"/>
  <p:cmAuthor id="512" name="未知的使用者269" initials="未" lastIdx="0" clrIdx="511"/>
  <p:cmAuthor id="513" name="李国战" initials="李" lastIdx="0" clrIdx="512"/>
  <p:cmAuthor id="514" name="lillian" initials="l" lastIdx="0" clrIdx="513"/>
  <p:cmAuthor id="515" name="未知用户197" initials="未" lastIdx="0" clrIdx="514"/>
  <p:cmAuthor id="516" name="未知的使用者217" initials="未" lastIdx="0" clrIdx="515"/>
  <p:cmAuthor id="517" name="未知的使用者218" initials="未" lastIdx="0" clrIdx="516"/>
  <p:cmAuthor id="518" name="未知的使用者219" initials="未" lastIdx="0" clrIdx="517"/>
  <p:cmAuthor id="519" name="未知的使用者152" initials="未" lastIdx="0" clrIdx="518"/>
  <p:cmAuthor id="520" name="未知的使用者156" initials="未" lastIdx="0" clrIdx="519"/>
  <p:cmAuthor id="521" name="未知的使用者129" initials="未" lastIdx="0" clrIdx="520"/>
  <p:cmAuthor id="522" name="未知的使用者130" initials="未" lastIdx="0" clrIdx="521"/>
  <p:cmAuthor id="523" name="未知的使用者131" initials="未" lastIdx="0" clrIdx="522"/>
  <p:cmAuthor id="524" name="玉" initials="玉" lastIdx="0" clrIdx="523"/>
  <p:cmAuthor id="525" name="未知的使用者132" initials="未" lastIdx="0" clrIdx="524"/>
  <p:cmAuthor id="526" name="未知的使用者164" initials="未" lastIdx="0" clrIdx="525"/>
  <p:cmAuthor id="527" name="未知的使用者172" initials="未" lastIdx="0" clrIdx="526"/>
  <p:cmAuthor id="528" name="未知的使用者174" initials="未" lastIdx="0" clrIdx="527"/>
  <p:cmAuthor id="529" name="未知的使用者247" initials="未" lastIdx="0" clrIdx="528"/>
  <p:cmAuthor id="530" name="99770" initials="9" lastIdx="0" clrIdx="529"/>
  <p:cmAuthor id="531" name="34662" initials="3" lastIdx="0" clrIdx="530"/>
  <p:cmAuthor id="532" name="张晓静" initials="张" lastIdx="0" clrIdx="531"/>
  <p:cmAuthor id="533" name="群智集" initials="群" lastIdx="0" clrIdx="532"/>
  <p:cmAuthor id="534" name="殷格非" initials="殷" lastIdx="0" clrIdx="533"/>
  <p:cmAuthor id="535" name="z r" initials="zr" lastIdx="0" clrIdx="534"/>
  <p:cmAuthor id="536" name="8310" initials="8" lastIdx="0" clrIdx="535"/>
  <p:cmAuthor id="537" name="Aqf" initials="A" lastIdx="0" clrIdx="536"/>
  <p:cmAuthor id="538" name="刘 芷倩" initials="刘" lastIdx="0" clrIdx="537"/>
  <p:cmAuthor id="539" name="虹" initials="虹" lastIdx="0" clrIdx="538"/>
  <p:cmAuthor id="540" name="Jinge" initials="JG" lastIdx="0" clrIdx="539"/>
  <p:cmAuthor id="541" name="PPTer_Tang" initials="P" lastIdx="0" clrIdx="540"/>
  <p:cmAuthor id="542" name="YlmF" initials="Y" lastIdx="0" clrIdx="541"/>
  <p:cmAuthor id="543" name="wang huihui" initials="wh" lastIdx="0" clrIdx="542"/>
  <p:cmAuthor id="544" name="王蔚" initials="王" lastIdx="0" clrIdx="543"/>
  <p:cmAuthor id="545" name="Administrator" initials="A" lastIdx="0" clrIdx="544"/>
  <p:cmAuthor id="546" name="未知用户2" initials="未" lastIdx="0" clrIdx="545"/>
  <p:cmAuthor id="547" name="clm" initials="c" lastIdx="0" clrIdx="546"/>
  <p:cmAuthor id="548" name="ww7685" initials="w" lastIdx="0" clrIdx="547"/>
  <p:cmAuthor id="549" name="CNKIer" initials="C" lastIdx="0" clrIdx="548"/>
  <p:cmAuthor id="550" name="admin" initials="admin" lastIdx="0" clrIdx="549"/>
  <p:cmAuthor id="551" name="cnki" initials="c" lastIdx="0" clrIdx="550"/>
  <p:cmAuthor id="552" name="未知的使用者80" initials="" lastIdx="0" clrIdx="551"/>
  <p:cmAuthor id="553" name="未知的使用者84" initials="" lastIdx="0" clrIdx="552"/>
  <p:cmAuthor id="554" name="刘思蜀" initials="刘思蜀" lastIdx="0" clrIdx="553"/>
  <p:cmAuthor id="555" name="宋名洋" initials="宋名洋" lastIdx="0" clrIdx="554"/>
  <p:cmAuthor id="556" name="陈应" initials="陈应" lastIdx="0" clrIdx="555"/>
  <p:cmAuthor id="557" name="ming qiu" initials="m" lastIdx="0" clrIdx="556"/>
  <p:cmAuthor id="558" name="xbany" initials="x" lastIdx="0" clrIdx="557"/>
  <p:cmAuthor id="559" name="landy1125@outlook.com" initials="l" lastIdx="0" clrIdx="558"/>
  <p:cmAuthor id="560" name="zengkaiwen" initials="z" lastIdx="0" clrIdx="559"/>
  <p:cmAuthor id="561" name="Admin" initials="A" lastIdx="0" clrIdx="560"/>
  <p:cmAuthor id="562" name="cqzw" initials="c" lastIdx="0" clrIdx="561"/>
  <p:cmAuthor id="563" name="WPS" initials="W" lastIdx="0" clrIdx="562"/>
  <p:cmAuthor id="564" name="丛日旭" initials="丛" lastIdx="0" clrIdx="563"/>
  <p:cmAuthor id="565" name="闪电 " initials="闪" lastIdx="0" clrIdx="564"/>
  <p:cmAuthor id="569" name="10270945" initials="1" lastIdx="0" clrIdx="568"/>
  <p:cmAuthor id="570" name="10295142" initials="1" lastIdx="0" clrIdx="569"/>
  <p:cmAuthor id="572" name="10092001" initials="1" lastIdx="0" clrIdx="571"/>
  <p:cmAuthor id="573" name="10033224" initials="1" lastIdx="0" clrIdx="572"/>
  <p:cmAuthor id="574" name="10045953" initials="1" lastIdx="0" clrIdx="573"/>
  <p:cmAuthor id="575" name="关全全10258021" initials="关全全10258021" lastIdx="0" clrIdx="574"/>
  <p:cmAuthor id="576" name="赵欣" initials="zx" lastIdx="0" clrIdx="575"/>
  <p:cmAuthor id="577" name="10206899" initials="1" lastIdx="0" clrIdx="576"/>
  <p:cmAuthor id="578" name="10133177" initials="1" lastIdx="0" clrIdx="577"/>
  <p:cmAuthor id="579" name="10072453" initials="1" lastIdx="0" clrIdx="578"/>
  <p:cmAuthor id="582" name="未知用户51" initials="" lastIdx="0" clrIdx="581"/>
  <p:cmAuthor id="583" name="许 志军" initials="许" lastIdx="0" clrIdx="582"/>
  <p:cmAuthor id="584" name="欧 志芳" initials="欧" lastIdx="0" clrIdx="583"/>
  <p:cmAuthor id="586" name="CNKI" initials="ZH" lastIdx="0" clrIdx="585"/>
  <p:cmAuthor id="587" name="hanwen" initials="h" lastIdx="0" clrIdx="586"/>
  <p:cmAuthor id="590" name="陆 秀丽" initials="陆" lastIdx="0" clrIdx="589"/>
  <p:cmAuthor id="591" name="未知用户107" initials="未" lastIdx="0" clrIdx="590"/>
  <p:cmAuthor id="592" name="幸全" initials="幸全" lastIdx="0" clrIdx="591"/>
  <p:cmAuthor id="593" name="11192" initials="1" lastIdx="0" clrIdx="592"/>
  <p:cmAuthor id="595" name="lyj" initials="l" lastIdx="0" clrIdx="594"/>
  <p:cmAuthor id="596" name="LGZ" initials="L" lastIdx="0" clrIdx="595"/>
  <p:cmAuthor id="597" name="wyz" initials="w" lastIdx="0" clrIdx="596"/>
  <p:cmAuthor id="598" name="10056791" initials="ZTE" lastIdx="0" clrIdx="597"/>
  <p:cmAuthor id="599" name="Y Y" initials="YY" lastIdx="0" clrIdx="598"/>
  <p:cmAuthor id="600" name="齐晓虹10024015" initials="齐晓虹10024015" lastIdx="0" clrIdx="599"/>
  <p:cmAuthor id="601" name="未知的使用者92" initials="" lastIdx="0" clrIdx="600"/>
  <p:cmAuthor id="602" name="张园园" initials="张园园" lastIdx="0" clrIdx="601"/>
  <p:cmAuthor id="603" name="limingyue" initials="l" lastIdx="0" clrIdx="602"/>
  <p:cmAuthor id="604" name="张兰" initials="张" lastIdx="0" clrIdx="603"/>
  <p:cmAuthor id="606" name="未知用户4" initials="未知用户4" lastIdx="0" clrIdx="605"/>
  <p:cmAuthor id="610" name="邢 术锋" initials="邢" lastIdx="0" clrIdx="609"/>
  <p:cmAuthor id="611" name="meiji" initials="m" lastIdx="0" clrIdx="610"/>
  <p:cmAuthor id="612" name="WJY" initials="W" lastIdx="0" clrIdx="611"/>
  <p:cmAuthor id="613" name="陶" initials="陶" lastIdx="0" clrIdx="612"/>
  <p:cmAuthor id="614" name="崔力亚" initials="崔" lastIdx="0" clrIdx="613"/>
  <p:cmAuthor id="615" name="xinwencc@sina.com" initials="x" lastIdx="0" clrIdx="614"/>
  <p:cmAuthor id="616" name="sjx" initials="s" lastIdx="0" clrIdx="615"/>
  <p:cmAuthor id="617" name="awk zh" initials="az" lastIdx="0" clrIdx="616"/>
  <p:cmAuthor id="618" name="罗 罗" initials="罗" lastIdx="0" clrIdx="617"/>
  <p:cmAuthor id="619" name="WENEVER" initials="W" lastIdx="0" clrIdx="618"/>
  <p:cmAuthor id="620" name="李慧芸" initials="李" lastIdx="0" clrIdx="619"/>
  <p:cmAuthor id="621" name="汤有贺" initials="汤有贺" lastIdx="0" clrIdx="620"/>
  <p:cmAuthor id="622" name="吴铁映" initials="吴" lastIdx="0" clrIdx="621"/>
  <p:cmAuthor id="623" name="00065088" initials="0" lastIdx="0" clrIdx="622"/>
  <p:cmAuthor id="624" name="蔡建楠" initials="caijianna" lastIdx="0" clrIdx="623"/>
  <p:cmAuthor id="625" name="未知用户1" initials="未" lastIdx="0" clrIdx="624"/>
  <p:cmAuthor id="626" name="10196350" initials="rule" lastIdx="0" clrIdx="625"/>
  <p:cmAuthor id="627" name="ALA11.黄宜隆" initials="A" lastIdx="0" clrIdx="626"/>
  <p:cmAuthor id="628" name="陈 源晨" initials="陈" lastIdx="0" clrIdx="627"/>
  <p:cmAuthor id="629" name="USER" initials="U" lastIdx="0" clrIdx="628"/>
  <p:cmAuthor id="631" name="ZhangYanchun" initials="Z" lastIdx="0" clrIdx="630"/>
  <p:cmAuthor id="632" name="王欣宇" initials="王欣宇" lastIdx="0" clrIdx="631"/>
  <p:cmAuthor id="633" name="王一龙" initials="王" lastIdx="0" clrIdx="632"/>
  <p:cmAuthor id="634" name="TracyMacQ" initials="T" lastIdx="0" clrIdx="633"/>
  <p:cmAuthor id="635" name="BSH" initials="B" lastIdx="0" clrIdx="634"/>
  <p:cmAuthor id="636" name="huyanxuan" initials="h" lastIdx="0" clrIdx="635"/>
  <p:cmAuthor id="637" name="许鹏" initials="许" lastIdx="0" clrIdx="636"/>
  <p:cmAuthor id="638" name="Liuri" initials="L" lastIdx="0" clrIdx="637"/>
  <p:cmAuthor id="639" name="11wzw" initials="1" lastIdx="0" clrIdx="638"/>
  <p:cmAuthor id="640" name="刘肇渭" initials="刘" lastIdx="0" clrIdx="639"/>
  <p:cmAuthor id="641" name="Colin Wei" initials="CW" lastIdx="0" clrIdx="640"/>
  <p:cmAuthor id="642" name="未知用户454" initials="未" lastIdx="0" clrIdx="641"/>
  <p:cmAuthor id="643" name="高飞" initials="高" lastIdx="0" clrIdx="642"/>
  <p:cmAuthor id="644" name="周君_MfIffYra" initials="authorId_375419134" lastIdx="0" clrIdx="643"/>
  <p:cmAuthor id="645" name="未知用户455" initials="未" lastIdx="0" clrIdx="644"/>
  <p:cmAuthor id="646" name="xzb1" initials="x" lastIdx="0" clrIdx="645"/>
  <p:cmAuthor id="647" name="未知用户456" initials="未" lastIdx="0" clrIdx="646"/>
  <p:cmAuthor id="648" name="未知用户457" initials="未" lastIdx="0" clrIdx="647"/>
  <p:cmAuthor id="649" name="未知用户458" initials="未" lastIdx="0" clrIdx="648"/>
  <p:cmAuthor id="650" name="風輕 雲淡" initials="風輕" lastIdx="0" clrIdx="649"/>
  <p:cmAuthor id="651" name="张 青山" initials="张" lastIdx="0" clrIdx="650"/>
  <p:cmAuthor id="652" name="张青山" initials="张青山" lastIdx="0" clrIdx="651"/>
  <p:cmAuthor id="653" name="未知用户471" initials="未" lastIdx="0" clrIdx="652"/>
  <p:cmAuthor id="654" name="未知用户472" initials="未" lastIdx="0" clrIdx="653"/>
  <p:cmAuthor id="655" name="未知用户473" initials="未" lastIdx="0" clrIdx="654"/>
  <p:cmAuthor id="656" name="进 揭" initials="进" lastIdx="0" clrIdx="655"/>
  <p:cmAuthor id="657" name="未知用户475" initials="未" lastIdx="0" clrIdx="656"/>
  <p:cmAuthor id="658" name="未知用户476" initials="未" lastIdx="0" clrIdx="657"/>
  <p:cmAuthor id="659" name="姚琳" initials="姚" lastIdx="0" clrIdx="658"/>
  <p:cmAuthor id="660" name="chen" initials="c" lastIdx="0" clrIdx="659"/>
  <p:cmAuthor id="661" name="未知用户489" initials="未" lastIdx="0" clrIdx="660"/>
  <p:cmAuthor id="662" name="未知用户488" initials="未" lastIdx="0" clrIdx="661"/>
  <p:cmAuthor id="663" name="未知用户490" initials="未" lastIdx="0" clrIdx="662"/>
  <p:cmAuthor id="664" name="未知用户477" initials="未" lastIdx="0" clrIdx="663"/>
  <p:cmAuthor id="665" name="未知用户478" initials="未" lastIdx="0" clrIdx="664"/>
  <p:cmAuthor id="666" name="10015046" initials="1" lastIdx="0" clrIdx="665"/>
  <p:cmAuthor id="667" name="未知用户480" initials="未" lastIdx="0" clrIdx="666"/>
  <p:cmAuthor id="668" name="未知用户481" initials="未" lastIdx="0" clrIdx="667"/>
  <p:cmAuthor id="669" name="未知用户271" initials="未" lastIdx="0" clrIdx="668"/>
  <p:cmAuthor id="670" name="未知用户388" initials="未" lastIdx="0" clrIdx="669"/>
  <p:cmAuthor id="671" name="未知用户484" initials="未" lastIdx="0" clrIdx="670"/>
  <p:cmAuthor id="672" name="未知用户224" initials="未" lastIdx="0" clrIdx="671"/>
  <p:cmAuthor id="673" name="jesschin" initials="j" lastIdx="0" clrIdx="672"/>
  <p:cmAuthor id="674" name="未知用户487" initials="未" lastIdx="0" clrIdx="673"/>
  <p:cmAuthor id="675" name="未知用户259" initials="未" lastIdx="0" clrIdx="674"/>
  <p:cmAuthor id="676" name="seki" initials="s" lastIdx="0" clrIdx="675"/>
  <p:cmAuthor id="677" name="guoshasha@hq.cmcc" initials="guoshasha" lastIdx="0" clrIdx="676"/>
  <p:cmAuthor id="678" name="未知用户270" initials="未" lastIdx="0" clrIdx="677"/>
  <p:cmAuthor id="679" name="zsc" initials="z" lastIdx="0" clrIdx="678"/>
  <p:cmAuthor id="680" name="USER631805" initials="U" lastIdx="0" clrIdx="679"/>
  <p:cmAuthor id="681" name="zhangbai" initials="z" lastIdx="0" clrIdx="680"/>
  <p:cmAuthor id="682" name="俊呈 賴" initials="俊" lastIdx="0" clrIdx="681"/>
  <p:cmAuthor id="683" name="Nero" initials="N" lastIdx="0" clrIdx="682"/>
  <p:cmAuthor id="684" name="yifan song" initials="y" lastIdx="0" clrIdx="683"/>
  <p:cmAuthor id="685" name="hauwei" initials="h" lastIdx="0" clrIdx="684"/>
  <p:cmAuthor id="686" name="v15194" initials="v" lastIdx="0" clrIdx="685"/>
  <p:cmAuthor id="687" name="莊安君" initials="莊" lastIdx="0" clrIdx="686"/>
  <p:cmAuthor id="688" name="陳建璋" initials="陳" lastIdx="0" clrIdx="687"/>
  <p:cmAuthor id="689" name="建璋" initials="建" lastIdx="0" clrIdx="688"/>
  <p:cmAuthor id="690" name="77482" initials="7" lastIdx="0" clrIdx="689"/>
  <p:cmAuthor id="691" name="未知用户265" initials="未" lastIdx="0" clrIdx="690"/>
  <p:cmAuthor id="692" name="未知用户267" initials="未" lastIdx="0" clrIdx="691"/>
  <p:cmAuthor id="693" name="liuxie" initials="l" lastIdx="0" clrIdx="692"/>
  <p:cmAuthor id="694" name="张因然10112423" initials="1" lastIdx="0" clrIdx="693"/>
  <p:cmAuthor id="695" name="未知用户241" initials="未" lastIdx="0" clrIdx="694"/>
  <p:cmAuthor id="696" name="未知用户242" initials="未" lastIdx="0" clrIdx="695"/>
  <p:cmAuthor id="697" name="杨强" initials="杨" lastIdx="0" clrIdx="696"/>
  <p:cmAuthor id="698" name="檀晟 陈" initials="檀晟" lastIdx="0" clrIdx="697"/>
  <p:cmAuthor id="699" name="未知用户227" initials="未" lastIdx="0" clrIdx="698"/>
  <p:cmAuthor id="700" name="未知用户298" initials="未" lastIdx="0" clrIdx="699"/>
  <p:cmAuthor id="701" name="未知用户299" initials="未" lastIdx="0" clrIdx="700"/>
  <p:cmAuthor id="702" name="未知用户302" initials="未" lastIdx="0" clrIdx="701"/>
  <p:cmAuthor id="703" name="許詩婕" initials="許" lastIdx="0" clrIdx="702"/>
  <p:cmAuthor id="704" name="jinpengcheng" initials="j" lastIdx="0" clrIdx="703"/>
  <p:cmAuthor id="705" name="minil" initials="m" lastIdx="0" clrIdx="704"/>
  <p:cmAuthor id="706" name="15106" initials="1" lastIdx="0" clrIdx="705"/>
  <p:cmAuthor id="707" name="赵 璐" initials="赵" lastIdx="0" clrIdx="706"/>
  <p:cmAuthor id="708" name="Zhu, Hawk" initials="Z" lastIdx="0" clrIdx="707"/>
  <p:cmAuthor id="709" name="tanjp" initials="t" lastIdx="0" clrIdx="708"/>
  <p:cmAuthor id="710" name="YS" initials="Y" lastIdx="0" clrIdx="709"/>
  <p:cmAuthor id="711" name="10285279" initials="1" lastIdx="0" clrIdx="710"/>
  <p:cmAuthor id="712" name="Jdi" initials="J" lastIdx="0" clrIdx="711"/>
  <p:cmAuthor id="713" name="未知用户337" initials="未" lastIdx="0" clrIdx="712"/>
  <p:cmAuthor id="714" name="未知用户239" initials="未" lastIdx="0" clrIdx="713"/>
  <p:cmAuthor id="715" name="chenmh" initials="c" lastIdx="0" clrIdx="714"/>
  <p:cmAuthor id="716" name="CVTEr" initials="C" lastIdx="0" clrIdx="715"/>
  <p:cmAuthor id="717" name="June C" initials="J" lastIdx="0" clrIdx="716"/>
  <p:cmAuthor id="718" name="00270" initials="0" lastIdx="0" clrIdx="717"/>
  <p:cmAuthor id="719" name="IBM_USER" initials="I" lastIdx="0" clrIdx="718"/>
  <p:cmAuthor id="720" name="aa" initials="a" lastIdx="0" clrIdx="719"/>
  <p:cmAuthor id="721" name="shinevin liu" initials="s" lastIdx="0" clrIdx="720"/>
  <p:cmAuthor id="722" name="Davidpeng" initials="D" lastIdx="0" clrIdx="721"/>
  <p:cmAuthor id="723" name="dbc" initials="d" lastIdx="0" clrIdx="722"/>
  <p:cmAuthor id="724" name="吴军影" initials="吴" lastIdx="0" clrIdx="723"/>
  <p:cmAuthor id="725" name="冯学沛" initials="冯" lastIdx="0" clrIdx="724"/>
  <p:cmAuthor id="726" name="杨 超" initials="杨" lastIdx="0" clrIdx="725"/>
  <p:cmAuthor id="727" name="董艺萱00344473" initials="董艺萱003444" lastIdx="0" clrIdx="726"/>
  <p:cmAuthor id="728" name="Rex" initials="R" lastIdx="0" clrIdx="727"/>
  <p:cmAuthor id="729" name="tonghailan" initials="t" lastIdx="0" clrIdx="728"/>
  <p:cmAuthor id="730" name="段瑞祥" initials="段" lastIdx="0" clrIdx="729"/>
  <p:cmAuthor id="731" name="/ 七安 /" initials="/" lastIdx="0" clrIdx="730"/>
  <p:cmAuthor id="732" name="永月墨夜" initials="永" lastIdx="0" clrIdx="731"/>
  <p:cmAuthor id="733" name="未知的使用者168" initials="未" lastIdx="0" clrIdx="732"/>
  <p:cmAuthor id="734" name="wang" initials="wang" lastIdx="0" clrIdx="733"/>
  <p:cmAuthor id="735" name="韩剑侠" initials="P" lastIdx="0" clrIdx="734"/>
  <p:cmAuthor id="736" name="sjzx" initials="s" lastIdx="0" clrIdx="735"/>
  <p:cmAuthor id="737" name="yang.yuan" initials="y" lastIdx="0" clrIdx="736"/>
  <p:cmAuthor id="738" name="杨景洋" initials="杨景洋" lastIdx="0" clrIdx="737"/>
  <p:cmAuthor id="739" name="tianatan" initials="t" lastIdx="0" clrIdx="738"/>
  <p:cmAuthor id="740" name="gus9@chinaunicom.cn" initials="g" lastIdx="0" clrIdx="739"/>
  <p:cmAuthor id="741" name="liyite" initials="l" lastIdx="0" clrIdx="740"/>
  <p:cmAuthor id="742" name="dsdas" initials="d" lastIdx="0" clrIdx="741"/>
  <p:cmAuthor id="743" name="USER580282" initials="U" lastIdx="0" clrIdx="742"/>
  <p:cmAuthor id="744" name="flower" initials="f" lastIdx="0" clrIdx="743"/>
  <p:cmAuthor id="745" name="tonyliu" initials="t" lastIdx="0" clrIdx="744"/>
  <p:cmAuthor id="746" name="victoryxs" initials="v" lastIdx="0" clrIdx="745"/>
  <p:cmAuthor id="747" name="asdf" initials="a" lastIdx="0" clrIdx="746"/>
  <p:cmAuthor id="748" name="黄薇（IT）" initials="l" lastIdx="0" clrIdx="747"/>
  <p:cmAuthor id="749" name="zhoupeng" initials="z" lastIdx="0" clrIdx="748"/>
  <p:cmAuthor id="750" name="Randolph" initials="R" lastIdx="0" clrIdx="749"/>
  <p:cmAuthor id="751" name="Hey！Judy" initials="H" lastIdx="0" clrIdx="750"/>
  <p:cmAuthor id="752" name="张静_Anua7Nne" initials="authorId_935319063" lastIdx="0" clrIdx="751"/>
  <p:cmAuthor id="753" name="唐 赛" initials="唐" lastIdx="0" clrIdx="752"/>
  <p:cmAuthor id="754" name="weibh" initials="w" lastIdx="0" clrIdx="753"/>
  <p:cmAuthor id="755" name="X1" initials="X" lastIdx="0" clrIdx="754"/>
  <p:cmAuthor id="756" name="孙傲" initials="孙" lastIdx="0" clrIdx="755"/>
  <p:cmAuthor id="757" name="范 斌" initials="范" lastIdx="0" clrIdx="756"/>
  <p:cmAuthor id="758" name="毕邺" initials="党委办公室" lastIdx="0" clrIdx="757"/>
  <p:cmAuthor id="759" name="jiaru tiger" initials="jt" lastIdx="0" clrIdx="758"/>
  <p:cmAuthor id="760" name="jialuo" initials="j" lastIdx="0" clrIdx="759"/>
  <p:cmAuthor id="761" name="李楠10204198" initials="MSOffice" lastIdx="0" clrIdx="760"/>
  <p:cmAuthor id="762" name="孙金凤" initials="SJF" lastIdx="0" clrIdx="761"/>
  <p:cmAuthor id="763" name="翟栋_VBFrBjyM" initials="authorId_AK20221026:AK20221029HCSFPP10055482" lastIdx="0" clrIdx="762"/>
  <p:cmAuthor id="764" name="王嘉偉" initials="王" lastIdx="0" clrIdx="763"/>
  <p:cmAuthor id="765" name="未知的使用者211" initials="" lastIdx="0" clrIdx="764"/>
  <p:cmAuthor id="766" name="郏 鹏" initials="郏" lastIdx="0" clrIdx="765"/>
  <p:cmAuthor id="767" name="郏鹏" initials="M" lastIdx="0" clrIdx="766"/>
  <p:cmAuthor id="768" name="ma jialin" initials="mj" lastIdx="0" clrIdx="767"/>
  <p:cmAuthor id="769" name="乐燕" initials="乐" lastIdx="0" clrIdx="768"/>
  <p:cmAuthor id="770" name="刘海娜|liuhaina" initials="W用" lastIdx="0" clrIdx="769"/>
  <p:cmAuthor id="771" name="goforever814" initials="g" lastIdx="0" clrIdx="770"/>
  <p:cmAuthor id="772" name="未知的使用者214" initials="未" lastIdx="0" clrIdx="771"/>
  <p:cmAuthor id="773" name="Alex" initials="A" lastIdx="0" clrIdx="772"/>
  <p:cmAuthor id="774" name="未知用户261" initials="未" lastIdx="0" clrIdx="773"/>
  <p:cmAuthor id="775" name="未知用户160" initials="未" lastIdx="0" clrIdx="774"/>
  <p:cmAuthor id="776" name="未知用户246" initials="未" lastIdx="0" clrIdx="775"/>
  <p:cmAuthor id="777" name="96128" initials="9" lastIdx="0" clrIdx="776"/>
  <p:cmAuthor id="778" name="未知的使用者148" initials="" lastIdx="0" clrIdx="777"/>
  <p:cmAuthor id="779" name="Well Li" initials="W" lastIdx="0" clrIdx="778"/>
  <p:cmAuthor id="780" name="未知用户268" initials="未" lastIdx="0" clrIdx="779"/>
  <p:cmAuthor id="781" name="未知用户269" initials="未" lastIdx="0" clrIdx="780"/>
  <p:cmAuthor id="782" name="王森" initials="王" lastIdx="0" clrIdx="781"/>
  <p:cmAuthor id="783" name="未知用户250" initials="未" lastIdx="0" clrIdx="782"/>
  <p:cmAuthor id="784" name="wushihang" initials="w" lastIdx="0" clrIdx="783"/>
  <p:cmAuthor id="785" name="USER614260" initials="U" lastIdx="0" clrIdx="784"/>
  <p:cmAuthor id="786" name="cs" initials="x" lastIdx="0" clrIdx="785"/>
  <p:cmAuthor id="787" name="孟令坤" initials="MLK" lastIdx="0" clrIdx="786"/>
  <p:cmAuthor id="788" name="11794" initials="1" lastIdx="0" clrIdx="787"/>
  <p:cmAuthor id="789" name="myl" initials="m" lastIdx="0" clrIdx="788"/>
  <p:cmAuthor id="790" name="张久仙" initials="zjx" lastIdx="0" clrIdx="789"/>
  <p:cmAuthor id="791" name="hmwang" initials="dsc" lastIdx="0" clrIdx="790"/>
  <p:cmAuthor id="792" name="Juliet猪立业" initials="J" lastIdx="0" clrIdx="791"/>
  <p:cmAuthor id="793" name="XJ" initials="X" lastIdx="0" clrIdx="792"/>
  <p:cmAuthor id="794" name="huawei" initials="h" lastIdx="0" clrIdx="793"/>
  <p:cmAuthor id="795" name="未知的使用者223" initials="" lastIdx="0" clrIdx="794"/>
  <p:cmAuthor id="796" name="未知的使用者216" initials="未" lastIdx="0" clrIdx="795"/>
  <p:cmAuthor id="797" name="fuhao" initials="f" lastIdx="0" clrIdx="796"/>
  <p:cmAuthor id="798" name="未知的使用者137" initials="未" lastIdx="0" clrIdx="797"/>
  <p:cmAuthor id="799" name="heweia@digiwin.com" initials="h" lastIdx="0" clrIdx="798"/>
  <p:cmAuthor id="800" name="MM" initials="M" lastIdx="0" clrIdx="799"/>
  <p:cmAuthor id="801" name="dell" initials="d" lastIdx="0" clrIdx="800"/>
  <p:cmAuthor id="802" name="未知用户220" initials="未" lastIdx="0" clrIdx="801"/>
  <p:cmAuthor id="803" name="super" initials="s" lastIdx="0" clrIdx="802"/>
  <p:cmAuthor id="804" name="zhuzy" initials="z" lastIdx="0" clrIdx="803"/>
  <p:cmAuthor id="805" name="方婷婷" initials="方" lastIdx="0" clrIdx="804"/>
  <p:cmAuthor id="806" name="未知用户280" initials="未" lastIdx="0" clrIdx="805"/>
  <p:cmAuthor id="807" name="未知用户313" initials="未" lastIdx="0" clrIdx="806"/>
  <p:cmAuthor id="808" name="刘晖" initials="刘" lastIdx="0" clrIdx="807"/>
  <p:cmAuthor id="809" name="未知用户190" initials="未" lastIdx="0" clrIdx="808"/>
  <p:cmAuthor id="810" name="HAUWEI" initials="H" lastIdx="0" clrIdx="809"/>
  <p:cmAuthor id="811" name="未知用户157" initials="未" lastIdx="0" clrIdx="810"/>
  <p:cmAuthor id="812" name="未知用户180" initials="未" lastIdx="0" clrIdx="811"/>
  <p:cmAuthor id="813" name="不明使用者54" initials="不" lastIdx="0" clrIdx="812"/>
  <p:cmAuthor id="814" name="未知用户188" initials="未" lastIdx="0" clrIdx="813"/>
  <p:cmAuthor id="815" name="未知的使用者210" initials="" lastIdx="0" clrIdx="814"/>
  <p:cmAuthor id="816" name="未知用户296" initials="未" lastIdx="0" clrIdx="815"/>
  <p:cmAuthor id="817" name="未知用户87" initials="未" lastIdx="0" clrIdx="816"/>
  <p:cmAuthor id="818" name="未知用户320" initials="未" lastIdx="0" clrIdx="817"/>
  <p:cmAuthor id="819" name="FanJQ" initials="F" lastIdx="0" clrIdx="818"/>
  <p:cmAuthor id="820" name="未知用户211" initials="未" lastIdx="0" clrIdx="819"/>
  <p:cmAuthor id="821" name="未知用户212" initials="未" lastIdx="0" clrIdx="820"/>
  <p:cmAuthor id="822" name="未知用户201" initials="未" lastIdx="0" clrIdx="821"/>
  <p:cmAuthor id="823" name="未知用户161" initials="未" lastIdx="0" clrIdx="822"/>
  <p:cmAuthor id="824" name="未知用户278" initials="未" lastIdx="0" clrIdx="823"/>
  <p:cmAuthor id="825" name="ll z" initials="l" lastIdx="0" clrIdx="824"/>
  <p:cmAuthor id="826" name="未知用户191" initials="未" lastIdx="0" clrIdx="825"/>
  <p:cmAuthor id="827" name="未知的使用者165" initials="" lastIdx="0" clrIdx="826"/>
  <p:cmAuthor id="828" name="未知用户192" initials="未" lastIdx="0" clrIdx="827"/>
  <p:cmAuthor id="829" name="未知用户203" initials="未" lastIdx="0" clrIdx="828"/>
  <p:cmAuthor id="830" name="未知的使用者167" initials="" lastIdx="0" clrIdx="829"/>
  <p:cmAuthor id="831" name="未知的使用者159" initials="" lastIdx="0" clrIdx="830"/>
  <p:cmAuthor id="832" name="未知用户177" initials="未" lastIdx="0" clrIdx="831"/>
  <p:cmAuthor id="833" name="未知用户184" initials="未" lastIdx="0" clrIdx="832"/>
  <p:cmAuthor id="834" name="未知用户185" initials="未" lastIdx="0" clrIdx="833"/>
  <p:cmAuthor id="835" name="未知用户181" initials="未" lastIdx="0" clrIdx="834"/>
  <p:cmAuthor id="836" name="ye gusong" initials="y" lastIdx="0" clrIdx="835"/>
  <p:cmAuthor id="837" name="wei muzi" initials="w" lastIdx="0" clrIdx="836"/>
  <p:cmAuthor id="838" name="孙" initials="孙" lastIdx="0" clrIdx="837"/>
  <p:cmAuthor id="839" name="未知用户187" initials="未" lastIdx="0" clrIdx="838"/>
  <p:cmAuthor id="840" name="Microsoft Office User" initials="M" lastIdx="0" clrIdx="839"/>
  <p:cmAuthor id="841" name="catherine" initials="c" lastIdx="0" clrIdx="840"/>
  <p:cmAuthor id="842" name="未知用户257" initials="未" lastIdx="0" clrIdx="841"/>
  <p:cmAuthor id="843" name="未知用户258" initials="未" lastIdx="0" clrIdx="842"/>
  <p:cmAuthor id="844" name="未知用户287" initials="未" lastIdx="0" clrIdx="843"/>
  <p:cmAuthor id="845" name="未知用户288" initials="未" lastIdx="0" clrIdx="844"/>
  <p:cmAuthor id="846" name="未知用户289" initials="未" lastIdx="0" clrIdx="845"/>
  <p:cmAuthor id="847" name="未知用户290" initials="未" lastIdx="0" clrIdx="846"/>
  <p:cmAuthor id="848" name="未知用户291" initials="未" lastIdx="0" clrIdx="847"/>
  <p:cmAuthor id="849" name="wmcmdi" initials="w" lastIdx="0" clrIdx="848"/>
  <p:cmAuthor id="850" name="未知用户295" initials="未" lastIdx="0" clrIdx="849"/>
  <p:cmAuthor id="851" name="未知的使用者202" initials="未" lastIdx="0" clrIdx="850"/>
  <p:cmAuthor id="852" name="未知用户215" initials="未" lastIdx="0" clrIdx="851"/>
  <p:cmAuthor id="853" name="未知用户216" initials="未" lastIdx="0" clrIdx="852"/>
  <p:cmAuthor id="854" name="未知的使用者196" initials="未" lastIdx="0" clrIdx="853"/>
  <p:cmAuthor id="855" name="未知用户243" initials="未" lastIdx="0" clrIdx="854"/>
  <p:cmAuthor id="856" name="未知用户282" initials="未" lastIdx="0" clrIdx="855"/>
  <p:cmAuthor id="857" name="未知用户283" initials="未" lastIdx="0" clrIdx="856"/>
  <p:cmAuthor id="858" name="未知用户213" initials="未" lastIdx="0" clrIdx="857"/>
  <p:cmAuthor id="859" name="未知用户279" initials="未" lastIdx="0" clrIdx="858"/>
  <p:cmAuthor id="860" name="未知用户281" initials="未" lastIdx="0" clrIdx="859"/>
  <p:cmAuthor id="861" name="未知用户284" initials="未" lastIdx="0" clrIdx="860"/>
  <p:cmAuthor id="862" name="Ying Lou" initials="Y" lastIdx="0" clrIdx="861"/>
  <p:cmAuthor id="863" name="未知用户347" initials="未" lastIdx="0" clrIdx="862"/>
  <p:cmAuthor id="864" name="刘佳佳" initials="刘" lastIdx="0" clrIdx="863"/>
  <p:cmAuthor id="865" name="未知用户233" initials="未" lastIdx="0" clrIdx="864"/>
  <p:cmAuthor id="866" name="未知用户234" initials="未" lastIdx="0" clrIdx="865"/>
  <p:cmAuthor id="867" name="未知用户235" initials="未" lastIdx="0" clrIdx="866"/>
  <p:cmAuthor id="868" name="未知用户236" initials="未" lastIdx="0" clrIdx="867"/>
  <p:cmAuthor id="869" name="未知用户237" initials="未" lastIdx="0" clrIdx="868"/>
  <p:cmAuthor id="870" name="未知用户240" initials="未" lastIdx="0" clrIdx="869"/>
  <p:cmAuthor id="871" name="未知用户221" initials="未" lastIdx="0" clrIdx="870"/>
  <p:cmAuthor id="872" name="李强" initials="A" lastIdx="0" clrIdx="871"/>
  <p:cmAuthor id="873" name="王 辰斌" initials="王" lastIdx="0" clrIdx="872"/>
  <p:cmAuthor id="874" name="岳晓丽" initials="岳" lastIdx="0" clrIdx="873"/>
  <p:cmAuthor id="875" name="林志强" initials="林" lastIdx="0" clrIdx="874"/>
  <p:cmAuthor id="876" name="Carol Kelly" initials="C" lastIdx="0" clrIdx="875"/>
  <p:cmAuthor id="877" name="未知的使用者205" initials="未" lastIdx="0" clrIdx="876"/>
  <p:cmAuthor id="878" name="未知的使用者200" initials="未" lastIdx="0" clrIdx="877"/>
  <p:cmAuthor id="879" name="Unknown User58" initials="U" lastIdx="0" clrIdx="878"/>
  <p:cmAuthor id="880" name="Unknown User55" initials="U" lastIdx="0" clrIdx="879"/>
  <p:cmAuthor id="881" name="未知的使用者195" initials="未" lastIdx="0" clrIdx="880"/>
  <p:cmAuthor id="882" name="Huipeng Cao" initials="H" lastIdx="0" clrIdx="881"/>
  <p:cmAuthor id="883" name="李 雷雨" initials="李" lastIdx="0" clrIdx="882"/>
  <p:cmAuthor id="884" name="91257" initials="9" lastIdx="0" clrIdx="883"/>
  <p:cmAuthor id="885" name="未知用户228" initials="未" lastIdx="0" clrIdx="884"/>
  <p:cmAuthor id="886" name="vicky" initials="v" lastIdx="0" clrIdx="885"/>
  <p:cmAuthor id="887" name="未知用户359" initials="未" lastIdx="0" clrIdx="886"/>
  <p:cmAuthor id="888" name="zhangxiaoyan" initials="z" lastIdx="0" clrIdx="887"/>
  <p:cmAuthor id="889" name="李阳" initials="liyang37@ha.cmcc" lastIdx="0" clrIdx="888"/>
  <p:cmAuthor id="890" name="未知用户364" initials="未" lastIdx="0" clrIdx="889"/>
  <p:cmAuthor id="891" name="Heyhx" initials="H" lastIdx="0" clrIdx="890"/>
  <p:cmAuthor id="892" name="未知用户307" initials="未" lastIdx="0" clrIdx="891"/>
  <p:cmAuthor id="893" name="王启良" initials="王" lastIdx="0" clrIdx="892"/>
  <p:cmAuthor id="894" name="未知用户329" initials="未" lastIdx="0" clrIdx="893"/>
  <p:cmAuthor id="895" name="吴鹏" initials="吴" lastIdx="0" clrIdx="894"/>
  <p:cmAuthor id="896" name="Carol Wu" initials="C" lastIdx="0" clrIdx="895"/>
  <p:cmAuthor id="897" name="刘浩" initials="刘" lastIdx="0" clrIdx="896"/>
  <p:cmAuthor id="898" name="Think" initials="T" lastIdx="0" clrIdx="897"/>
  <p:cmAuthor id="899" name="Vivian Liu" initials="VL" lastIdx="0" clrIdx="898"/>
  <p:cmAuthor id="900" name="未知用户303" initials="未" lastIdx="0" clrIdx="899"/>
  <p:cmAuthor id="901" name="李 富岩" initials="李" lastIdx="0" clrIdx="900"/>
  <p:cmAuthor id="902" name="未知用户304" initials="未" lastIdx="0" clrIdx="901"/>
  <p:cmAuthor id="903" name="谢学斌" initials="谢" lastIdx="0" clrIdx="902"/>
  <p:cmAuthor id="904" name="YY" initials="Y" lastIdx="0" clrIdx="903"/>
  <p:cmAuthor id="905" name="win7" initials="w" lastIdx="0" clrIdx="904"/>
  <p:cmAuthor id="906" name="敢 王" initials="敢" lastIdx="0" clrIdx="905"/>
  <p:cmAuthor id="907" name="邓 勇" initials="邓" lastIdx="0" clrIdx="906"/>
  <p:cmAuthor id="908" name="陈城" initials="陈" lastIdx="0" clrIdx="907"/>
  <p:cmAuthor id="909" name="Sharon" initials="S" lastIdx="0" clrIdx="908"/>
  <p:cmAuthor id="910" name="蓝礼健" initials="蓝" lastIdx="0" clrIdx="909"/>
  <p:cmAuthor id="911" name="未知用户311" initials="未" lastIdx="0" clrIdx="910"/>
  <p:cmAuthor id="912" name="未知用户312" initials="未" lastIdx="0" clrIdx="911"/>
  <p:cmAuthor id="913" name="shenbina" initials="s" lastIdx="0" clrIdx="912"/>
  <p:cmAuthor id="914" name="未知用户314" initials="未" lastIdx="0" clrIdx="913"/>
  <p:cmAuthor id="915" name="晓  曲" initials="晓" lastIdx="0" clrIdx="914"/>
  <p:cmAuthor id="916" name="未知用户245" initials="未" lastIdx="0" clrIdx="915"/>
  <p:cmAuthor id="917" name="Kathy" initials="K" lastIdx="0" clrIdx="916"/>
  <p:cmAuthor id="918" name="孟连磊" initials="孟" lastIdx="0" clrIdx="917"/>
  <p:cmAuthor id="919" name="未知用户387" initials="未" lastIdx="0" clrIdx="918"/>
  <p:cmAuthor id="920" name="未知的使用者177" initials="未" lastIdx="0" clrIdx="919"/>
  <p:cmAuthor id="921" name="未知用户354" initials="未" lastIdx="0" clrIdx="920"/>
  <p:cmAuthor id="922" name="未知的使用者221" initials="未" lastIdx="0" clrIdx="921"/>
  <p:cmAuthor id="923" name="未知的使用者222" initials="未" lastIdx="0" clrIdx="922"/>
  <p:cmAuthor id="924" name="winner1 chan" initials="wc" lastIdx="0" clrIdx="923"/>
  <p:cmAuthor id="925" name="未知用户332" initials="未" lastIdx="0" clrIdx="924"/>
  <p:cmAuthor id="926" name="未知用户217" initials="未" lastIdx="0" clrIdx="925"/>
  <p:cmAuthor id="927" name="cai yan" initials="cy" lastIdx="0" clrIdx="926"/>
  <p:cmAuthor id="928" name="俊晔 邱" initials="俊" lastIdx="0" clrIdx="927"/>
  <p:cmAuthor id="929" name="annie.gts@outlook.com" initials="a" lastIdx="0" clrIdx="928"/>
  <p:cmAuthor id="930" name="杨 升格" initials="杨" lastIdx="0" clrIdx="929"/>
  <p:cmAuthor id="931" name="Unknown User80" initials="U" lastIdx="0" clrIdx="930"/>
  <p:cmAuthor id="932" name="cy" initials="c" lastIdx="0" clrIdx="931"/>
  <p:cmAuthor id="933" name="未知用户222" initials="未" lastIdx="0" clrIdx="932"/>
  <p:cmAuthor id="934" name="未知用户200" initials="未" lastIdx="0" clrIdx="933"/>
  <p:cmAuthor id="935" name="未知用户272" initials="未" lastIdx="0" clrIdx="934"/>
  <p:cmAuthor id="936" name="lxm" initials="l" lastIdx="0" clrIdx="935"/>
  <p:cmAuthor id="937" name="未知用户231" initials="未" lastIdx="0" clrIdx="936"/>
  <p:cmAuthor id="938" name="yesg" initials="y" lastIdx="0" clrIdx="937"/>
  <p:cmAuthor id="939" name="未知用户421" initials="未" lastIdx="0" clrIdx="938"/>
  <p:cmAuthor id="940" name="陳珮琪" initials="陳珮琪" lastIdx="0" clrIdx="939"/>
  <p:cmAuthor id="941" name="未知用户277" initials="未" lastIdx="0" clrIdx="940"/>
  <p:cmAuthor id="942" name="soling" initials="s" lastIdx="0" clrIdx="941"/>
  <p:cmAuthor id="943" name="李 骁" initials="李" lastIdx="0" clrIdx="942"/>
  <p:cmAuthor id="944" name="Tome" initials="T" lastIdx="0" clrIdx="943"/>
  <p:cmAuthor id="945" name="未知的使用者96" initials="未" lastIdx="0" clrIdx="944"/>
  <p:cmAuthor id="946" name="未知的使用者97" initials="未" lastIdx="0" clrIdx="945"/>
  <p:cmAuthor id="947" name="未知用户301" initials="未" lastIdx="0" clrIdx="946"/>
  <p:cmAuthor id="948" name="未知用户306" initials="未" lastIdx="0" clrIdx="947"/>
  <p:cmAuthor id="949" name="未知用户308" initials="未" lastIdx="0" clrIdx="948"/>
  <p:cmAuthor id="950" name="未知用户309" initials="未" lastIdx="0" clrIdx="949"/>
  <p:cmAuthor id="951" name="未知用户249" initials="未" lastIdx="0" clrIdx="950"/>
  <p:cmAuthor id="952" name="Stacy Chiang" initials="S" lastIdx="0" clrIdx="951"/>
  <p:cmAuthor id="953" name="未知用户315" initials="未" lastIdx="0" clrIdx="952"/>
  <p:cmAuthor id="954" name="未知用户316" initials="未" lastIdx="0" clrIdx="953"/>
  <p:cmAuthor id="955" name="未知用户317" initials="未" lastIdx="0" clrIdx="954"/>
  <p:cmAuthor id="956" name="未知用户318" initials="未" lastIdx="0" clrIdx="955"/>
  <p:cmAuthor id="957" name="未知用户319" initials="未" lastIdx="0" clrIdx="956"/>
  <p:cmAuthor id="958" name="chen hui" initials="c" lastIdx="0" clrIdx="957"/>
  <p:cmAuthor id="959" name="未知用户244" initials="未" lastIdx="0" clrIdx="958"/>
  <p:cmAuthor id="960" name="未知用户322" initials="未" lastIdx="0" clrIdx="959"/>
  <p:cmAuthor id="961" name="未知用户323" initials="未" lastIdx="0" clrIdx="960"/>
  <p:cmAuthor id="962" name="未知用户324" initials="未" lastIdx="0" clrIdx="961"/>
  <p:cmAuthor id="963" name="wangxinhui" initials="w" lastIdx="0" clrIdx="962"/>
  <p:cmAuthor id="964" name="未知用户276" initials="未" lastIdx="0" clrIdx="963"/>
  <p:cmAuthor id="965" name="未知用户363" initials="未" lastIdx="0" clrIdx="964"/>
  <p:cmAuthor id="966" name="未知用户459" initials="未" lastIdx="0" clrIdx="965"/>
  <p:cmAuthor id="967" name="未知用户470" initials="未" lastIdx="0" clrIdx="966"/>
  <p:cmAuthor id="968" name="未知用户325" initials="未" lastIdx="0" clrIdx="967"/>
  <p:cmAuthor id="969" name="未知用户326" initials="未" lastIdx="0" clrIdx="968"/>
  <p:cmAuthor id="970" name="未知用户365" initials="未" lastIdx="0" clrIdx="969"/>
  <p:cmAuthor id="971" name="未知用户460" initials="未" lastIdx="0" clrIdx="970"/>
  <p:cmAuthor id="972" name="未知用户366" initials="未" lastIdx="0" clrIdx="971"/>
  <p:cmAuthor id="973" name="未知用户461" initials="未" lastIdx="0" clrIdx="972"/>
  <p:cmAuthor id="974" name="未知用户367" initials="未" lastIdx="0" clrIdx="973"/>
  <p:cmAuthor id="975" name="未知用户462" initials="未" lastIdx="0" clrIdx="974"/>
  <p:cmAuthor id="976" name="未知用户463" initials="未" lastIdx="0" clrIdx="975"/>
  <p:cmAuthor id="977" name="未知用户368" initials="未" lastIdx="0" clrIdx="976"/>
  <p:cmAuthor id="978" name="未知用户464" initials="未" lastIdx="0" clrIdx="977"/>
  <p:cmAuthor id="979" name="未知用户369" initials="未" lastIdx="0" clrIdx="978"/>
  <p:cmAuthor id="980" name="未知用户465" initials="未" lastIdx="0" clrIdx="979"/>
  <p:cmAuthor id="981" name="洋仔" initials="洋" lastIdx="0" clrIdx="980"/>
  <p:cmAuthor id="982" name="未知用户466" initials="未" lastIdx="0" clrIdx="981"/>
  <p:cmAuthor id="983" name="liuti" initials="l" lastIdx="0" clrIdx="982"/>
  <p:cmAuthor id="984" name="未知用户467" initials="未" lastIdx="0" clrIdx="983"/>
  <p:cmAuthor id="985" name="未知用户468" initials="未" lastIdx="0" clrIdx="984"/>
  <p:cmAuthor id="986" name="未知用户426" initials="未" lastIdx="0" clrIdx="985"/>
  <p:cmAuthor id="987" name="未知用户371" initials="未" lastIdx="0" clrIdx="986"/>
  <p:cmAuthor id="988" name="未知用户372" initials="未" lastIdx="0" clrIdx="987"/>
  <p:cmAuthor id="989" name="未知用户373" initials="未" lastIdx="0" clrIdx="988"/>
  <p:cmAuthor id="990" name="未知用户374" initials="未" lastIdx="0" clrIdx="989"/>
  <p:cmAuthor id="991" name="未知用户469" initials="未" lastIdx="0" clrIdx="990"/>
  <p:cmAuthor id="992" name="Tea" initials="T" lastIdx="0" clrIdx="991"/>
  <p:cmAuthor id="993" name="未知用户427" initials="未" lastIdx="0" clrIdx="992"/>
  <p:cmAuthor id="994" name="未知用户375" initials="未" lastIdx="0" clrIdx="993"/>
  <p:cmAuthor id="995" name="未知用户376" initials="未" lastIdx="0" clrIdx="994"/>
  <p:cmAuthor id="996" name="未知用户377" initials="未" lastIdx="0" clrIdx="995"/>
  <p:cmAuthor id="997" name="未知用户428" initials="未" lastIdx="0" clrIdx="996"/>
  <p:cmAuthor id="998" name="未知用户378" initials="未" lastIdx="0" clrIdx="997"/>
  <p:cmAuthor id="999" name="未知用户379" initials="未" lastIdx="0" clrIdx="998"/>
  <p:cmAuthor id="1000" name="未知用户339" initials="未" lastIdx="0" clrIdx="999"/>
  <p:cmAuthor id="1001" name="未知用户380" initials="未" lastIdx="0" clrIdx="1000"/>
  <p:cmAuthor id="1002" name="未知用户381" initials="未" lastIdx="0" clrIdx="1001"/>
  <p:cmAuthor id="1003" name="未知用户382" initials="未" lastIdx="0" clrIdx="1002"/>
  <p:cmAuthor id="1004" name="未知用户383" initials="未" lastIdx="0" clrIdx="1003"/>
  <p:cmAuthor id="1005" name="未知用户384" initials="未" lastIdx="0" clrIdx="1004"/>
  <p:cmAuthor id="1006" name="未知用户294" initials="未" lastIdx="0" clrIdx="1005"/>
  <p:cmAuthor id="1007" name="未知用户385" initials="未" lastIdx="0" clrIdx="1006"/>
  <p:cmAuthor id="1008" name="未知用户386" initials="未" lastIdx="0" clrIdx="1007"/>
  <p:cmAuthor id="1009" name="未知用户429" initials="未" lastIdx="0" clrIdx="1008"/>
  <p:cmAuthor id="1010" name="未知用户348" initials="未" lastIdx="0" clrIdx="1009"/>
  <p:cmAuthor id="1011" name="未知用户430" initials="未" lastIdx="0" clrIdx="1010"/>
  <p:cmAuthor id="1012" name="未知用户389" initials="未" lastIdx="0" clrIdx="1011"/>
  <p:cmAuthor id="1013" name="未知用户350" initials="未" lastIdx="0" clrIdx="1012"/>
  <p:cmAuthor id="1014" name="未知用户431" initials="未" lastIdx="0" clrIdx="1013"/>
  <p:cmAuthor id="1015" name="未知用户351" initials="未" lastIdx="0" clrIdx="1014"/>
  <p:cmAuthor id="1016" name="未知用户432" initials="未" lastIdx="0" clrIdx="1015"/>
  <p:cmAuthor id="1017" name="未知用户392" initials="未" lastIdx="0" clrIdx="1016"/>
  <p:cmAuthor id="1018" name="未知用户433" initials="未" lastIdx="0" clrIdx="1017"/>
  <p:cmAuthor id="1019" name="未知用户434" initials="未" lastIdx="0" clrIdx="1018"/>
  <p:cmAuthor id="1020" name="未知用户393" initials="未" lastIdx="0" clrIdx="1019"/>
  <p:cmAuthor id="1021" name="未知用户435" initials="未" lastIdx="0" clrIdx="1020"/>
  <p:cmAuthor id="1022" name="未知用户356" initials="未" lastIdx="0" clrIdx="1021"/>
  <p:cmAuthor id="1023" name="未知用户436" initials="未" lastIdx="0" clrIdx="1022"/>
  <p:cmAuthor id="1024" name="未知用户396" initials="未" lastIdx="0" clrIdx="1023"/>
  <p:cmAuthor id="1025" name="未知用户437" initials="未" lastIdx="0" clrIdx="1024"/>
  <p:cmAuthor id="1026" name="未知用户397" initials="未" lastIdx="0" clrIdx="1025"/>
  <p:cmAuthor id="1027" name="未知用户419" initials="未" lastIdx="0" clrIdx="1026"/>
  <p:cmAuthor id="1028" name="未知用户399" initials="未" lastIdx="0" clrIdx="1027"/>
  <p:cmAuthor id="1029" name="未知用户438" initials="未" lastIdx="0" clrIdx="1028"/>
  <p:cmAuthor id="1030" name="未知用户401" initials="未" lastIdx="0" clrIdx="1029"/>
  <p:cmAuthor id="1031" name="未知用户402" initials="未" lastIdx="0" clrIdx="1030"/>
  <p:cmAuthor id="1032" name="未知用户403" initials="未" lastIdx="0" clrIdx="1031"/>
  <p:cmAuthor id="1033" name="秀雪 贾" initials="秀贾" lastIdx="0" clrIdx="1032"/>
  <p:cmAuthor id="1034" name="未知用户327" initials="未" lastIdx="0" clrIdx="1033"/>
  <p:cmAuthor id="1035" name="Echo" initials="ecjia" lastIdx="0" clrIdx="1034"/>
  <p:cmAuthor id="1036" name="未知用户404" initials="未" lastIdx="0" clrIdx="1035"/>
  <p:cmAuthor id="1037" name="贾云雁" initials="贾" lastIdx="0" clrIdx="1036"/>
  <p:cmAuthor id="1038" name="未知用户405" initials="未" lastIdx="0" clrIdx="1037"/>
  <p:cmAuthor id="1039" name="俊 刘" initials="俊刘" lastIdx="0" clrIdx="1038"/>
  <p:cmAuthor id="1040" name="未知用户439" initials="未" lastIdx="0" clrIdx="1039"/>
  <p:cmAuthor id="1041" name="罗平_QfY3MnyU" initials="authorId_1512265542" lastIdx="0" clrIdx="1040"/>
  <p:cmAuthor id="1042" name="未知用户406" initials="未" lastIdx="0" clrIdx="1041"/>
  <p:cmAuthor id="1043" name="未知用户440" initials="未" lastIdx="0" clrIdx="1042"/>
  <p:cmAuthor id="1044" name="未知用户441" initials="未" lastIdx="0" clrIdx="1043"/>
  <p:cmAuthor id="1045" name="未知用户442" initials="未" lastIdx="0" clrIdx="1044"/>
  <p:cmAuthor id="1046" name="未知用户409" initials="未" lastIdx="0" clrIdx="1045"/>
  <p:cmAuthor id="567" name="Microsoft Office 用户" initials="Office" lastIdx="0" clrIdx="566"/>
  <p:cmAuthor id="566" name="1119229322@qq.com" initials="1" lastIdx="0" clrIdx="565"/>
  <p:cmAuthor id="568" name="hxx" initials="h" lastIdx="0" clrIdx="567"/>
  <p:cmAuthor id="571" name="gt" initials="g" lastIdx="0" clrIdx="570"/>
  <p:cmAuthor id="581" name="云峰 贾" initials="云" lastIdx="0" clrIdx="580"/>
  <p:cmAuthor id="585" name="丁芙蓉" initials="丁" lastIdx="0" clrIdx="584"/>
  <p:cmAuthor id="588" name="jackl" initials="j" lastIdx="0" clrIdx="587"/>
  <p:cmAuthor id="589" name="green" initials="g" lastIdx="0" clrIdx="588"/>
  <p:cmAuthor id="594" name="86157" initials="8" lastIdx="0" clrIdx="59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F99FF"/>
    <a:srgbClr val="202020"/>
    <a:srgbClr val="2FC4FF"/>
    <a:srgbClr val="FFFFFF"/>
    <a:srgbClr val="185CCF"/>
    <a:srgbClr val="FFC000"/>
    <a:srgbClr val="D5EBFF"/>
    <a:srgbClr val="0053F9"/>
    <a:srgbClr val="E9F5FF"/>
    <a:srgbClr val="2449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5" d="100"/>
          <a:sy n="75" d="100"/>
        </p:scale>
        <p:origin x="90" y="96"/>
      </p:cViewPr>
      <p:guideLst>
        <p:guide orient="horz" pos="2298"/>
        <p:guide pos="507"/>
        <p:guide pos="7179"/>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3" Type="http://schemas.openxmlformats.org/officeDocument/2006/relationships/tags" Target="tags/tag224.xml"/><Relationship Id="rId72" Type="http://schemas.openxmlformats.org/officeDocument/2006/relationships/commentAuthors" Target="commentAuthors.xml"/><Relationship Id="rId71" Type="http://schemas.openxmlformats.org/officeDocument/2006/relationships/tableStyles" Target="tableStyles.xml"/><Relationship Id="rId70" Type="http://schemas.openxmlformats.org/officeDocument/2006/relationships/viewProps" Target="viewProps.xml"/><Relationship Id="rId7" Type="http://schemas.openxmlformats.org/officeDocument/2006/relationships/slide" Target="slides/slide3.xml"/><Relationship Id="rId69" Type="http://schemas.openxmlformats.org/officeDocument/2006/relationships/presProps" Target="presProps.xml"/><Relationship Id="rId68" Type="http://schemas.openxmlformats.org/officeDocument/2006/relationships/handoutMaster" Target="handoutMasters/handoutMaster1.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如有疑问请联系课程开发人：朱蕾</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介绍一下</a:t>
            </a:r>
            <a:r>
              <a:rPr lang="zh-CN" altLang="en-US"/>
              <a:t>公司</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gn="l"/>
            <a:r>
              <a:rPr lang="zh-CN" altLang="en-US" dirty="0">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既然</a:t>
            </a:r>
            <a:r>
              <a:rPr lang="en-US" altLang="zh-CN" dirty="0">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AI</a:t>
            </a:r>
            <a:r>
              <a:rPr lang="zh-CN" altLang="en-US" dirty="0">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素养如此重要，我们究竟该掌握哪些核心能力？</a:t>
            </a:r>
            <a:endParaRPr lang="zh-CN" altLang="en-US" dirty="0">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gn="l"/>
            <a:r>
              <a:rPr lang="zh-CN" altLang="en-US">
                <a:latin typeface="微软雅黑" panose="020B0503020204020204" charset="-122"/>
                <a:ea typeface="微软雅黑" panose="020B0503020204020204" charset="-122"/>
                <a:sym typeface="+mn-ea"/>
              </a:rPr>
              <a:t>知网最核心、使用最广泛的资源，收录国内学术期刊超过</a:t>
            </a:r>
            <a:r>
              <a:rPr lang="en-US" altLang="zh-CN">
                <a:latin typeface="微软雅黑" panose="020B0503020204020204" charset="-122"/>
                <a:ea typeface="微软雅黑" panose="020B0503020204020204" charset="-122"/>
                <a:sym typeface="+mn-ea"/>
              </a:rPr>
              <a:t>8,000</a:t>
            </a:r>
            <a:r>
              <a:rPr lang="zh-CN" altLang="en-US">
                <a:latin typeface="微软雅黑" panose="020B0503020204020204" charset="-122"/>
                <a:ea typeface="微软雅黑" panose="020B0503020204020204" charset="-122"/>
                <a:sym typeface="+mn-ea"/>
              </a:rPr>
              <a:t>种。</a:t>
            </a:r>
            <a:endParaRPr lang="zh-CN" altLang="en-US" dirty="0">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algn="ctr"/>
            <a:endParaRPr lang="zh-CN" altLang="en-US" dirty="0">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gn="l"/>
            <a:r>
              <a:rPr lang="zh-CN" altLang="en-US">
                <a:latin typeface="微软雅黑" panose="020B0503020204020204" charset="-122"/>
                <a:ea typeface="微软雅黑" panose="020B0503020204020204" charset="-122"/>
                <a:sym typeface="+mn-ea"/>
              </a:rPr>
              <a:t>是目前国内最完备、质量最高的学位论文数据库，文献总量超过</a:t>
            </a:r>
            <a:r>
              <a:rPr lang="en-US" altLang="zh-CN">
                <a:latin typeface="微软雅黑" panose="020B0503020204020204" charset="-122"/>
                <a:ea typeface="微软雅黑" panose="020B0503020204020204" charset="-122"/>
                <a:sym typeface="+mn-ea"/>
              </a:rPr>
              <a:t>700</a:t>
            </a:r>
            <a:r>
              <a:rPr lang="zh-CN" altLang="en-US">
                <a:latin typeface="微软雅黑" panose="020B0503020204020204" charset="-122"/>
                <a:ea typeface="微软雅黑" panose="020B0503020204020204" charset="-122"/>
                <a:sym typeface="+mn-ea"/>
              </a:rPr>
              <a:t>万篇</a:t>
            </a:r>
            <a:endParaRPr lang="zh-CN" altLang="en-US" dirty="0">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gn="l"/>
            <a:r>
              <a:rPr lang="zh-CN" altLang="en-US">
                <a:latin typeface="微软雅黑" panose="020B0503020204020204" charset="-122"/>
                <a:ea typeface="微软雅黑" panose="020B0503020204020204" charset="-122"/>
                <a:sym typeface="+mn-ea"/>
              </a:rPr>
              <a:t>收录由中国科协、社科联及国家级学会、协会、研究会等组织召开的全国性重要学术会议论文</a:t>
            </a:r>
            <a:endParaRPr lang="zh-CN" altLang="en-US" dirty="0">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gn="l"/>
            <a:r>
              <a:rPr lang="zh-CN" altLang="en-US">
                <a:latin typeface="微软雅黑" panose="020B0503020204020204" charset="-122"/>
                <a:ea typeface="微软雅黑" panose="020B0503020204020204" charset="-122"/>
                <a:sym typeface="+mn-ea"/>
              </a:rPr>
              <a:t>收录由中国科协、社科联及国家级学会、协会、研究会等组织召开的全国性重要学术会议论文</a:t>
            </a:r>
            <a:endParaRPr lang="zh-CN" altLang="en-US" dirty="0">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32" name=""/>
        <p:cNvGrpSpPr/>
        <p:nvPr/>
      </p:nvGrpSpPr>
      <p:grpSpPr/>
      <p:sp>
        <p:nvSpPr>
          <p:cNvPr id="1048719" name="幻灯片图像占位符 1"/>
          <p:cNvSpPr>
            <a:spLocks noGrp="1"/>
          </p:cNvSpPr>
          <p:nvPr>
            <p:ph type="sldImg" idx="2"/>
          </p:nvPr>
        </p:nvSpPr>
        <p:spPr/>
      </p:sp>
      <p:sp>
        <p:nvSpPr>
          <p:cNvPr id="1048720"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35" name=""/>
        <p:cNvGrpSpPr/>
        <p:nvPr/>
      </p:nvGrpSpPr>
      <p:grpSpPr/>
      <p:sp>
        <p:nvSpPr>
          <p:cNvPr id="1048723" name="幻灯片图像占位符 1"/>
          <p:cNvSpPr>
            <a:spLocks noGrp="1"/>
          </p:cNvSpPr>
          <p:nvPr>
            <p:ph type="sldImg" idx="2"/>
          </p:nvPr>
        </p:nvSpPr>
        <p:spPr/>
      </p:sp>
      <p:sp>
        <p:nvSpPr>
          <p:cNvPr id="1048724"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46" name=""/>
        <p:cNvGrpSpPr/>
        <p:nvPr/>
      </p:nvGrpSpPr>
      <p:grpSpPr/>
      <p:sp>
        <p:nvSpPr>
          <p:cNvPr id="1048747" name="幻灯片图像占位符 1"/>
          <p:cNvSpPr>
            <a:spLocks noGrp="1"/>
          </p:cNvSpPr>
          <p:nvPr>
            <p:ph type="sldImg" idx="2"/>
          </p:nvPr>
        </p:nvSpPr>
        <p:spPr/>
      </p:sp>
      <p:sp>
        <p:nvSpPr>
          <p:cNvPr id="1048748"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49" name=""/>
        <p:cNvGrpSpPr/>
        <p:nvPr/>
      </p:nvGrpSpPr>
      <p:grpSpPr/>
      <p:sp>
        <p:nvSpPr>
          <p:cNvPr id="1048754" name="幻灯片图像占位符 1"/>
          <p:cNvSpPr>
            <a:spLocks noGrp="1"/>
          </p:cNvSpPr>
          <p:nvPr>
            <p:ph type="sldImg" idx="2"/>
          </p:nvPr>
        </p:nvSpPr>
        <p:spPr/>
      </p:sp>
      <p:sp>
        <p:nvSpPr>
          <p:cNvPr id="1048755"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52" name=""/>
        <p:cNvGrpSpPr/>
        <p:nvPr/>
      </p:nvGrpSpPr>
      <p:grpSpPr/>
      <p:sp>
        <p:nvSpPr>
          <p:cNvPr id="1048759" name="幻灯片图像占位符 1"/>
          <p:cNvSpPr>
            <a:spLocks noGrp="1"/>
          </p:cNvSpPr>
          <p:nvPr>
            <p:ph type="sldImg" idx="2"/>
          </p:nvPr>
        </p:nvSpPr>
        <p:spPr/>
      </p:sp>
      <p:sp>
        <p:nvSpPr>
          <p:cNvPr id="1048760"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55" name=""/>
        <p:cNvGrpSpPr/>
        <p:nvPr/>
      </p:nvGrpSpPr>
      <p:grpSpPr/>
      <p:sp>
        <p:nvSpPr>
          <p:cNvPr id="1048764" name="幻灯片图像占位符 1"/>
          <p:cNvSpPr>
            <a:spLocks noGrp="1"/>
          </p:cNvSpPr>
          <p:nvPr>
            <p:ph type="sldImg" idx="2"/>
          </p:nvPr>
        </p:nvSpPr>
        <p:spPr/>
      </p:sp>
      <p:sp>
        <p:nvSpPr>
          <p:cNvPr id="1048765"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61" name=""/>
        <p:cNvGrpSpPr/>
        <p:nvPr/>
      </p:nvGrpSpPr>
      <p:grpSpPr/>
      <p:sp>
        <p:nvSpPr>
          <p:cNvPr id="1048776" name="幻灯片图像占位符 1"/>
          <p:cNvSpPr>
            <a:spLocks noGrp="1"/>
          </p:cNvSpPr>
          <p:nvPr>
            <p:ph type="sldImg" idx="2"/>
          </p:nvPr>
        </p:nvSpPr>
        <p:spPr/>
      </p:sp>
      <p:sp>
        <p:nvSpPr>
          <p:cNvPr id="1048777"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74" name=""/>
        <p:cNvGrpSpPr/>
        <p:nvPr/>
      </p:nvGrpSpPr>
      <p:grpSpPr/>
      <p:sp>
        <p:nvSpPr>
          <p:cNvPr id="1048800" name="幻灯片图像占位符 1"/>
          <p:cNvSpPr>
            <a:spLocks noGrp="1"/>
          </p:cNvSpPr>
          <p:nvPr>
            <p:ph type="sldImg" idx="2"/>
          </p:nvPr>
        </p:nvSpPr>
        <p:spPr/>
      </p:sp>
      <p:sp>
        <p:nvSpPr>
          <p:cNvPr id="1048801"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77" name=""/>
        <p:cNvGrpSpPr/>
        <p:nvPr/>
      </p:nvGrpSpPr>
      <p:grpSpPr/>
      <p:sp>
        <p:nvSpPr>
          <p:cNvPr id="1048806" name="幻灯片图像占位符 1"/>
          <p:cNvSpPr>
            <a:spLocks noGrp="1"/>
          </p:cNvSpPr>
          <p:nvPr>
            <p:ph type="sldImg" idx="2"/>
          </p:nvPr>
        </p:nvSpPr>
        <p:spPr/>
      </p:sp>
      <p:sp>
        <p:nvSpPr>
          <p:cNvPr id="1048807"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77" name=""/>
        <p:cNvGrpSpPr/>
        <p:nvPr/>
      </p:nvGrpSpPr>
      <p:grpSpPr/>
      <p:sp>
        <p:nvSpPr>
          <p:cNvPr id="1048806" name="幻灯片图像占位符 1"/>
          <p:cNvSpPr>
            <a:spLocks noGrp="1"/>
          </p:cNvSpPr>
          <p:nvPr>
            <p:ph type="sldImg" idx="2"/>
          </p:nvPr>
        </p:nvSpPr>
        <p:spPr/>
      </p:sp>
      <p:sp>
        <p:nvSpPr>
          <p:cNvPr id="1048807"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77" name=""/>
        <p:cNvGrpSpPr/>
        <p:nvPr/>
      </p:nvGrpSpPr>
      <p:grpSpPr/>
      <p:sp>
        <p:nvSpPr>
          <p:cNvPr id="1048806" name="幻灯片图像占位符 1"/>
          <p:cNvSpPr>
            <a:spLocks noGrp="1"/>
          </p:cNvSpPr>
          <p:nvPr>
            <p:ph type="sldImg" idx="2"/>
          </p:nvPr>
        </p:nvSpPr>
        <p:spPr/>
      </p:sp>
      <p:sp>
        <p:nvSpPr>
          <p:cNvPr id="1048807"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77" name=""/>
        <p:cNvGrpSpPr/>
        <p:nvPr/>
      </p:nvGrpSpPr>
      <p:grpSpPr/>
      <p:sp>
        <p:nvSpPr>
          <p:cNvPr id="1048806" name="幻灯片图像占位符 1"/>
          <p:cNvSpPr>
            <a:spLocks noGrp="1"/>
          </p:cNvSpPr>
          <p:nvPr>
            <p:ph type="sldImg" idx="2"/>
          </p:nvPr>
        </p:nvSpPr>
        <p:spPr/>
      </p:sp>
      <p:sp>
        <p:nvSpPr>
          <p:cNvPr id="1048807"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77" name=""/>
        <p:cNvGrpSpPr/>
        <p:nvPr/>
      </p:nvGrpSpPr>
      <p:grpSpPr/>
      <p:sp>
        <p:nvSpPr>
          <p:cNvPr id="1048806" name="幻灯片图像占位符 1"/>
          <p:cNvSpPr>
            <a:spLocks noGrp="1"/>
          </p:cNvSpPr>
          <p:nvPr>
            <p:ph type="sldImg" idx="2"/>
          </p:nvPr>
        </p:nvSpPr>
        <p:spPr/>
      </p:sp>
      <p:sp>
        <p:nvSpPr>
          <p:cNvPr id="1048807" name="文本占位符 2"/>
          <p:cNvSpPr>
            <a:spLocks noGrp="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说明</a:t>
            </a:r>
            <a:r>
              <a:rPr lang="en-US" altLang="zh-CN">
                <a:sym typeface="+mn-ea"/>
              </a:rPr>
              <a:t> AI </a:t>
            </a:r>
            <a:r>
              <a:rPr lang="zh-CN" altLang="en-US">
                <a:sym typeface="+mn-ea"/>
              </a:rPr>
              <a:t>在科研中带来便利的同时，也引发了一系列学术不端问题。常见问题主要为</a:t>
            </a:r>
            <a:r>
              <a:rPr lang="en-US" altLang="zh-CN">
                <a:sym typeface="+mn-ea"/>
              </a:rPr>
              <a:t>......</a:t>
            </a:r>
            <a:endParaRPr lang="en-US" altLang="zh-CN">
              <a:sym typeface="+mn-ea"/>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强调负责任的科学研究对科技事业健康发展的重要性，分别介绍以下几个文件信息</a:t>
            </a:r>
            <a:r>
              <a:rPr lang="en-US" altLang="zh-CN"/>
              <a:t>......</a:t>
            </a:r>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9705" indent="-179705">
              <a:lnSpc>
                <a:spcPct val="150000"/>
              </a:lnSpc>
              <a:spcAft>
                <a:spcPts val="600"/>
              </a:spcAft>
              <a:buFont typeface="Arial" panose="020B0604020202020204" pitchFamily="34" charset="0"/>
              <a:buChar char="•"/>
              <a:defRPr/>
            </a:pPr>
            <a:r>
              <a:rPr lang="zh-CN" dirty="0">
                <a:latin typeface="微软雅黑" panose="020B0503020204020204" charset="-122"/>
                <a:ea typeface="微软雅黑" panose="020B0503020204020204" charset="-122"/>
                <a:sym typeface="+mn-ea"/>
              </a:rPr>
              <a:t>2003年，中国知网开始提供博硕士论文的全文数据库服务，这使得科研人员可以更加全面地了解中国的高等教育成果。2004年，中国知网进一步扩展了其资源类型，增加了会议论文、报纸、年鉴等数字化资源，为用户提供了更加丰富多样的学术资源。中国知网的发展不仅体现在资源的扩展和技术的提升上，还体现在其服务质量的提高上。为了更好地服务于用户，中国知网不断优化其检索系统，提高检索效率和准确率。它还提供了多种个性化的服务，如个人账户、在线客服等，使用户可以更加方便快捷地获取所需文献。总的来说，中国知网作为中国最大的学术文献数据库和知识服务平台，</a:t>
            </a:r>
            <a:r>
              <a:rPr lang="zh-CN" altLang="en-US" dirty="0"/>
              <a:t>已经成为了中国学术界的重要支柱。它的发展历程体现了中国学术界数字化转型的趋势，也反映了中国在数字化领域的快速发展。未来，随着技术的不断进步和用户需求的不断变化,中国知网还将继续发挥其重要作用，为全球范围内的科研人员提供更加全面、高效、准确的学术文献服务。</a:t>
            </a:r>
            <a:endParaRPr lang="zh-CN" altLang="en-US" dirty="0"/>
          </a:p>
        </p:txBody>
      </p:sp>
      <p:sp>
        <p:nvSpPr>
          <p:cNvPr id="4" name="灯片编号占位符 3"/>
          <p:cNvSpPr>
            <a:spLocks noGrp="1"/>
          </p:cNvSpPr>
          <p:nvPr>
            <p:ph type="sldNum" sz="quarter" idx="10"/>
          </p:nvPr>
        </p:nvSpPr>
        <p:spPr/>
        <p:txBody>
          <a:bodyPr/>
          <a:lstStyle/>
          <a:p>
            <a:fld id="{7E02C5E7-3DBA-4C42-BB4D-F9B1117E3634}"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如有疑问请联系课程开发人：朱蕾</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image" Target="../media/image9.png"/><Relationship Id="rId4" Type="http://schemas.openxmlformats.org/officeDocument/2006/relationships/image" Target="../media/image6.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9.png"/><Relationship Id="rId4" Type="http://schemas.openxmlformats.org/officeDocument/2006/relationships/image" Target="../media/image6.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image" Target="../media/image6.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image" Target="../media/image10.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5" Type="http://schemas.openxmlformats.org/officeDocument/2006/relationships/image" Target="../media/image6.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 name="图片 8" descr="底2"/>
          <p:cNvPicPr>
            <a:picLocks noChangeAspect="1"/>
          </p:cNvPicPr>
          <p:nvPr userDrawn="1"/>
        </p:nvPicPr>
        <p:blipFill>
          <a:blip r:embed="rId2"/>
          <a:srcRect t="9689"/>
          <a:stretch>
            <a:fillRect/>
          </a:stretch>
        </p:blipFill>
        <p:spPr>
          <a:xfrm>
            <a:off x="-20955" y="0"/>
            <a:ext cx="12212320" cy="6853555"/>
          </a:xfrm>
          <a:prstGeom prst="rect">
            <a:avLst/>
          </a:prstGeom>
        </p:spPr>
      </p:pic>
      <p:pic>
        <p:nvPicPr>
          <p:cNvPr id="11" name="图片 10" descr="7"/>
          <p:cNvPicPr>
            <a:picLocks noChangeAspect="1"/>
          </p:cNvPicPr>
          <p:nvPr userDrawn="1"/>
        </p:nvPicPr>
        <p:blipFill>
          <a:blip r:embed="rId3"/>
          <a:srcRect l="14604" t="23136" b="45527"/>
          <a:stretch>
            <a:fillRect/>
          </a:stretch>
        </p:blipFill>
        <p:spPr>
          <a:xfrm>
            <a:off x="-20955" y="5080"/>
            <a:ext cx="7169785" cy="6852920"/>
          </a:xfrm>
          <a:prstGeom prst="rect">
            <a:avLst/>
          </a:prstGeom>
        </p:spPr>
      </p:pic>
      <p:pic>
        <p:nvPicPr>
          <p:cNvPr id="12" name="图片 11" descr="多层圈"/>
          <p:cNvPicPr>
            <a:picLocks noChangeAspect="1"/>
          </p:cNvPicPr>
          <p:nvPr userDrawn="1"/>
        </p:nvPicPr>
        <p:blipFill>
          <a:blip r:embed="rId4"/>
          <a:stretch>
            <a:fillRect/>
          </a:stretch>
        </p:blipFill>
        <p:spPr>
          <a:xfrm>
            <a:off x="7599680" y="931545"/>
            <a:ext cx="4591685" cy="4591685"/>
          </a:xfrm>
          <a:prstGeom prst="rect">
            <a:avLst/>
          </a:prstGeom>
        </p:spPr>
      </p:pic>
      <p:pic>
        <p:nvPicPr>
          <p:cNvPr id="13" name="图片 12" descr="小知底座"/>
          <p:cNvPicPr>
            <a:picLocks noChangeAspect="1"/>
          </p:cNvPicPr>
          <p:nvPr userDrawn="1"/>
        </p:nvPicPr>
        <p:blipFill>
          <a:blip r:embed="rId5"/>
          <a:stretch>
            <a:fillRect/>
          </a:stretch>
        </p:blipFill>
        <p:spPr>
          <a:xfrm>
            <a:off x="9367520" y="5106035"/>
            <a:ext cx="1713230" cy="913130"/>
          </a:xfrm>
          <a:prstGeom prst="rect">
            <a:avLst/>
          </a:prstGeom>
        </p:spPr>
      </p:pic>
      <p:pic>
        <p:nvPicPr>
          <p:cNvPr id="14" name="图片 13" descr="小知"/>
          <p:cNvPicPr>
            <a:picLocks noChangeAspect="1"/>
          </p:cNvPicPr>
          <p:nvPr userDrawn="1"/>
        </p:nvPicPr>
        <p:blipFill>
          <a:blip r:embed="rId6"/>
          <a:stretch>
            <a:fillRect/>
          </a:stretch>
        </p:blipFill>
        <p:spPr>
          <a:xfrm>
            <a:off x="9540875" y="3331845"/>
            <a:ext cx="1430655" cy="2191385"/>
          </a:xfrm>
          <a:prstGeom prst="rect">
            <a:avLst/>
          </a:prstGeom>
        </p:spPr>
      </p:pic>
      <p:pic>
        <p:nvPicPr>
          <p:cNvPr id="15" name="图片 14" descr="2024中国知网logo-修改版"/>
          <p:cNvPicPr>
            <a:picLocks noChangeAspect="1"/>
          </p:cNvPicPr>
          <p:nvPr userDrawn="1"/>
        </p:nvPicPr>
        <p:blipFill>
          <a:blip r:embed="rId7"/>
          <a:stretch>
            <a:fillRect/>
          </a:stretch>
        </p:blipFill>
        <p:spPr>
          <a:xfrm>
            <a:off x="9886950" y="126365"/>
            <a:ext cx="2061845" cy="98044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24" name="图片 23" descr="底2"/>
          <p:cNvPicPr>
            <a:picLocks noChangeAspect="1"/>
          </p:cNvPicPr>
          <p:nvPr userDrawn="1"/>
        </p:nvPicPr>
        <p:blipFill>
          <a:blip r:embed="rId2"/>
          <a:srcRect t="9689"/>
          <a:stretch>
            <a:fillRect/>
          </a:stretch>
        </p:blipFill>
        <p:spPr>
          <a:xfrm flipH="1">
            <a:off x="-20955" y="0"/>
            <a:ext cx="12212320" cy="6853555"/>
          </a:xfrm>
          <a:prstGeom prst="rect">
            <a:avLst/>
          </a:prstGeom>
        </p:spPr>
      </p:pic>
      <p:pic>
        <p:nvPicPr>
          <p:cNvPr id="7" name="图片 6" descr="7"/>
          <p:cNvPicPr>
            <a:picLocks noChangeAspect="1"/>
          </p:cNvPicPr>
          <p:nvPr userDrawn="1"/>
        </p:nvPicPr>
        <p:blipFill>
          <a:blip r:embed="rId3"/>
          <a:srcRect l="14604" t="23136" b="45527"/>
          <a:stretch>
            <a:fillRect/>
          </a:stretch>
        </p:blipFill>
        <p:spPr>
          <a:xfrm flipH="1">
            <a:off x="5022215" y="5080"/>
            <a:ext cx="7169785" cy="6852920"/>
          </a:xfrm>
          <a:prstGeom prst="rect">
            <a:avLst/>
          </a:prstGeom>
        </p:spPr>
      </p:pic>
      <p:pic>
        <p:nvPicPr>
          <p:cNvPr id="28" name="图片 27" descr="多层圈"/>
          <p:cNvPicPr>
            <a:picLocks noChangeAspect="1"/>
          </p:cNvPicPr>
          <p:nvPr userDrawn="1"/>
        </p:nvPicPr>
        <p:blipFill>
          <a:blip r:embed="rId4"/>
          <a:stretch>
            <a:fillRect/>
          </a:stretch>
        </p:blipFill>
        <p:spPr>
          <a:xfrm>
            <a:off x="-20955" y="1208405"/>
            <a:ext cx="4591685" cy="4591685"/>
          </a:xfrm>
          <a:prstGeom prst="rect">
            <a:avLst/>
          </a:prstGeom>
        </p:spPr>
      </p:pic>
      <p:sp>
        <p:nvSpPr>
          <p:cNvPr id="8" name="文本框 7"/>
          <p:cNvSpPr txBox="1"/>
          <p:nvPr userDrawn="1"/>
        </p:nvSpPr>
        <p:spPr>
          <a:xfrm>
            <a:off x="995892" y="2233679"/>
            <a:ext cx="2904490" cy="1732915"/>
          </a:xfrm>
          <a:prstGeom prst="rect">
            <a:avLst/>
          </a:prstGeom>
          <a:noFill/>
        </p:spPr>
        <p:txBody>
          <a:bodyPr wrap="none" rtlCol="0" anchor="ctr" anchorCtr="0">
            <a:spAutoFit/>
          </a:bodyPr>
          <a:lstStyle/>
          <a:p>
            <a:pPr algn="ctr" defTabSz="1557655"/>
            <a:r>
              <a:rPr lang="zh-CN" altLang="en-US" sz="10665" b="1" dirty="0">
                <a:ln w="15875"/>
                <a:gradFill>
                  <a:gsLst>
                    <a:gs pos="0">
                      <a:srgbClr val="2449DB"/>
                    </a:gs>
                    <a:gs pos="100000">
                      <a:srgbClr val="2F99FF"/>
                    </a:gs>
                  </a:gsLst>
                  <a:lin ang="0" scaled="0"/>
                </a:gradFill>
                <a:effectLst/>
                <a:latin typeface="微软雅黑" panose="020B0503020204020204" charset="-122"/>
                <a:ea typeface="微软雅黑" panose="020B0503020204020204" charset="-122"/>
                <a:cs typeface="Times New Roman" panose="02020603050405020304" charset="0"/>
              </a:rPr>
              <a:t>目录</a:t>
            </a:r>
            <a:endParaRPr lang="zh-CN" altLang="en-US" sz="10665" b="1" dirty="0">
              <a:ln w="15875"/>
              <a:gradFill>
                <a:gsLst>
                  <a:gs pos="0">
                    <a:srgbClr val="2449DB"/>
                  </a:gs>
                  <a:gs pos="100000">
                    <a:srgbClr val="2F99FF"/>
                  </a:gs>
                </a:gsLst>
                <a:lin ang="0" scaled="0"/>
              </a:gradFill>
              <a:effectLst/>
              <a:latin typeface="微软雅黑" panose="020B0503020204020204" charset="-122"/>
              <a:ea typeface="微软雅黑" panose="020B0503020204020204" charset="-122"/>
              <a:cs typeface="Times New Roman" panose="02020603050405020304" charset="0"/>
            </a:endParaRPr>
          </a:p>
        </p:txBody>
      </p:sp>
      <p:sp>
        <p:nvSpPr>
          <p:cNvPr id="9" name="文本框 8"/>
          <p:cNvSpPr txBox="1"/>
          <p:nvPr userDrawn="1"/>
        </p:nvSpPr>
        <p:spPr>
          <a:xfrm>
            <a:off x="1168612" y="4003676"/>
            <a:ext cx="2705100" cy="645160"/>
          </a:xfrm>
          <a:prstGeom prst="rect">
            <a:avLst/>
          </a:prstGeom>
          <a:noFill/>
        </p:spPr>
        <p:txBody>
          <a:bodyPr wrap="none" rtlCol="0" anchor="ctr" anchorCtr="0">
            <a:spAutoFit/>
          </a:bodyPr>
          <a:lstStyle/>
          <a:p>
            <a:pPr algn="ctr" defTabSz="1557655"/>
            <a:r>
              <a:rPr lang="zh-CN" altLang="en-US" sz="3600" b="1" dirty="0">
                <a:ln w="15875"/>
                <a:gradFill>
                  <a:gsLst>
                    <a:gs pos="0">
                      <a:srgbClr val="2449DB"/>
                    </a:gs>
                    <a:gs pos="100000">
                      <a:srgbClr val="2F99FF"/>
                    </a:gs>
                  </a:gsLst>
                  <a:lin ang="0" scaled="0"/>
                </a:gradFill>
                <a:effectLst/>
                <a:latin typeface="微软雅黑" panose="020B0503020204020204" charset="-122"/>
                <a:ea typeface="微软雅黑" panose="020B0503020204020204" charset="-122"/>
                <a:cs typeface="Times New Roman" panose="02020603050405020304" charset="0"/>
              </a:rPr>
              <a:t>CONTENTS</a:t>
            </a:r>
            <a:endParaRPr lang="zh-CN" altLang="en-US" sz="3600" b="1">
              <a:solidFill>
                <a:schemeClr val="tx1">
                  <a:lumMod val="75000"/>
                  <a:lumOff val="25000"/>
                </a:schemeClr>
              </a:solidFill>
              <a:latin typeface="微软雅黑" panose="020B0503020204020204" charset="-122"/>
              <a:ea typeface="微软雅黑" panose="020B0503020204020204" charset="-122"/>
              <a:cs typeface="Times New Roman" panose="0202060305040502030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2" name="矩形 11"/>
          <p:cNvSpPr/>
          <p:nvPr userDrawn="1"/>
        </p:nvSpPr>
        <p:spPr>
          <a:xfrm>
            <a:off x="4445" y="1270"/>
            <a:ext cx="12188190" cy="6856095"/>
          </a:xfrm>
          <a:prstGeom prst="rect">
            <a:avLst/>
          </a:prstGeom>
          <a:solidFill>
            <a:srgbClr val="F2F9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8" name="图片 7" descr="3"/>
          <p:cNvPicPr>
            <a:picLocks noChangeAspect="1"/>
          </p:cNvPicPr>
          <p:nvPr userDrawn="1"/>
        </p:nvPicPr>
        <p:blipFill>
          <a:blip r:embed="rId2"/>
          <a:srcRect l="29101" t="35434"/>
          <a:stretch>
            <a:fillRect/>
          </a:stretch>
        </p:blipFill>
        <p:spPr>
          <a:xfrm>
            <a:off x="0" y="0"/>
            <a:ext cx="2329815" cy="2127885"/>
          </a:xfrm>
          <a:prstGeom prst="rect">
            <a:avLst/>
          </a:prstGeom>
        </p:spPr>
      </p:pic>
      <p:pic>
        <p:nvPicPr>
          <p:cNvPr id="9" name="图片 8" descr="3"/>
          <p:cNvPicPr>
            <a:picLocks noChangeAspect="1"/>
          </p:cNvPicPr>
          <p:nvPr userDrawn="1"/>
        </p:nvPicPr>
        <p:blipFill>
          <a:blip r:embed="rId2"/>
          <a:srcRect r="17634" b="46736"/>
          <a:stretch>
            <a:fillRect/>
          </a:stretch>
        </p:blipFill>
        <p:spPr>
          <a:xfrm>
            <a:off x="8261985" y="4308475"/>
            <a:ext cx="3930015" cy="2548890"/>
          </a:xfrm>
          <a:prstGeom prst="rect">
            <a:avLst/>
          </a:prstGeom>
        </p:spPr>
      </p:pic>
      <p:pic>
        <p:nvPicPr>
          <p:cNvPr id="10" name="图片 9" descr="3"/>
          <p:cNvPicPr>
            <a:picLocks noChangeAspect="1"/>
          </p:cNvPicPr>
          <p:nvPr userDrawn="1"/>
        </p:nvPicPr>
        <p:blipFill>
          <a:blip r:embed="rId2">
            <a:alphaModFix amt="50000"/>
          </a:blip>
          <a:srcRect l="15642" b="19270"/>
          <a:stretch>
            <a:fillRect/>
          </a:stretch>
        </p:blipFill>
        <p:spPr>
          <a:xfrm>
            <a:off x="4445" y="4625340"/>
            <a:ext cx="2325370" cy="2232025"/>
          </a:xfrm>
          <a:prstGeom prst="rect">
            <a:avLst/>
          </a:prstGeom>
        </p:spPr>
      </p:pic>
      <p:pic>
        <p:nvPicPr>
          <p:cNvPr id="11" name="图片 10" descr="4"/>
          <p:cNvPicPr>
            <a:picLocks noChangeAspect="1"/>
          </p:cNvPicPr>
          <p:nvPr userDrawn="1"/>
        </p:nvPicPr>
        <p:blipFill>
          <a:blip r:embed="rId3"/>
          <a:srcRect b="18702"/>
          <a:stretch>
            <a:fillRect/>
          </a:stretch>
        </p:blipFill>
        <p:spPr>
          <a:xfrm>
            <a:off x="0" y="3429000"/>
            <a:ext cx="2485390" cy="3428365"/>
          </a:xfrm>
          <a:prstGeom prst="rect">
            <a:avLst/>
          </a:prstGeom>
        </p:spPr>
      </p:pic>
      <p:pic>
        <p:nvPicPr>
          <p:cNvPr id="13" name="图片 12" descr="3"/>
          <p:cNvPicPr>
            <a:picLocks noChangeAspect="1"/>
          </p:cNvPicPr>
          <p:nvPr userDrawn="1"/>
        </p:nvPicPr>
        <p:blipFill>
          <a:blip r:embed="rId2">
            <a:alphaModFix amt="30000"/>
          </a:blip>
          <a:srcRect t="20551"/>
          <a:stretch>
            <a:fillRect/>
          </a:stretch>
        </p:blipFill>
        <p:spPr>
          <a:xfrm>
            <a:off x="5905500" y="1270"/>
            <a:ext cx="3653790" cy="291147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noFill/>
        <a:effectLst/>
      </p:bgPr>
    </p:bg>
    <p:spTree>
      <p:nvGrpSpPr>
        <p:cNvPr id="1" name=""/>
        <p:cNvGrpSpPr/>
        <p:nvPr/>
      </p:nvGrpSpPr>
      <p:grpSpPr>
        <a:xfrm>
          <a:off x="0" y="0"/>
          <a:ext cx="0" cy="0"/>
          <a:chOff x="0" y="0"/>
          <a:chExt cx="0" cy="0"/>
        </a:xfrm>
      </p:grpSpPr>
      <p:sp>
        <p:nvSpPr>
          <p:cNvPr id="10"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5"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pic>
        <p:nvPicPr>
          <p:cNvPr id="11" name="图片 10" descr="3"/>
          <p:cNvPicPr>
            <a:picLocks noChangeAspect="1"/>
          </p:cNvPicPr>
          <p:nvPr userDrawn="1"/>
        </p:nvPicPr>
        <p:blipFill>
          <a:blip r:embed="rId2">
            <a:alphaModFix amt="50000"/>
          </a:blip>
          <a:srcRect r="40423"/>
          <a:stretch>
            <a:fillRect/>
          </a:stretch>
        </p:blipFill>
        <p:spPr>
          <a:xfrm>
            <a:off x="10438130" y="1678940"/>
            <a:ext cx="1753870" cy="2952750"/>
          </a:xfrm>
          <a:prstGeom prst="rect">
            <a:avLst/>
          </a:prstGeom>
        </p:spPr>
      </p:pic>
      <p:pic>
        <p:nvPicPr>
          <p:cNvPr id="12" name="图片 11" descr="4"/>
          <p:cNvPicPr>
            <a:picLocks noChangeAspect="1"/>
          </p:cNvPicPr>
          <p:nvPr userDrawn="1"/>
        </p:nvPicPr>
        <p:blipFill>
          <a:blip r:embed="rId3">
            <a:alphaModFix amt="50000"/>
          </a:blip>
          <a:srcRect b="16829"/>
          <a:stretch>
            <a:fillRect/>
          </a:stretch>
        </p:blipFill>
        <p:spPr>
          <a:xfrm>
            <a:off x="0" y="3813810"/>
            <a:ext cx="2157095" cy="3044190"/>
          </a:xfrm>
          <a:prstGeom prst="rect">
            <a:avLst/>
          </a:prstGeom>
        </p:spPr>
      </p:pic>
      <p:pic>
        <p:nvPicPr>
          <p:cNvPr id="20" name="图片 19" descr="2024中国知网logo-修改版"/>
          <p:cNvPicPr>
            <a:picLocks noChangeAspect="1"/>
          </p:cNvPicPr>
          <p:nvPr userDrawn="1"/>
        </p:nvPicPr>
        <p:blipFill>
          <a:blip r:embed="rId4"/>
          <a:srcRect t="10212" b="28581"/>
          <a:stretch>
            <a:fillRect/>
          </a:stretch>
        </p:blipFill>
        <p:spPr>
          <a:xfrm>
            <a:off x="10609580" y="151765"/>
            <a:ext cx="1362710" cy="396240"/>
          </a:xfrm>
          <a:prstGeom prst="rect">
            <a:avLst/>
          </a:prstGeom>
        </p:spPr>
      </p:pic>
      <p:sp>
        <p:nvSpPr>
          <p:cNvPr id="2" name="文本占位符 1"/>
          <p:cNvSpPr>
            <a:spLocks noGrp="1"/>
          </p:cNvSpPr>
          <p:nvPr>
            <p:ph type="body" idx="11"/>
          </p:nvPr>
        </p:nvSpPr>
        <p:spPr>
          <a:xfrm>
            <a:off x="983615" y="326390"/>
            <a:ext cx="8961755" cy="490220"/>
          </a:xfrm>
          <a:prstGeom prst="rect">
            <a:avLst/>
          </a:prstGeom>
        </p:spPr>
        <p:txBody>
          <a:bodyPr anchor="ctr" anchorCtr="0"/>
          <a:lstStyle>
            <a:lvl1pPr marL="0" indent="0">
              <a:buNone/>
              <a:defRPr b="1">
                <a:latin typeface="微软雅黑" panose="020B0503020204020204" charset="-122"/>
                <a:ea typeface="微软雅黑" panose="020B0503020204020204" charset="-122"/>
              </a:defRPr>
            </a:lvl1pPr>
          </a:lstStyle>
          <a:p>
            <a:pPr lvl="0"/>
            <a:r>
              <a:rPr lang="zh-CN" altLang="en-US">
                <a:sym typeface="+mn-ea"/>
              </a:rPr>
              <a:t>单击此处编辑母版文本样式</a:t>
            </a:r>
            <a:endParaRPr lang="zh-CN" altLang="en-US" smtClean="0"/>
          </a:p>
        </p:txBody>
      </p:sp>
      <p:pic>
        <p:nvPicPr>
          <p:cNvPr id="19" name="图片 18" descr="规范立己 诚信铸就"/>
          <p:cNvPicPr>
            <a:picLocks noChangeAspect="1"/>
          </p:cNvPicPr>
          <p:nvPr userDrawn="1"/>
        </p:nvPicPr>
        <p:blipFill>
          <a:blip r:embed="rId5">
            <a:alphaModFix amt="10000"/>
          </a:blip>
          <a:stretch>
            <a:fillRect/>
          </a:stretch>
        </p:blipFill>
        <p:spPr>
          <a:xfrm>
            <a:off x="7689850" y="6388735"/>
            <a:ext cx="4443095" cy="46926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1_竖排标题与文本">
    <p:bg>
      <p:bgPr>
        <a:noFill/>
        <a:effectLst/>
      </p:bgPr>
    </p:bg>
    <p:spTree>
      <p:nvGrpSpPr>
        <p:cNvPr id="1" name=""/>
        <p:cNvGrpSpPr/>
        <p:nvPr/>
      </p:nvGrpSpPr>
      <p:grpSpPr>
        <a:xfrm>
          <a:off x="0" y="0"/>
          <a:ext cx="0" cy="0"/>
          <a:chOff x="0" y="0"/>
          <a:chExt cx="0" cy="0"/>
        </a:xfrm>
      </p:grpSpPr>
      <p:pic>
        <p:nvPicPr>
          <p:cNvPr id="11" name="图片 10" descr="3"/>
          <p:cNvPicPr>
            <a:picLocks noChangeAspect="1"/>
          </p:cNvPicPr>
          <p:nvPr userDrawn="1"/>
        </p:nvPicPr>
        <p:blipFill>
          <a:blip r:embed="rId2">
            <a:alphaModFix amt="50000"/>
          </a:blip>
          <a:srcRect r="40423"/>
          <a:stretch>
            <a:fillRect/>
          </a:stretch>
        </p:blipFill>
        <p:spPr>
          <a:xfrm>
            <a:off x="10438130" y="1678940"/>
            <a:ext cx="1753870" cy="2952750"/>
          </a:xfrm>
          <a:prstGeom prst="rect">
            <a:avLst/>
          </a:prstGeom>
        </p:spPr>
      </p:pic>
      <p:pic>
        <p:nvPicPr>
          <p:cNvPr id="12" name="图片 11" descr="4"/>
          <p:cNvPicPr>
            <a:picLocks noChangeAspect="1"/>
          </p:cNvPicPr>
          <p:nvPr userDrawn="1"/>
        </p:nvPicPr>
        <p:blipFill>
          <a:blip r:embed="rId3">
            <a:alphaModFix amt="50000"/>
          </a:blip>
          <a:srcRect b="16829"/>
          <a:stretch>
            <a:fillRect/>
          </a:stretch>
        </p:blipFill>
        <p:spPr>
          <a:xfrm>
            <a:off x="0" y="3813810"/>
            <a:ext cx="2157095" cy="3044190"/>
          </a:xfrm>
          <a:prstGeom prst="rect">
            <a:avLst/>
          </a:prstGeom>
        </p:spPr>
      </p:pic>
      <p:pic>
        <p:nvPicPr>
          <p:cNvPr id="17" name="图片 16" descr="2024中国知网logo-修改版"/>
          <p:cNvPicPr>
            <a:picLocks noChangeAspect="1"/>
          </p:cNvPicPr>
          <p:nvPr userDrawn="1"/>
        </p:nvPicPr>
        <p:blipFill>
          <a:blip r:embed="rId4"/>
          <a:srcRect t="10212" b="28581"/>
          <a:stretch>
            <a:fillRect/>
          </a:stretch>
        </p:blipFill>
        <p:spPr>
          <a:xfrm>
            <a:off x="10609580" y="151765"/>
            <a:ext cx="1362710" cy="396240"/>
          </a:xfrm>
          <a:prstGeom prst="rect">
            <a:avLst/>
          </a:prstGeom>
        </p:spPr>
      </p:pic>
      <p:pic>
        <p:nvPicPr>
          <p:cNvPr id="19" name="图片 18" descr="规范立己 诚信铸就"/>
          <p:cNvPicPr>
            <a:picLocks noChangeAspect="1"/>
          </p:cNvPicPr>
          <p:nvPr userDrawn="1"/>
        </p:nvPicPr>
        <p:blipFill>
          <a:blip r:embed="rId5">
            <a:alphaModFix amt="10000"/>
          </a:blip>
          <a:stretch>
            <a:fillRect/>
          </a:stretch>
        </p:blipFill>
        <p:spPr>
          <a:xfrm>
            <a:off x="7309485" y="6348730"/>
            <a:ext cx="4823460" cy="5092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6" name="图片 15" descr="底2"/>
          <p:cNvPicPr>
            <a:picLocks noChangeAspect="1"/>
          </p:cNvPicPr>
          <p:nvPr userDrawn="1"/>
        </p:nvPicPr>
        <p:blipFill>
          <a:blip r:embed="rId2"/>
          <a:srcRect t="9689"/>
          <a:stretch>
            <a:fillRect/>
          </a:stretch>
        </p:blipFill>
        <p:spPr>
          <a:xfrm>
            <a:off x="-20955" y="0"/>
            <a:ext cx="12212320" cy="6853555"/>
          </a:xfrm>
          <a:prstGeom prst="rect">
            <a:avLst/>
          </a:prstGeom>
        </p:spPr>
      </p:pic>
      <p:pic>
        <p:nvPicPr>
          <p:cNvPr id="17" name="图片 16" descr="7"/>
          <p:cNvPicPr>
            <a:picLocks noChangeAspect="1"/>
          </p:cNvPicPr>
          <p:nvPr userDrawn="1"/>
        </p:nvPicPr>
        <p:blipFill>
          <a:blip r:embed="rId3"/>
          <a:srcRect l="14604" t="23136" b="45527"/>
          <a:stretch>
            <a:fillRect/>
          </a:stretch>
        </p:blipFill>
        <p:spPr>
          <a:xfrm>
            <a:off x="-20955" y="5080"/>
            <a:ext cx="7169785" cy="6852920"/>
          </a:xfrm>
          <a:prstGeom prst="rect">
            <a:avLst/>
          </a:prstGeom>
        </p:spPr>
      </p:pic>
      <p:pic>
        <p:nvPicPr>
          <p:cNvPr id="19" name="图片 18" descr="2024中国知网logo-修改版"/>
          <p:cNvPicPr>
            <a:picLocks noChangeAspect="1"/>
          </p:cNvPicPr>
          <p:nvPr userDrawn="1"/>
        </p:nvPicPr>
        <p:blipFill>
          <a:blip r:embed="rId4"/>
          <a:stretch>
            <a:fillRect/>
          </a:stretch>
        </p:blipFill>
        <p:spPr>
          <a:xfrm>
            <a:off x="10300335" y="104775"/>
            <a:ext cx="1577975" cy="749935"/>
          </a:xfrm>
          <a:prstGeom prst="rect">
            <a:avLst/>
          </a:prstGeom>
        </p:spPr>
      </p:pic>
      <p:pic>
        <p:nvPicPr>
          <p:cNvPr id="20" name="图片 19" descr="多层圈"/>
          <p:cNvPicPr>
            <a:picLocks noChangeAspect="1"/>
          </p:cNvPicPr>
          <p:nvPr userDrawn="1"/>
        </p:nvPicPr>
        <p:blipFill>
          <a:blip r:embed="rId5"/>
          <a:stretch>
            <a:fillRect/>
          </a:stretch>
        </p:blipFill>
        <p:spPr>
          <a:xfrm>
            <a:off x="7599680" y="931545"/>
            <a:ext cx="4591685" cy="4591685"/>
          </a:xfrm>
          <a:prstGeom prst="rect">
            <a:avLst/>
          </a:prstGeom>
        </p:spPr>
      </p:pic>
      <p:sp>
        <p:nvSpPr>
          <p:cNvPr id="21" name="任意多边形 20"/>
          <p:cNvSpPr/>
          <p:nvPr userDrawn="1"/>
        </p:nvSpPr>
        <p:spPr>
          <a:xfrm>
            <a:off x="6957723" y="5231668"/>
            <a:ext cx="5246342" cy="1626332"/>
          </a:xfrm>
          <a:custGeom>
            <a:avLst/>
            <a:gdLst/>
            <a:ahLst/>
            <a:cxnLst>
              <a:cxn ang="3">
                <a:pos x="hc" y="t"/>
              </a:cxn>
              <a:cxn ang="cd2">
                <a:pos x="l" y="vc"/>
              </a:cxn>
              <a:cxn ang="cd4">
                <a:pos x="hc" y="b"/>
              </a:cxn>
              <a:cxn ang="0">
                <a:pos x="r" y="vc"/>
              </a:cxn>
            </a:cxnLst>
            <a:rect l="l" t="t" r="r" b="b"/>
            <a:pathLst>
              <a:path w="8274" h="2561">
                <a:moveTo>
                  <a:pt x="4" y="2494"/>
                </a:moveTo>
                <a:lnTo>
                  <a:pt x="0" y="2466"/>
                </a:lnTo>
                <a:lnTo>
                  <a:pt x="0" y="2436"/>
                </a:lnTo>
                <a:cubicBezTo>
                  <a:pt x="-317" y="1582"/>
                  <a:pt x="5539" y="3"/>
                  <a:pt x="8262" y="0"/>
                </a:cubicBezTo>
                <a:lnTo>
                  <a:pt x="8262" y="1830"/>
                </a:lnTo>
                <a:cubicBezTo>
                  <a:pt x="7576" y="2085"/>
                  <a:pt x="6010" y="2459"/>
                  <a:pt x="5427" y="2561"/>
                </a:cubicBezTo>
                <a:lnTo>
                  <a:pt x="28" y="2561"/>
                </a:lnTo>
                <a:lnTo>
                  <a:pt x="22" y="2549"/>
                </a:lnTo>
                <a:lnTo>
                  <a:pt x="11" y="2522"/>
                </a:lnTo>
                <a:lnTo>
                  <a:pt x="4" y="2494"/>
                </a:lnTo>
                <a:close/>
              </a:path>
            </a:pathLst>
          </a:custGeom>
          <a:solidFill>
            <a:srgbClr val="F2F9FF"/>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内页">
    <p:spTree>
      <p:nvGrpSpPr>
        <p:cNvPr id="1" name=""/>
        <p:cNvGrpSpPr/>
        <p:nvPr/>
      </p:nvGrpSpPr>
      <p:grpSpPr>
        <a:xfrm>
          <a:off x="0" y="0"/>
          <a:ext cx="0" cy="0"/>
          <a:chOff x="0" y="0"/>
          <a:chExt cx="0" cy="0"/>
        </a:xfrm>
      </p:grpSpPr>
      <p:pic>
        <p:nvPicPr>
          <p:cNvPr id="4" name="图片 3" descr="3"/>
          <p:cNvPicPr>
            <a:picLocks noChangeAspect="1"/>
          </p:cNvPicPr>
          <p:nvPr userDrawn="1"/>
        </p:nvPicPr>
        <p:blipFill>
          <a:blip r:embed="rId2">
            <a:alphaModFix amt="50000"/>
          </a:blip>
          <a:srcRect r="40423"/>
          <a:stretch>
            <a:fillRect/>
          </a:stretch>
        </p:blipFill>
        <p:spPr>
          <a:xfrm>
            <a:off x="10438130" y="1678940"/>
            <a:ext cx="1753870" cy="2952750"/>
          </a:xfrm>
          <a:prstGeom prst="rect">
            <a:avLst/>
          </a:prstGeom>
        </p:spPr>
      </p:pic>
      <p:pic>
        <p:nvPicPr>
          <p:cNvPr id="5" name="图片 4" descr="4"/>
          <p:cNvPicPr>
            <a:picLocks noChangeAspect="1"/>
          </p:cNvPicPr>
          <p:nvPr userDrawn="1"/>
        </p:nvPicPr>
        <p:blipFill>
          <a:blip r:embed="rId3">
            <a:alphaModFix amt="50000"/>
          </a:blip>
          <a:srcRect b="16829"/>
          <a:stretch>
            <a:fillRect/>
          </a:stretch>
        </p:blipFill>
        <p:spPr>
          <a:xfrm>
            <a:off x="0" y="3813810"/>
            <a:ext cx="2157095" cy="3044190"/>
          </a:xfrm>
          <a:prstGeom prst="rect">
            <a:avLst/>
          </a:prstGeom>
        </p:spPr>
      </p:pic>
      <p:pic>
        <p:nvPicPr>
          <p:cNvPr id="33" name="图片 32" descr="2024中国知网logo-修改版"/>
          <p:cNvPicPr>
            <a:picLocks noChangeAspect="1"/>
          </p:cNvPicPr>
          <p:nvPr userDrawn="1"/>
        </p:nvPicPr>
        <p:blipFill>
          <a:blip r:embed="rId4"/>
          <a:stretch>
            <a:fillRect/>
          </a:stretch>
        </p:blipFill>
        <p:spPr>
          <a:xfrm>
            <a:off x="10880725" y="161925"/>
            <a:ext cx="1101725" cy="523875"/>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
        <p:nvSpPr>
          <p:cNvPr id="14"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sp>
        <p:nvSpPr>
          <p:cNvPr id="15"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pic>
        <p:nvPicPr>
          <p:cNvPr id="4" name="图片 3" descr="3"/>
          <p:cNvPicPr>
            <a:picLocks noChangeAspect="1"/>
          </p:cNvPicPr>
          <p:nvPr userDrawn="1"/>
        </p:nvPicPr>
        <p:blipFill>
          <a:blip r:embed="rId2">
            <a:alphaModFix amt="50000"/>
          </a:blip>
          <a:srcRect r="40423"/>
          <a:stretch>
            <a:fillRect/>
          </a:stretch>
        </p:blipFill>
        <p:spPr>
          <a:xfrm>
            <a:off x="10438130" y="1678940"/>
            <a:ext cx="1753870" cy="2952750"/>
          </a:xfrm>
          <a:prstGeom prst="rect">
            <a:avLst/>
          </a:prstGeom>
        </p:spPr>
      </p:pic>
      <p:pic>
        <p:nvPicPr>
          <p:cNvPr id="5" name="图片 4" descr="4"/>
          <p:cNvPicPr>
            <a:picLocks noChangeAspect="1"/>
          </p:cNvPicPr>
          <p:nvPr userDrawn="1"/>
        </p:nvPicPr>
        <p:blipFill>
          <a:blip r:embed="rId3">
            <a:alphaModFix amt="50000"/>
          </a:blip>
          <a:srcRect b="16829"/>
          <a:stretch>
            <a:fillRect/>
          </a:stretch>
        </p:blipFill>
        <p:spPr>
          <a:xfrm>
            <a:off x="0" y="3813810"/>
            <a:ext cx="2157095" cy="3044190"/>
          </a:xfrm>
          <a:prstGeom prst="rect">
            <a:avLst/>
          </a:prstGeom>
        </p:spPr>
      </p:pic>
      <p:sp>
        <p:nvSpPr>
          <p:cNvPr id="3" name="内容占位符 2"/>
          <p:cNvSpPr>
            <a:spLocks noGrp="1"/>
          </p:cNvSpPr>
          <p:nvPr>
            <p:ph idx="10"/>
          </p:nvPr>
        </p:nvSpPr>
        <p:spPr>
          <a:xfrm>
            <a:off x="1141730" y="239395"/>
            <a:ext cx="8944610" cy="516255"/>
          </a:xfrm>
        </p:spPr>
        <p:txBody>
          <a:bodyPr>
            <a:noAutofit/>
          </a:bodyPr>
          <a:lstStyle>
            <a:lvl1pPr marL="0" indent="0">
              <a:buNone/>
              <a:defRPr sz="2400" b="1">
                <a:solidFill>
                  <a:schemeClr val="tx1"/>
                </a:solidFill>
                <a:latin typeface="微软雅黑" panose="020B0503020204020204" charset="-122"/>
                <a:ea typeface="微软雅黑" panose="020B0503020204020204" charset="-122"/>
              </a:defRPr>
            </a:lvl1pPr>
            <a:lvl2pPr marL="457200" indent="0">
              <a:buNone/>
              <a:defRPr/>
            </a:lvl2pPr>
          </a:lstStyle>
          <a:p>
            <a:pPr lvl="0"/>
            <a:r>
              <a:rPr lang="zh-CN" altLang="en-US" smtClean="0"/>
              <a:t>单击此处编辑母版文本样式</a:t>
            </a:r>
            <a:endParaRPr lang="zh-CN" altLang="en-US" smtClean="0"/>
          </a:p>
        </p:txBody>
      </p:sp>
      <p:pic>
        <p:nvPicPr>
          <p:cNvPr id="33" name="图片 32" descr="2024中国知网logo-修改版"/>
          <p:cNvPicPr>
            <a:picLocks noChangeAspect="1"/>
          </p:cNvPicPr>
          <p:nvPr userDrawn="1"/>
        </p:nvPicPr>
        <p:blipFill>
          <a:blip r:embed="rId4"/>
          <a:stretch>
            <a:fillRect/>
          </a:stretch>
        </p:blipFill>
        <p:spPr>
          <a:xfrm>
            <a:off x="10880725" y="161925"/>
            <a:ext cx="1101725" cy="523875"/>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190D3642-1BA2-4DA0-927C-83DBE3892C64}" type="datetimeFigureOut">
              <a:rPr lang="zh-CN" altLang="en-US" smtClean="0"/>
            </a:fld>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93EEB2C5-E121-49C8-98D1-1ED9C60F39F5}" type="slidenum">
              <a:rPr lang="zh-CN" altLang="en-US" smtClean="0"/>
            </a:fld>
            <a:endParaRPr lang="zh-CN" altLang="en-US"/>
          </a:p>
        </p:txBody>
      </p:sp>
      <p:sp>
        <p:nvSpPr>
          <p:cNvPr id="14"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sp>
        <p:nvSpPr>
          <p:cNvPr id="3"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spTree>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
        <p:nvSpPr>
          <p:cNvPr id="9"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1"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pic>
        <p:nvPicPr>
          <p:cNvPr id="19" name="图片 18" descr="规范立己 诚信铸就"/>
          <p:cNvPicPr>
            <a:picLocks noChangeAspect="1"/>
          </p:cNvPicPr>
          <p:nvPr userDrawn="1"/>
        </p:nvPicPr>
        <p:blipFill>
          <a:blip r:embed="rId2">
            <a:alphaModFix amt="10000"/>
          </a:blip>
          <a:stretch>
            <a:fillRect/>
          </a:stretch>
        </p:blipFill>
        <p:spPr>
          <a:xfrm>
            <a:off x="7134225" y="6330315"/>
            <a:ext cx="4998720" cy="52768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标题和内容">
    <p:bg>
      <p:bgPr>
        <a:noFill/>
        <a:effectLst/>
      </p:bgPr>
    </p:bg>
    <p:spTree>
      <p:nvGrpSpPr>
        <p:cNvPr id="1" name=""/>
        <p:cNvGrpSpPr/>
        <p:nvPr/>
      </p:nvGrpSpPr>
      <p:grpSpPr>
        <a:xfrm>
          <a:off x="0" y="0"/>
          <a:ext cx="0" cy="0"/>
          <a:chOff x="0" y="0"/>
          <a:chExt cx="0" cy="0"/>
        </a:xfrm>
      </p:grpSpPr>
      <p:sp>
        <p:nvSpPr>
          <p:cNvPr id="14"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2"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28"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
        <p:nvSpPr>
          <p:cNvPr id="14"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2"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无标题">
    <p:spTree>
      <p:nvGrpSpPr>
        <p:cNvPr id="1" name=""/>
        <p:cNvGrpSpPr/>
        <p:nvPr/>
      </p:nvGrpSpPr>
      <p:grpSpPr>
        <a:xfrm>
          <a:off x="0" y="0"/>
          <a:ext cx="0" cy="0"/>
          <a:chOff x="0" y="0"/>
          <a:chExt cx="0" cy="0"/>
        </a:xfrm>
      </p:grpSpPr>
      <p:pic>
        <p:nvPicPr>
          <p:cNvPr id="33" name="图片 32" descr="2024中国知网logo-修改版"/>
          <p:cNvPicPr>
            <a:picLocks noChangeAspect="1"/>
          </p:cNvPicPr>
          <p:nvPr userDrawn="1"/>
        </p:nvPicPr>
        <p:blipFill>
          <a:blip r:embed="rId2"/>
          <a:stretch>
            <a:fillRect/>
          </a:stretch>
        </p:blipFill>
        <p:spPr>
          <a:xfrm>
            <a:off x="10880725" y="161925"/>
            <a:ext cx="1101725" cy="523875"/>
          </a:xfrm>
          <a:prstGeom prst="rect">
            <a:avLst/>
          </a:prstGeom>
        </p:spPr>
      </p:pic>
      <p:pic>
        <p:nvPicPr>
          <p:cNvPr id="2" name="图片 1" descr="开学季"/>
          <p:cNvPicPr>
            <a:picLocks noChangeAspect="1"/>
          </p:cNvPicPr>
          <p:nvPr userDrawn="1"/>
        </p:nvPicPr>
        <p:blipFill>
          <a:blip r:embed="rId3">
            <a:alphaModFix amt="90000"/>
          </a:blip>
          <a:srcRect r="2757" b="11158"/>
          <a:stretch>
            <a:fillRect/>
          </a:stretch>
        </p:blipFill>
        <p:spPr>
          <a:xfrm>
            <a:off x="7153275" y="6327140"/>
            <a:ext cx="5038725" cy="53086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 name="图片 8" descr="底2"/>
          <p:cNvPicPr>
            <a:picLocks noChangeAspect="1"/>
          </p:cNvPicPr>
          <p:nvPr userDrawn="1"/>
        </p:nvPicPr>
        <p:blipFill>
          <a:blip r:embed="rId2"/>
          <a:srcRect t="9689"/>
          <a:stretch>
            <a:fillRect/>
          </a:stretch>
        </p:blipFill>
        <p:spPr>
          <a:xfrm>
            <a:off x="-20955" y="0"/>
            <a:ext cx="12212320" cy="6853555"/>
          </a:xfrm>
          <a:prstGeom prst="rect">
            <a:avLst/>
          </a:prstGeom>
        </p:spPr>
      </p:pic>
      <p:pic>
        <p:nvPicPr>
          <p:cNvPr id="11" name="图片 10" descr="7"/>
          <p:cNvPicPr>
            <a:picLocks noChangeAspect="1"/>
          </p:cNvPicPr>
          <p:nvPr userDrawn="1"/>
        </p:nvPicPr>
        <p:blipFill>
          <a:blip r:embed="rId3"/>
          <a:srcRect l="14604" t="23136" b="45527"/>
          <a:stretch>
            <a:fillRect/>
          </a:stretch>
        </p:blipFill>
        <p:spPr>
          <a:xfrm>
            <a:off x="-20955" y="5080"/>
            <a:ext cx="7169785" cy="6852920"/>
          </a:xfrm>
          <a:prstGeom prst="rect">
            <a:avLst/>
          </a:prstGeom>
        </p:spPr>
      </p:pic>
      <p:pic>
        <p:nvPicPr>
          <p:cNvPr id="12" name="图片 11" descr="多层圈"/>
          <p:cNvPicPr>
            <a:picLocks noChangeAspect="1"/>
          </p:cNvPicPr>
          <p:nvPr userDrawn="1"/>
        </p:nvPicPr>
        <p:blipFill>
          <a:blip r:embed="rId4"/>
          <a:stretch>
            <a:fillRect/>
          </a:stretch>
        </p:blipFill>
        <p:spPr>
          <a:xfrm>
            <a:off x="7599680" y="931545"/>
            <a:ext cx="4591685" cy="4591685"/>
          </a:xfrm>
          <a:prstGeom prst="rect">
            <a:avLst/>
          </a:prstGeom>
        </p:spPr>
      </p:pic>
      <p:pic>
        <p:nvPicPr>
          <p:cNvPr id="13" name="图片 12" descr="小知底座"/>
          <p:cNvPicPr>
            <a:picLocks noChangeAspect="1"/>
          </p:cNvPicPr>
          <p:nvPr userDrawn="1"/>
        </p:nvPicPr>
        <p:blipFill>
          <a:blip r:embed="rId5"/>
          <a:stretch>
            <a:fillRect/>
          </a:stretch>
        </p:blipFill>
        <p:spPr>
          <a:xfrm>
            <a:off x="9367520" y="5106035"/>
            <a:ext cx="1713230" cy="913130"/>
          </a:xfrm>
          <a:prstGeom prst="rect">
            <a:avLst/>
          </a:prstGeom>
        </p:spPr>
      </p:pic>
      <p:pic>
        <p:nvPicPr>
          <p:cNvPr id="14" name="图片 13" descr="小知"/>
          <p:cNvPicPr>
            <a:picLocks noChangeAspect="1"/>
          </p:cNvPicPr>
          <p:nvPr userDrawn="1"/>
        </p:nvPicPr>
        <p:blipFill>
          <a:blip r:embed="rId6"/>
          <a:stretch>
            <a:fillRect/>
          </a:stretch>
        </p:blipFill>
        <p:spPr>
          <a:xfrm>
            <a:off x="9540875" y="3331845"/>
            <a:ext cx="1430655" cy="2191385"/>
          </a:xfrm>
          <a:prstGeom prst="rect">
            <a:avLst/>
          </a:prstGeom>
        </p:spPr>
      </p:pic>
      <p:pic>
        <p:nvPicPr>
          <p:cNvPr id="15" name="图片 14" descr="2024中国知网logo-修改版"/>
          <p:cNvPicPr>
            <a:picLocks noChangeAspect="1"/>
          </p:cNvPicPr>
          <p:nvPr userDrawn="1"/>
        </p:nvPicPr>
        <p:blipFill>
          <a:blip r:embed="rId7"/>
          <a:stretch>
            <a:fillRect/>
          </a:stretch>
        </p:blipFill>
        <p:spPr>
          <a:xfrm>
            <a:off x="9886950" y="126365"/>
            <a:ext cx="2061845" cy="980440"/>
          </a:xfrm>
          <a:prstGeom prst="rect">
            <a:avLst/>
          </a:prstGeom>
        </p:spPr>
      </p:pic>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descr="底2"/>
          <p:cNvPicPr>
            <a:picLocks noChangeAspect="1"/>
          </p:cNvPicPr>
          <p:nvPr userDrawn="1"/>
        </p:nvPicPr>
        <p:blipFill>
          <a:blip r:embed="rId2"/>
          <a:srcRect t="9689"/>
          <a:stretch>
            <a:fillRect/>
          </a:stretch>
        </p:blipFill>
        <p:spPr>
          <a:xfrm flipH="1">
            <a:off x="-20955" y="0"/>
            <a:ext cx="12212320" cy="6853555"/>
          </a:xfrm>
          <a:prstGeom prst="rect">
            <a:avLst/>
          </a:prstGeom>
        </p:spPr>
      </p:pic>
      <p:pic>
        <p:nvPicPr>
          <p:cNvPr id="10" name="图片 9" descr="7"/>
          <p:cNvPicPr>
            <a:picLocks noChangeAspect="1"/>
          </p:cNvPicPr>
          <p:nvPr userDrawn="1"/>
        </p:nvPicPr>
        <p:blipFill>
          <a:blip r:embed="rId3"/>
          <a:srcRect l="14604" t="23136" b="45527"/>
          <a:stretch>
            <a:fillRect/>
          </a:stretch>
        </p:blipFill>
        <p:spPr>
          <a:xfrm flipH="1">
            <a:off x="5022215" y="5080"/>
            <a:ext cx="7169785" cy="6852920"/>
          </a:xfrm>
          <a:prstGeom prst="rect">
            <a:avLst/>
          </a:prstGeom>
        </p:spPr>
      </p:pic>
      <p:pic>
        <p:nvPicPr>
          <p:cNvPr id="11" name="图片 10" descr="多层圈"/>
          <p:cNvPicPr>
            <a:picLocks noChangeAspect="1"/>
          </p:cNvPicPr>
          <p:nvPr userDrawn="1"/>
        </p:nvPicPr>
        <p:blipFill>
          <a:blip r:embed="rId4"/>
          <a:stretch>
            <a:fillRect/>
          </a:stretch>
        </p:blipFill>
        <p:spPr>
          <a:xfrm>
            <a:off x="-20955" y="1208405"/>
            <a:ext cx="4591685" cy="4591685"/>
          </a:xfrm>
          <a:prstGeom prst="rect">
            <a:avLst/>
          </a:prstGeom>
        </p:spPr>
      </p:pic>
      <p:sp>
        <p:nvSpPr>
          <p:cNvPr id="12" name="文本框 11"/>
          <p:cNvSpPr txBox="1"/>
          <p:nvPr userDrawn="1"/>
        </p:nvSpPr>
        <p:spPr>
          <a:xfrm>
            <a:off x="995892" y="2233679"/>
            <a:ext cx="2904490" cy="1732915"/>
          </a:xfrm>
          <a:prstGeom prst="rect">
            <a:avLst/>
          </a:prstGeom>
          <a:noFill/>
        </p:spPr>
        <p:txBody>
          <a:bodyPr wrap="none" rtlCol="0" anchor="ctr" anchorCtr="0">
            <a:spAutoFit/>
          </a:bodyPr>
          <a:lstStyle/>
          <a:p>
            <a:pPr algn="ctr" defTabSz="1557655"/>
            <a:r>
              <a:rPr lang="zh-CN" altLang="en-US" sz="10665" b="1" dirty="0">
                <a:ln w="15875"/>
                <a:gradFill>
                  <a:gsLst>
                    <a:gs pos="0">
                      <a:srgbClr val="2449DB"/>
                    </a:gs>
                    <a:gs pos="100000">
                      <a:srgbClr val="2F99FF"/>
                    </a:gs>
                  </a:gsLst>
                  <a:lin ang="0" scaled="0"/>
                </a:gradFill>
                <a:effectLst/>
                <a:latin typeface="微软雅黑" panose="020B0503020204020204" charset="-122"/>
                <a:ea typeface="微软雅黑" panose="020B0503020204020204" charset="-122"/>
                <a:cs typeface="Times New Roman" panose="02020603050405020304" charset="0"/>
              </a:rPr>
              <a:t>目录</a:t>
            </a:r>
            <a:endParaRPr lang="zh-CN" altLang="en-US" sz="10665" b="1" dirty="0">
              <a:ln w="15875"/>
              <a:gradFill>
                <a:gsLst>
                  <a:gs pos="0">
                    <a:srgbClr val="2449DB"/>
                  </a:gs>
                  <a:gs pos="100000">
                    <a:srgbClr val="2F99FF"/>
                  </a:gs>
                </a:gsLst>
                <a:lin ang="0" scaled="0"/>
              </a:gradFill>
              <a:effectLst/>
              <a:latin typeface="微软雅黑" panose="020B0503020204020204" charset="-122"/>
              <a:ea typeface="微软雅黑" panose="020B0503020204020204" charset="-122"/>
              <a:cs typeface="Times New Roman" panose="02020603050405020304" charset="0"/>
            </a:endParaRPr>
          </a:p>
        </p:txBody>
      </p:sp>
      <p:sp>
        <p:nvSpPr>
          <p:cNvPr id="13" name="文本框 12"/>
          <p:cNvSpPr txBox="1"/>
          <p:nvPr userDrawn="1"/>
        </p:nvSpPr>
        <p:spPr>
          <a:xfrm>
            <a:off x="1168612" y="4003676"/>
            <a:ext cx="2705100" cy="645160"/>
          </a:xfrm>
          <a:prstGeom prst="rect">
            <a:avLst/>
          </a:prstGeom>
          <a:noFill/>
        </p:spPr>
        <p:txBody>
          <a:bodyPr wrap="none" rtlCol="0" anchor="ctr" anchorCtr="0">
            <a:spAutoFit/>
          </a:bodyPr>
          <a:lstStyle/>
          <a:p>
            <a:pPr algn="ctr" defTabSz="1557655"/>
            <a:r>
              <a:rPr lang="zh-CN" altLang="en-US" sz="3600" b="1" dirty="0">
                <a:ln w="15875"/>
                <a:gradFill>
                  <a:gsLst>
                    <a:gs pos="0">
                      <a:srgbClr val="2449DB"/>
                    </a:gs>
                    <a:gs pos="100000">
                      <a:srgbClr val="2F99FF"/>
                    </a:gs>
                  </a:gsLst>
                  <a:lin ang="0" scaled="0"/>
                </a:gradFill>
                <a:effectLst/>
                <a:latin typeface="微软雅黑" panose="020B0503020204020204" charset="-122"/>
                <a:ea typeface="微软雅黑" panose="020B0503020204020204" charset="-122"/>
                <a:cs typeface="Times New Roman" panose="02020603050405020304" charset="0"/>
              </a:rPr>
              <a:t>CONTENTS</a:t>
            </a:r>
            <a:endParaRPr lang="zh-CN" altLang="en-US" sz="3600" b="1">
              <a:solidFill>
                <a:schemeClr val="tx1">
                  <a:lumMod val="75000"/>
                  <a:lumOff val="25000"/>
                </a:schemeClr>
              </a:solidFill>
              <a:latin typeface="微软雅黑" panose="020B0503020204020204" charset="-122"/>
              <a:ea typeface="微软雅黑" panose="020B0503020204020204" charset="-122"/>
              <a:cs typeface="Times New Roman" panose="0202060305040502030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节标题">
    <p:spTree>
      <p:nvGrpSpPr>
        <p:cNvPr id="1" name=""/>
        <p:cNvGrpSpPr/>
        <p:nvPr/>
      </p:nvGrpSpPr>
      <p:grpSpPr>
        <a:xfrm>
          <a:off x="0" y="0"/>
          <a:ext cx="0" cy="0"/>
          <a:chOff x="0" y="0"/>
          <a:chExt cx="0" cy="0"/>
        </a:xfrm>
      </p:grpSpPr>
      <p:sp>
        <p:nvSpPr>
          <p:cNvPr id="12" name="矩形 11"/>
          <p:cNvSpPr/>
          <p:nvPr userDrawn="1"/>
        </p:nvSpPr>
        <p:spPr>
          <a:xfrm>
            <a:off x="4445" y="1270"/>
            <a:ext cx="12188190" cy="6856095"/>
          </a:xfrm>
          <a:prstGeom prst="rect">
            <a:avLst/>
          </a:prstGeom>
          <a:solidFill>
            <a:srgbClr val="F2F9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descr="3"/>
          <p:cNvPicPr>
            <a:picLocks noChangeAspect="1"/>
          </p:cNvPicPr>
          <p:nvPr userDrawn="1"/>
        </p:nvPicPr>
        <p:blipFill>
          <a:blip r:embed="rId2"/>
          <a:srcRect l="29101" t="35434"/>
          <a:stretch>
            <a:fillRect/>
          </a:stretch>
        </p:blipFill>
        <p:spPr>
          <a:xfrm>
            <a:off x="0" y="0"/>
            <a:ext cx="2329815" cy="2127885"/>
          </a:xfrm>
          <a:prstGeom prst="rect">
            <a:avLst/>
          </a:prstGeom>
        </p:spPr>
      </p:pic>
      <p:pic>
        <p:nvPicPr>
          <p:cNvPr id="4" name="图片 3" descr="3"/>
          <p:cNvPicPr>
            <a:picLocks noChangeAspect="1"/>
          </p:cNvPicPr>
          <p:nvPr userDrawn="1"/>
        </p:nvPicPr>
        <p:blipFill>
          <a:blip r:embed="rId2"/>
          <a:srcRect r="17634" b="46736"/>
          <a:stretch>
            <a:fillRect/>
          </a:stretch>
        </p:blipFill>
        <p:spPr>
          <a:xfrm>
            <a:off x="8261985" y="4308475"/>
            <a:ext cx="3930015" cy="2548890"/>
          </a:xfrm>
          <a:prstGeom prst="rect">
            <a:avLst/>
          </a:prstGeom>
        </p:spPr>
      </p:pic>
      <p:pic>
        <p:nvPicPr>
          <p:cNvPr id="6" name="图片 5" descr="3"/>
          <p:cNvPicPr>
            <a:picLocks noChangeAspect="1"/>
          </p:cNvPicPr>
          <p:nvPr userDrawn="1"/>
        </p:nvPicPr>
        <p:blipFill>
          <a:blip r:embed="rId2">
            <a:alphaModFix amt="50000"/>
          </a:blip>
          <a:srcRect l="15642" b="19270"/>
          <a:stretch>
            <a:fillRect/>
          </a:stretch>
        </p:blipFill>
        <p:spPr>
          <a:xfrm>
            <a:off x="4445" y="4625340"/>
            <a:ext cx="2325370" cy="2232025"/>
          </a:xfrm>
          <a:prstGeom prst="rect">
            <a:avLst/>
          </a:prstGeom>
        </p:spPr>
      </p:pic>
      <p:pic>
        <p:nvPicPr>
          <p:cNvPr id="5" name="图片 4" descr="4"/>
          <p:cNvPicPr>
            <a:picLocks noChangeAspect="1"/>
          </p:cNvPicPr>
          <p:nvPr userDrawn="1"/>
        </p:nvPicPr>
        <p:blipFill>
          <a:blip r:embed="rId3"/>
          <a:srcRect b="18702"/>
          <a:stretch>
            <a:fillRect/>
          </a:stretch>
        </p:blipFill>
        <p:spPr>
          <a:xfrm>
            <a:off x="0" y="3429000"/>
            <a:ext cx="2485390" cy="3428365"/>
          </a:xfrm>
          <a:prstGeom prst="rect">
            <a:avLst/>
          </a:prstGeom>
        </p:spPr>
      </p:pic>
      <p:pic>
        <p:nvPicPr>
          <p:cNvPr id="7" name="图片 6" descr="3"/>
          <p:cNvPicPr>
            <a:picLocks noChangeAspect="1"/>
          </p:cNvPicPr>
          <p:nvPr userDrawn="1"/>
        </p:nvPicPr>
        <p:blipFill>
          <a:blip r:embed="rId2">
            <a:alphaModFix amt="30000"/>
          </a:blip>
          <a:srcRect t="20551"/>
          <a:stretch>
            <a:fillRect/>
          </a:stretch>
        </p:blipFill>
        <p:spPr>
          <a:xfrm>
            <a:off x="5905500" y="1270"/>
            <a:ext cx="3653790" cy="2911475"/>
          </a:xfrm>
          <a:prstGeom prst="rect">
            <a:avLst/>
          </a:prstGeom>
        </p:spPr>
      </p:pic>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pic>
        <p:nvPicPr>
          <p:cNvPr id="13" name="图片 12" descr="2024中国知网logo-修改版"/>
          <p:cNvPicPr>
            <a:picLocks noChangeAspect="1"/>
          </p:cNvPicPr>
          <p:nvPr userDrawn="1"/>
        </p:nvPicPr>
        <p:blipFill>
          <a:blip r:embed="rId2"/>
          <a:stretch>
            <a:fillRect/>
          </a:stretch>
        </p:blipFill>
        <p:spPr>
          <a:xfrm>
            <a:off x="10300335" y="184150"/>
            <a:ext cx="1577975" cy="749935"/>
          </a:xfrm>
          <a:prstGeom prst="rect">
            <a:avLst/>
          </a:prstGeom>
        </p:spPr>
      </p:pic>
      <p:sp>
        <p:nvSpPr>
          <p:cNvPr id="14"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sp>
        <p:nvSpPr>
          <p:cNvPr id="15"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pic>
        <p:nvPicPr>
          <p:cNvPr id="4" name="图片 3" descr="3"/>
          <p:cNvPicPr>
            <a:picLocks noChangeAspect="1"/>
          </p:cNvPicPr>
          <p:nvPr userDrawn="1"/>
        </p:nvPicPr>
        <p:blipFill>
          <a:blip r:embed="rId3">
            <a:alphaModFix amt="50000"/>
          </a:blip>
          <a:srcRect r="40423"/>
          <a:stretch>
            <a:fillRect/>
          </a:stretch>
        </p:blipFill>
        <p:spPr>
          <a:xfrm>
            <a:off x="10438130" y="1678940"/>
            <a:ext cx="1753870" cy="2952750"/>
          </a:xfrm>
          <a:prstGeom prst="rect">
            <a:avLst/>
          </a:prstGeom>
        </p:spPr>
      </p:pic>
      <p:pic>
        <p:nvPicPr>
          <p:cNvPr id="5" name="图片 4" descr="4"/>
          <p:cNvPicPr>
            <a:picLocks noChangeAspect="1"/>
          </p:cNvPicPr>
          <p:nvPr userDrawn="1"/>
        </p:nvPicPr>
        <p:blipFill>
          <a:blip r:embed="rId4">
            <a:alphaModFix amt="50000"/>
          </a:blip>
          <a:srcRect b="16829"/>
          <a:stretch>
            <a:fillRect/>
          </a:stretch>
        </p:blipFill>
        <p:spPr>
          <a:xfrm>
            <a:off x="0" y="3813810"/>
            <a:ext cx="2157095" cy="3044190"/>
          </a:xfrm>
          <a:prstGeom prst="rect">
            <a:avLst/>
          </a:prstGeom>
        </p:spPr>
      </p:pic>
      <p:sp>
        <p:nvSpPr>
          <p:cNvPr id="2" name="文本占位符 1"/>
          <p:cNvSpPr>
            <a:spLocks noGrp="1"/>
          </p:cNvSpPr>
          <p:nvPr>
            <p:ph type="body" idx="11"/>
          </p:nvPr>
        </p:nvSpPr>
        <p:spPr>
          <a:xfrm>
            <a:off x="983615" y="280670"/>
            <a:ext cx="8961755" cy="490220"/>
          </a:xfrm>
          <a:prstGeom prst="rect">
            <a:avLst/>
          </a:prstGeom>
        </p:spPr>
        <p:txBody>
          <a:bodyPr anchor="ctr" anchorCtr="0">
            <a:noAutofit/>
          </a:bodyPr>
          <a:lstStyle>
            <a:lvl1pPr marL="0" indent="0">
              <a:buNone/>
              <a:defRPr sz="2400" b="1">
                <a:solidFill>
                  <a:schemeClr val="tx1"/>
                </a:solidFill>
                <a:latin typeface="微软雅黑" panose="020B0503020204020204" charset="-122"/>
                <a:ea typeface="微软雅黑" panose="020B0503020204020204" charset="-122"/>
              </a:defRPr>
            </a:lvl1pPr>
          </a:lstStyle>
          <a:p>
            <a:pPr lvl="0"/>
            <a:r>
              <a:rPr lang="zh-CN" altLang="en-US">
                <a:sym typeface="+mn-ea"/>
              </a:rPr>
              <a:t>单击此处编辑母版文本样式</a:t>
            </a:r>
            <a:endParaRPr lang="zh-CN" altLang="en-US" smtClean="0">
              <a:sym typeface="+mn-ea"/>
            </a:endParaRPr>
          </a:p>
        </p:txBody>
      </p:sp>
      <p:pic>
        <p:nvPicPr>
          <p:cNvPr id="3" name="图片 2" descr="开学季"/>
          <p:cNvPicPr>
            <a:picLocks noChangeAspect="1"/>
          </p:cNvPicPr>
          <p:nvPr userDrawn="1"/>
        </p:nvPicPr>
        <p:blipFill>
          <a:blip r:embed="rId5">
            <a:alphaModFix amt="90000"/>
          </a:blip>
          <a:srcRect r="2757" b="11158"/>
          <a:stretch>
            <a:fillRect/>
          </a:stretch>
        </p:blipFill>
        <p:spPr>
          <a:xfrm>
            <a:off x="7153275" y="6327140"/>
            <a:ext cx="5038725" cy="530860"/>
          </a:xfrm>
          <a:prstGeom prst="rect">
            <a:avLst/>
          </a:prstGeom>
        </p:spPr>
      </p:pic>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pic>
        <p:nvPicPr>
          <p:cNvPr id="13" name="图片 12" descr="2024中国知网logo-修改版"/>
          <p:cNvPicPr>
            <a:picLocks noChangeAspect="1"/>
          </p:cNvPicPr>
          <p:nvPr userDrawn="1"/>
        </p:nvPicPr>
        <p:blipFill>
          <a:blip r:embed="rId2"/>
          <a:stretch>
            <a:fillRect/>
          </a:stretch>
        </p:blipFill>
        <p:spPr>
          <a:xfrm>
            <a:off x="10300335" y="184150"/>
            <a:ext cx="1577975" cy="749935"/>
          </a:xfrm>
          <a:prstGeom prst="rect">
            <a:avLst/>
          </a:prstGeom>
        </p:spPr>
      </p:pic>
      <p:sp>
        <p:nvSpPr>
          <p:cNvPr id="14"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sp>
        <p:nvSpPr>
          <p:cNvPr id="15"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pic>
        <p:nvPicPr>
          <p:cNvPr id="4" name="图片 3" descr="3"/>
          <p:cNvPicPr>
            <a:picLocks noChangeAspect="1"/>
          </p:cNvPicPr>
          <p:nvPr userDrawn="1"/>
        </p:nvPicPr>
        <p:blipFill>
          <a:blip r:embed="rId3">
            <a:alphaModFix amt="50000"/>
          </a:blip>
          <a:srcRect r="40423"/>
          <a:stretch>
            <a:fillRect/>
          </a:stretch>
        </p:blipFill>
        <p:spPr>
          <a:xfrm>
            <a:off x="10438130" y="1678940"/>
            <a:ext cx="1753870" cy="2952750"/>
          </a:xfrm>
          <a:prstGeom prst="rect">
            <a:avLst/>
          </a:prstGeom>
        </p:spPr>
      </p:pic>
      <p:pic>
        <p:nvPicPr>
          <p:cNvPr id="5" name="图片 4" descr="4"/>
          <p:cNvPicPr>
            <a:picLocks noChangeAspect="1"/>
          </p:cNvPicPr>
          <p:nvPr userDrawn="1"/>
        </p:nvPicPr>
        <p:blipFill>
          <a:blip r:embed="rId4">
            <a:alphaModFix amt="50000"/>
          </a:blip>
          <a:srcRect b="16829"/>
          <a:stretch>
            <a:fillRect/>
          </a:stretch>
        </p:blipFill>
        <p:spPr>
          <a:xfrm>
            <a:off x="0" y="3813810"/>
            <a:ext cx="2157095" cy="3044190"/>
          </a:xfrm>
          <a:prstGeom prst="rect">
            <a:avLst/>
          </a:prstGeom>
        </p:spPr>
      </p:pic>
      <p:sp>
        <p:nvSpPr>
          <p:cNvPr id="2" name="文本占位符 1"/>
          <p:cNvSpPr>
            <a:spLocks noGrp="1"/>
          </p:cNvSpPr>
          <p:nvPr>
            <p:ph type="body" idx="11"/>
          </p:nvPr>
        </p:nvSpPr>
        <p:spPr>
          <a:xfrm>
            <a:off x="983615" y="280670"/>
            <a:ext cx="8961755" cy="490220"/>
          </a:xfrm>
          <a:prstGeom prst="rect">
            <a:avLst/>
          </a:prstGeom>
        </p:spPr>
        <p:txBody>
          <a:bodyPr anchor="ctr" anchorCtr="0">
            <a:noAutofit/>
          </a:bodyPr>
          <a:lstStyle>
            <a:lvl1pPr marL="0" indent="0">
              <a:buNone/>
              <a:defRPr sz="2400" b="1">
                <a:solidFill>
                  <a:schemeClr val="tx1"/>
                </a:solidFill>
                <a:latin typeface="微软雅黑" panose="020B0503020204020204" charset="-122"/>
                <a:ea typeface="微软雅黑" panose="020B0503020204020204" charset="-122"/>
              </a:defRPr>
            </a:lvl1pPr>
          </a:lstStyle>
          <a:p>
            <a:pPr lvl="0"/>
            <a:r>
              <a:rPr lang="zh-CN" altLang="en-US">
                <a:sym typeface="+mn-ea"/>
              </a:rPr>
              <a:t>单击此处编辑母版文本样式</a:t>
            </a:r>
            <a:endParaRPr lang="zh-CN" altLang="en-US" smtClean="0">
              <a:sym typeface="+mn-ea"/>
            </a:endParaRPr>
          </a:p>
        </p:txBody>
      </p:sp>
      <p:sp>
        <p:nvSpPr>
          <p:cNvPr id="6" name="文本框 5"/>
          <p:cNvSpPr txBox="1"/>
          <p:nvPr userDrawn="1"/>
        </p:nvSpPr>
        <p:spPr>
          <a:xfrm>
            <a:off x="5619750" y="4575810"/>
            <a:ext cx="970915" cy="368300"/>
          </a:xfrm>
          <a:prstGeom prst="rect">
            <a:avLst/>
          </a:prstGeom>
          <a:noFill/>
        </p:spPr>
        <p:txBody>
          <a:bodyPr wrap="square" rtlCol="0">
            <a:spAutoFit/>
          </a:bodyPr>
          <a:p>
            <a:endParaRPr lang="zh-CN" altLang="en-US"/>
          </a:p>
        </p:txBody>
      </p:sp>
      <p:sp>
        <p:nvSpPr>
          <p:cNvPr id="3" name="文本框 2"/>
          <p:cNvSpPr txBox="1"/>
          <p:nvPr userDrawn="1"/>
        </p:nvSpPr>
        <p:spPr>
          <a:xfrm>
            <a:off x="7031355" y="5864860"/>
            <a:ext cx="5068570" cy="922020"/>
          </a:xfrm>
          <a:prstGeom prst="rect">
            <a:avLst/>
          </a:prstGeom>
          <a:noFill/>
          <a:effectLst/>
        </p:spPr>
        <p:txBody>
          <a:bodyPr wrap="square" rtlCol="0">
            <a:spAutoFit/>
          </a:bodyPr>
          <a:p>
            <a:r>
              <a:rPr lang="en-US" altLang="zh-CN" sz="5400">
                <a:solidFill>
                  <a:schemeClr val="accent1">
                    <a:lumMod val="60000"/>
                    <a:lumOff val="40000"/>
                    <a:alpha val="41000"/>
                  </a:schemeClr>
                </a:solidFill>
                <a:latin typeface="华文隶书" panose="02010800040101010101" charset="-122"/>
                <a:ea typeface="华文隶书" panose="02010800040101010101" charset="-122"/>
                <a:cs typeface="华文隶书" panose="02010800040101010101" charset="-122"/>
              </a:rPr>
              <a:t> </a:t>
            </a:r>
            <a:endParaRPr lang="zh-CN" altLang="en-US" sz="5400">
              <a:solidFill>
                <a:schemeClr val="accent1">
                  <a:lumMod val="60000"/>
                  <a:lumOff val="40000"/>
                  <a:alpha val="41000"/>
                </a:schemeClr>
              </a:solidFill>
              <a:latin typeface="华文隶书" panose="02010800040101010101" charset="-122"/>
              <a:ea typeface="华文隶书" panose="02010800040101010101" charset="-122"/>
              <a:cs typeface="华文隶书" panose="02010800040101010101" charset="-122"/>
            </a:endParaRPr>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内页">
    <p:spTree>
      <p:nvGrpSpPr>
        <p:cNvPr id="1" name=""/>
        <p:cNvGrpSpPr/>
        <p:nvPr/>
      </p:nvGrpSpPr>
      <p:grpSpPr>
        <a:xfrm>
          <a:off x="0" y="0"/>
          <a:ext cx="0" cy="0"/>
          <a:chOff x="0" y="0"/>
          <a:chExt cx="0" cy="0"/>
        </a:xfrm>
      </p:grpSpPr>
      <p:pic>
        <p:nvPicPr>
          <p:cNvPr id="13" name="图片 12" descr="2024中国知网logo-修改版"/>
          <p:cNvPicPr>
            <a:picLocks noChangeAspect="1"/>
          </p:cNvPicPr>
          <p:nvPr userDrawn="1"/>
        </p:nvPicPr>
        <p:blipFill>
          <a:blip r:embed="rId2"/>
          <a:stretch>
            <a:fillRect/>
          </a:stretch>
        </p:blipFill>
        <p:spPr>
          <a:xfrm>
            <a:off x="10300335" y="184150"/>
            <a:ext cx="1577975" cy="749935"/>
          </a:xfrm>
          <a:prstGeom prst="rect">
            <a:avLst/>
          </a:prstGeom>
        </p:spPr>
      </p:pic>
      <p:sp>
        <p:nvSpPr>
          <p:cNvPr id="14"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sp>
        <p:nvSpPr>
          <p:cNvPr id="15"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pic>
        <p:nvPicPr>
          <p:cNvPr id="4" name="图片 3" descr="3"/>
          <p:cNvPicPr>
            <a:picLocks noChangeAspect="1"/>
          </p:cNvPicPr>
          <p:nvPr userDrawn="1"/>
        </p:nvPicPr>
        <p:blipFill>
          <a:blip r:embed="rId3">
            <a:alphaModFix amt="50000"/>
          </a:blip>
          <a:srcRect r="40423"/>
          <a:stretch>
            <a:fillRect/>
          </a:stretch>
        </p:blipFill>
        <p:spPr>
          <a:xfrm>
            <a:off x="10438130" y="1678940"/>
            <a:ext cx="1753870" cy="2952750"/>
          </a:xfrm>
          <a:prstGeom prst="rect">
            <a:avLst/>
          </a:prstGeom>
        </p:spPr>
      </p:pic>
      <p:pic>
        <p:nvPicPr>
          <p:cNvPr id="5" name="图片 4" descr="4"/>
          <p:cNvPicPr>
            <a:picLocks noChangeAspect="1"/>
          </p:cNvPicPr>
          <p:nvPr userDrawn="1"/>
        </p:nvPicPr>
        <p:blipFill>
          <a:blip r:embed="rId4">
            <a:alphaModFix amt="50000"/>
          </a:blip>
          <a:srcRect b="16829"/>
          <a:stretch>
            <a:fillRect/>
          </a:stretch>
        </p:blipFill>
        <p:spPr>
          <a:xfrm>
            <a:off x="983615" y="4253865"/>
            <a:ext cx="2157095" cy="3044190"/>
          </a:xfrm>
          <a:prstGeom prst="rect">
            <a:avLst/>
          </a:prstGeom>
        </p:spPr>
      </p:pic>
      <p:sp>
        <p:nvSpPr>
          <p:cNvPr id="2" name="文本占位符 1"/>
          <p:cNvSpPr>
            <a:spLocks noGrp="1"/>
          </p:cNvSpPr>
          <p:nvPr>
            <p:ph type="body" idx="11"/>
          </p:nvPr>
        </p:nvSpPr>
        <p:spPr>
          <a:xfrm>
            <a:off x="983615" y="280670"/>
            <a:ext cx="8961755" cy="490220"/>
          </a:xfrm>
          <a:prstGeom prst="rect">
            <a:avLst/>
          </a:prstGeom>
        </p:spPr>
        <p:txBody>
          <a:bodyPr anchor="ctr" anchorCtr="0">
            <a:noAutofit/>
          </a:bodyPr>
          <a:lstStyle>
            <a:lvl1pPr marL="0" indent="0">
              <a:buNone/>
              <a:defRPr sz="2400" b="1">
                <a:solidFill>
                  <a:schemeClr val="tx1"/>
                </a:solidFill>
                <a:latin typeface="微软雅黑" panose="020B0503020204020204" charset="-122"/>
                <a:ea typeface="微软雅黑" panose="020B0503020204020204" charset="-122"/>
              </a:defRPr>
            </a:lvl1pPr>
          </a:lstStyle>
          <a:p>
            <a:pPr lvl="0"/>
            <a:r>
              <a:rPr lang="zh-CN" altLang="en-US">
                <a:sym typeface="+mn-ea"/>
              </a:rPr>
              <a:t>单击此处编辑母版文本样式</a:t>
            </a:r>
            <a:endParaRPr lang="zh-CN" altLang="en-US" smtClean="0">
              <a:sym typeface="+mn-ea"/>
            </a:endParaRPr>
          </a:p>
        </p:txBody>
      </p:sp>
      <p:sp>
        <p:nvSpPr>
          <p:cNvPr id="6" name="文本框 5"/>
          <p:cNvSpPr txBox="1"/>
          <p:nvPr userDrawn="1"/>
        </p:nvSpPr>
        <p:spPr>
          <a:xfrm>
            <a:off x="5619750" y="4575810"/>
            <a:ext cx="970915" cy="368300"/>
          </a:xfrm>
          <a:prstGeom prst="rect">
            <a:avLst/>
          </a:prstGeom>
          <a:noFill/>
        </p:spPr>
        <p:txBody>
          <a:bodyPr wrap="square" rtlCol="0">
            <a:spAutoFit/>
          </a:bodyPr>
          <a:p>
            <a:endParaRPr lang="zh-CN" altLang="en-US"/>
          </a:p>
        </p:txBody>
      </p:sp>
      <p:sp>
        <p:nvSpPr>
          <p:cNvPr id="3" name="文本框 2"/>
          <p:cNvSpPr txBox="1"/>
          <p:nvPr userDrawn="1"/>
        </p:nvSpPr>
        <p:spPr>
          <a:xfrm>
            <a:off x="10300335" y="5864860"/>
            <a:ext cx="1782445" cy="922020"/>
          </a:xfrm>
          <a:prstGeom prst="rect">
            <a:avLst/>
          </a:prstGeom>
          <a:noFill/>
          <a:effectLst/>
        </p:spPr>
        <p:txBody>
          <a:bodyPr wrap="square" rtlCol="0">
            <a:spAutoFit/>
          </a:bodyPr>
          <a:p>
            <a:r>
              <a:rPr lang="en-US" altLang="zh-CN" sz="5400">
                <a:solidFill>
                  <a:schemeClr val="accent1">
                    <a:lumMod val="60000"/>
                    <a:lumOff val="40000"/>
                    <a:alpha val="41000"/>
                  </a:schemeClr>
                </a:solidFill>
                <a:latin typeface="华文隶书" panose="02010800040101010101" charset="-122"/>
                <a:ea typeface="华文隶书" panose="02010800040101010101" charset="-122"/>
                <a:cs typeface="华文隶书" panose="02010800040101010101" charset="-122"/>
                <a:sym typeface="+mn-ea"/>
              </a:rPr>
              <a:t> </a:t>
            </a:r>
            <a:r>
              <a:rPr lang="en-US" altLang="zh-CN" sz="5400">
                <a:solidFill>
                  <a:schemeClr val="accent1">
                    <a:lumMod val="60000"/>
                    <a:lumOff val="40000"/>
                    <a:alpha val="41000"/>
                  </a:schemeClr>
                </a:solidFill>
                <a:latin typeface="华文隶书" panose="02010800040101010101" charset="-122"/>
                <a:ea typeface="华文隶书" panose="02010800040101010101" charset="-122"/>
                <a:cs typeface="华文隶书" panose="02010800040101010101" charset="-122"/>
              </a:rPr>
              <a:t> </a:t>
            </a:r>
            <a:endParaRPr lang="zh-CN" altLang="en-US" sz="5400">
              <a:solidFill>
                <a:schemeClr val="accent1">
                  <a:lumMod val="60000"/>
                  <a:lumOff val="40000"/>
                  <a:alpha val="41000"/>
                </a:schemeClr>
              </a:solidFill>
              <a:latin typeface="华文隶书" panose="02010800040101010101" charset="-122"/>
              <a:ea typeface="华文隶书" panose="02010800040101010101" charset="-122"/>
              <a:cs typeface="华文隶书" panose="02010800040101010101" charset="-122"/>
            </a:endParaRPr>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内页">
    <p:spTree>
      <p:nvGrpSpPr>
        <p:cNvPr id="1" name=""/>
        <p:cNvGrpSpPr/>
        <p:nvPr/>
      </p:nvGrpSpPr>
      <p:grpSpPr>
        <a:xfrm>
          <a:off x="0" y="0"/>
          <a:ext cx="0" cy="0"/>
          <a:chOff x="0" y="0"/>
          <a:chExt cx="0" cy="0"/>
        </a:xfrm>
      </p:grpSpPr>
      <p:pic>
        <p:nvPicPr>
          <p:cNvPr id="13" name="图片 12" descr="2024中国知网logo-修改版"/>
          <p:cNvPicPr>
            <a:picLocks noChangeAspect="1"/>
          </p:cNvPicPr>
          <p:nvPr userDrawn="1"/>
        </p:nvPicPr>
        <p:blipFill>
          <a:blip r:embed="rId2"/>
          <a:stretch>
            <a:fillRect/>
          </a:stretch>
        </p:blipFill>
        <p:spPr>
          <a:xfrm>
            <a:off x="10300335" y="184150"/>
            <a:ext cx="1577975" cy="749935"/>
          </a:xfrm>
          <a:prstGeom prst="rect">
            <a:avLst/>
          </a:prstGeom>
        </p:spPr>
      </p:pic>
      <p:sp>
        <p:nvSpPr>
          <p:cNvPr id="14"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sp>
        <p:nvSpPr>
          <p:cNvPr id="15"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80808"/>
              </a:solidFill>
            </a:endParaRPr>
          </a:p>
        </p:txBody>
      </p:sp>
      <p:pic>
        <p:nvPicPr>
          <p:cNvPr id="4" name="图片 3" descr="3"/>
          <p:cNvPicPr>
            <a:picLocks noChangeAspect="1"/>
          </p:cNvPicPr>
          <p:nvPr userDrawn="1"/>
        </p:nvPicPr>
        <p:blipFill>
          <a:blip r:embed="rId3">
            <a:alphaModFix amt="50000"/>
          </a:blip>
          <a:srcRect r="40423"/>
          <a:stretch>
            <a:fillRect/>
          </a:stretch>
        </p:blipFill>
        <p:spPr>
          <a:xfrm>
            <a:off x="10438130" y="1678940"/>
            <a:ext cx="1753870" cy="2952750"/>
          </a:xfrm>
          <a:prstGeom prst="rect">
            <a:avLst/>
          </a:prstGeom>
        </p:spPr>
      </p:pic>
      <p:pic>
        <p:nvPicPr>
          <p:cNvPr id="5" name="图片 4" descr="4"/>
          <p:cNvPicPr>
            <a:picLocks noChangeAspect="1"/>
          </p:cNvPicPr>
          <p:nvPr userDrawn="1"/>
        </p:nvPicPr>
        <p:blipFill>
          <a:blip r:embed="rId4">
            <a:alphaModFix amt="50000"/>
          </a:blip>
          <a:srcRect b="16829"/>
          <a:stretch>
            <a:fillRect/>
          </a:stretch>
        </p:blipFill>
        <p:spPr>
          <a:xfrm>
            <a:off x="0" y="3813810"/>
            <a:ext cx="2157095" cy="3044190"/>
          </a:xfrm>
          <a:prstGeom prst="rect">
            <a:avLst/>
          </a:prstGeom>
        </p:spPr>
      </p:pic>
      <p:sp>
        <p:nvSpPr>
          <p:cNvPr id="2" name="文本占位符 1"/>
          <p:cNvSpPr>
            <a:spLocks noGrp="1"/>
          </p:cNvSpPr>
          <p:nvPr>
            <p:ph type="body" idx="11"/>
          </p:nvPr>
        </p:nvSpPr>
        <p:spPr>
          <a:xfrm>
            <a:off x="983615" y="280670"/>
            <a:ext cx="8961755" cy="490220"/>
          </a:xfrm>
          <a:prstGeom prst="rect">
            <a:avLst/>
          </a:prstGeom>
        </p:spPr>
        <p:txBody>
          <a:bodyPr anchor="ctr" anchorCtr="0">
            <a:noAutofit/>
          </a:bodyPr>
          <a:lstStyle>
            <a:lvl1pPr marL="0" indent="0">
              <a:buNone/>
              <a:defRPr sz="2400" b="1">
                <a:solidFill>
                  <a:schemeClr val="tx1"/>
                </a:solidFill>
                <a:latin typeface="微软雅黑" panose="020B0503020204020204" charset="-122"/>
                <a:ea typeface="微软雅黑" panose="020B0503020204020204" charset="-122"/>
              </a:defRPr>
            </a:lvl1pPr>
          </a:lstStyle>
          <a:p>
            <a:pPr lvl="0"/>
            <a:r>
              <a:rPr lang="zh-CN" altLang="en-US">
                <a:sym typeface="+mn-ea"/>
              </a:rPr>
              <a:t>单击此处编辑母版文本样式</a:t>
            </a:r>
            <a:endParaRPr lang="zh-CN" altLang="en-US" smtClean="0">
              <a:sym typeface="+mn-ea"/>
            </a:endParaRPr>
          </a:p>
        </p:txBody>
      </p:sp>
      <p:sp>
        <p:nvSpPr>
          <p:cNvPr id="6" name="文本框 5"/>
          <p:cNvSpPr txBox="1"/>
          <p:nvPr userDrawn="1"/>
        </p:nvSpPr>
        <p:spPr>
          <a:xfrm>
            <a:off x="5619750" y="4575810"/>
            <a:ext cx="970915"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内页">
    <p:spTree>
      <p:nvGrpSpPr>
        <p:cNvPr id="1" name=""/>
        <p:cNvGrpSpPr/>
        <p:nvPr/>
      </p:nvGrpSpPr>
      <p:grpSpPr>
        <a:xfrm>
          <a:off x="0" y="0"/>
          <a:ext cx="0" cy="0"/>
          <a:chOff x="0" y="0"/>
          <a:chExt cx="0" cy="0"/>
        </a:xfrm>
      </p:grpSpPr>
      <p:pic>
        <p:nvPicPr>
          <p:cNvPr id="13" name="图片 12" descr="2024中国知网logo-修改版"/>
          <p:cNvPicPr>
            <a:picLocks noChangeAspect="1"/>
          </p:cNvPicPr>
          <p:nvPr userDrawn="1"/>
        </p:nvPicPr>
        <p:blipFill>
          <a:blip r:embed="rId2"/>
          <a:stretch>
            <a:fillRect/>
          </a:stretch>
        </p:blipFill>
        <p:spPr>
          <a:xfrm>
            <a:off x="10300335" y="184150"/>
            <a:ext cx="1577975" cy="749935"/>
          </a:xfrm>
          <a:prstGeom prst="rect">
            <a:avLst/>
          </a:prstGeom>
        </p:spPr>
      </p:pic>
      <p:pic>
        <p:nvPicPr>
          <p:cNvPr id="4" name="图片 3" descr="3"/>
          <p:cNvPicPr>
            <a:picLocks noChangeAspect="1"/>
          </p:cNvPicPr>
          <p:nvPr userDrawn="1"/>
        </p:nvPicPr>
        <p:blipFill>
          <a:blip r:embed="rId3">
            <a:alphaModFix amt="50000"/>
          </a:blip>
          <a:srcRect r="40423"/>
          <a:stretch>
            <a:fillRect/>
          </a:stretch>
        </p:blipFill>
        <p:spPr>
          <a:xfrm>
            <a:off x="10438130" y="1678940"/>
            <a:ext cx="1753870" cy="2952750"/>
          </a:xfrm>
          <a:prstGeom prst="rect">
            <a:avLst/>
          </a:prstGeom>
        </p:spPr>
      </p:pic>
      <p:pic>
        <p:nvPicPr>
          <p:cNvPr id="5" name="图片 4" descr="4"/>
          <p:cNvPicPr>
            <a:picLocks noChangeAspect="1"/>
          </p:cNvPicPr>
          <p:nvPr userDrawn="1"/>
        </p:nvPicPr>
        <p:blipFill>
          <a:blip r:embed="rId4">
            <a:alphaModFix amt="50000"/>
          </a:blip>
          <a:srcRect b="16829"/>
          <a:stretch>
            <a:fillRect/>
          </a:stretch>
        </p:blipFill>
        <p:spPr>
          <a:xfrm>
            <a:off x="0" y="3813810"/>
            <a:ext cx="2157095" cy="3044190"/>
          </a:xfrm>
          <a:prstGeom prst="rect">
            <a:avLst/>
          </a:prstGeom>
        </p:spPr>
      </p:pic>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结尾">
    <p:spTree>
      <p:nvGrpSpPr>
        <p:cNvPr id="1" name=""/>
        <p:cNvGrpSpPr/>
        <p:nvPr/>
      </p:nvGrpSpPr>
      <p:grpSpPr>
        <a:xfrm>
          <a:off x="0" y="0"/>
          <a:ext cx="0" cy="0"/>
          <a:chOff x="0" y="0"/>
          <a:chExt cx="0" cy="0"/>
        </a:xfrm>
      </p:grpSpPr>
      <p:pic>
        <p:nvPicPr>
          <p:cNvPr id="2" name="图片 1" descr="底2"/>
          <p:cNvPicPr>
            <a:picLocks noChangeAspect="1"/>
          </p:cNvPicPr>
          <p:nvPr userDrawn="1"/>
        </p:nvPicPr>
        <p:blipFill>
          <a:blip r:embed="rId2"/>
          <a:srcRect t="9689"/>
          <a:stretch>
            <a:fillRect/>
          </a:stretch>
        </p:blipFill>
        <p:spPr>
          <a:xfrm>
            <a:off x="-20955" y="0"/>
            <a:ext cx="12212320" cy="6853555"/>
          </a:xfrm>
          <a:prstGeom prst="rect">
            <a:avLst/>
          </a:prstGeom>
        </p:spPr>
      </p:pic>
      <p:pic>
        <p:nvPicPr>
          <p:cNvPr id="3" name="图片 2" descr="7"/>
          <p:cNvPicPr>
            <a:picLocks noChangeAspect="1"/>
          </p:cNvPicPr>
          <p:nvPr userDrawn="1"/>
        </p:nvPicPr>
        <p:blipFill>
          <a:blip r:embed="rId3"/>
          <a:srcRect l="14604" t="23136" b="45527"/>
          <a:stretch>
            <a:fillRect/>
          </a:stretch>
        </p:blipFill>
        <p:spPr>
          <a:xfrm>
            <a:off x="-20955" y="5080"/>
            <a:ext cx="7169785" cy="6852920"/>
          </a:xfrm>
          <a:prstGeom prst="rect">
            <a:avLst/>
          </a:prstGeom>
        </p:spPr>
      </p:pic>
      <p:pic>
        <p:nvPicPr>
          <p:cNvPr id="4" name="图片 3" descr="多层圈"/>
          <p:cNvPicPr>
            <a:picLocks noChangeAspect="1"/>
          </p:cNvPicPr>
          <p:nvPr userDrawn="1"/>
        </p:nvPicPr>
        <p:blipFill>
          <a:blip r:embed="rId4"/>
          <a:stretch>
            <a:fillRect/>
          </a:stretch>
        </p:blipFill>
        <p:spPr>
          <a:xfrm>
            <a:off x="-20955" y="1208405"/>
            <a:ext cx="4591685" cy="4591685"/>
          </a:xfrm>
          <a:prstGeom prst="rect">
            <a:avLst/>
          </a:prstGeom>
        </p:spPr>
      </p:pic>
      <p:pic>
        <p:nvPicPr>
          <p:cNvPr id="5" name="图片 4" descr="2024中国知网logo-修改版"/>
          <p:cNvPicPr>
            <a:picLocks noChangeAspect="1"/>
          </p:cNvPicPr>
          <p:nvPr userDrawn="1"/>
        </p:nvPicPr>
        <p:blipFill>
          <a:blip r:embed="rId5"/>
          <a:stretch>
            <a:fillRect/>
          </a:stretch>
        </p:blipFill>
        <p:spPr>
          <a:xfrm>
            <a:off x="10300335" y="104775"/>
            <a:ext cx="1577975" cy="749935"/>
          </a:xfrm>
          <a:prstGeom prst="rect">
            <a:avLst/>
          </a:prstGeom>
        </p:spPr>
      </p:pic>
      <p:pic>
        <p:nvPicPr>
          <p:cNvPr id="28" name="图片 27" descr="多层圈"/>
          <p:cNvPicPr>
            <a:picLocks noChangeAspect="1"/>
          </p:cNvPicPr>
          <p:nvPr userDrawn="1"/>
        </p:nvPicPr>
        <p:blipFill>
          <a:blip r:embed="rId4"/>
          <a:stretch>
            <a:fillRect/>
          </a:stretch>
        </p:blipFill>
        <p:spPr>
          <a:xfrm>
            <a:off x="7599680" y="931545"/>
            <a:ext cx="4591685" cy="4591685"/>
          </a:xfrm>
          <a:prstGeom prst="rect">
            <a:avLst/>
          </a:prstGeom>
        </p:spPr>
      </p:pic>
      <p:sp>
        <p:nvSpPr>
          <p:cNvPr id="11" name="任意多边形 10"/>
          <p:cNvSpPr/>
          <p:nvPr/>
        </p:nvSpPr>
        <p:spPr>
          <a:xfrm>
            <a:off x="6957723" y="5231668"/>
            <a:ext cx="5246342" cy="1626332"/>
          </a:xfrm>
          <a:custGeom>
            <a:avLst/>
            <a:gdLst/>
            <a:ahLst/>
            <a:cxnLst>
              <a:cxn ang="3">
                <a:pos x="hc" y="t"/>
              </a:cxn>
              <a:cxn ang="cd2">
                <a:pos x="l" y="vc"/>
              </a:cxn>
              <a:cxn ang="cd4">
                <a:pos x="hc" y="b"/>
              </a:cxn>
              <a:cxn ang="0">
                <a:pos x="r" y="vc"/>
              </a:cxn>
            </a:cxnLst>
            <a:rect l="l" t="t" r="r" b="b"/>
            <a:pathLst>
              <a:path w="8274" h="2561">
                <a:moveTo>
                  <a:pt x="4" y="2494"/>
                </a:moveTo>
                <a:lnTo>
                  <a:pt x="0" y="2466"/>
                </a:lnTo>
                <a:lnTo>
                  <a:pt x="0" y="2436"/>
                </a:lnTo>
                <a:cubicBezTo>
                  <a:pt x="-317" y="1582"/>
                  <a:pt x="5539" y="3"/>
                  <a:pt x="8262" y="0"/>
                </a:cubicBezTo>
                <a:lnTo>
                  <a:pt x="8262" y="1830"/>
                </a:lnTo>
                <a:cubicBezTo>
                  <a:pt x="7576" y="2085"/>
                  <a:pt x="6010" y="2459"/>
                  <a:pt x="5427" y="2561"/>
                </a:cubicBezTo>
                <a:lnTo>
                  <a:pt x="28" y="2561"/>
                </a:lnTo>
                <a:lnTo>
                  <a:pt x="22" y="2549"/>
                </a:lnTo>
                <a:lnTo>
                  <a:pt x="11" y="2522"/>
                </a:lnTo>
                <a:lnTo>
                  <a:pt x="4" y="2494"/>
                </a:lnTo>
                <a:close/>
              </a:path>
            </a:pathLst>
          </a:custGeom>
          <a:solidFill>
            <a:srgbClr val="F2F9FF"/>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pic>
        <p:nvPicPr>
          <p:cNvPr id="16" name="图片 15" descr="底2"/>
          <p:cNvPicPr>
            <a:picLocks noChangeAspect="1"/>
          </p:cNvPicPr>
          <p:nvPr userDrawn="1"/>
        </p:nvPicPr>
        <p:blipFill>
          <a:blip r:embed="rId2"/>
          <a:srcRect t="9689"/>
          <a:stretch>
            <a:fillRect/>
          </a:stretch>
        </p:blipFill>
        <p:spPr>
          <a:xfrm>
            <a:off x="-20955" y="0"/>
            <a:ext cx="12212320" cy="6853555"/>
          </a:xfrm>
          <a:prstGeom prst="rect">
            <a:avLst/>
          </a:prstGeom>
        </p:spPr>
      </p:pic>
      <p:pic>
        <p:nvPicPr>
          <p:cNvPr id="17" name="图片 16" descr="7"/>
          <p:cNvPicPr>
            <a:picLocks noChangeAspect="1"/>
          </p:cNvPicPr>
          <p:nvPr userDrawn="1"/>
        </p:nvPicPr>
        <p:blipFill>
          <a:blip r:embed="rId3"/>
          <a:srcRect l="14604" t="23136" b="45527"/>
          <a:stretch>
            <a:fillRect/>
          </a:stretch>
        </p:blipFill>
        <p:spPr>
          <a:xfrm>
            <a:off x="-20955" y="5080"/>
            <a:ext cx="7169785" cy="6852920"/>
          </a:xfrm>
          <a:prstGeom prst="rect">
            <a:avLst/>
          </a:prstGeom>
        </p:spPr>
      </p:pic>
      <p:pic>
        <p:nvPicPr>
          <p:cNvPr id="19" name="图片 18" descr="2024中国知网logo-修改版"/>
          <p:cNvPicPr>
            <a:picLocks noChangeAspect="1"/>
          </p:cNvPicPr>
          <p:nvPr userDrawn="1"/>
        </p:nvPicPr>
        <p:blipFill>
          <a:blip r:embed="rId4"/>
          <a:stretch>
            <a:fillRect/>
          </a:stretch>
        </p:blipFill>
        <p:spPr>
          <a:xfrm>
            <a:off x="10300335" y="104775"/>
            <a:ext cx="1577975" cy="749935"/>
          </a:xfrm>
          <a:prstGeom prst="rect">
            <a:avLst/>
          </a:prstGeom>
        </p:spPr>
      </p:pic>
      <p:pic>
        <p:nvPicPr>
          <p:cNvPr id="20" name="图片 19" descr="多层圈"/>
          <p:cNvPicPr>
            <a:picLocks noChangeAspect="1"/>
          </p:cNvPicPr>
          <p:nvPr userDrawn="1"/>
        </p:nvPicPr>
        <p:blipFill>
          <a:blip r:embed="rId5"/>
          <a:stretch>
            <a:fillRect/>
          </a:stretch>
        </p:blipFill>
        <p:spPr>
          <a:xfrm>
            <a:off x="7599680" y="931545"/>
            <a:ext cx="4591685" cy="4591685"/>
          </a:xfrm>
          <a:prstGeom prst="rect">
            <a:avLst/>
          </a:prstGeom>
        </p:spPr>
      </p:pic>
      <p:sp>
        <p:nvSpPr>
          <p:cNvPr id="21" name="任意多边形 20"/>
          <p:cNvSpPr/>
          <p:nvPr userDrawn="1"/>
        </p:nvSpPr>
        <p:spPr>
          <a:xfrm>
            <a:off x="6957723" y="5231668"/>
            <a:ext cx="5246342" cy="1626332"/>
          </a:xfrm>
          <a:custGeom>
            <a:avLst/>
            <a:gdLst/>
            <a:ahLst/>
            <a:cxnLst>
              <a:cxn ang="3">
                <a:pos x="hc" y="t"/>
              </a:cxn>
              <a:cxn ang="cd2">
                <a:pos x="l" y="vc"/>
              </a:cxn>
              <a:cxn ang="cd4">
                <a:pos x="hc" y="b"/>
              </a:cxn>
              <a:cxn ang="0">
                <a:pos x="r" y="vc"/>
              </a:cxn>
            </a:cxnLst>
            <a:rect l="l" t="t" r="r" b="b"/>
            <a:pathLst>
              <a:path w="8274" h="2561">
                <a:moveTo>
                  <a:pt x="4" y="2494"/>
                </a:moveTo>
                <a:lnTo>
                  <a:pt x="0" y="2466"/>
                </a:lnTo>
                <a:lnTo>
                  <a:pt x="0" y="2436"/>
                </a:lnTo>
                <a:cubicBezTo>
                  <a:pt x="-317" y="1582"/>
                  <a:pt x="5539" y="3"/>
                  <a:pt x="8262" y="0"/>
                </a:cubicBezTo>
                <a:lnTo>
                  <a:pt x="8262" y="1830"/>
                </a:lnTo>
                <a:cubicBezTo>
                  <a:pt x="7576" y="2085"/>
                  <a:pt x="6010" y="2459"/>
                  <a:pt x="5427" y="2561"/>
                </a:cubicBezTo>
                <a:lnTo>
                  <a:pt x="28" y="2561"/>
                </a:lnTo>
                <a:lnTo>
                  <a:pt x="22" y="2549"/>
                </a:lnTo>
                <a:lnTo>
                  <a:pt x="11" y="2522"/>
                </a:lnTo>
                <a:lnTo>
                  <a:pt x="4" y="2494"/>
                </a:lnTo>
                <a:close/>
              </a:path>
            </a:pathLst>
          </a:custGeom>
          <a:solidFill>
            <a:srgbClr val="F2F9FF"/>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25" name="图片 24" descr="小知底座"/>
          <p:cNvPicPr>
            <a:picLocks noChangeAspect="1"/>
          </p:cNvPicPr>
          <p:nvPr userDrawn="1"/>
        </p:nvPicPr>
        <p:blipFill>
          <a:blip r:embed="rId6"/>
          <a:stretch>
            <a:fillRect/>
          </a:stretch>
        </p:blipFill>
        <p:spPr>
          <a:xfrm>
            <a:off x="354965" y="6169025"/>
            <a:ext cx="929640" cy="495300"/>
          </a:xfrm>
          <a:prstGeom prst="rect">
            <a:avLst/>
          </a:prstGeom>
        </p:spPr>
      </p:pic>
      <p:pic>
        <p:nvPicPr>
          <p:cNvPr id="26" name="图片 25" descr="小知"/>
          <p:cNvPicPr>
            <a:picLocks noChangeAspect="1"/>
          </p:cNvPicPr>
          <p:nvPr userDrawn="1"/>
        </p:nvPicPr>
        <p:blipFill>
          <a:blip r:embed="rId7"/>
          <a:stretch>
            <a:fillRect/>
          </a:stretch>
        </p:blipFill>
        <p:spPr>
          <a:xfrm>
            <a:off x="440690" y="5026660"/>
            <a:ext cx="776605" cy="1189355"/>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noFill/>
        <a:effectLst/>
      </p:bgPr>
    </p:bg>
    <p:spTree>
      <p:nvGrpSpPr>
        <p:cNvPr id="1" name=""/>
        <p:cNvGrpSpPr/>
        <p:nvPr/>
      </p:nvGrpSpPr>
      <p:grpSpPr>
        <a:xfrm>
          <a:off x="0" y="0"/>
          <a:ext cx="0" cy="0"/>
          <a:chOff x="0" y="0"/>
          <a:chExt cx="0" cy="0"/>
        </a:xfrm>
      </p:grpSpPr>
      <p:pic>
        <p:nvPicPr>
          <p:cNvPr id="11" name="图片 10" descr="3"/>
          <p:cNvPicPr>
            <a:picLocks noChangeAspect="1"/>
          </p:cNvPicPr>
          <p:nvPr userDrawn="1"/>
        </p:nvPicPr>
        <p:blipFill>
          <a:blip r:embed="rId2">
            <a:alphaModFix amt="50000"/>
          </a:blip>
          <a:srcRect r="40423"/>
          <a:stretch>
            <a:fillRect/>
          </a:stretch>
        </p:blipFill>
        <p:spPr>
          <a:xfrm>
            <a:off x="10438130" y="1678940"/>
            <a:ext cx="1753870" cy="2952750"/>
          </a:xfrm>
          <a:prstGeom prst="rect">
            <a:avLst/>
          </a:prstGeom>
        </p:spPr>
      </p:pic>
      <p:pic>
        <p:nvPicPr>
          <p:cNvPr id="12" name="图片 11" descr="4"/>
          <p:cNvPicPr>
            <a:picLocks noChangeAspect="1"/>
          </p:cNvPicPr>
          <p:nvPr userDrawn="1"/>
        </p:nvPicPr>
        <p:blipFill>
          <a:blip r:embed="rId3">
            <a:alphaModFix amt="50000"/>
          </a:blip>
          <a:srcRect b="16829"/>
          <a:stretch>
            <a:fillRect/>
          </a:stretch>
        </p:blipFill>
        <p:spPr>
          <a:xfrm>
            <a:off x="0" y="3813810"/>
            <a:ext cx="2157095" cy="3044190"/>
          </a:xfrm>
          <a:prstGeom prst="rect">
            <a:avLst/>
          </a:prstGeom>
        </p:spPr>
      </p:pic>
      <p:pic>
        <p:nvPicPr>
          <p:cNvPr id="20" name="图片 19" descr="2024中国知网logo-修改版"/>
          <p:cNvPicPr>
            <a:picLocks noChangeAspect="1"/>
          </p:cNvPicPr>
          <p:nvPr userDrawn="1"/>
        </p:nvPicPr>
        <p:blipFill>
          <a:blip r:embed="rId4"/>
          <a:srcRect t="10212" b="28581"/>
          <a:stretch>
            <a:fillRect/>
          </a:stretch>
        </p:blipFill>
        <p:spPr>
          <a:xfrm>
            <a:off x="10609580" y="151765"/>
            <a:ext cx="1362710" cy="396240"/>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2" name="矩形 11"/>
          <p:cNvSpPr/>
          <p:nvPr userDrawn="1"/>
        </p:nvSpPr>
        <p:spPr>
          <a:xfrm>
            <a:off x="4445" y="1270"/>
            <a:ext cx="12188190" cy="6856095"/>
          </a:xfrm>
          <a:prstGeom prst="rect">
            <a:avLst/>
          </a:prstGeom>
          <a:solidFill>
            <a:srgbClr val="F2F9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8" name="图片 7" descr="3"/>
          <p:cNvPicPr>
            <a:picLocks noChangeAspect="1"/>
          </p:cNvPicPr>
          <p:nvPr userDrawn="1"/>
        </p:nvPicPr>
        <p:blipFill>
          <a:blip r:embed="rId2"/>
          <a:srcRect l="29101" t="35434"/>
          <a:stretch>
            <a:fillRect/>
          </a:stretch>
        </p:blipFill>
        <p:spPr>
          <a:xfrm>
            <a:off x="0" y="0"/>
            <a:ext cx="2329815" cy="2127885"/>
          </a:xfrm>
          <a:prstGeom prst="rect">
            <a:avLst/>
          </a:prstGeom>
        </p:spPr>
      </p:pic>
      <p:pic>
        <p:nvPicPr>
          <p:cNvPr id="9" name="图片 8" descr="3"/>
          <p:cNvPicPr>
            <a:picLocks noChangeAspect="1"/>
          </p:cNvPicPr>
          <p:nvPr userDrawn="1"/>
        </p:nvPicPr>
        <p:blipFill>
          <a:blip r:embed="rId2"/>
          <a:srcRect r="17634" b="46736"/>
          <a:stretch>
            <a:fillRect/>
          </a:stretch>
        </p:blipFill>
        <p:spPr>
          <a:xfrm>
            <a:off x="8261985" y="4308475"/>
            <a:ext cx="3930015" cy="2548890"/>
          </a:xfrm>
          <a:prstGeom prst="rect">
            <a:avLst/>
          </a:prstGeom>
        </p:spPr>
      </p:pic>
      <p:pic>
        <p:nvPicPr>
          <p:cNvPr id="10" name="图片 9" descr="3"/>
          <p:cNvPicPr>
            <a:picLocks noChangeAspect="1"/>
          </p:cNvPicPr>
          <p:nvPr userDrawn="1"/>
        </p:nvPicPr>
        <p:blipFill>
          <a:blip r:embed="rId2">
            <a:alphaModFix amt="50000"/>
          </a:blip>
          <a:srcRect l="15642" b="19270"/>
          <a:stretch>
            <a:fillRect/>
          </a:stretch>
        </p:blipFill>
        <p:spPr>
          <a:xfrm>
            <a:off x="4445" y="4625340"/>
            <a:ext cx="2325370" cy="2232025"/>
          </a:xfrm>
          <a:prstGeom prst="rect">
            <a:avLst/>
          </a:prstGeom>
        </p:spPr>
      </p:pic>
      <p:pic>
        <p:nvPicPr>
          <p:cNvPr id="11" name="图片 10" descr="4"/>
          <p:cNvPicPr>
            <a:picLocks noChangeAspect="1"/>
          </p:cNvPicPr>
          <p:nvPr userDrawn="1"/>
        </p:nvPicPr>
        <p:blipFill>
          <a:blip r:embed="rId3"/>
          <a:srcRect b="18702"/>
          <a:stretch>
            <a:fillRect/>
          </a:stretch>
        </p:blipFill>
        <p:spPr>
          <a:xfrm>
            <a:off x="0" y="3429000"/>
            <a:ext cx="2485390" cy="3428365"/>
          </a:xfrm>
          <a:prstGeom prst="rect">
            <a:avLst/>
          </a:prstGeom>
        </p:spPr>
      </p:pic>
      <p:pic>
        <p:nvPicPr>
          <p:cNvPr id="13" name="图片 12" descr="3"/>
          <p:cNvPicPr>
            <a:picLocks noChangeAspect="1"/>
          </p:cNvPicPr>
          <p:nvPr userDrawn="1"/>
        </p:nvPicPr>
        <p:blipFill>
          <a:blip r:embed="rId2">
            <a:alphaModFix amt="30000"/>
          </a:blip>
          <a:srcRect t="20551"/>
          <a:stretch>
            <a:fillRect/>
          </a:stretch>
        </p:blipFill>
        <p:spPr>
          <a:xfrm>
            <a:off x="5905500" y="1270"/>
            <a:ext cx="3653790" cy="291147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9" Type="http://schemas.openxmlformats.org/officeDocument/2006/relationships/theme" Target="../theme/theme2.xml"/><Relationship Id="rId18" Type="http://schemas.openxmlformats.org/officeDocument/2006/relationships/tags" Target="../tags/tag6.xml"/><Relationship Id="rId17" Type="http://schemas.openxmlformats.org/officeDocument/2006/relationships/tags" Target="../tags/tag5.xml"/><Relationship Id="rId16" Type="http://schemas.openxmlformats.org/officeDocument/2006/relationships/tags" Target="../tags/tag4.xml"/><Relationship Id="rId15" Type="http://schemas.openxmlformats.org/officeDocument/2006/relationships/tags" Target="../tags/tag3.xml"/><Relationship Id="rId14" Type="http://schemas.openxmlformats.org/officeDocument/2006/relationships/tags" Target="../tags/tag2.xml"/><Relationship Id="rId13" Type="http://schemas.openxmlformats.org/officeDocument/2006/relationships/tags" Target="../tags/tag1.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0" Type="http://schemas.openxmlformats.org/officeDocument/2006/relationships/slideLayout" Target="../slideLayouts/slideLayout2.xml"/><Relationship Id="rId1" Type="http://schemas.openxmlformats.org/officeDocument/2006/relationships/tags" Target="../tags/tag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8.xml"/><Relationship Id="rId7" Type="http://schemas.openxmlformats.org/officeDocument/2006/relationships/tags" Target="../tags/tag1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8.xml"/><Relationship Id="rId3" Type="http://schemas.openxmlformats.org/officeDocument/2006/relationships/tags" Target="../tags/tag18.xml"/><Relationship Id="rId2" Type="http://schemas.openxmlformats.org/officeDocument/2006/relationships/image" Target="../media/image18.png"/><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8.xml"/><Relationship Id="rId4" Type="http://schemas.openxmlformats.org/officeDocument/2006/relationships/tags" Target="../tags/tag19.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8.xml"/><Relationship Id="rId3" Type="http://schemas.openxmlformats.org/officeDocument/2006/relationships/tags" Target="../tags/tag20.xml"/><Relationship Id="rId2" Type="http://schemas.openxmlformats.org/officeDocument/2006/relationships/image" Target="../media/image23.png"/><Relationship Id="rId1" Type="http://schemas.openxmlformats.org/officeDocument/2006/relationships/image" Target="../media/image22.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8.xml"/><Relationship Id="rId3" Type="http://schemas.openxmlformats.org/officeDocument/2006/relationships/tags" Target="../tags/tag21.xml"/><Relationship Id="rId2" Type="http://schemas.openxmlformats.org/officeDocument/2006/relationships/image" Target="../media/image25.png"/><Relationship Id="rId1"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8" Type="http://schemas.openxmlformats.org/officeDocument/2006/relationships/slideLayout" Target="../slideLayouts/slideLayout4.xml"/><Relationship Id="rId67" Type="http://schemas.openxmlformats.org/officeDocument/2006/relationships/tags" Target="../tags/tag88.xml"/><Relationship Id="rId66" Type="http://schemas.openxmlformats.org/officeDocument/2006/relationships/tags" Target="../tags/tag87.xml"/><Relationship Id="rId65" Type="http://schemas.openxmlformats.org/officeDocument/2006/relationships/tags" Target="../tags/tag86.xml"/><Relationship Id="rId64" Type="http://schemas.openxmlformats.org/officeDocument/2006/relationships/tags" Target="../tags/tag85.xml"/><Relationship Id="rId63" Type="http://schemas.openxmlformats.org/officeDocument/2006/relationships/tags" Target="../tags/tag84.xml"/><Relationship Id="rId62" Type="http://schemas.openxmlformats.org/officeDocument/2006/relationships/tags" Target="../tags/tag83.xml"/><Relationship Id="rId61" Type="http://schemas.openxmlformats.org/officeDocument/2006/relationships/tags" Target="../tags/tag82.xml"/><Relationship Id="rId60" Type="http://schemas.openxmlformats.org/officeDocument/2006/relationships/tags" Target="../tags/tag81.xml"/><Relationship Id="rId6" Type="http://schemas.openxmlformats.org/officeDocument/2006/relationships/tags" Target="../tags/tag27.xml"/><Relationship Id="rId59" Type="http://schemas.openxmlformats.org/officeDocument/2006/relationships/tags" Target="../tags/tag80.xml"/><Relationship Id="rId58" Type="http://schemas.openxmlformats.org/officeDocument/2006/relationships/tags" Target="../tags/tag79.xml"/><Relationship Id="rId57" Type="http://schemas.openxmlformats.org/officeDocument/2006/relationships/tags" Target="../tags/tag78.xml"/><Relationship Id="rId56" Type="http://schemas.openxmlformats.org/officeDocument/2006/relationships/tags" Target="../tags/tag77.xml"/><Relationship Id="rId55" Type="http://schemas.openxmlformats.org/officeDocument/2006/relationships/tags" Target="../tags/tag76.xml"/><Relationship Id="rId54" Type="http://schemas.openxmlformats.org/officeDocument/2006/relationships/tags" Target="../tags/tag75.xml"/><Relationship Id="rId53" Type="http://schemas.openxmlformats.org/officeDocument/2006/relationships/tags" Target="../tags/tag74.xml"/><Relationship Id="rId52" Type="http://schemas.openxmlformats.org/officeDocument/2006/relationships/tags" Target="../tags/tag73.xml"/><Relationship Id="rId51" Type="http://schemas.openxmlformats.org/officeDocument/2006/relationships/tags" Target="../tags/tag72.xml"/><Relationship Id="rId50" Type="http://schemas.openxmlformats.org/officeDocument/2006/relationships/tags" Target="../tags/tag71.xml"/><Relationship Id="rId5" Type="http://schemas.openxmlformats.org/officeDocument/2006/relationships/tags" Target="../tags/tag26.xml"/><Relationship Id="rId49" Type="http://schemas.openxmlformats.org/officeDocument/2006/relationships/tags" Target="../tags/tag70.xml"/><Relationship Id="rId48" Type="http://schemas.openxmlformats.org/officeDocument/2006/relationships/tags" Target="../tags/tag69.xml"/><Relationship Id="rId47" Type="http://schemas.openxmlformats.org/officeDocument/2006/relationships/tags" Target="../tags/tag68.xml"/><Relationship Id="rId46" Type="http://schemas.openxmlformats.org/officeDocument/2006/relationships/tags" Target="../tags/tag67.xml"/><Relationship Id="rId45" Type="http://schemas.openxmlformats.org/officeDocument/2006/relationships/tags" Target="../tags/tag66.xml"/><Relationship Id="rId44" Type="http://schemas.openxmlformats.org/officeDocument/2006/relationships/tags" Target="../tags/tag65.xml"/><Relationship Id="rId43" Type="http://schemas.openxmlformats.org/officeDocument/2006/relationships/tags" Target="../tags/tag64.xml"/><Relationship Id="rId42" Type="http://schemas.openxmlformats.org/officeDocument/2006/relationships/tags" Target="../tags/tag63.xml"/><Relationship Id="rId41" Type="http://schemas.openxmlformats.org/officeDocument/2006/relationships/tags" Target="../tags/tag62.xml"/><Relationship Id="rId40" Type="http://schemas.openxmlformats.org/officeDocument/2006/relationships/tags" Target="../tags/tag61.xml"/><Relationship Id="rId4" Type="http://schemas.openxmlformats.org/officeDocument/2006/relationships/tags" Target="../tags/tag25.xml"/><Relationship Id="rId39" Type="http://schemas.openxmlformats.org/officeDocument/2006/relationships/tags" Target="../tags/tag60.xml"/><Relationship Id="rId38" Type="http://schemas.openxmlformats.org/officeDocument/2006/relationships/tags" Target="../tags/tag59.xml"/><Relationship Id="rId37" Type="http://schemas.openxmlformats.org/officeDocument/2006/relationships/tags" Target="../tags/tag58.xml"/><Relationship Id="rId36" Type="http://schemas.openxmlformats.org/officeDocument/2006/relationships/tags" Target="../tags/tag57.xml"/><Relationship Id="rId35" Type="http://schemas.openxmlformats.org/officeDocument/2006/relationships/tags" Target="../tags/tag56.xml"/><Relationship Id="rId34" Type="http://schemas.openxmlformats.org/officeDocument/2006/relationships/tags" Target="../tags/tag55.xml"/><Relationship Id="rId33" Type="http://schemas.openxmlformats.org/officeDocument/2006/relationships/tags" Target="../tags/tag54.xml"/><Relationship Id="rId32" Type="http://schemas.openxmlformats.org/officeDocument/2006/relationships/tags" Target="../tags/tag53.xml"/><Relationship Id="rId31" Type="http://schemas.openxmlformats.org/officeDocument/2006/relationships/tags" Target="../tags/tag52.xml"/><Relationship Id="rId30" Type="http://schemas.openxmlformats.org/officeDocument/2006/relationships/tags" Target="../tags/tag51.xml"/><Relationship Id="rId3" Type="http://schemas.openxmlformats.org/officeDocument/2006/relationships/tags" Target="../tags/tag24.xml"/><Relationship Id="rId29" Type="http://schemas.openxmlformats.org/officeDocument/2006/relationships/tags" Target="../tags/tag50.xml"/><Relationship Id="rId28" Type="http://schemas.openxmlformats.org/officeDocument/2006/relationships/tags" Target="../tags/tag49.xml"/><Relationship Id="rId27" Type="http://schemas.openxmlformats.org/officeDocument/2006/relationships/tags" Target="../tags/tag48.xml"/><Relationship Id="rId26" Type="http://schemas.openxmlformats.org/officeDocument/2006/relationships/tags" Target="../tags/tag47.xml"/><Relationship Id="rId25" Type="http://schemas.openxmlformats.org/officeDocument/2006/relationships/tags" Target="../tags/tag46.xml"/><Relationship Id="rId24" Type="http://schemas.openxmlformats.org/officeDocument/2006/relationships/tags" Target="../tags/tag45.xml"/><Relationship Id="rId23" Type="http://schemas.openxmlformats.org/officeDocument/2006/relationships/tags" Target="../tags/tag44.xml"/><Relationship Id="rId22" Type="http://schemas.openxmlformats.org/officeDocument/2006/relationships/tags" Target="../tags/tag43.xml"/><Relationship Id="rId21" Type="http://schemas.openxmlformats.org/officeDocument/2006/relationships/tags" Target="../tags/tag42.xml"/><Relationship Id="rId20" Type="http://schemas.openxmlformats.org/officeDocument/2006/relationships/tags" Target="../tags/tag41.xml"/><Relationship Id="rId2" Type="http://schemas.openxmlformats.org/officeDocument/2006/relationships/tags" Target="../tags/tag23.xml"/><Relationship Id="rId19" Type="http://schemas.openxmlformats.org/officeDocument/2006/relationships/tags" Target="../tags/tag40.xml"/><Relationship Id="rId18" Type="http://schemas.openxmlformats.org/officeDocument/2006/relationships/tags" Target="../tags/tag39.xml"/><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tags" Target="../tags/tag22.xml"/></Relationships>
</file>

<file path=ppt/slides/_rels/slide12.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image" Target="../media/image28.svg"/><Relationship Id="rId2" Type="http://schemas.openxmlformats.org/officeDocument/2006/relationships/image" Target="../media/image27.png"/><Relationship Id="rId12" Type="http://schemas.openxmlformats.org/officeDocument/2006/relationships/notesSlide" Target="../notesSlides/notesSlide8.xml"/><Relationship Id="rId11" Type="http://schemas.openxmlformats.org/officeDocument/2006/relationships/slideLayout" Target="../slideLayouts/slideLayout4.xml"/><Relationship Id="rId10" Type="http://schemas.openxmlformats.org/officeDocument/2006/relationships/image" Target="../media/image29.png"/><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tags" Target="../tags/tag95.xml"/><Relationship Id="rId2" Type="http://schemas.openxmlformats.org/officeDocument/2006/relationships/image" Target="../media/image31.png"/><Relationship Id="rId1"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tags" Target="../tags/tag96.xml"/><Relationship Id="rId5" Type="http://schemas.openxmlformats.org/officeDocument/2006/relationships/image" Target="../media/image34.sv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tags" Target="../tags/tag97.xml"/><Relationship Id="rId4" Type="http://schemas.openxmlformats.org/officeDocument/2006/relationships/image" Target="../media/image38.png"/><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image" Target="../media/image35.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tags" Target="../tags/tag98.xml"/><Relationship Id="rId2" Type="http://schemas.openxmlformats.org/officeDocument/2006/relationships/image" Target="../media/image40.png"/><Relationship Id="rId1" Type="http://schemas.openxmlformats.org/officeDocument/2006/relationships/image" Target="../media/image39.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tags" Target="../tags/tag99.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39.png"/></Relationships>
</file>

<file path=ppt/slides/_rels/slide18.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6" Type="http://schemas.openxmlformats.org/officeDocument/2006/relationships/notesSlide" Target="../notesSlides/notesSlide14.xml"/><Relationship Id="rId15" Type="http://schemas.openxmlformats.org/officeDocument/2006/relationships/slideLayout" Target="../slideLayouts/slideLayout1.xml"/><Relationship Id="rId14" Type="http://schemas.openxmlformats.org/officeDocument/2006/relationships/tags" Target="../tags/tag113.xml"/><Relationship Id="rId13" Type="http://schemas.openxmlformats.org/officeDocument/2006/relationships/tags" Target="../tags/tag112.xml"/><Relationship Id="rId12" Type="http://schemas.openxmlformats.org/officeDocument/2006/relationships/tags" Target="../tags/tag111.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tags" Target="../tags/tag100.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tags" Target="../tags/tag114.xml"/><Relationship Id="rId2" Type="http://schemas.openxmlformats.org/officeDocument/2006/relationships/image" Target="../media/image44.png"/><Relationship Id="rId1" Type="http://schemas.openxmlformats.org/officeDocument/2006/relationships/image" Target="../media/image43.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xml"/><Relationship Id="rId5" Type="http://schemas.openxmlformats.org/officeDocument/2006/relationships/tags" Target="../tags/tag115.xml"/><Relationship Id="rId4" Type="http://schemas.openxmlformats.org/officeDocument/2006/relationships/image" Target="../media/image47.png"/><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image" Target="../media/image45.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tags" Target="../tags/tag116.xml"/><Relationship Id="rId2" Type="http://schemas.openxmlformats.org/officeDocument/2006/relationships/image" Target="../media/image48.png"/><Relationship Id="rId1" Type="http://schemas.openxmlformats.org/officeDocument/2006/relationships/image" Target="../media/image39.png"/></Relationships>
</file>

<file path=ppt/slides/_rels/slide22.xml.rels><?xml version="1.0" encoding="UTF-8" standalone="yes"?>
<Relationships xmlns="http://schemas.openxmlformats.org/package/2006/relationships"><Relationship Id="rId9" Type="http://schemas.openxmlformats.org/officeDocument/2006/relationships/tags" Target="../tags/tag124.xml"/><Relationship Id="rId8" Type="http://schemas.openxmlformats.org/officeDocument/2006/relationships/tags" Target="../tags/tag123.xml"/><Relationship Id="rId7" Type="http://schemas.openxmlformats.org/officeDocument/2006/relationships/tags" Target="../tags/tag122.xml"/><Relationship Id="rId6" Type="http://schemas.openxmlformats.org/officeDocument/2006/relationships/image" Target="../media/image49.png"/><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4" Type="http://schemas.openxmlformats.org/officeDocument/2006/relationships/notesSlide" Target="../notesSlides/notesSlide18.xml"/><Relationship Id="rId13" Type="http://schemas.openxmlformats.org/officeDocument/2006/relationships/slideLayout" Target="../slideLayouts/slideLayout1.xml"/><Relationship Id="rId12" Type="http://schemas.openxmlformats.org/officeDocument/2006/relationships/tags" Target="../tags/tag126.xml"/><Relationship Id="rId11" Type="http://schemas.openxmlformats.org/officeDocument/2006/relationships/image" Target="../media/image50.png"/><Relationship Id="rId10" Type="http://schemas.openxmlformats.org/officeDocument/2006/relationships/tags" Target="../tags/tag125.xml"/><Relationship Id="rId1" Type="http://schemas.openxmlformats.org/officeDocument/2006/relationships/tags" Target="../tags/tag117.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tags" Target="../tags/tag127.xml"/><Relationship Id="rId2" Type="http://schemas.openxmlformats.org/officeDocument/2006/relationships/image" Target="../media/image52.png"/><Relationship Id="rId1" Type="http://schemas.openxmlformats.org/officeDocument/2006/relationships/image" Target="../media/image51.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tags" Target="../tags/tag129.xml"/><Relationship Id="rId3" Type="http://schemas.openxmlformats.org/officeDocument/2006/relationships/image" Target="../media/image54.png"/><Relationship Id="rId2" Type="http://schemas.openxmlformats.org/officeDocument/2006/relationships/tags" Target="../tags/tag128.xml"/><Relationship Id="rId1" Type="http://schemas.openxmlformats.org/officeDocument/2006/relationships/image" Target="../media/image53.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tags" Target="../tags/tag130.xml"/><Relationship Id="rId2" Type="http://schemas.openxmlformats.org/officeDocument/2006/relationships/image" Target="../media/image56.png"/><Relationship Id="rId1" Type="http://schemas.openxmlformats.org/officeDocument/2006/relationships/image" Target="../media/image55.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tags" Target="../tags/tag131.xml"/><Relationship Id="rId1" Type="http://schemas.openxmlformats.org/officeDocument/2006/relationships/image" Target="../media/image57.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tags" Target="../tags/tag132.xml"/><Relationship Id="rId1" Type="http://schemas.openxmlformats.org/officeDocument/2006/relationships/image" Target="../media/image58.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tags" Target="../tags/tag133.xml"/><Relationship Id="rId1" Type="http://schemas.openxmlformats.org/officeDocument/2006/relationships/image" Target="../media/image59.pn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4.xml"/><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image" Target="../media/image61.png"/></Relationships>
</file>

<file path=ppt/slides/_rels/slide32.xml.rels><?xml version="1.0" encoding="UTF-8" standalone="yes"?>
<Relationships xmlns="http://schemas.openxmlformats.org/package/2006/relationships"><Relationship Id="rId9" Type="http://schemas.openxmlformats.org/officeDocument/2006/relationships/image" Target="../media/image70.png"/><Relationship Id="rId8" Type="http://schemas.openxmlformats.org/officeDocument/2006/relationships/image" Target="../media/image69.png"/><Relationship Id="rId7" Type="http://schemas.openxmlformats.org/officeDocument/2006/relationships/image" Target="../media/image68.png"/><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3" Type="http://schemas.openxmlformats.org/officeDocument/2006/relationships/image" Target="../media/image64.png"/><Relationship Id="rId2" Type="http://schemas.openxmlformats.org/officeDocument/2006/relationships/image" Target="../media/image63.png"/><Relationship Id="rId11" Type="http://schemas.openxmlformats.org/officeDocument/2006/relationships/slideLayout" Target="../slideLayouts/slideLayout11.xml"/><Relationship Id="rId10" Type="http://schemas.openxmlformats.org/officeDocument/2006/relationships/image" Target="../media/image71.png"/><Relationship Id="rId1" Type="http://schemas.openxmlformats.org/officeDocument/2006/relationships/image" Target="../media/image62.pn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4.xml"/><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image" Target="../media/image72.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image" Target="../media/image75.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4.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image" Target="../media/image7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image" Target="../media/image77.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4.xml"/><Relationship Id="rId2" Type="http://schemas.openxmlformats.org/officeDocument/2006/relationships/image" Target="../media/image79.png"/><Relationship Id="rId1" Type="http://schemas.openxmlformats.org/officeDocument/2006/relationships/image" Target="../media/image78.png"/></Relationships>
</file>

<file path=ppt/slides/_rels/slide38.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4.xml"/><Relationship Id="rId5" Type="http://schemas.openxmlformats.org/officeDocument/2006/relationships/image" Target="../media/image84.png"/><Relationship Id="rId4" Type="http://schemas.openxmlformats.org/officeDocument/2006/relationships/image" Target="../media/image83.png"/><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4.xml"/><Relationship Id="rId5" Type="http://schemas.openxmlformats.org/officeDocument/2006/relationships/image" Target="../media/image89.png"/><Relationship Id="rId4" Type="http://schemas.openxmlformats.org/officeDocument/2006/relationships/image" Target="../media/image88.png"/><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image" Target="../media/image85.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4.xml"/><Relationship Id="rId2" Type="http://schemas.openxmlformats.org/officeDocument/2006/relationships/image" Target="../media/image91.png"/><Relationship Id="rId1" Type="http://schemas.openxmlformats.org/officeDocument/2006/relationships/image" Target="../media/image90.png"/></Relationships>
</file>

<file path=ppt/slides/_rels/slide41.xml.rels><?xml version="1.0" encoding="UTF-8" standalone="yes"?>
<Relationships xmlns="http://schemas.openxmlformats.org/package/2006/relationships"><Relationship Id="rId9" Type="http://schemas.openxmlformats.org/officeDocument/2006/relationships/image" Target="../media/image96.png"/><Relationship Id="rId8" Type="http://schemas.openxmlformats.org/officeDocument/2006/relationships/tags" Target="../tags/tag141.xml"/><Relationship Id="rId7" Type="http://schemas.openxmlformats.org/officeDocument/2006/relationships/image" Target="../media/image95.png"/><Relationship Id="rId6" Type="http://schemas.openxmlformats.org/officeDocument/2006/relationships/tags" Target="../tags/tag140.xml"/><Relationship Id="rId5" Type="http://schemas.openxmlformats.org/officeDocument/2006/relationships/image" Target="../media/image94.png"/><Relationship Id="rId4" Type="http://schemas.openxmlformats.org/officeDocument/2006/relationships/tags" Target="../tags/tag139.xml"/><Relationship Id="rId3" Type="http://schemas.openxmlformats.org/officeDocument/2006/relationships/image" Target="../media/image93.png"/><Relationship Id="rId2" Type="http://schemas.openxmlformats.org/officeDocument/2006/relationships/image" Target="../media/image92.png"/><Relationship Id="rId15" Type="http://schemas.openxmlformats.org/officeDocument/2006/relationships/notesSlide" Target="../notesSlides/notesSlide36.xml"/><Relationship Id="rId14" Type="http://schemas.openxmlformats.org/officeDocument/2006/relationships/slideLayout" Target="../slideLayouts/slideLayout4.xml"/><Relationship Id="rId13" Type="http://schemas.openxmlformats.org/officeDocument/2006/relationships/image" Target="../media/image98.png"/><Relationship Id="rId12" Type="http://schemas.openxmlformats.org/officeDocument/2006/relationships/tags" Target="../tags/tag143.xml"/><Relationship Id="rId11" Type="http://schemas.openxmlformats.org/officeDocument/2006/relationships/image" Target="../media/image97.png"/><Relationship Id="rId10" Type="http://schemas.openxmlformats.org/officeDocument/2006/relationships/tags" Target="../tags/tag142.xml"/><Relationship Id="rId1" Type="http://schemas.openxmlformats.org/officeDocument/2006/relationships/image" Target="../media/image7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9" Type="http://schemas.openxmlformats.org/officeDocument/2006/relationships/tags" Target="../tags/tag15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tags" Target="../tags/tag147.xml"/><Relationship Id="rId31" Type="http://schemas.openxmlformats.org/officeDocument/2006/relationships/notesSlide" Target="../notesSlides/notesSlide37.xml"/><Relationship Id="rId30" Type="http://schemas.openxmlformats.org/officeDocument/2006/relationships/slideLayout" Target="../slideLayouts/slideLayout8.xml"/><Relationship Id="rId3" Type="http://schemas.openxmlformats.org/officeDocument/2006/relationships/tags" Target="../tags/tag146.xml"/><Relationship Id="rId29" Type="http://schemas.openxmlformats.org/officeDocument/2006/relationships/tags" Target="../tags/tag172.xml"/><Relationship Id="rId28" Type="http://schemas.openxmlformats.org/officeDocument/2006/relationships/tags" Target="../tags/tag171.xml"/><Relationship Id="rId27" Type="http://schemas.openxmlformats.org/officeDocument/2006/relationships/tags" Target="../tags/tag170.xml"/><Relationship Id="rId26" Type="http://schemas.openxmlformats.org/officeDocument/2006/relationships/tags" Target="../tags/tag169.xml"/><Relationship Id="rId25" Type="http://schemas.openxmlformats.org/officeDocument/2006/relationships/tags" Target="../tags/tag168.xml"/><Relationship Id="rId24" Type="http://schemas.openxmlformats.org/officeDocument/2006/relationships/tags" Target="../tags/tag167.xml"/><Relationship Id="rId23" Type="http://schemas.openxmlformats.org/officeDocument/2006/relationships/tags" Target="../tags/tag166.xml"/><Relationship Id="rId22" Type="http://schemas.openxmlformats.org/officeDocument/2006/relationships/tags" Target="../tags/tag165.xml"/><Relationship Id="rId21" Type="http://schemas.openxmlformats.org/officeDocument/2006/relationships/tags" Target="../tags/tag164.xml"/><Relationship Id="rId20" Type="http://schemas.openxmlformats.org/officeDocument/2006/relationships/tags" Target="../tags/tag163.xml"/><Relationship Id="rId2" Type="http://schemas.openxmlformats.org/officeDocument/2006/relationships/tags" Target="../tags/tag145.xml"/><Relationship Id="rId19" Type="http://schemas.openxmlformats.org/officeDocument/2006/relationships/tags" Target="../tags/tag162.xml"/><Relationship Id="rId18" Type="http://schemas.openxmlformats.org/officeDocument/2006/relationships/tags" Target="../tags/tag161.xml"/><Relationship Id="rId17" Type="http://schemas.openxmlformats.org/officeDocument/2006/relationships/tags" Target="../tags/tag160.xml"/><Relationship Id="rId16" Type="http://schemas.openxmlformats.org/officeDocument/2006/relationships/tags" Target="../tags/tag159.xml"/><Relationship Id="rId15" Type="http://schemas.openxmlformats.org/officeDocument/2006/relationships/tags" Target="../tags/tag158.xml"/><Relationship Id="rId14" Type="http://schemas.openxmlformats.org/officeDocument/2006/relationships/tags" Target="../tags/tag157.xml"/><Relationship Id="rId13" Type="http://schemas.openxmlformats.org/officeDocument/2006/relationships/tags" Target="../tags/tag156.xml"/><Relationship Id="rId12" Type="http://schemas.openxmlformats.org/officeDocument/2006/relationships/tags" Target="../tags/tag155.xml"/><Relationship Id="rId11" Type="http://schemas.openxmlformats.org/officeDocument/2006/relationships/tags" Target="../tags/tag154.xml"/><Relationship Id="rId10" Type="http://schemas.openxmlformats.org/officeDocument/2006/relationships/tags" Target="../tags/tag153.xml"/><Relationship Id="rId1" Type="http://schemas.openxmlformats.org/officeDocument/2006/relationships/tags" Target="../tags/tag144.xml"/></Relationships>
</file>

<file path=ppt/slides/_rels/slide44.xml.rels><?xml version="1.0" encoding="UTF-8" standalone="yes"?>
<Relationships xmlns="http://schemas.openxmlformats.org/package/2006/relationships"><Relationship Id="rId9" Type="http://schemas.openxmlformats.org/officeDocument/2006/relationships/tags" Target="../tags/tag178.xml"/><Relationship Id="rId8" Type="http://schemas.openxmlformats.org/officeDocument/2006/relationships/image" Target="../media/image101.png"/><Relationship Id="rId7" Type="http://schemas.openxmlformats.org/officeDocument/2006/relationships/tags" Target="../tags/tag177.xml"/><Relationship Id="rId6" Type="http://schemas.openxmlformats.org/officeDocument/2006/relationships/tags" Target="../tags/tag176.xml"/><Relationship Id="rId5" Type="http://schemas.openxmlformats.org/officeDocument/2006/relationships/image" Target="../media/image100.png"/><Relationship Id="rId4" Type="http://schemas.openxmlformats.org/officeDocument/2006/relationships/tags" Target="../tags/tag175.xml"/><Relationship Id="rId3" Type="http://schemas.openxmlformats.org/officeDocument/2006/relationships/tags" Target="../tags/tag174.xml"/><Relationship Id="rId2" Type="http://schemas.openxmlformats.org/officeDocument/2006/relationships/image" Target="../media/image99.png"/><Relationship Id="rId16" Type="http://schemas.openxmlformats.org/officeDocument/2006/relationships/notesSlide" Target="../notesSlides/notesSlide38.xml"/><Relationship Id="rId15" Type="http://schemas.openxmlformats.org/officeDocument/2006/relationships/slideLayout" Target="../slideLayouts/slideLayout8.xml"/><Relationship Id="rId14" Type="http://schemas.openxmlformats.org/officeDocument/2006/relationships/tags" Target="../tags/tag182.xml"/><Relationship Id="rId13" Type="http://schemas.openxmlformats.org/officeDocument/2006/relationships/tags" Target="../tags/tag181.xml"/><Relationship Id="rId12" Type="http://schemas.openxmlformats.org/officeDocument/2006/relationships/tags" Target="../tags/tag180.xml"/><Relationship Id="rId11" Type="http://schemas.openxmlformats.org/officeDocument/2006/relationships/image" Target="../media/image102.png"/><Relationship Id="rId10" Type="http://schemas.openxmlformats.org/officeDocument/2006/relationships/tags" Target="../tags/tag179.xml"/><Relationship Id="rId1" Type="http://schemas.openxmlformats.org/officeDocument/2006/relationships/tags" Target="../tags/tag173.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8.xml"/><Relationship Id="rId1" Type="http://schemas.openxmlformats.org/officeDocument/2006/relationships/tags" Target="../tags/tag183.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8.xml"/><Relationship Id="rId1" Type="http://schemas.openxmlformats.org/officeDocument/2006/relationships/tags" Target="../tags/tag184.xml"/></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image" Target="../media/image103.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8.xml"/><Relationship Id="rId2" Type="http://schemas.openxmlformats.org/officeDocument/2006/relationships/tags" Target="../tags/tag186.xml"/><Relationship Id="rId1" Type="http://schemas.openxmlformats.org/officeDocument/2006/relationships/image" Target="../media/image104.png"/></Relationships>
</file>

<file path=ppt/slides/_rels/slide49.xml.rels><?xml version="1.0" encoding="UTF-8" standalone="yes"?>
<Relationships xmlns="http://schemas.openxmlformats.org/package/2006/relationships"><Relationship Id="rId9" Type="http://schemas.openxmlformats.org/officeDocument/2006/relationships/image" Target="../media/image108.png"/><Relationship Id="rId8" Type="http://schemas.openxmlformats.org/officeDocument/2006/relationships/tags" Target="../tags/tag191.xml"/><Relationship Id="rId7" Type="http://schemas.openxmlformats.org/officeDocument/2006/relationships/tags" Target="../tags/tag190.xml"/><Relationship Id="rId6" Type="http://schemas.openxmlformats.org/officeDocument/2006/relationships/image" Target="../media/image107.png"/><Relationship Id="rId5" Type="http://schemas.openxmlformats.org/officeDocument/2006/relationships/tags" Target="../tags/tag189.xml"/><Relationship Id="rId4" Type="http://schemas.openxmlformats.org/officeDocument/2006/relationships/image" Target="../media/image106.png"/><Relationship Id="rId3" Type="http://schemas.openxmlformats.org/officeDocument/2006/relationships/tags" Target="../tags/tag188.xml"/><Relationship Id="rId2" Type="http://schemas.openxmlformats.org/officeDocument/2006/relationships/image" Target="../media/image105.png"/><Relationship Id="rId14" Type="http://schemas.openxmlformats.org/officeDocument/2006/relationships/notesSlide" Target="../notesSlides/notesSlide43.xml"/><Relationship Id="rId13" Type="http://schemas.openxmlformats.org/officeDocument/2006/relationships/slideLayout" Target="../slideLayouts/slideLayout8.xml"/><Relationship Id="rId12" Type="http://schemas.openxmlformats.org/officeDocument/2006/relationships/tags" Target="../tags/tag194.xml"/><Relationship Id="rId11" Type="http://schemas.openxmlformats.org/officeDocument/2006/relationships/tags" Target="../tags/tag193.xml"/><Relationship Id="rId10" Type="http://schemas.openxmlformats.org/officeDocument/2006/relationships/tags" Target="../tags/tag192.xml"/><Relationship Id="rId1" Type="http://schemas.openxmlformats.org/officeDocument/2006/relationships/tags" Target="../tags/tag187.xml"/></Relationships>
</file>

<file path=ppt/slides/_rels/slide50.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image" Target="../media/image110.png"/><Relationship Id="rId6" Type="http://schemas.openxmlformats.org/officeDocument/2006/relationships/tags" Target="../tags/tag198.xml"/><Relationship Id="rId5" Type="http://schemas.openxmlformats.org/officeDocument/2006/relationships/image" Target="../media/image109.png"/><Relationship Id="rId4" Type="http://schemas.openxmlformats.org/officeDocument/2006/relationships/tags" Target="../tags/tag197.xml"/><Relationship Id="rId3" Type="http://schemas.openxmlformats.org/officeDocument/2006/relationships/tags" Target="../tags/tag196.xml"/><Relationship Id="rId2" Type="http://schemas.openxmlformats.org/officeDocument/2006/relationships/image" Target="../media/image108.png"/><Relationship Id="rId13" Type="http://schemas.openxmlformats.org/officeDocument/2006/relationships/notesSlide" Target="../notesSlides/notesSlide44.xml"/><Relationship Id="rId12" Type="http://schemas.openxmlformats.org/officeDocument/2006/relationships/slideLayout" Target="../slideLayouts/slideLayout8.xml"/><Relationship Id="rId11" Type="http://schemas.openxmlformats.org/officeDocument/2006/relationships/tags" Target="../tags/tag202.xml"/><Relationship Id="rId10" Type="http://schemas.openxmlformats.org/officeDocument/2006/relationships/tags" Target="../tags/tag201.xml"/><Relationship Id="rId1" Type="http://schemas.openxmlformats.org/officeDocument/2006/relationships/tags" Target="../tags/tag195.xml"/></Relationships>
</file>

<file path=ppt/slides/_rels/slide51.xml.rels><?xml version="1.0" encoding="UTF-8" standalone="yes"?>
<Relationships xmlns="http://schemas.openxmlformats.org/package/2006/relationships"><Relationship Id="rId8" Type="http://schemas.openxmlformats.org/officeDocument/2006/relationships/notesSlide" Target="../notesSlides/notesSlide45.xml"/><Relationship Id="rId7" Type="http://schemas.openxmlformats.org/officeDocument/2006/relationships/slideLayout" Target="../slideLayouts/slideLayout8.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image" Target="../media/image101.png"/><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s>
</file>

<file path=ppt/slides/_rels/slide52.xml.rels><?xml version="1.0" encoding="UTF-8" standalone="yes"?>
<Relationships xmlns="http://schemas.openxmlformats.org/package/2006/relationships"><Relationship Id="rId9" Type="http://schemas.openxmlformats.org/officeDocument/2006/relationships/notesSlide" Target="../notesSlides/notesSlide46.xml"/><Relationship Id="rId8" Type="http://schemas.openxmlformats.org/officeDocument/2006/relationships/slideLayout" Target="../slideLayouts/slideLayout8.xml"/><Relationship Id="rId7" Type="http://schemas.openxmlformats.org/officeDocument/2006/relationships/tags" Target="../tags/tag209.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tags" Target="../tags/tag208.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8.xml"/><Relationship Id="rId1" Type="http://schemas.openxmlformats.org/officeDocument/2006/relationships/tags" Target="../tags/tag2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5" Type="http://schemas.openxmlformats.org/officeDocument/2006/relationships/notesSlide" Target="../notesSlides/notesSlide48.xml"/><Relationship Id="rId4" Type="http://schemas.openxmlformats.org/officeDocument/2006/relationships/slideLayout" Target="../slideLayouts/slideLayout1.xml"/><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image" Target="../media/image116.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120.png"/><Relationship Id="rId1" Type="http://schemas.openxmlformats.org/officeDocument/2006/relationships/image" Target="../media/image119.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122.jpeg"/><Relationship Id="rId1" Type="http://schemas.openxmlformats.org/officeDocument/2006/relationships/image" Target="../media/image121.png"/></Relationships>
</file>

<file path=ppt/slides/_rels/slide58.xml.rels><?xml version="1.0" encoding="UTF-8" standalone="yes"?>
<Relationships xmlns="http://schemas.openxmlformats.org/package/2006/relationships"><Relationship Id="rId7" Type="http://schemas.openxmlformats.org/officeDocument/2006/relationships/notesSlide" Target="../notesSlides/notesSlide49.xml"/><Relationship Id="rId6" Type="http://schemas.openxmlformats.org/officeDocument/2006/relationships/slideLayout" Target="../slideLayouts/slideLayout14.xml"/><Relationship Id="rId5" Type="http://schemas.openxmlformats.org/officeDocument/2006/relationships/tags" Target="../tags/tag213.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image" Target="../media/image124.jpeg"/><Relationship Id="rId1" Type="http://schemas.openxmlformats.org/officeDocument/2006/relationships/image" Target="../media/image123.jpeg"/></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14.xml"/><Relationship Id="rId2" Type="http://schemas.openxmlformats.org/officeDocument/2006/relationships/tags" Target="../tags/tag214.xml"/><Relationship Id="rId1" Type="http://schemas.openxmlformats.org/officeDocument/2006/relationships/image" Target="../media/image125.jpeg"/></Relationships>
</file>

<file path=ppt/slides/_rels/slide60.xml.rels><?xml version="1.0" encoding="UTF-8" standalone="yes"?>
<Relationships xmlns="http://schemas.openxmlformats.org/package/2006/relationships"><Relationship Id="rId7" Type="http://schemas.openxmlformats.org/officeDocument/2006/relationships/notesSlide" Target="../notesSlides/notesSlide51.xml"/><Relationship Id="rId6" Type="http://schemas.openxmlformats.org/officeDocument/2006/relationships/slideLayout" Target="../slideLayouts/slideLayout14.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image" Target="../media/image127.jpeg"/><Relationship Id="rId1" Type="http://schemas.openxmlformats.org/officeDocument/2006/relationships/image" Target="../media/image126.jpeg"/></Relationships>
</file>

<file path=ppt/slides/_rels/slide61.xml.rels><?xml version="1.0" encoding="UTF-8" standalone="yes"?>
<Relationships xmlns="http://schemas.openxmlformats.org/package/2006/relationships"><Relationship Id="rId9" Type="http://schemas.openxmlformats.org/officeDocument/2006/relationships/tags" Target="../tags/tag222.xml"/><Relationship Id="rId8" Type="http://schemas.openxmlformats.org/officeDocument/2006/relationships/tags" Target="../tags/tag221.xml"/><Relationship Id="rId7" Type="http://schemas.openxmlformats.org/officeDocument/2006/relationships/image" Target="../media/image131.png"/><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image" Target="../media/image130.jpeg"/><Relationship Id="rId3" Type="http://schemas.openxmlformats.org/officeDocument/2006/relationships/image" Target="../media/image129.jpeg"/><Relationship Id="rId2" Type="http://schemas.openxmlformats.org/officeDocument/2006/relationships/tags" Target="../tags/tag218.xml"/><Relationship Id="rId11" Type="http://schemas.openxmlformats.org/officeDocument/2006/relationships/notesSlide" Target="../notesSlides/notesSlide52.xml"/><Relationship Id="rId10" Type="http://schemas.openxmlformats.org/officeDocument/2006/relationships/slideLayout" Target="../slideLayouts/slideLayout14.xml"/><Relationship Id="rId1" Type="http://schemas.openxmlformats.org/officeDocument/2006/relationships/image" Target="../media/image128.jpe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32.jpeg"/></Relationships>
</file>

<file path=ppt/slides/_rels/slide63.xml.rels><?xml version="1.0" encoding="UTF-8" standalone="yes"?>
<Relationships xmlns="http://schemas.openxmlformats.org/package/2006/relationships"><Relationship Id="rId6" Type="http://schemas.openxmlformats.org/officeDocument/2006/relationships/notesSlide" Target="../notesSlides/notesSlide53.xml"/><Relationship Id="rId5" Type="http://schemas.openxmlformats.org/officeDocument/2006/relationships/slideLayout" Target="../slideLayouts/slideLayout6.xml"/><Relationship Id="rId4" Type="http://schemas.openxmlformats.org/officeDocument/2006/relationships/tags" Target="../tags/tag223.xml"/><Relationship Id="rId3" Type="http://schemas.openxmlformats.org/officeDocument/2006/relationships/image" Target="../media/image133.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672465" y="1703070"/>
            <a:ext cx="11033125" cy="1402080"/>
          </a:xfrm>
          <a:prstGeom prst="rect">
            <a:avLst/>
          </a:prstGeom>
          <a:noFill/>
        </p:spPr>
        <p:txBody>
          <a:bodyPr wrap="square" rtlCol="0" anchor="t">
            <a:noAutofit/>
          </a:bodyPr>
          <a:p>
            <a:pPr>
              <a:lnSpc>
                <a:spcPct val="110000"/>
              </a:lnSpc>
            </a:pPr>
            <a:r>
              <a:rPr lang="zh-CN" altLang="en-US" sz="5400" b="1" dirty="0">
                <a:latin typeface="微软雅黑" panose="020B0503020204020204" charset="-122"/>
                <a:ea typeface="微软雅黑" panose="020B0503020204020204" charset="-122"/>
                <a:cs typeface="思源黑体 CN" panose="020B0800000000000000" charset="-122"/>
                <a:sym typeface="+mn-ea"/>
              </a:rPr>
              <a:t>从文献检索到知识创新科研全流程</a:t>
            </a:r>
            <a:endParaRPr lang="zh-CN" altLang="en-US" sz="5400" b="1" dirty="0">
              <a:latin typeface="微软雅黑" panose="020B0503020204020204" charset="-122"/>
              <a:ea typeface="微软雅黑" panose="020B0503020204020204" charset="-122"/>
              <a:cs typeface="思源黑体 CN" panose="020B0800000000000000" charset="-122"/>
              <a:sym typeface="+mn-ea"/>
            </a:endParaRPr>
          </a:p>
        </p:txBody>
      </p:sp>
      <p:sp>
        <p:nvSpPr>
          <p:cNvPr id="17" name="圆角矩形 16"/>
          <p:cNvSpPr/>
          <p:nvPr/>
        </p:nvSpPr>
        <p:spPr>
          <a:xfrm>
            <a:off x="980440" y="5359400"/>
            <a:ext cx="5435600" cy="516890"/>
          </a:xfrm>
          <a:prstGeom prst="roundRect">
            <a:avLst>
              <a:gd name="adj" fmla="val 50000"/>
            </a:avLst>
          </a:prstGeom>
          <a:solidFill>
            <a:schemeClr val="accent1">
              <a:lumMod val="20000"/>
              <a:lumOff val="80000"/>
              <a:alpha val="71000"/>
            </a:schemeClr>
          </a:solidFill>
          <a:ln w="12700" cap="flat" cmpd="sng">
            <a:noFill/>
            <a:prstDash val="dash"/>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sz="2400">
              <a:solidFill>
                <a:srgbClr val="FFFFFF"/>
              </a:solidFill>
              <a:latin typeface="方正超粗黑_GBK" panose="02010600010101010101" charset="-122"/>
              <a:ea typeface="方正超粗黑_GBK" panose="02010600010101010101" charset="-122"/>
            </a:endParaRPr>
          </a:p>
        </p:txBody>
      </p:sp>
      <p:cxnSp>
        <p:nvCxnSpPr>
          <p:cNvPr id="19" name="ïṣ1íḋè"/>
          <p:cNvCxnSpPr/>
          <p:nvPr/>
        </p:nvCxnSpPr>
        <p:spPr>
          <a:xfrm flipH="1">
            <a:off x="954405" y="4987622"/>
            <a:ext cx="5447665" cy="0"/>
          </a:xfrm>
          <a:prstGeom prst="line">
            <a:avLst/>
          </a:prstGeom>
          <a:ln w="25400" cap="rnd">
            <a:solidFill>
              <a:srgbClr val="79A7F5"/>
            </a:solidFill>
            <a:prstDash val="dash"/>
          </a:ln>
        </p:spPr>
        <p:style>
          <a:lnRef idx="1">
            <a:schemeClr val="accent1"/>
          </a:lnRef>
          <a:fillRef idx="0">
            <a:schemeClr val="accent1"/>
          </a:fillRef>
          <a:effectRef idx="0">
            <a:schemeClr val="accent1"/>
          </a:effectRef>
          <a:fontRef idx="minor">
            <a:schemeClr val="tx1"/>
          </a:fontRef>
        </p:style>
      </p:cxnSp>
      <p:sp>
        <p:nvSpPr>
          <p:cNvPr id="15" name="íṧļiḑe"/>
          <p:cNvSpPr>
            <a:spLocks noGrp="1"/>
          </p:cNvSpPr>
          <p:nvPr/>
        </p:nvSpPr>
        <p:spPr>
          <a:xfrm>
            <a:off x="1254760" y="5397500"/>
            <a:ext cx="2667000" cy="434340"/>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a:lstStyle>
          <a:p>
            <a:pPr algn="l"/>
            <a:r>
              <a:rPr lang="zh-CN" altLang="en-US" sz="2000" b="1" dirty="0">
                <a:solidFill>
                  <a:schemeClr val="tx1">
                    <a:lumMod val="75000"/>
                    <a:lumOff val="25000"/>
                  </a:schemeClr>
                </a:solidFill>
                <a:latin typeface="思源黑体 CN" panose="020B0800000000000000" charset="-122"/>
                <a:ea typeface="思源黑体 CN" panose="020B0800000000000000" charset="-122"/>
                <a:sym typeface="+mn-ea"/>
              </a:rPr>
              <a:t>中国知网</a:t>
            </a:r>
            <a:endParaRPr lang="zh-CN" altLang="en-US" sz="2000" b="1" dirty="0">
              <a:solidFill>
                <a:schemeClr val="tx1">
                  <a:lumMod val="75000"/>
                  <a:lumOff val="25000"/>
                </a:schemeClr>
              </a:solidFill>
              <a:latin typeface="思源黑体 CN" panose="020B0800000000000000" charset="-122"/>
              <a:ea typeface="思源黑体 CN" panose="020B0800000000000000" charset="-122"/>
              <a:sym typeface="+mn-ea"/>
            </a:endParaRPr>
          </a:p>
        </p:txBody>
      </p:sp>
      <p:sp>
        <p:nvSpPr>
          <p:cNvPr id="2" name="文本框 1"/>
          <p:cNvSpPr txBox="1"/>
          <p:nvPr/>
        </p:nvSpPr>
        <p:spPr>
          <a:xfrm>
            <a:off x="3625215" y="5026660"/>
            <a:ext cx="4064000" cy="368300"/>
          </a:xfrm>
          <a:prstGeom prst="rect">
            <a:avLst/>
          </a:prstGeom>
          <a:noFill/>
        </p:spPr>
        <p:txBody>
          <a:bodyPr wrap="square" rtlCol="0">
            <a:spAutoFit/>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ïṡľîḓe"/>
          <p:cNvSpPr txBox="1"/>
          <p:nvPr>
            <p:custDataLst>
              <p:tags r:id="rId1"/>
            </p:custDataLst>
          </p:nvPr>
        </p:nvSpPr>
        <p:spPr>
          <a:xfrm>
            <a:off x="5836920" y="1716405"/>
            <a:ext cx="5697220" cy="460375"/>
          </a:xfrm>
          <a:prstGeom prst="rect">
            <a:avLst/>
          </a:prstGeom>
          <a:noFill/>
          <a:effectLst/>
        </p:spPr>
        <p:txBody>
          <a:bodyPr wrap="square" rtlCol="0" anchor="ctr" anchorCtr="0">
            <a:spAutoFit/>
          </a:bodyPr>
          <a:lstStyle>
            <a:defPPr>
              <a:defRPr lang="zh-CN"/>
            </a:defPPr>
            <a:lvl1pPr>
              <a:defRPr sz="2000" b="1" i="0">
                <a:gradFill>
                  <a:gsLst>
                    <a:gs pos="0">
                      <a:schemeClr val="accent1">
                        <a:lumMod val="60000"/>
                        <a:lumOff val="40000"/>
                      </a:schemeClr>
                    </a:gs>
                    <a:gs pos="60000">
                      <a:schemeClr val="accent1"/>
                    </a:gs>
                  </a:gsLst>
                  <a:lin ang="2700000" scaled="0"/>
                </a:gradFill>
                <a:effectLst>
                  <a:outerShdw blurRad="76200" dist="50800" dir="5400000" algn="ctr" rotWithShape="0">
                    <a:schemeClr val="accent1">
                      <a:alpha val="20000"/>
                    </a:schemeClr>
                  </a:outerShdw>
                </a:effectLst>
              </a:defRPr>
            </a:lvl1pPr>
          </a:lstStyle>
          <a:p>
            <a:pPr algn="l"/>
            <a:r>
              <a:rPr lang="en-US" altLang="zh-CN" sz="2400" dirty="0">
                <a:solidFill>
                  <a:schemeClr val="tx1">
                    <a:lumMod val="90000"/>
                    <a:lumOff val="10000"/>
                  </a:schemeClr>
                </a:solidFill>
                <a:effectLst/>
                <a:latin typeface="微软雅黑" panose="020B0503020204020204" charset="-122"/>
                <a:ea typeface="微软雅黑" panose="020B0503020204020204" charset="-122"/>
                <a:cs typeface="微软雅黑" panose="020B0503020204020204" charset="-122"/>
              </a:rPr>
              <a:t>CNKI</a:t>
            </a:r>
            <a:r>
              <a:rPr lang="zh-CN" altLang="en-US" sz="2400" dirty="0">
                <a:solidFill>
                  <a:schemeClr val="tx1">
                    <a:lumMod val="90000"/>
                    <a:lumOff val="10000"/>
                  </a:schemeClr>
                </a:solidFill>
                <a:effectLst/>
                <a:latin typeface="微软雅黑" panose="020B0503020204020204" charset="-122"/>
                <a:ea typeface="微软雅黑" panose="020B0503020204020204" charset="-122"/>
                <a:cs typeface="微软雅黑" panose="020B0503020204020204" charset="-122"/>
              </a:rPr>
              <a:t>总库资源体系与特色功能</a:t>
            </a:r>
            <a:endParaRPr lang="zh-CN" altLang="en-US" sz="2400" dirty="0">
              <a:solidFill>
                <a:schemeClr val="tx1">
                  <a:lumMod val="90000"/>
                  <a:lumOff val="10000"/>
                </a:schemeClr>
              </a:solidFill>
              <a:effectLst/>
              <a:latin typeface="微软雅黑" panose="020B0503020204020204" charset="-122"/>
              <a:ea typeface="微软雅黑" panose="020B0503020204020204" charset="-122"/>
              <a:cs typeface="微软雅黑" panose="020B0503020204020204" charset="-122"/>
            </a:endParaRPr>
          </a:p>
        </p:txBody>
      </p:sp>
      <p:sp>
        <p:nvSpPr>
          <p:cNvPr id="9" name="ïṣ1ïḍê"/>
          <p:cNvSpPr txBox="1"/>
          <p:nvPr>
            <p:custDataLst>
              <p:tags r:id="rId2"/>
            </p:custDataLst>
          </p:nvPr>
        </p:nvSpPr>
        <p:spPr>
          <a:xfrm>
            <a:off x="5837555" y="3987800"/>
            <a:ext cx="5696585" cy="460375"/>
          </a:xfrm>
          <a:prstGeom prst="rect">
            <a:avLst/>
          </a:prstGeom>
          <a:noFill/>
          <a:effectLst/>
        </p:spPr>
        <p:txBody>
          <a:bodyPr wrap="square" rtlCol="0" anchor="ctr" anchorCtr="0">
            <a:spAutoFit/>
          </a:bodyPr>
          <a:lstStyle>
            <a:defPPr>
              <a:defRPr lang="zh-CN"/>
            </a:defPPr>
            <a:lvl1pPr>
              <a:defRPr sz="2000" b="1" i="0">
                <a:gradFill>
                  <a:gsLst>
                    <a:gs pos="0">
                      <a:schemeClr val="accent1">
                        <a:lumMod val="60000"/>
                        <a:lumOff val="40000"/>
                      </a:schemeClr>
                    </a:gs>
                    <a:gs pos="60000">
                      <a:schemeClr val="accent1"/>
                    </a:gs>
                  </a:gsLst>
                  <a:lin ang="2700000" scaled="0"/>
                </a:gradFill>
                <a:effectLst>
                  <a:outerShdw blurRad="76200" dist="50800" dir="5400000" algn="ctr" rotWithShape="0">
                    <a:schemeClr val="accent1">
                      <a:alpha val="20000"/>
                    </a:schemeClr>
                  </a:outerShdw>
                </a:effectLst>
              </a:defRPr>
            </a:lvl1pPr>
          </a:lstStyle>
          <a:p>
            <a:r>
              <a:rPr lang="zh-CN" altLang="en-US" sz="2400" dirty="0">
                <a:solidFill>
                  <a:schemeClr val="tx1">
                    <a:lumMod val="90000"/>
                    <a:lumOff val="10000"/>
                  </a:schemeClr>
                </a:solidFill>
                <a:effectLst/>
                <a:latin typeface="微软雅黑" panose="020B0503020204020204" charset="-122"/>
                <a:ea typeface="微软雅黑" panose="020B0503020204020204" charset="-122"/>
                <a:cs typeface="微软雅黑" panose="020B0503020204020204" charset="-122"/>
                <a:sym typeface="+mn-ea"/>
              </a:rPr>
              <a:t>全球学术快报协同应用</a:t>
            </a:r>
            <a:endParaRPr lang="zh-CN" altLang="en-US" sz="2400" dirty="0">
              <a:solidFill>
                <a:schemeClr val="tx1">
                  <a:lumMod val="90000"/>
                  <a:lumOff val="10000"/>
                </a:schemeClr>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12" name="işľîde"/>
          <p:cNvSpPr txBox="1"/>
          <p:nvPr>
            <p:custDataLst>
              <p:tags r:id="rId3"/>
            </p:custDataLst>
          </p:nvPr>
        </p:nvSpPr>
        <p:spPr>
          <a:xfrm>
            <a:off x="4946650" y="1702435"/>
            <a:ext cx="782955" cy="371475"/>
          </a:xfrm>
          <a:prstGeom prst="rect">
            <a:avLst/>
          </a:prstGeom>
        </p:spPr>
        <p:txBody>
          <a:bodyPr vert="horz" lIns="91440" tIns="45720" rIns="91440" bIns="45720" rtlCol="0" anchor="ctr" anchorCtr="0">
            <a:prstTxWarp prst="textPlain">
              <a:avLst/>
            </a:prstTxWarp>
            <a:no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pPr algn="ctr"/>
            <a:r>
              <a:rPr lang="en-GB" altLang="zh-CN" sz="3600" dirty="0">
                <a:ln w="22225">
                  <a:solidFill>
                    <a:schemeClr val="accent1"/>
                  </a:solidFill>
                </a:ln>
                <a:noFill/>
                <a:latin typeface="微软雅黑" panose="020B0503020204020204" charset="-122"/>
                <a:ea typeface="微软雅黑" panose="020B0503020204020204" charset="-122"/>
              </a:rPr>
              <a:t>0</a:t>
            </a:r>
            <a:r>
              <a:rPr lang="en-US" altLang="en-GB" sz="3600" dirty="0">
                <a:ln w="22225">
                  <a:solidFill>
                    <a:schemeClr val="accent1"/>
                  </a:solidFill>
                </a:ln>
                <a:noFill/>
                <a:latin typeface="微软雅黑" panose="020B0503020204020204" charset="-122"/>
                <a:ea typeface="微软雅黑" panose="020B0503020204020204" charset="-122"/>
              </a:rPr>
              <a:t>1</a:t>
            </a:r>
            <a:r>
              <a:rPr lang="en-GB" altLang="zh-CN" sz="3600" dirty="0">
                <a:ln w="22225">
                  <a:solidFill>
                    <a:schemeClr val="accent1"/>
                  </a:solidFill>
                </a:ln>
                <a:noFill/>
                <a:latin typeface="微软雅黑" panose="020B0503020204020204" charset="-122"/>
                <a:ea typeface="微软雅黑" panose="020B0503020204020204" charset="-122"/>
              </a:rPr>
              <a:t>.</a:t>
            </a:r>
            <a:endParaRPr lang="en-GB" altLang="zh-CN" sz="3600" dirty="0">
              <a:ln w="22225">
                <a:solidFill>
                  <a:schemeClr val="accent1"/>
                </a:solidFill>
              </a:ln>
              <a:noFill/>
              <a:latin typeface="微软雅黑" panose="020B0503020204020204" charset="-122"/>
              <a:ea typeface="微软雅黑" panose="020B0503020204020204" charset="-122"/>
            </a:endParaRPr>
          </a:p>
        </p:txBody>
      </p:sp>
      <p:sp>
        <p:nvSpPr>
          <p:cNvPr id="13" name="işľîde"/>
          <p:cNvSpPr txBox="1"/>
          <p:nvPr>
            <p:custDataLst>
              <p:tags r:id="rId4"/>
            </p:custDataLst>
          </p:nvPr>
        </p:nvSpPr>
        <p:spPr>
          <a:xfrm>
            <a:off x="4946650" y="2814955"/>
            <a:ext cx="782955" cy="371475"/>
          </a:xfrm>
          <a:prstGeom prst="rect">
            <a:avLst/>
          </a:prstGeom>
        </p:spPr>
        <p:txBody>
          <a:bodyPr vert="horz" lIns="91440" tIns="45720" rIns="91440" bIns="45720" rtlCol="0" anchor="ctr" anchorCtr="0">
            <a:prstTxWarp prst="textPlain">
              <a:avLst/>
            </a:prstTxWarp>
            <a:no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pPr algn="ctr"/>
            <a:r>
              <a:rPr lang="en-GB" altLang="zh-CN" sz="3600" dirty="0">
                <a:ln w="22225">
                  <a:solidFill>
                    <a:schemeClr val="accent1"/>
                  </a:solidFill>
                </a:ln>
                <a:noFill/>
                <a:latin typeface="微软雅黑" panose="020B0503020204020204" charset="-122"/>
                <a:ea typeface="微软雅黑" panose="020B0503020204020204" charset="-122"/>
              </a:rPr>
              <a:t>0</a:t>
            </a:r>
            <a:r>
              <a:rPr lang="en-US" altLang="en-GB" sz="3600" dirty="0">
                <a:ln w="22225">
                  <a:solidFill>
                    <a:schemeClr val="accent1"/>
                  </a:solidFill>
                </a:ln>
                <a:noFill/>
                <a:latin typeface="微软雅黑" panose="020B0503020204020204" charset="-122"/>
                <a:ea typeface="微软雅黑" panose="020B0503020204020204" charset="-122"/>
              </a:rPr>
              <a:t>2</a:t>
            </a:r>
            <a:r>
              <a:rPr lang="en-GB" altLang="zh-CN" sz="3600" dirty="0">
                <a:ln w="22225">
                  <a:solidFill>
                    <a:schemeClr val="accent1"/>
                  </a:solidFill>
                </a:ln>
                <a:noFill/>
                <a:latin typeface="微软雅黑" panose="020B0503020204020204" charset="-122"/>
                <a:ea typeface="微软雅黑" panose="020B0503020204020204" charset="-122"/>
              </a:rPr>
              <a:t>.</a:t>
            </a:r>
            <a:endParaRPr lang="en-GB" altLang="zh-CN" sz="3600" dirty="0">
              <a:ln w="22225">
                <a:solidFill>
                  <a:schemeClr val="accent1"/>
                </a:solidFill>
              </a:ln>
              <a:noFill/>
              <a:latin typeface="微软雅黑" panose="020B0503020204020204" charset="-122"/>
              <a:ea typeface="微软雅黑" panose="020B0503020204020204" charset="-122"/>
            </a:endParaRPr>
          </a:p>
        </p:txBody>
      </p:sp>
      <p:sp>
        <p:nvSpPr>
          <p:cNvPr id="14" name="işľîde"/>
          <p:cNvSpPr txBox="1"/>
          <p:nvPr>
            <p:custDataLst>
              <p:tags r:id="rId5"/>
            </p:custDataLst>
          </p:nvPr>
        </p:nvSpPr>
        <p:spPr>
          <a:xfrm>
            <a:off x="4946650" y="3975100"/>
            <a:ext cx="782955" cy="371475"/>
          </a:xfrm>
          <a:prstGeom prst="rect">
            <a:avLst/>
          </a:prstGeom>
        </p:spPr>
        <p:txBody>
          <a:bodyPr vert="horz" lIns="91440" tIns="45720" rIns="91440" bIns="45720" rtlCol="0" anchor="ctr" anchorCtr="0">
            <a:prstTxWarp prst="textPlain">
              <a:avLst/>
            </a:prstTxWarp>
            <a:no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pPr algn="ctr"/>
            <a:r>
              <a:rPr lang="en-GB" altLang="zh-CN" sz="3600" dirty="0">
                <a:ln w="22225">
                  <a:solidFill>
                    <a:schemeClr val="accent1"/>
                  </a:solidFill>
                </a:ln>
                <a:noFill/>
                <a:latin typeface="微软雅黑" panose="020B0503020204020204" charset="-122"/>
                <a:ea typeface="微软雅黑" panose="020B0503020204020204" charset="-122"/>
              </a:rPr>
              <a:t>0</a:t>
            </a:r>
            <a:r>
              <a:rPr lang="en-US" altLang="en-GB" sz="3600" dirty="0">
                <a:ln w="22225">
                  <a:solidFill>
                    <a:schemeClr val="accent1"/>
                  </a:solidFill>
                </a:ln>
                <a:noFill/>
                <a:latin typeface="微软雅黑" panose="020B0503020204020204" charset="-122"/>
                <a:ea typeface="微软雅黑" panose="020B0503020204020204" charset="-122"/>
              </a:rPr>
              <a:t>3</a:t>
            </a:r>
            <a:r>
              <a:rPr lang="en-GB" altLang="zh-CN" sz="3600" dirty="0">
                <a:ln w="22225">
                  <a:solidFill>
                    <a:schemeClr val="accent1"/>
                  </a:solidFill>
                </a:ln>
                <a:noFill/>
                <a:latin typeface="微软雅黑" panose="020B0503020204020204" charset="-122"/>
                <a:ea typeface="微软雅黑" panose="020B0503020204020204" charset="-122"/>
              </a:rPr>
              <a:t>.</a:t>
            </a:r>
            <a:endParaRPr lang="en-GB" altLang="zh-CN" sz="3600" dirty="0">
              <a:ln w="22225">
                <a:solidFill>
                  <a:schemeClr val="accent1"/>
                </a:solidFill>
              </a:ln>
              <a:noFill/>
              <a:latin typeface="微软雅黑" panose="020B0503020204020204" charset="-122"/>
              <a:ea typeface="微软雅黑" panose="020B0503020204020204" charset="-122"/>
            </a:endParaRPr>
          </a:p>
        </p:txBody>
      </p:sp>
      <p:cxnSp>
        <p:nvCxnSpPr>
          <p:cNvPr id="32" name="ïṣ1íḋè"/>
          <p:cNvCxnSpPr/>
          <p:nvPr>
            <p:custDataLst>
              <p:tags r:id="rId6"/>
            </p:custDataLst>
          </p:nvPr>
        </p:nvCxnSpPr>
        <p:spPr>
          <a:xfrm flipH="1">
            <a:off x="4946650" y="2386662"/>
            <a:ext cx="5816600" cy="0"/>
          </a:xfrm>
          <a:prstGeom prst="line">
            <a:avLst/>
          </a:prstGeom>
          <a:ln w="19050" cap="rnd">
            <a:solidFill>
              <a:srgbClr val="79A7F5"/>
            </a:solidFill>
            <a:prstDash val="dash"/>
          </a:ln>
        </p:spPr>
        <p:style>
          <a:lnRef idx="1">
            <a:schemeClr val="accent1"/>
          </a:lnRef>
          <a:fillRef idx="0">
            <a:schemeClr val="accent1"/>
          </a:fillRef>
          <a:effectRef idx="0">
            <a:schemeClr val="accent1"/>
          </a:effectRef>
          <a:fontRef idx="minor">
            <a:schemeClr val="tx1"/>
          </a:fontRef>
        </p:style>
      </p:cxnSp>
      <p:cxnSp>
        <p:nvCxnSpPr>
          <p:cNvPr id="33" name="ïṣ1íḋè"/>
          <p:cNvCxnSpPr/>
          <p:nvPr>
            <p:custDataLst>
              <p:tags r:id="rId7"/>
            </p:custDataLst>
          </p:nvPr>
        </p:nvCxnSpPr>
        <p:spPr>
          <a:xfrm flipH="1">
            <a:off x="4946650" y="3478227"/>
            <a:ext cx="5816600" cy="0"/>
          </a:xfrm>
          <a:prstGeom prst="line">
            <a:avLst/>
          </a:prstGeom>
          <a:ln w="19050" cap="rnd">
            <a:solidFill>
              <a:srgbClr val="79A7F5"/>
            </a:solidFill>
            <a:prstDash val="dash"/>
          </a:ln>
        </p:spPr>
        <p:style>
          <a:lnRef idx="1">
            <a:schemeClr val="accent1"/>
          </a:lnRef>
          <a:fillRef idx="0">
            <a:schemeClr val="accent1"/>
          </a:fillRef>
          <a:effectRef idx="0">
            <a:schemeClr val="accent1"/>
          </a:effectRef>
          <a:fontRef idx="minor">
            <a:schemeClr val="tx1"/>
          </a:fontRef>
        </p:style>
      </p:cxnSp>
      <p:cxnSp>
        <p:nvCxnSpPr>
          <p:cNvPr id="36" name="ïṣ1íḋè"/>
          <p:cNvCxnSpPr/>
          <p:nvPr>
            <p:custDataLst>
              <p:tags r:id="rId8"/>
            </p:custDataLst>
          </p:nvPr>
        </p:nvCxnSpPr>
        <p:spPr>
          <a:xfrm flipH="1">
            <a:off x="4946650" y="4618052"/>
            <a:ext cx="5816600" cy="0"/>
          </a:xfrm>
          <a:prstGeom prst="line">
            <a:avLst/>
          </a:prstGeom>
          <a:ln w="19050" cap="rnd">
            <a:solidFill>
              <a:srgbClr val="79A7F5"/>
            </a:solidFill>
            <a:prstDash val="dash"/>
          </a:ln>
        </p:spPr>
        <p:style>
          <a:lnRef idx="1">
            <a:schemeClr val="accent1"/>
          </a:lnRef>
          <a:fillRef idx="0">
            <a:schemeClr val="accent1"/>
          </a:fillRef>
          <a:effectRef idx="0">
            <a:schemeClr val="accent1"/>
          </a:effectRef>
          <a:fontRef idx="minor">
            <a:schemeClr val="tx1"/>
          </a:fontRef>
        </p:style>
      </p:cxnSp>
      <p:sp>
        <p:nvSpPr>
          <p:cNvPr id="45" name="ïṣ1ïḍê"/>
          <p:cNvSpPr txBox="1"/>
          <p:nvPr>
            <p:custDataLst>
              <p:tags r:id="rId9"/>
            </p:custDataLst>
          </p:nvPr>
        </p:nvSpPr>
        <p:spPr>
          <a:xfrm>
            <a:off x="5836285" y="2828925"/>
            <a:ext cx="5696585" cy="460375"/>
          </a:xfrm>
          <a:prstGeom prst="rect">
            <a:avLst/>
          </a:prstGeom>
          <a:noFill/>
          <a:effectLst/>
        </p:spPr>
        <p:txBody>
          <a:bodyPr wrap="square" rtlCol="0" anchor="ctr" anchorCtr="0">
            <a:spAutoFit/>
          </a:bodyPr>
          <a:lstStyle>
            <a:defPPr>
              <a:defRPr lang="zh-CN"/>
            </a:defPPr>
            <a:lvl1pPr>
              <a:defRPr sz="2000" b="1" i="0">
                <a:gradFill>
                  <a:gsLst>
                    <a:gs pos="0">
                      <a:schemeClr val="accent1">
                        <a:lumMod val="60000"/>
                        <a:lumOff val="40000"/>
                      </a:schemeClr>
                    </a:gs>
                    <a:gs pos="60000">
                      <a:schemeClr val="accent1"/>
                    </a:gs>
                  </a:gsLst>
                  <a:lin ang="2700000" scaled="0"/>
                </a:gradFill>
                <a:effectLst>
                  <a:outerShdw blurRad="76200" dist="50800" dir="5400000" algn="ctr" rotWithShape="0">
                    <a:schemeClr val="accent1">
                      <a:alpha val="20000"/>
                    </a:schemeClr>
                  </a:outerShdw>
                </a:effectLst>
              </a:defRPr>
            </a:lvl1pPr>
          </a:lstStyle>
          <a:p>
            <a:r>
              <a:rPr lang="zh-CN" altLang="en-US" sz="2400" dirty="0">
                <a:solidFill>
                  <a:schemeClr val="tx1">
                    <a:lumMod val="90000"/>
                    <a:lumOff val="10000"/>
                  </a:schemeClr>
                </a:solidFill>
                <a:effectLst/>
                <a:latin typeface="微软雅黑" panose="020B0503020204020204" charset="-122"/>
                <a:ea typeface="微软雅黑" panose="020B0503020204020204" charset="-122"/>
                <a:cs typeface="微软雅黑" panose="020B0503020204020204" charset="-122"/>
                <a:sym typeface="+mn-ea"/>
              </a:rPr>
              <a:t>精准检索驱动文献分析与选题</a:t>
            </a:r>
            <a:endParaRPr lang="zh-CN" altLang="en-US" sz="2400" dirty="0">
              <a:solidFill>
                <a:schemeClr val="tx1">
                  <a:lumMod val="90000"/>
                  <a:lumOff val="10000"/>
                </a:schemeClr>
              </a:solidFill>
              <a:effectLs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işľîde"/>
          <p:cNvSpPr txBox="1"/>
          <p:nvPr/>
        </p:nvSpPr>
        <p:spPr>
          <a:xfrm>
            <a:off x="5517070" y="1951367"/>
            <a:ext cx="1157832" cy="581487"/>
          </a:xfrm>
          <a:prstGeom prst="rect">
            <a:avLst/>
          </a:prstGeom>
        </p:spPr>
        <p:txBody>
          <a:bodyPr vert="horz" lIns="91440" tIns="45720" rIns="91440" bIns="45720" rtlCol="0" anchor="b">
            <a:prstTxWarp prst="textPlain">
              <a:avLst/>
            </a:prstTxWarp>
            <a:no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pPr algn="ctr"/>
            <a:r>
              <a:rPr lang="en-GB" altLang="zh-CN" sz="6000" dirty="0">
                <a:ln w="22225">
                  <a:solidFill>
                    <a:srgbClr val="2F99FF"/>
                  </a:solidFill>
                </a:ln>
                <a:noFill/>
                <a:latin typeface="微软雅黑" panose="020B0503020204020204" charset="-122"/>
                <a:ea typeface="微软雅黑" panose="020B0503020204020204" charset="-122"/>
              </a:rPr>
              <a:t>0</a:t>
            </a:r>
            <a:r>
              <a:rPr lang="en-US" altLang="en-GB" sz="6000" dirty="0">
                <a:ln w="22225">
                  <a:solidFill>
                    <a:srgbClr val="2F99FF"/>
                  </a:solidFill>
                </a:ln>
                <a:noFill/>
                <a:latin typeface="微软雅黑" panose="020B0503020204020204" charset="-122"/>
                <a:ea typeface="微软雅黑" panose="020B0503020204020204" charset="-122"/>
              </a:rPr>
              <a:t>1</a:t>
            </a:r>
            <a:r>
              <a:rPr lang="en-GB" altLang="zh-CN" sz="6000" dirty="0">
                <a:ln w="22225">
                  <a:solidFill>
                    <a:srgbClr val="2F99FF"/>
                  </a:solidFill>
                </a:ln>
                <a:noFill/>
                <a:latin typeface="微软雅黑" panose="020B0503020204020204" charset="-122"/>
                <a:ea typeface="微软雅黑" panose="020B0503020204020204" charset="-122"/>
              </a:rPr>
              <a:t>.</a:t>
            </a:r>
            <a:endParaRPr lang="en-GB" altLang="zh-CN" sz="6000" dirty="0">
              <a:ln w="22225">
                <a:solidFill>
                  <a:srgbClr val="2F99FF"/>
                </a:solidFill>
              </a:ln>
              <a:noFill/>
              <a:latin typeface="微软雅黑" panose="020B0503020204020204" charset="-122"/>
              <a:ea typeface="微软雅黑" panose="020B0503020204020204" charset="-122"/>
            </a:endParaRPr>
          </a:p>
        </p:txBody>
      </p:sp>
      <p:sp>
        <p:nvSpPr>
          <p:cNvPr id="6" name="íṧļiḑe"/>
          <p:cNvSpPr>
            <a:spLocks noGrp="1"/>
          </p:cNvSpPr>
          <p:nvPr/>
        </p:nvSpPr>
        <p:spPr>
          <a:xfrm>
            <a:off x="1035050" y="3091180"/>
            <a:ext cx="10178415" cy="1082040"/>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a:lstStyle>
          <a:p>
            <a:pPr algn="ctr"/>
            <a:r>
              <a:rPr lang="en-US" altLang="zh-CN" sz="5400" b="1" dirty="0">
                <a:solidFill>
                  <a:srgbClr val="080808"/>
                </a:solidFill>
                <a:latin typeface="微软雅黑" panose="020B0503020204020204" charset="-122"/>
                <a:ea typeface="微软雅黑" panose="020B0503020204020204" charset="-122"/>
                <a:sym typeface="+mn-ea"/>
              </a:rPr>
              <a:t>CNKI</a:t>
            </a:r>
            <a:r>
              <a:rPr lang="zh-CN" altLang="en-US" sz="5400" b="1" dirty="0">
                <a:solidFill>
                  <a:srgbClr val="080808"/>
                </a:solidFill>
                <a:latin typeface="微软雅黑" panose="020B0503020204020204" charset="-122"/>
                <a:ea typeface="微软雅黑" panose="020B0503020204020204" charset="-122"/>
                <a:sym typeface="+mn-ea"/>
              </a:rPr>
              <a:t>总库资源体系与特色功能</a:t>
            </a:r>
            <a:endParaRPr lang="zh-CN" altLang="en-US" sz="5400" b="1" dirty="0">
              <a:solidFill>
                <a:srgbClr val="080808"/>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内容占位符 6"/>
          <p:cNvSpPr>
            <a:spLocks noGrp="1"/>
          </p:cNvSpPr>
          <p:nvPr>
            <p:ph idx="10"/>
          </p:nvPr>
        </p:nvSpPr>
        <p:spPr>
          <a:xfrm>
            <a:off x="1141730" y="257810"/>
            <a:ext cx="8944610" cy="516255"/>
          </a:xfrm>
        </p:spPr>
        <p:txBody>
          <a:bodyPr vert="horz" rtlCol="0" anchor="ctr" anchorCtr="0">
            <a:normAutofit/>
          </a:bodyPr>
          <a:p>
            <a:pPr lvl="0" algn="l">
              <a:buClrTx/>
              <a:buSzTx/>
            </a:pPr>
            <a:r>
              <a:rPr lang="zh-CN" altLang="en-US">
                <a:sym typeface="+mn-ea"/>
              </a:rPr>
              <a:t>知网介绍</a:t>
            </a:r>
            <a:endParaRPr lang="zh-CN" altLang="en-US">
              <a:sym typeface="+mn-ea"/>
            </a:endParaRPr>
          </a:p>
        </p:txBody>
      </p:sp>
      <p:pic>
        <p:nvPicPr>
          <p:cNvPr id="2" name="图片 1"/>
          <p:cNvPicPr>
            <a:picLocks noChangeAspect="1"/>
          </p:cNvPicPr>
          <p:nvPr/>
        </p:nvPicPr>
        <p:blipFill>
          <a:blip r:embed="rId1"/>
          <a:stretch>
            <a:fillRect/>
          </a:stretch>
        </p:blipFill>
        <p:spPr>
          <a:xfrm rot="16200000">
            <a:off x="7496175" y="1326515"/>
            <a:ext cx="2552700" cy="6839585"/>
          </a:xfrm>
          <a:prstGeom prst="rect">
            <a:avLst/>
          </a:prstGeom>
        </p:spPr>
      </p:pic>
      <p:pic>
        <p:nvPicPr>
          <p:cNvPr id="12" name="图片 11"/>
          <p:cNvPicPr>
            <a:picLocks noChangeAspect="1"/>
          </p:cNvPicPr>
          <p:nvPr/>
        </p:nvPicPr>
        <p:blipFill>
          <a:blip r:embed="rId2"/>
          <a:stretch>
            <a:fillRect/>
          </a:stretch>
        </p:blipFill>
        <p:spPr>
          <a:xfrm rot="5400000">
            <a:off x="1998980" y="-1056005"/>
            <a:ext cx="2357120" cy="6355715"/>
          </a:xfrm>
          <a:prstGeom prst="rect">
            <a:avLst/>
          </a:prstGeom>
        </p:spPr>
      </p:pic>
      <p:pic>
        <p:nvPicPr>
          <p:cNvPr id="4" name="图片 3"/>
          <p:cNvPicPr>
            <a:picLocks noChangeAspect="1"/>
          </p:cNvPicPr>
          <p:nvPr/>
        </p:nvPicPr>
        <p:blipFill>
          <a:blip r:embed="rId3"/>
          <a:stretch>
            <a:fillRect/>
          </a:stretch>
        </p:blipFill>
        <p:spPr>
          <a:xfrm>
            <a:off x="323850" y="3300730"/>
            <a:ext cx="5680710" cy="2721610"/>
          </a:xfrm>
          <a:prstGeom prst="rect">
            <a:avLst/>
          </a:prstGeom>
        </p:spPr>
      </p:pic>
      <p:pic>
        <p:nvPicPr>
          <p:cNvPr id="5" name="图片 4"/>
          <p:cNvPicPr>
            <a:picLocks noChangeAspect="1"/>
          </p:cNvPicPr>
          <p:nvPr/>
        </p:nvPicPr>
        <p:blipFill>
          <a:blip r:embed="rId4"/>
          <a:stretch>
            <a:fillRect/>
          </a:stretch>
        </p:blipFill>
        <p:spPr>
          <a:xfrm>
            <a:off x="6355080" y="942975"/>
            <a:ext cx="5680710" cy="2707640"/>
          </a:xfrm>
          <a:prstGeom prst="rect">
            <a:avLst/>
          </a:prstGeom>
        </p:spPr>
      </p:pic>
      <p:pic>
        <p:nvPicPr>
          <p:cNvPr id="13" name="图片 12"/>
          <p:cNvPicPr>
            <a:picLocks noChangeAspect="1"/>
          </p:cNvPicPr>
          <p:nvPr/>
        </p:nvPicPr>
        <p:blipFill>
          <a:blip r:embed="rId5"/>
          <a:stretch>
            <a:fillRect/>
          </a:stretch>
        </p:blipFill>
        <p:spPr>
          <a:xfrm rot="2699999">
            <a:off x="5295288" y="2810602"/>
            <a:ext cx="1487381" cy="1487381"/>
          </a:xfrm>
          <a:prstGeom prst="rect">
            <a:avLst/>
          </a:prstGeom>
        </p:spPr>
      </p:pic>
      <p:pic>
        <p:nvPicPr>
          <p:cNvPr id="28" name="图片 27"/>
          <p:cNvPicPr>
            <a:picLocks noChangeAspect="1"/>
          </p:cNvPicPr>
          <p:nvPr/>
        </p:nvPicPr>
        <p:blipFill>
          <a:blip r:embed="rId6"/>
          <a:stretch>
            <a:fillRect/>
          </a:stretch>
        </p:blipFill>
        <p:spPr>
          <a:xfrm>
            <a:off x="5579576" y="3043804"/>
            <a:ext cx="918807" cy="918807"/>
          </a:xfrm>
          <a:prstGeom prst="rect">
            <a:avLst/>
          </a:prstGeom>
        </p:spPr>
      </p:pic>
      <p:sp>
        <p:nvSpPr>
          <p:cNvPr id="29" name="文本框 28"/>
          <p:cNvSpPr txBox="1"/>
          <p:nvPr/>
        </p:nvSpPr>
        <p:spPr>
          <a:xfrm>
            <a:off x="6355715" y="3686175"/>
            <a:ext cx="5681345" cy="2399665"/>
          </a:xfrm>
          <a:prstGeom prst="rect">
            <a:avLst/>
          </a:prstGeom>
          <a:noFill/>
        </p:spPr>
        <p:txBody>
          <a:bodyPr wrap="square" rtlCol="0">
            <a:spAutoFit/>
          </a:bodyPr>
          <a:p>
            <a:pPr indent="0" fontAlgn="auto">
              <a:lnSpc>
                <a:spcPct val="150000"/>
              </a:lnSpc>
            </a:pPr>
            <a:r>
              <a:rPr lang="zh-CN" altLang="en-US" sz="2000" b="1">
                <a:latin typeface="微软雅黑" panose="020B0503020204020204" charset="-122"/>
                <a:ea typeface="微软雅黑" panose="020B0503020204020204" charset="-122"/>
              </a:rPr>
              <a:t>中国知网</a:t>
            </a:r>
            <a:r>
              <a:rPr lang="zh-CN" altLang="en-US" sz="2000">
                <a:latin typeface="微软雅黑" panose="020B0503020204020204" charset="-122"/>
                <a:ea typeface="微软雅黑" panose="020B0503020204020204" charset="-122"/>
              </a:rPr>
              <a:t>是基于海量碎片化加工的底层数据和多功能的发现平台，打通不同国家、语言、学科、机构以及出版社之间的学术信息壁垒，在世界知识大数据中快速、精准发现优质文献，每日动态更新多终端及时发现学术新热点。</a:t>
            </a:r>
            <a:endParaRPr lang="zh-CN" altLang="en-US" sz="2000">
              <a:latin typeface="微软雅黑" panose="020B0503020204020204" charset="-122"/>
              <a:ea typeface="微软雅黑" panose="020B0503020204020204" charset="-122"/>
            </a:endParaRPr>
          </a:p>
        </p:txBody>
      </p:sp>
      <p:sp>
        <p:nvSpPr>
          <p:cNvPr id="30" name="文本框 29"/>
          <p:cNvSpPr txBox="1"/>
          <p:nvPr/>
        </p:nvSpPr>
        <p:spPr>
          <a:xfrm>
            <a:off x="240665" y="962025"/>
            <a:ext cx="6004560" cy="1631315"/>
          </a:xfrm>
          <a:prstGeom prst="rect">
            <a:avLst/>
          </a:prstGeom>
          <a:noFill/>
        </p:spPr>
        <p:txBody>
          <a:bodyPr wrap="square" rtlCol="0">
            <a:noAutofit/>
          </a:bodyPr>
          <a:p>
            <a:pPr indent="0" fontAlgn="auto">
              <a:lnSpc>
                <a:spcPct val="150000"/>
              </a:lnSpc>
            </a:pPr>
            <a:r>
              <a:rPr lang="zh-CN" altLang="en-US" sz="2400" b="1">
                <a:latin typeface="微软雅黑" panose="020B0503020204020204" charset="-122"/>
                <a:ea typeface="微软雅黑" panose="020B0503020204020204" charset="-122"/>
                <a:cs typeface="微软雅黑" panose="020B0503020204020204" charset="-122"/>
              </a:rPr>
              <a:t>同方知网数字科技有限公司</a:t>
            </a:r>
            <a:r>
              <a:rPr lang="zh-CN" altLang="en-US">
                <a:latin typeface="微软雅黑" panose="020B0503020204020204" charset="-122"/>
                <a:ea typeface="微软雅黑" panose="020B0503020204020204" charset="-122"/>
                <a:cs typeface="微软雅黑" panose="020B0503020204020204" charset="-122"/>
              </a:rPr>
              <a:t>是同方股份有限公司的全资子公司，运营的“</a:t>
            </a:r>
            <a:r>
              <a:rPr lang="zh-CN" altLang="en-US" sz="2000" b="1">
                <a:latin typeface="微软雅黑" panose="020B0503020204020204" charset="-122"/>
                <a:ea typeface="微软雅黑" panose="020B0503020204020204" charset="-122"/>
                <a:cs typeface="微软雅黑" panose="020B0503020204020204" charset="-122"/>
              </a:rPr>
              <a:t>中国知网</a:t>
            </a:r>
            <a:r>
              <a:rPr lang="zh-CN" altLang="en-US">
                <a:latin typeface="微软雅黑" panose="020B0503020204020204" charset="-122"/>
                <a:ea typeface="微软雅黑" panose="020B0503020204020204" charset="-122"/>
                <a:cs typeface="微软雅黑" panose="020B0503020204020204" charset="-122"/>
              </a:rPr>
              <a:t>”品牌（</a:t>
            </a:r>
            <a:r>
              <a:rPr lang="en-US" altLang="zh-CN">
                <a:latin typeface="微软雅黑" panose="020B0503020204020204" charset="-122"/>
                <a:ea typeface="微软雅黑" panose="020B0503020204020204" charset="-122"/>
                <a:cs typeface="微软雅黑" panose="020B0503020204020204" charset="-122"/>
                <a:sym typeface="+mn-ea"/>
              </a:rPr>
              <a:t>CNKI</a:t>
            </a:r>
            <a:r>
              <a:rPr lang="zh-CN" altLang="en-US">
                <a:latin typeface="微软雅黑" panose="020B0503020204020204" charset="-122"/>
                <a:ea typeface="微软雅黑" panose="020B0503020204020204" charset="-122"/>
                <a:cs typeface="微软雅黑" panose="020B0503020204020204" charset="-122"/>
                <a:sym typeface="+mn-ea"/>
              </a:rPr>
              <a:t>，</a:t>
            </a:r>
            <a:r>
              <a:rPr lang="en-US" altLang="zh-CN">
                <a:latin typeface="微软雅黑" panose="020B0503020204020204" charset="-122"/>
                <a:ea typeface="微软雅黑" panose="020B0503020204020204" charset="-122"/>
                <a:cs typeface="微软雅黑" panose="020B0503020204020204" charset="-122"/>
              </a:rPr>
              <a:t>China National Knowledge Infrastructure</a:t>
            </a:r>
            <a:r>
              <a:rPr lang="zh-CN" altLang="en-US">
                <a:latin typeface="微软雅黑" panose="020B0503020204020204" charset="-122"/>
                <a:ea typeface="微软雅黑" panose="020B0503020204020204" charset="-122"/>
                <a:cs typeface="微软雅黑" panose="020B0503020204020204" charset="-122"/>
              </a:rPr>
              <a:t>，国家知识基础设施的概念）公司于</a:t>
            </a:r>
            <a:r>
              <a:rPr lang="en-US" altLang="zh-CN">
                <a:latin typeface="微软雅黑" panose="020B0503020204020204" charset="-122"/>
                <a:ea typeface="微软雅黑" panose="020B0503020204020204" charset="-122"/>
                <a:cs typeface="微软雅黑" panose="020B0503020204020204" charset="-122"/>
              </a:rPr>
              <a:t>1995</a:t>
            </a:r>
            <a:r>
              <a:rPr lang="zh-CN" altLang="en-US">
                <a:latin typeface="微软雅黑" panose="020B0503020204020204" charset="-122"/>
                <a:ea typeface="微软雅黑" panose="020B0503020204020204" charset="-122"/>
                <a:cs typeface="微软雅黑" panose="020B0503020204020204" charset="-122"/>
              </a:rPr>
              <a:t>年创建于清华大学，</a:t>
            </a:r>
            <a:r>
              <a:rPr lang="en-US" altLang="zh-CN">
                <a:latin typeface="微软雅黑" panose="020B0503020204020204" charset="-122"/>
                <a:ea typeface="微软雅黑" panose="020B0503020204020204" charset="-122"/>
                <a:cs typeface="微软雅黑" panose="020B0503020204020204" charset="-122"/>
              </a:rPr>
              <a:t>2020</a:t>
            </a:r>
            <a:r>
              <a:rPr lang="zh-CN" altLang="en-US">
                <a:latin typeface="微软雅黑" panose="020B0503020204020204" charset="-122"/>
                <a:ea typeface="微软雅黑" panose="020B0503020204020204" charset="-122"/>
                <a:cs typeface="微软雅黑" panose="020B0503020204020204" charset="-122"/>
              </a:rPr>
              <a:t>年校企改革并入中核集团。</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占位符 4"/>
          <p:cNvSpPr>
            <a:spLocks noGrp="1"/>
          </p:cNvSpPr>
          <p:nvPr>
            <p:ph type="body" idx="11"/>
          </p:nvPr>
        </p:nvSpPr>
        <p:spPr/>
        <p:txBody>
          <a:bodyPr/>
          <a:p>
            <a:r>
              <a:rPr lang="zh-CN" altLang="en-US">
                <a:sym typeface="+mn-ea"/>
              </a:rPr>
              <a:t>中国知网（</a:t>
            </a:r>
            <a:r>
              <a:rPr lang="en-US" altLang="zh-CN">
                <a:sym typeface="+mn-ea"/>
              </a:rPr>
              <a:t>CNKI </a:t>
            </a:r>
            <a:r>
              <a:rPr lang="zh-CN" altLang="en-US">
                <a:sym typeface="+mn-ea"/>
              </a:rPr>
              <a:t>知识资源总库）</a:t>
            </a:r>
            <a:endParaRPr lang="zh-CN" altLang="en-US"/>
          </a:p>
        </p:txBody>
      </p:sp>
      <p:sp>
        <p:nvSpPr>
          <p:cNvPr id="2" name="文本框 1"/>
          <p:cNvSpPr txBox="1"/>
          <p:nvPr/>
        </p:nvSpPr>
        <p:spPr>
          <a:xfrm>
            <a:off x="469265" y="1070610"/>
            <a:ext cx="11068685" cy="1757045"/>
          </a:xfrm>
          <a:prstGeom prst="rect">
            <a:avLst/>
          </a:prstGeom>
        </p:spPr>
        <p:txBody>
          <a:bodyPr wrap="square">
            <a:noAutofit/>
          </a:bodyPr>
          <a:p>
            <a:pPr indent="457200" algn="just" defTabSz="266700" fontAlgn="auto">
              <a:lnSpc>
                <a:spcPct val="150000"/>
              </a:lnSpc>
              <a:spcBef>
                <a:spcPts val="500"/>
              </a:spcBef>
              <a:spcAft>
                <a:spcPts val="500"/>
              </a:spcAft>
            </a:pPr>
            <a:r>
              <a:rPr lang="en-US" altLang="zh-CN" sz="1600">
                <a:latin typeface="微软雅黑" panose="020B0503020204020204" charset="-122"/>
                <a:ea typeface="微软雅黑" panose="020B0503020204020204" charset="-122"/>
                <a:cs typeface="微软雅黑" panose="020B0503020204020204" charset="-122"/>
              </a:rPr>
              <a:t>CNKI</a:t>
            </a:r>
            <a:r>
              <a:rPr lang="zh-CN" altLang="en-US" sz="1600">
                <a:latin typeface="微软雅黑" panose="020B0503020204020204" charset="-122"/>
                <a:ea typeface="微软雅黑" panose="020B0503020204020204" charset="-122"/>
                <a:cs typeface="微软雅黑" panose="020B0503020204020204" charset="-122"/>
              </a:rPr>
              <a:t>知识资源总库是以提供</a:t>
            </a:r>
            <a:r>
              <a:rPr lang="zh-CN" altLang="en-US" sz="1600" b="1">
                <a:solidFill>
                  <a:schemeClr val="accent1"/>
                </a:solidFill>
                <a:latin typeface="微软雅黑" panose="020B0503020204020204" charset="-122"/>
                <a:ea typeface="微软雅黑" panose="020B0503020204020204" charset="-122"/>
                <a:cs typeface="微软雅黑" panose="020B0503020204020204" charset="-122"/>
              </a:rPr>
              <a:t>优质文献</a:t>
            </a:r>
            <a:r>
              <a:rPr lang="zh-CN" altLang="en-US" sz="1600">
                <a:latin typeface="微软雅黑" panose="020B0503020204020204" charset="-122"/>
                <a:ea typeface="微软雅黑" panose="020B0503020204020204" charset="-122"/>
                <a:cs typeface="微软雅黑" panose="020B0503020204020204" charset="-122"/>
              </a:rPr>
              <a:t>服务为宗旨，重点关注用户核心需求，全面整合</a:t>
            </a:r>
            <a:r>
              <a:rPr lang="zh-CN" altLang="en-US" sz="1600" b="1">
                <a:solidFill>
                  <a:schemeClr val="accent1"/>
                </a:solidFill>
                <a:latin typeface="微软雅黑" panose="020B0503020204020204" charset="-122"/>
                <a:ea typeface="微软雅黑" panose="020B0503020204020204" charset="-122"/>
                <a:cs typeface="微软雅黑" panose="020B0503020204020204" charset="-122"/>
              </a:rPr>
              <a:t>学术期刊、博硕士学位论文、会议论文、报纸、年鉴、工具书、图书等系列源数据库资</a:t>
            </a:r>
            <a:r>
              <a:rPr lang="zh-CN" altLang="en-US" sz="1600">
                <a:latin typeface="微软雅黑" panose="020B0503020204020204" charset="-122"/>
                <a:ea typeface="微软雅黑" panose="020B0503020204020204" charset="-122"/>
                <a:cs typeface="微软雅黑" panose="020B0503020204020204" charset="-122"/>
              </a:rPr>
              <a:t>源，集基础文献保障体系、全面系统文献调研、查收查引、查全查新、文献评价、情报分析、可视化分析等价值于一体的超大型的中外文文献统一发现平台。</a:t>
            </a:r>
            <a:endParaRPr lang="zh-CN" altLang="en-US" sz="1600">
              <a:latin typeface="微软雅黑" panose="020B0503020204020204" charset="-122"/>
              <a:ea typeface="微软雅黑" panose="020B0503020204020204" charset="-122"/>
              <a:cs typeface="微软雅黑" panose="020B0503020204020204" charset="-122"/>
            </a:endParaRPr>
          </a:p>
        </p:txBody>
      </p:sp>
      <p:grpSp>
        <p:nvGrpSpPr>
          <p:cNvPr id="3" name="组合 2"/>
          <p:cNvGrpSpPr/>
          <p:nvPr/>
        </p:nvGrpSpPr>
        <p:grpSpPr>
          <a:xfrm>
            <a:off x="222250" y="2587625"/>
            <a:ext cx="11804650" cy="3917315"/>
            <a:chOff x="350" y="4009"/>
            <a:chExt cx="18590" cy="6169"/>
          </a:xfrm>
        </p:grpSpPr>
        <p:sp>
          <p:nvSpPr>
            <p:cNvPr id="21" name="任意多边形 20"/>
            <p:cNvSpPr/>
            <p:nvPr/>
          </p:nvSpPr>
          <p:spPr>
            <a:xfrm>
              <a:off x="5433" y="5987"/>
              <a:ext cx="8326" cy="2839"/>
            </a:xfrm>
            <a:custGeom>
              <a:avLst/>
              <a:gdLst/>
              <a:ahLst/>
              <a:cxnLst>
                <a:cxn ang="3">
                  <a:pos x="hc" y="t"/>
                </a:cxn>
                <a:cxn ang="cd2">
                  <a:pos x="l" y="vc"/>
                </a:cxn>
                <a:cxn ang="cd4">
                  <a:pos x="hc" y="b"/>
                </a:cxn>
                <a:cxn ang="0">
                  <a:pos x="r" y="vc"/>
                </a:cxn>
              </a:cxnLst>
              <a:rect l="l" t="t" r="r" b="b"/>
              <a:pathLst>
                <a:path w="8326" h="2842">
                  <a:moveTo>
                    <a:pt x="0" y="2839"/>
                  </a:moveTo>
                  <a:cubicBezTo>
                    <a:pt x="231" y="1260"/>
                    <a:pt x="2267" y="-64"/>
                    <a:pt x="4163" y="0"/>
                  </a:cubicBezTo>
                  <a:cubicBezTo>
                    <a:pt x="6294" y="-77"/>
                    <a:pt x="8109" y="1445"/>
                    <a:pt x="8326" y="2839"/>
                  </a:cubicBezTo>
                  <a:lnTo>
                    <a:pt x="0" y="2839"/>
                  </a:lnTo>
                  <a:close/>
                </a:path>
              </a:pathLst>
            </a:custGeom>
            <a:noFill/>
            <a:ln w="28575" cmpd="sng">
              <a:solidFill>
                <a:schemeClr val="accent5"/>
              </a:solidFill>
              <a:prstDash val="dash"/>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任意多边形 18"/>
            <p:cNvSpPr/>
            <p:nvPr/>
          </p:nvSpPr>
          <p:spPr>
            <a:xfrm>
              <a:off x="5432" y="5853"/>
              <a:ext cx="8326" cy="2839"/>
            </a:xfrm>
            <a:custGeom>
              <a:avLst/>
              <a:gdLst/>
              <a:ahLst/>
              <a:cxnLst>
                <a:cxn ang="3">
                  <a:pos x="hc" y="t"/>
                </a:cxn>
                <a:cxn ang="cd2">
                  <a:pos x="l" y="vc"/>
                </a:cxn>
                <a:cxn ang="cd4">
                  <a:pos x="hc" y="b"/>
                </a:cxn>
                <a:cxn ang="0">
                  <a:pos x="r" y="vc"/>
                </a:cxn>
              </a:cxnLst>
              <a:rect l="l" t="t" r="r" b="b"/>
              <a:pathLst>
                <a:path w="8326" h="2842">
                  <a:moveTo>
                    <a:pt x="0" y="2839"/>
                  </a:moveTo>
                  <a:cubicBezTo>
                    <a:pt x="231" y="1260"/>
                    <a:pt x="2267" y="-64"/>
                    <a:pt x="4163" y="0"/>
                  </a:cubicBezTo>
                  <a:cubicBezTo>
                    <a:pt x="6294" y="-77"/>
                    <a:pt x="8109" y="1445"/>
                    <a:pt x="8326" y="2839"/>
                  </a:cubicBezTo>
                  <a:lnTo>
                    <a:pt x="0" y="2839"/>
                  </a:lnTo>
                  <a:close/>
                </a:path>
              </a:pathLst>
            </a:custGeom>
            <a:noFill/>
            <a:ln w="28575" cmpd="sng">
              <a:solidFill>
                <a:schemeClr val="accent5"/>
              </a:solidFill>
              <a:prstDash val="dash"/>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5" name="Straight Connector 15"/>
            <p:cNvCxnSpPr/>
            <p:nvPr/>
          </p:nvCxnSpPr>
          <p:spPr>
            <a:xfrm rot="16200000" flipH="1">
              <a:off x="3362" y="7431"/>
              <a:ext cx="2743" cy="2752"/>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8319" y="4854"/>
              <a:ext cx="2486" cy="2486"/>
            </a:xfrm>
            <a:prstGeom prst="ellipse">
              <a:avLst/>
            </a:prstGeom>
            <a:solidFill>
              <a:srgbClr val="2C72E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3200" b="1" dirty="0">
                  <a:latin typeface="Times New Roman" panose="02020603050405020304" charset="0"/>
                  <a:ea typeface="微软雅黑" panose="020B0503020204020204" charset="-122"/>
                  <a:cs typeface="+mn-ea"/>
                  <a:sym typeface="+mn-lt"/>
                </a:rPr>
                <a:t>学术</a:t>
              </a:r>
              <a:endParaRPr lang="zh-CN" altLang="en-US" sz="3200" b="1" dirty="0">
                <a:latin typeface="Times New Roman" panose="02020603050405020304" charset="0"/>
                <a:ea typeface="微软雅黑" panose="020B0503020204020204" charset="-122"/>
                <a:cs typeface="+mn-ea"/>
                <a:sym typeface="+mn-lt"/>
              </a:endParaRPr>
            </a:p>
          </p:txBody>
        </p:sp>
        <p:sp>
          <p:nvSpPr>
            <p:cNvPr id="27" name="椭圆 26"/>
            <p:cNvSpPr/>
            <p:nvPr/>
          </p:nvSpPr>
          <p:spPr>
            <a:xfrm>
              <a:off x="6132" y="6052"/>
              <a:ext cx="1744" cy="1744"/>
            </a:xfrm>
            <a:prstGeom prst="ellips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latin typeface="Times New Roman" panose="02020603050405020304" charset="0"/>
                  <a:ea typeface="微软雅黑" panose="020B0503020204020204" charset="-122"/>
                  <a:cs typeface="+mn-ea"/>
                  <a:sym typeface="+mn-lt"/>
                </a:rPr>
                <a:t>事实</a:t>
              </a:r>
              <a:endParaRPr lang="zh-CN" altLang="en-US" sz="2400" b="1" dirty="0">
                <a:latin typeface="Times New Roman" panose="02020603050405020304" charset="0"/>
                <a:ea typeface="微软雅黑" panose="020B0503020204020204" charset="-122"/>
                <a:cs typeface="+mn-ea"/>
                <a:sym typeface="+mn-lt"/>
              </a:endParaRPr>
            </a:p>
          </p:txBody>
        </p:sp>
        <p:sp>
          <p:nvSpPr>
            <p:cNvPr id="28" name="椭圆 27"/>
            <p:cNvSpPr/>
            <p:nvPr/>
          </p:nvSpPr>
          <p:spPr>
            <a:xfrm>
              <a:off x="11227" y="6052"/>
              <a:ext cx="1744" cy="1744"/>
            </a:xfrm>
            <a:prstGeom prst="ellips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latin typeface="Times New Roman" panose="02020603050405020304" charset="0"/>
                  <a:ea typeface="微软雅黑" panose="020B0503020204020204" charset="-122"/>
                  <a:cs typeface="+mn-ea"/>
                  <a:sym typeface="+mn-lt"/>
                </a:rPr>
                <a:t>技术</a:t>
              </a:r>
              <a:endParaRPr lang="zh-CN" altLang="en-US" sz="2400" b="1" dirty="0">
                <a:latin typeface="Times New Roman" panose="02020603050405020304" charset="0"/>
                <a:ea typeface="微软雅黑" panose="020B0503020204020204" charset="-122"/>
                <a:cs typeface="+mn-ea"/>
                <a:sym typeface="+mn-lt"/>
              </a:endParaRPr>
            </a:p>
          </p:txBody>
        </p:sp>
        <p:sp>
          <p:nvSpPr>
            <p:cNvPr id="4" name="椭圆 3"/>
            <p:cNvSpPr/>
            <p:nvPr/>
          </p:nvSpPr>
          <p:spPr>
            <a:xfrm>
              <a:off x="12971" y="7694"/>
              <a:ext cx="1395" cy="1395"/>
            </a:xfrm>
            <a:prstGeom prst="ellips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latin typeface="Times New Roman" panose="02020603050405020304" charset="0"/>
                  <a:ea typeface="微软雅黑" panose="020B0503020204020204" charset="-122"/>
                  <a:cs typeface="+mn-ea"/>
                  <a:sym typeface="+mn-lt"/>
                </a:rPr>
                <a:t>增值</a:t>
              </a:r>
              <a:endParaRPr lang="zh-CN" altLang="en-US" b="1" dirty="0">
                <a:latin typeface="Times New Roman" panose="02020603050405020304" charset="0"/>
                <a:ea typeface="微软雅黑" panose="020B0503020204020204" charset="-122"/>
                <a:cs typeface="+mn-ea"/>
                <a:sym typeface="+mn-lt"/>
              </a:endParaRPr>
            </a:p>
          </p:txBody>
        </p:sp>
        <p:sp>
          <p:nvSpPr>
            <p:cNvPr id="8" name="椭圆 7"/>
            <p:cNvSpPr/>
            <p:nvPr/>
          </p:nvSpPr>
          <p:spPr>
            <a:xfrm>
              <a:off x="4759" y="7694"/>
              <a:ext cx="1395" cy="1395"/>
            </a:xfrm>
            <a:prstGeom prst="ellips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latin typeface="Times New Roman" panose="02020603050405020304" charset="0"/>
                  <a:ea typeface="微软雅黑" panose="020B0503020204020204" charset="-122"/>
                  <a:cs typeface="+mn-ea"/>
                  <a:sym typeface="+mn-lt"/>
                </a:rPr>
                <a:t>外文</a:t>
              </a:r>
              <a:endParaRPr lang="zh-CN" altLang="en-US" b="1" dirty="0">
                <a:latin typeface="Times New Roman" panose="02020603050405020304" charset="0"/>
                <a:ea typeface="微软雅黑" panose="020B0503020204020204" charset="-122"/>
                <a:cs typeface="+mn-ea"/>
                <a:sym typeface="+mn-lt"/>
              </a:endParaRPr>
            </a:p>
          </p:txBody>
        </p:sp>
        <p:sp>
          <p:nvSpPr>
            <p:cNvPr id="9" name="文本框 8"/>
            <p:cNvSpPr txBox="1"/>
            <p:nvPr/>
          </p:nvSpPr>
          <p:spPr>
            <a:xfrm>
              <a:off x="350" y="7973"/>
              <a:ext cx="4252" cy="919"/>
            </a:xfrm>
            <a:prstGeom prst="rect">
              <a:avLst/>
            </a:prstGeom>
            <a:noFill/>
          </p:spPr>
          <p:txBody>
            <a:bodyPr wrap="square" lIns="0" rIns="0" rtlCol="0">
              <a:spAutoFit/>
            </a:bodyPr>
            <a:lstStyle/>
            <a:p>
              <a:pPr algn="r"/>
              <a:r>
                <a:rPr lang="en-US" altLang="zh-CN"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Springer</a:t>
              </a:r>
              <a:r>
                <a:rPr lang="zh-CN" altLang="en-US"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a:t>
              </a:r>
              <a:r>
                <a:rPr lang="en-US" altLang="zh-CN"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Elsevier</a:t>
              </a:r>
              <a:r>
                <a:rPr lang="zh-CN" altLang="en-US"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a:t>
              </a:r>
              <a:r>
                <a:rPr lang="en-US" altLang="zh-CN"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EBSCO</a:t>
              </a:r>
              <a:endParaRPr lang="en-US" altLang="zh-CN"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endParaRPr>
            </a:p>
          </p:txBody>
        </p:sp>
        <p:sp>
          <p:nvSpPr>
            <p:cNvPr id="6" name="文本框 5"/>
            <p:cNvSpPr txBox="1"/>
            <p:nvPr/>
          </p:nvSpPr>
          <p:spPr>
            <a:xfrm>
              <a:off x="1164" y="6330"/>
              <a:ext cx="4844" cy="628"/>
            </a:xfrm>
            <a:prstGeom prst="rect">
              <a:avLst/>
            </a:prstGeom>
            <a:noFill/>
          </p:spPr>
          <p:txBody>
            <a:bodyPr wrap="square" lIns="0" rIns="0" rtlCol="0">
              <a:spAutoFit/>
            </a:bodyPr>
            <a:lstStyle/>
            <a:p>
              <a:pPr algn="r"/>
              <a:r>
                <a:rPr lang="zh-CN" altLang="en-US" sz="2000" b="1" dirty="0">
                  <a:solidFill>
                    <a:srgbClr val="FFC000"/>
                  </a:solidFill>
                  <a:latin typeface="Times New Roman" panose="02020603050405020304" charset="0"/>
                  <a:ea typeface="微软雅黑" panose="020B0503020204020204" charset="-122"/>
                  <a:cs typeface="+mn-ea"/>
                  <a:sym typeface="+mn-lt"/>
                </a:rPr>
                <a:t>年鉴、统计数据、评价数据</a:t>
              </a:r>
              <a:endParaRPr lang="zh-CN" altLang="en-US" sz="2000" b="1" dirty="0">
                <a:solidFill>
                  <a:srgbClr val="FFC000"/>
                </a:solidFill>
                <a:latin typeface="Times New Roman" panose="02020603050405020304" charset="0"/>
                <a:ea typeface="微软雅黑" panose="020B0503020204020204" charset="-122"/>
                <a:cs typeface="+mn-ea"/>
                <a:sym typeface="+mn-lt"/>
              </a:endParaRPr>
            </a:p>
          </p:txBody>
        </p:sp>
        <p:sp>
          <p:nvSpPr>
            <p:cNvPr id="10" name="文本框 9"/>
            <p:cNvSpPr txBox="1"/>
            <p:nvPr/>
          </p:nvSpPr>
          <p:spPr>
            <a:xfrm>
              <a:off x="14588" y="7973"/>
              <a:ext cx="4353" cy="531"/>
            </a:xfrm>
            <a:prstGeom prst="rect">
              <a:avLst/>
            </a:prstGeom>
            <a:noFill/>
          </p:spPr>
          <p:txBody>
            <a:bodyPr wrap="square" lIns="0" rIns="0" rtlCol="0">
              <a:spAutoFit/>
            </a:bodyPr>
            <a:lstStyle/>
            <a:p>
              <a:r>
                <a:rPr lang="zh-CN" altLang="en-US" sz="1600" b="1" dirty="0">
                  <a:solidFill>
                    <a:schemeClr val="bg1">
                      <a:lumMod val="50000"/>
                    </a:schemeClr>
                  </a:solidFill>
                  <a:latin typeface="Times New Roman" panose="02020603050405020304" charset="0"/>
                  <a:ea typeface="微软雅黑" panose="020B0503020204020204" charset="-122"/>
                  <a:cs typeface="+mn-ea"/>
                  <a:sym typeface="+mn-lt"/>
                </a:rPr>
                <a:t>翻译助手、工具书、知网词典</a:t>
              </a:r>
              <a:endParaRPr lang="zh-CN" altLang="en-US" sz="1600" b="1" dirty="0">
                <a:solidFill>
                  <a:schemeClr val="bg1">
                    <a:lumMod val="50000"/>
                  </a:schemeClr>
                </a:solidFill>
                <a:latin typeface="Times New Roman" panose="02020603050405020304" charset="0"/>
                <a:ea typeface="微软雅黑" panose="020B0503020204020204" charset="-122"/>
                <a:cs typeface="+mn-ea"/>
                <a:sym typeface="+mn-lt"/>
              </a:endParaRPr>
            </a:p>
          </p:txBody>
        </p:sp>
        <p:sp>
          <p:nvSpPr>
            <p:cNvPr id="11" name="文本框 10"/>
            <p:cNvSpPr txBox="1"/>
            <p:nvPr/>
          </p:nvSpPr>
          <p:spPr>
            <a:xfrm>
              <a:off x="13117" y="6330"/>
              <a:ext cx="4682" cy="628"/>
            </a:xfrm>
            <a:prstGeom prst="rect">
              <a:avLst/>
            </a:prstGeom>
            <a:noFill/>
          </p:spPr>
          <p:txBody>
            <a:bodyPr wrap="square" lIns="0" rIns="0" rtlCol="0">
              <a:spAutoFit/>
            </a:bodyPr>
            <a:lstStyle/>
            <a:p>
              <a:r>
                <a:rPr lang="zh-CN" altLang="en-US" sz="2000" b="1" dirty="0">
                  <a:solidFill>
                    <a:srgbClr val="FFC000"/>
                  </a:solidFill>
                  <a:latin typeface="Times New Roman" panose="02020603050405020304" charset="0"/>
                  <a:ea typeface="微软雅黑" panose="020B0503020204020204" charset="-122"/>
                  <a:cs typeface="+mn-ea"/>
                  <a:sym typeface="+mn-lt"/>
                </a:rPr>
                <a:t>标准、专利、科技成果</a:t>
              </a:r>
              <a:endParaRPr lang="zh-CN" altLang="en-US" sz="2000" b="1" dirty="0">
                <a:solidFill>
                  <a:srgbClr val="FFC000"/>
                </a:solidFill>
                <a:latin typeface="Times New Roman" panose="02020603050405020304" charset="0"/>
                <a:ea typeface="微软雅黑" panose="020B0503020204020204" charset="-122"/>
                <a:cs typeface="+mn-ea"/>
                <a:sym typeface="+mn-lt"/>
              </a:endParaRPr>
            </a:p>
          </p:txBody>
        </p:sp>
        <p:sp>
          <p:nvSpPr>
            <p:cNvPr id="12" name="文本框 11"/>
            <p:cNvSpPr txBox="1"/>
            <p:nvPr/>
          </p:nvSpPr>
          <p:spPr>
            <a:xfrm>
              <a:off x="4990" y="4009"/>
              <a:ext cx="9145" cy="725"/>
            </a:xfrm>
            <a:prstGeom prst="rect">
              <a:avLst/>
            </a:prstGeom>
            <a:noFill/>
          </p:spPr>
          <p:txBody>
            <a:bodyPr wrap="square" lIns="0" rIns="0" rtlCol="0">
              <a:spAutoFit/>
            </a:bodyPr>
            <a:lstStyle/>
            <a:p>
              <a:pPr algn="ctr"/>
              <a:r>
                <a:rPr lang="zh-CN" altLang="en-US" sz="2400" b="1" dirty="0">
                  <a:solidFill>
                    <a:srgbClr val="2C72EC"/>
                  </a:solidFill>
                  <a:latin typeface="Times New Roman" panose="02020603050405020304" charset="0"/>
                  <a:ea typeface="微软雅黑" panose="020B0503020204020204" charset="-122"/>
                  <a:cs typeface="+mn-ea"/>
                  <a:sym typeface="+mn-lt"/>
                </a:rPr>
                <a:t>期刊文献、博硕士论文、会议、报纸</a:t>
              </a:r>
              <a:endParaRPr lang="zh-CN" altLang="en-US" sz="2400" b="1" dirty="0">
                <a:solidFill>
                  <a:srgbClr val="2C72EC"/>
                </a:solidFill>
                <a:latin typeface="Times New Roman" panose="02020603050405020304" charset="0"/>
                <a:ea typeface="微软雅黑" panose="020B0503020204020204" charset="-122"/>
                <a:cs typeface="+mn-ea"/>
                <a:sym typeface="+mn-lt"/>
              </a:endParaRPr>
            </a:p>
          </p:txBody>
        </p:sp>
        <p:sp>
          <p:nvSpPr>
            <p:cNvPr id="37" name="文本框 36"/>
            <p:cNvSpPr txBox="1"/>
            <p:nvPr/>
          </p:nvSpPr>
          <p:spPr>
            <a:xfrm>
              <a:off x="4382" y="9264"/>
              <a:ext cx="10361" cy="628"/>
            </a:xfrm>
            <a:prstGeom prst="rect">
              <a:avLst/>
            </a:prstGeom>
            <a:noFill/>
          </p:spPr>
          <p:txBody>
            <a:bodyPr wrap="square" lIns="0" rIns="0" rtlCol="0">
              <a:spAutoFit/>
            </a:bodyPr>
            <a:lstStyle/>
            <a:p>
              <a:pPr algn="ctr"/>
              <a:r>
                <a:rPr lang="zh-CN" altLang="en-US" sz="2000" b="1" dirty="0">
                  <a:solidFill>
                    <a:srgbClr val="2C72EC"/>
                  </a:solidFill>
                  <a:latin typeface="Times New Roman" panose="02020603050405020304" charset="0"/>
                  <a:ea typeface="微软雅黑" panose="020B0503020204020204" charset="-122"/>
                  <a:cs typeface="+mn-ea"/>
                  <a:sym typeface="+mn-lt"/>
                </a:rPr>
                <a:t>丰富的资源类型助力科研全过程</a:t>
              </a:r>
              <a:endParaRPr lang="zh-CN" altLang="en-US" sz="2000" b="1" dirty="0">
                <a:solidFill>
                  <a:srgbClr val="2C72EC"/>
                </a:solidFill>
                <a:latin typeface="Times New Roman" panose="02020603050405020304" charset="0"/>
                <a:ea typeface="微软雅黑" panose="020B0503020204020204" charset="-122"/>
                <a:cs typeface="+mn-ea"/>
                <a:sym typeface="+mn-lt"/>
              </a:endParaRPr>
            </a:p>
          </p:txBody>
        </p:sp>
      </p:gr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占位符 4"/>
          <p:cNvSpPr>
            <a:spLocks noGrp="1"/>
          </p:cNvSpPr>
          <p:nvPr>
            <p:ph type="body" idx="11"/>
          </p:nvPr>
        </p:nvSpPr>
        <p:spPr/>
        <p:txBody>
          <a:bodyPr/>
          <a:p>
            <a:r>
              <a:rPr lang="zh-CN" altLang="en-US" dirty="0">
                <a:sym typeface="+mn-ea"/>
              </a:rPr>
              <a:t>学术期刊库</a:t>
            </a:r>
            <a:endParaRPr lang="zh-CN"/>
          </a:p>
        </p:txBody>
      </p:sp>
      <p:pic>
        <p:nvPicPr>
          <p:cNvPr id="2" name="图片 1"/>
          <p:cNvPicPr>
            <a:picLocks noChangeAspect="1"/>
          </p:cNvPicPr>
          <p:nvPr/>
        </p:nvPicPr>
        <p:blipFill>
          <a:blip r:embed="rId1"/>
          <a:stretch>
            <a:fillRect/>
          </a:stretch>
        </p:blipFill>
        <p:spPr>
          <a:xfrm>
            <a:off x="685799" y="1047496"/>
            <a:ext cx="8953135" cy="2935224"/>
          </a:xfrm>
          <a:prstGeom prst="rect">
            <a:avLst/>
          </a:prstGeom>
        </p:spPr>
      </p:pic>
      <p:pic>
        <p:nvPicPr>
          <p:cNvPr id="3" name="图片 2"/>
          <p:cNvPicPr>
            <a:picLocks noChangeAspect="1"/>
          </p:cNvPicPr>
          <p:nvPr/>
        </p:nvPicPr>
        <p:blipFill>
          <a:blip r:embed="rId2"/>
          <a:stretch>
            <a:fillRect/>
          </a:stretch>
        </p:blipFill>
        <p:spPr>
          <a:xfrm>
            <a:off x="4140200" y="1796903"/>
            <a:ext cx="7772400" cy="5061097"/>
          </a:xfrm>
          <a:prstGeom prst="rect">
            <a:avLst/>
          </a:prstGeom>
          <a:ln>
            <a:solidFill>
              <a:schemeClr val="accent1"/>
            </a:solidFill>
          </a:ln>
        </p:spPr>
      </p:pic>
      <p:sp>
        <p:nvSpPr>
          <p:cNvPr id="4" name="圆角矩形 3"/>
          <p:cNvSpPr/>
          <p:nvPr/>
        </p:nvSpPr>
        <p:spPr>
          <a:xfrm>
            <a:off x="4251960" y="1796903"/>
            <a:ext cx="2606040" cy="453350"/>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圆角矩形 6"/>
          <p:cNvSpPr/>
          <p:nvPr/>
        </p:nvSpPr>
        <p:spPr>
          <a:xfrm>
            <a:off x="4536440" y="2915024"/>
            <a:ext cx="6842760" cy="453350"/>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圆角矩形 7"/>
          <p:cNvSpPr/>
          <p:nvPr/>
        </p:nvSpPr>
        <p:spPr>
          <a:xfrm>
            <a:off x="4536440" y="2355963"/>
            <a:ext cx="6842760" cy="453350"/>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圆角矩形 8"/>
          <p:cNvSpPr/>
          <p:nvPr/>
        </p:nvSpPr>
        <p:spPr>
          <a:xfrm>
            <a:off x="4347829" y="3429000"/>
            <a:ext cx="7295531" cy="1518920"/>
          </a:xfrm>
          <a:prstGeom prst="roundRect">
            <a:avLst>
              <a:gd name="adj" fmla="val 613"/>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圆角矩形 9"/>
          <p:cNvSpPr/>
          <p:nvPr/>
        </p:nvSpPr>
        <p:spPr>
          <a:xfrm>
            <a:off x="4347829" y="5008545"/>
            <a:ext cx="7295531" cy="1242501"/>
          </a:xfrm>
          <a:prstGeom prst="roundRect">
            <a:avLst>
              <a:gd name="adj" fmla="val 613"/>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标注 5"/>
          <p:cNvSpPr/>
          <p:nvPr/>
        </p:nvSpPr>
        <p:spPr>
          <a:xfrm>
            <a:off x="2880995" y="1047750"/>
            <a:ext cx="2760345" cy="894080"/>
          </a:xfrm>
          <a:prstGeom prst="wedgeRectCallout">
            <a:avLst>
              <a:gd name="adj1" fmla="val -81328"/>
              <a:gd name="adj2" fmla="val 64062"/>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latin typeface="微软雅黑" panose="020B0503020204020204" charset="-122"/>
                <a:ea typeface="微软雅黑" panose="020B0503020204020204" charset="-122"/>
                <a:sym typeface="+mn-ea"/>
              </a:rPr>
              <a:t>知网最核心、使用最广泛的资源，收录国内学术期刊超过</a:t>
            </a:r>
            <a:r>
              <a:rPr lang="en-US" altLang="zh-CN" b="1">
                <a:latin typeface="微软雅黑" panose="020B0503020204020204" charset="-122"/>
                <a:ea typeface="微软雅黑" panose="020B0503020204020204" charset="-122"/>
                <a:sym typeface="+mn-ea"/>
              </a:rPr>
              <a:t>8,000</a:t>
            </a:r>
            <a:r>
              <a:rPr lang="zh-CN" altLang="en-US" b="1">
                <a:latin typeface="微软雅黑" panose="020B0503020204020204" charset="-122"/>
                <a:ea typeface="微软雅黑" panose="020B0503020204020204" charset="-122"/>
                <a:sym typeface="+mn-ea"/>
              </a:rPr>
              <a:t>种</a:t>
            </a:r>
            <a:endParaRPr lang="zh-CN" altLang="en-US" b="1">
              <a:latin typeface="微软雅黑" panose="020B0503020204020204" charset="-122"/>
              <a:ea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P spid="4" grpId="0" bldLvl="0" animBg="1"/>
      <p:bldP spid="8" grpId="0" bldLvl="0" animBg="1"/>
      <p:bldP spid="7" grpId="0" bldLvl="0" animBg="1"/>
      <p:bldP spid="9" grpId="0" bldLvl="0" animBg="1"/>
      <p:bldP spid="10" grpId="0" bldLvl="0" animBg="1"/>
      <p:bldP spid="4" grpId="1" animBg="1"/>
      <p:bldP spid="8" grpId="1" animBg="1"/>
      <p:bldP spid="7" grpId="1" animBg="1"/>
      <p:bldP spid="9" grpId="1" animBg="1"/>
      <p:bldP spid="1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占位符 4"/>
          <p:cNvSpPr>
            <a:spLocks noGrp="1"/>
          </p:cNvSpPr>
          <p:nvPr>
            <p:ph type="body" idx="11"/>
          </p:nvPr>
        </p:nvSpPr>
        <p:spPr/>
        <p:txBody>
          <a:bodyPr/>
          <a:p>
            <a:r>
              <a:rPr lang="zh-CN"/>
              <a:t>学位论文库</a:t>
            </a:r>
            <a:endParaRPr lang="zh-CN"/>
          </a:p>
        </p:txBody>
      </p:sp>
      <p:pic>
        <p:nvPicPr>
          <p:cNvPr id="6" name="图片 5"/>
          <p:cNvPicPr>
            <a:picLocks noChangeAspect="1"/>
          </p:cNvPicPr>
          <p:nvPr/>
        </p:nvPicPr>
        <p:blipFill>
          <a:blip r:embed="rId1"/>
          <a:stretch>
            <a:fillRect/>
          </a:stretch>
        </p:blipFill>
        <p:spPr>
          <a:xfrm>
            <a:off x="360680" y="1086801"/>
            <a:ext cx="11633620" cy="2662239"/>
          </a:xfrm>
          <a:prstGeom prst="rect">
            <a:avLst/>
          </a:prstGeom>
        </p:spPr>
      </p:pic>
      <p:pic>
        <p:nvPicPr>
          <p:cNvPr id="11" name="图片 10"/>
          <p:cNvPicPr>
            <a:picLocks noChangeAspect="1"/>
          </p:cNvPicPr>
          <p:nvPr/>
        </p:nvPicPr>
        <p:blipFill>
          <a:blip r:embed="rId2"/>
          <a:stretch>
            <a:fillRect/>
          </a:stretch>
        </p:blipFill>
        <p:spPr>
          <a:xfrm>
            <a:off x="443650" y="1943429"/>
            <a:ext cx="7772400" cy="4679302"/>
          </a:xfrm>
          <a:prstGeom prst="rect">
            <a:avLst/>
          </a:prstGeom>
          <a:ln>
            <a:solidFill>
              <a:schemeClr val="accent1"/>
            </a:solidFill>
          </a:ln>
        </p:spPr>
      </p:pic>
      <p:pic>
        <p:nvPicPr>
          <p:cNvPr id="12" name="图片 11"/>
          <p:cNvPicPr>
            <a:picLocks noChangeAspect="1"/>
          </p:cNvPicPr>
          <p:nvPr/>
        </p:nvPicPr>
        <p:blipFill>
          <a:blip r:embed="rId3"/>
          <a:stretch>
            <a:fillRect/>
          </a:stretch>
        </p:blipFill>
        <p:spPr>
          <a:xfrm>
            <a:off x="8286731" y="1176971"/>
            <a:ext cx="3707569" cy="5445760"/>
          </a:xfrm>
          <a:prstGeom prst="rect">
            <a:avLst/>
          </a:prstGeom>
          <a:ln>
            <a:solidFill>
              <a:schemeClr val="accent1"/>
            </a:solidFill>
          </a:ln>
        </p:spPr>
      </p:pic>
      <p:sp>
        <p:nvSpPr>
          <p:cNvPr id="7" name="矩形标注 6"/>
          <p:cNvSpPr/>
          <p:nvPr/>
        </p:nvSpPr>
        <p:spPr>
          <a:xfrm>
            <a:off x="3050540" y="390525"/>
            <a:ext cx="3941445" cy="1045845"/>
          </a:xfrm>
          <a:prstGeom prst="wedgeRectCallout">
            <a:avLst>
              <a:gd name="adj1" fmla="val -81328"/>
              <a:gd name="adj2" fmla="val 64062"/>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latin typeface="微软雅黑" panose="020B0503020204020204" charset="-122"/>
                <a:ea typeface="微软雅黑" panose="020B0503020204020204" charset="-122"/>
              </a:rPr>
              <a:t>目前国内资源完备、质量上乘、连续动态更新的中国博硕士学位论文全文数据库，文献总量超过</a:t>
            </a:r>
            <a:r>
              <a:rPr lang="en-US" altLang="zh-CN" b="1">
                <a:latin typeface="微软雅黑" panose="020B0503020204020204" charset="-122"/>
                <a:ea typeface="微软雅黑" panose="020B0503020204020204" charset="-122"/>
              </a:rPr>
              <a:t>800</a:t>
            </a:r>
            <a:r>
              <a:rPr lang="zh-CN" altLang="en-US" b="1">
                <a:latin typeface="微软雅黑" panose="020B0503020204020204" charset="-122"/>
                <a:ea typeface="微软雅黑" panose="020B0503020204020204" charset="-122"/>
              </a:rPr>
              <a:t>万篇。</a:t>
            </a:r>
            <a:endParaRPr lang="en-US" altLang="zh-CN" b="1">
              <a:latin typeface="微软雅黑" panose="020B0503020204020204" charset="-122"/>
              <a:ea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占位符 4"/>
          <p:cNvSpPr>
            <a:spLocks noGrp="1"/>
          </p:cNvSpPr>
          <p:nvPr>
            <p:ph type="body" idx="11"/>
          </p:nvPr>
        </p:nvSpPr>
        <p:spPr/>
        <p:txBody>
          <a:bodyPr/>
          <a:p>
            <a:r>
              <a:rPr lang="zh-CN" altLang="en-US" dirty="0">
                <a:sym typeface="+mn-ea"/>
              </a:rPr>
              <a:t>会议论文库</a:t>
            </a:r>
            <a:endParaRPr lang="zh-CN"/>
          </a:p>
        </p:txBody>
      </p:sp>
      <p:pic>
        <p:nvPicPr>
          <p:cNvPr id="2" name="图片 1"/>
          <p:cNvPicPr>
            <a:picLocks noChangeAspect="1"/>
          </p:cNvPicPr>
          <p:nvPr/>
        </p:nvPicPr>
        <p:blipFill>
          <a:blip r:embed="rId1"/>
          <a:stretch>
            <a:fillRect/>
          </a:stretch>
        </p:blipFill>
        <p:spPr>
          <a:xfrm>
            <a:off x="597119" y="1042285"/>
            <a:ext cx="10525806" cy="2418659"/>
          </a:xfrm>
          <a:prstGeom prst="rect">
            <a:avLst/>
          </a:prstGeom>
        </p:spPr>
      </p:pic>
      <p:pic>
        <p:nvPicPr>
          <p:cNvPr id="3" name="图片 2"/>
          <p:cNvPicPr>
            <a:picLocks noChangeAspect="1"/>
          </p:cNvPicPr>
          <p:nvPr/>
        </p:nvPicPr>
        <p:blipFill>
          <a:blip r:embed="rId2"/>
          <a:stretch>
            <a:fillRect/>
          </a:stretch>
        </p:blipFill>
        <p:spPr>
          <a:xfrm>
            <a:off x="597119" y="2559589"/>
            <a:ext cx="7772400" cy="4109412"/>
          </a:xfrm>
          <a:prstGeom prst="rect">
            <a:avLst/>
          </a:prstGeom>
          <a:ln>
            <a:solidFill>
              <a:schemeClr val="accent1"/>
            </a:solidFill>
          </a:ln>
        </p:spPr>
      </p:pic>
      <p:sp>
        <p:nvSpPr>
          <p:cNvPr id="10" name="矩形标注 9"/>
          <p:cNvSpPr/>
          <p:nvPr/>
        </p:nvSpPr>
        <p:spPr>
          <a:xfrm>
            <a:off x="8790940" y="2103120"/>
            <a:ext cx="2760345" cy="1799590"/>
          </a:xfrm>
          <a:prstGeom prst="wedgeRectCallout">
            <a:avLst>
              <a:gd name="adj1" fmla="val -94628"/>
              <a:gd name="adj2" fmla="val -5899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latin typeface="微软雅黑" panose="020B0503020204020204" charset="-122"/>
                <a:ea typeface="微软雅黑" panose="020B0503020204020204" charset="-122"/>
              </a:rPr>
              <a:t>收录由中国科协、社科联及国家级学会、协会、研究会等组织召开的全国性重要学术会议论文，快速了解各个学科领域的最新研究动态和前沿成果。</a:t>
            </a:r>
            <a:endParaRPr lang="zh-CN" altLang="en-US" b="1">
              <a:latin typeface="微软雅黑" panose="020B0503020204020204" charset="-122"/>
              <a:ea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占位符 4"/>
          <p:cNvSpPr>
            <a:spLocks noGrp="1"/>
          </p:cNvSpPr>
          <p:nvPr>
            <p:ph type="body" idx="11"/>
          </p:nvPr>
        </p:nvSpPr>
        <p:spPr/>
        <p:txBody>
          <a:bodyPr/>
          <a:p>
            <a:r>
              <a:rPr lang="zh-CN" altLang="en-US" dirty="0">
                <a:sym typeface="+mn-ea"/>
              </a:rPr>
              <a:t>重要报纸全文数据库</a:t>
            </a:r>
            <a:endParaRPr lang="zh-CN"/>
          </a:p>
        </p:txBody>
      </p:sp>
      <p:pic>
        <p:nvPicPr>
          <p:cNvPr id="6" name="图片 5"/>
          <p:cNvPicPr>
            <a:picLocks noChangeAspect="1"/>
          </p:cNvPicPr>
          <p:nvPr/>
        </p:nvPicPr>
        <p:blipFill>
          <a:blip r:embed="rId1"/>
          <a:stretch>
            <a:fillRect/>
          </a:stretch>
        </p:blipFill>
        <p:spPr>
          <a:xfrm>
            <a:off x="1059815" y="975995"/>
            <a:ext cx="8808720" cy="3512820"/>
          </a:xfrm>
          <a:prstGeom prst="rect">
            <a:avLst/>
          </a:prstGeom>
        </p:spPr>
      </p:pic>
      <p:pic>
        <p:nvPicPr>
          <p:cNvPr id="7" name="图片 6"/>
          <p:cNvPicPr>
            <a:picLocks noChangeAspect="1"/>
          </p:cNvPicPr>
          <p:nvPr/>
        </p:nvPicPr>
        <p:blipFill>
          <a:blip r:embed="rId2"/>
          <a:stretch>
            <a:fillRect/>
          </a:stretch>
        </p:blipFill>
        <p:spPr>
          <a:xfrm>
            <a:off x="417830" y="2263140"/>
            <a:ext cx="6873875" cy="3295650"/>
          </a:xfrm>
          <a:prstGeom prst="rect">
            <a:avLst/>
          </a:prstGeom>
          <a:ln>
            <a:solidFill>
              <a:schemeClr val="accent1"/>
            </a:solidFill>
          </a:ln>
        </p:spPr>
      </p:pic>
      <p:sp>
        <p:nvSpPr>
          <p:cNvPr id="8" name="文本框 7"/>
          <p:cNvSpPr txBox="1"/>
          <p:nvPr/>
        </p:nvSpPr>
        <p:spPr>
          <a:xfrm>
            <a:off x="7870190" y="5155565"/>
            <a:ext cx="3765550" cy="1209675"/>
          </a:xfrm>
          <a:prstGeom prst="rect">
            <a:avLst/>
          </a:prstGeom>
          <a:noFill/>
        </p:spPr>
        <p:txBody>
          <a:bodyPr wrap="square" rtlCol="0">
            <a:noAutofit/>
          </a:bodyPr>
          <a:p>
            <a:endParaRPr lang="zh-CN" altLang="en-US">
              <a:latin typeface="微软雅黑" panose="020B0503020204020204" charset="-122"/>
              <a:ea typeface="微软雅黑" panose="020B0503020204020204" charset="-122"/>
              <a:sym typeface="+mn-ea"/>
            </a:endParaRPr>
          </a:p>
        </p:txBody>
      </p:sp>
      <p:sp>
        <p:nvSpPr>
          <p:cNvPr id="12" name="矩形标注 11"/>
          <p:cNvSpPr/>
          <p:nvPr/>
        </p:nvSpPr>
        <p:spPr>
          <a:xfrm>
            <a:off x="8408035" y="3540760"/>
            <a:ext cx="3227705" cy="1615440"/>
          </a:xfrm>
          <a:prstGeom prst="wedgeRectCallout">
            <a:avLst>
              <a:gd name="adj1" fmla="val -94739"/>
              <a:gd name="adj2" fmla="val -25285"/>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latin typeface="微软雅黑" panose="020B0503020204020204" charset="-122"/>
                <a:ea typeface="微软雅黑" panose="020B0503020204020204" charset="-122"/>
              </a:rPr>
              <a:t>收录中央级、全国性及地方重要报纸上发表的文章，获取时事评论、社会热点、政策解读等非学术性但具有重要参考价值信息的重要来源。</a:t>
            </a:r>
            <a:endParaRPr lang="zh-CN" altLang="en-US" b="1">
              <a:latin typeface="微软雅黑" panose="020B0503020204020204" charset="-122"/>
              <a:ea typeface="微软雅黑" panose="020B0503020204020204" charset="-122"/>
            </a:endParaRPr>
          </a:p>
        </p:txBody>
      </p:sp>
      <p:sp>
        <p:nvSpPr>
          <p:cNvPr id="9" name="文本框 8"/>
          <p:cNvSpPr txBox="1"/>
          <p:nvPr/>
        </p:nvSpPr>
        <p:spPr>
          <a:xfrm>
            <a:off x="9544050" y="4382770"/>
            <a:ext cx="4064000" cy="368300"/>
          </a:xfrm>
          <a:prstGeom prst="rect">
            <a:avLst/>
          </a:prstGeom>
          <a:noFill/>
        </p:spPr>
        <p:txBody>
          <a:bodyPr wrap="square" rtlCol="0">
            <a:spAutoFit/>
          </a:bodyPr>
          <a:p>
            <a:endParaRPr lang="zh-CN" altLang="en-US"/>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işľîde"/>
          <p:cNvSpPr txBox="1"/>
          <p:nvPr/>
        </p:nvSpPr>
        <p:spPr>
          <a:xfrm>
            <a:off x="5517070" y="1951367"/>
            <a:ext cx="1157832" cy="581487"/>
          </a:xfrm>
          <a:prstGeom prst="rect">
            <a:avLst/>
          </a:prstGeom>
        </p:spPr>
        <p:txBody>
          <a:bodyPr vert="horz" lIns="91440" tIns="45720" rIns="91440" bIns="45720" rtlCol="0" anchor="b">
            <a:prstTxWarp prst="textPlain">
              <a:avLst/>
            </a:prstTxWarp>
            <a:no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pPr algn="ctr"/>
            <a:r>
              <a:rPr lang="en-GB" altLang="zh-CN" sz="6000" dirty="0">
                <a:ln w="22225">
                  <a:solidFill>
                    <a:srgbClr val="2F99FF"/>
                  </a:solidFill>
                </a:ln>
                <a:noFill/>
                <a:latin typeface="微软雅黑" panose="020B0503020204020204" charset="-122"/>
                <a:ea typeface="微软雅黑" panose="020B0503020204020204" charset="-122"/>
              </a:rPr>
              <a:t>0</a:t>
            </a:r>
            <a:r>
              <a:rPr lang="en-US" altLang="en-GB" sz="6000" dirty="0">
                <a:ln w="22225">
                  <a:solidFill>
                    <a:srgbClr val="2F99FF"/>
                  </a:solidFill>
                </a:ln>
                <a:noFill/>
                <a:latin typeface="微软雅黑" panose="020B0503020204020204" charset="-122"/>
                <a:ea typeface="微软雅黑" panose="020B0503020204020204" charset="-122"/>
              </a:rPr>
              <a:t>2</a:t>
            </a:r>
            <a:r>
              <a:rPr lang="en-GB" altLang="zh-CN" sz="6000" dirty="0">
                <a:ln w="22225">
                  <a:solidFill>
                    <a:srgbClr val="2F99FF"/>
                  </a:solidFill>
                </a:ln>
                <a:noFill/>
                <a:latin typeface="微软雅黑" panose="020B0503020204020204" charset="-122"/>
                <a:ea typeface="微软雅黑" panose="020B0503020204020204" charset="-122"/>
              </a:rPr>
              <a:t>.</a:t>
            </a:r>
            <a:endParaRPr lang="en-GB" altLang="zh-CN" sz="6000" dirty="0">
              <a:ln w="22225">
                <a:solidFill>
                  <a:srgbClr val="2F99FF"/>
                </a:solidFill>
              </a:ln>
              <a:noFill/>
              <a:latin typeface="微软雅黑" panose="020B0503020204020204" charset="-122"/>
              <a:ea typeface="微软雅黑" panose="020B0503020204020204" charset="-122"/>
            </a:endParaRPr>
          </a:p>
        </p:txBody>
      </p:sp>
      <p:sp>
        <p:nvSpPr>
          <p:cNvPr id="6" name="íṧļiḑe"/>
          <p:cNvSpPr>
            <a:spLocks noGrp="1"/>
          </p:cNvSpPr>
          <p:nvPr/>
        </p:nvSpPr>
        <p:spPr>
          <a:xfrm>
            <a:off x="1035050" y="3091180"/>
            <a:ext cx="10178415" cy="1082040"/>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a:lstStyle>
          <a:p>
            <a:pPr algn="ctr"/>
            <a:r>
              <a:rPr lang="zh-CN" altLang="en-US" sz="5400" b="1" dirty="0">
                <a:solidFill>
                  <a:srgbClr val="080808"/>
                </a:solidFill>
                <a:latin typeface="微软雅黑" panose="020B0503020204020204" charset="-122"/>
                <a:ea typeface="微软雅黑" panose="020B0503020204020204" charset="-122"/>
                <a:sym typeface="+mn-ea"/>
              </a:rPr>
              <a:t>精准检索驱动文献分析与选题</a:t>
            </a:r>
            <a:endParaRPr lang="zh-CN" altLang="en-US" sz="5400" b="1" dirty="0">
              <a:solidFill>
                <a:srgbClr val="080808"/>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检索的基本步骤</a:t>
            </a:r>
            <a:endParaRPr lang="zh-CN" altLang="en-US"/>
          </a:p>
        </p:txBody>
      </p:sp>
      <p:grpSp>
        <p:nvGrpSpPr>
          <p:cNvPr id="6" name="Group 5"/>
          <p:cNvGrpSpPr/>
          <p:nvPr>
            <p:custDataLst>
              <p:tags r:id="rId1"/>
            </p:custDataLst>
          </p:nvPr>
        </p:nvGrpSpPr>
        <p:grpSpPr>
          <a:xfrm>
            <a:off x="7990808" y="2011105"/>
            <a:ext cx="1279160" cy="1409840"/>
            <a:chOff x="15662764" y="4821015"/>
            <a:chExt cx="2046656" cy="2255744"/>
          </a:xfrm>
          <a:solidFill>
            <a:srgbClr val="7BC564"/>
          </a:solidFill>
          <a:effectLst>
            <a:outerShdw blurRad="190500" dist="63500" dir="2700000" algn="tl" rotWithShape="0">
              <a:prstClr val="black">
                <a:alpha val="20000"/>
              </a:prstClr>
            </a:outerShdw>
          </a:effectLst>
        </p:grpSpPr>
        <p:grpSp>
          <p:nvGrpSpPr>
            <p:cNvPr id="16" name="Group 15"/>
            <p:cNvGrpSpPr/>
            <p:nvPr/>
          </p:nvGrpSpPr>
          <p:grpSpPr>
            <a:xfrm rot="777928" flipH="1">
              <a:off x="15662764" y="4821015"/>
              <a:ext cx="2046656" cy="2255744"/>
              <a:chOff x="2057400" y="3086100"/>
              <a:chExt cx="1695450" cy="1868659"/>
            </a:xfrm>
            <a:grpFill/>
          </p:grpSpPr>
          <p:sp>
            <p:nvSpPr>
              <p:cNvPr id="14" name="Oval 13"/>
              <p:cNvSpPr/>
              <p:nvPr>
                <p:custDataLst>
                  <p:tags r:id="rId2"/>
                </p:custDataLst>
              </p:nvPr>
            </p:nvSpPr>
            <p:spPr>
              <a:xfrm>
                <a:off x="2057400" y="3086100"/>
                <a:ext cx="1695450" cy="16954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15" name="Isosceles Triangle 14"/>
              <p:cNvSpPr/>
              <p:nvPr>
                <p:custDataLst>
                  <p:tags r:id="rId3"/>
                </p:custDataLst>
              </p:nvPr>
            </p:nvSpPr>
            <p:spPr>
              <a:xfrm flipV="1">
                <a:off x="2755900" y="4751217"/>
                <a:ext cx="298450" cy="2035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grpSp>
          <p:nvGrpSpPr>
            <p:cNvPr id="54" name="Group 53"/>
            <p:cNvGrpSpPr/>
            <p:nvPr/>
          </p:nvGrpSpPr>
          <p:grpSpPr>
            <a:xfrm>
              <a:off x="16344611" y="5408613"/>
              <a:ext cx="729874" cy="731122"/>
              <a:chOff x="8204317" y="3973834"/>
              <a:chExt cx="464344" cy="465138"/>
            </a:xfrm>
            <a:grpFill/>
          </p:grpSpPr>
          <p:sp>
            <p:nvSpPr>
              <p:cNvPr id="55" name="AutoShape 33"/>
              <p:cNvSpPr/>
              <p:nvPr>
                <p:custDataLst>
                  <p:tags r:id="rId4"/>
                </p:custDataLst>
              </p:nvPr>
            </p:nvSpPr>
            <p:spPr bwMode="auto">
              <a:xfrm>
                <a:off x="8204317" y="4148459"/>
                <a:ext cx="464344" cy="290513"/>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56" name="AutoShape 34"/>
              <p:cNvSpPr/>
              <p:nvPr>
                <p:custDataLst>
                  <p:tags r:id="rId5"/>
                </p:custDataLst>
              </p:nvPr>
            </p:nvSpPr>
            <p:spPr bwMode="auto">
              <a:xfrm>
                <a:off x="8320204" y="4032572"/>
                <a:ext cx="33338"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57" name="AutoShape 35"/>
              <p:cNvSpPr/>
              <p:nvPr>
                <p:custDataLst>
                  <p:tags r:id="rId6"/>
                </p:custDataLst>
              </p:nvPr>
            </p:nvSpPr>
            <p:spPr bwMode="auto">
              <a:xfrm>
                <a:off x="8494829" y="4032572"/>
                <a:ext cx="32544"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58" name="AutoShape 36"/>
              <p:cNvSpPr/>
              <p:nvPr>
                <p:custDataLst>
                  <p:tags r:id="rId7"/>
                </p:custDataLst>
              </p:nvPr>
            </p:nvSpPr>
            <p:spPr bwMode="auto">
              <a:xfrm>
                <a:off x="8421804" y="3973834"/>
                <a:ext cx="33338" cy="1095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grpSp>
      </p:grpSp>
      <p:sp>
        <p:nvSpPr>
          <p:cNvPr id="11" name="Freeform: Shape 10"/>
          <p:cNvSpPr/>
          <p:nvPr>
            <p:custDataLst>
              <p:tags r:id="rId8"/>
            </p:custDataLst>
          </p:nvPr>
        </p:nvSpPr>
        <p:spPr>
          <a:xfrm flipH="1">
            <a:off x="635" y="2429510"/>
            <a:ext cx="12192000" cy="4428490"/>
          </a:xfrm>
          <a:custGeom>
            <a:avLst/>
            <a:gdLst>
              <a:gd name="connsiteX0" fmla="*/ 18689078 w 19465160"/>
              <a:gd name="connsiteY0" fmla="*/ 0 h 7020230"/>
              <a:gd name="connsiteX1" fmla="*/ 19465160 w 19465160"/>
              <a:gd name="connsiteY1" fmla="*/ 9324 h 7020230"/>
              <a:gd name="connsiteX2" fmla="*/ 19465160 w 19465160"/>
              <a:gd name="connsiteY2" fmla="*/ 7020230 h 7020230"/>
              <a:gd name="connsiteX3" fmla="*/ 0 w 19465160"/>
              <a:gd name="connsiteY3" fmla="*/ 7020230 h 7020230"/>
              <a:gd name="connsiteX4" fmla="*/ 91221 w 19465160"/>
              <a:gd name="connsiteY4" fmla="*/ 6842639 h 7020230"/>
              <a:gd name="connsiteX5" fmla="*/ 18689078 w 19465160"/>
              <a:gd name="connsiteY5" fmla="*/ 0 h 702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65160" h="7020230">
                <a:moveTo>
                  <a:pt x="18689078" y="0"/>
                </a:moveTo>
                <a:lnTo>
                  <a:pt x="19465160" y="9324"/>
                </a:lnTo>
                <a:lnTo>
                  <a:pt x="19465160" y="7020230"/>
                </a:lnTo>
                <a:lnTo>
                  <a:pt x="0" y="7020230"/>
                </a:lnTo>
                <a:lnTo>
                  <a:pt x="91221" y="6842639"/>
                </a:lnTo>
                <a:cubicBezTo>
                  <a:pt x="2222329" y="2907658"/>
                  <a:pt x="9740947" y="0"/>
                  <a:pt x="18689078" y="0"/>
                </a:cubicBezTo>
                <a:close/>
              </a:path>
            </a:pathLst>
          </a:custGeom>
          <a:noFill/>
          <a:ln w="41275">
            <a:solidFill>
              <a:schemeClr val="accent3">
                <a:alpha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a:solidFill>
                <a:schemeClr val="tx1"/>
              </a:solidFill>
              <a:cs typeface="思源黑体 CN Medium" panose="020B0600000000000000" charset="-122"/>
            </a:endParaRPr>
          </a:p>
        </p:txBody>
      </p:sp>
      <p:grpSp>
        <p:nvGrpSpPr>
          <p:cNvPr id="20" name="Group 19"/>
          <p:cNvGrpSpPr/>
          <p:nvPr>
            <p:custDataLst>
              <p:tags r:id="rId9"/>
            </p:custDataLst>
          </p:nvPr>
        </p:nvGrpSpPr>
        <p:grpSpPr>
          <a:xfrm flipH="1">
            <a:off x="7076339" y="4489034"/>
            <a:ext cx="2262119" cy="1175188"/>
            <a:chOff x="1427020" y="6399757"/>
            <a:chExt cx="3619388" cy="1880296"/>
          </a:xfrm>
        </p:grpSpPr>
        <p:sp>
          <p:nvSpPr>
            <p:cNvPr id="5" name="Rectangle 20"/>
            <p:cNvSpPr/>
            <p:nvPr>
              <p:custDataLst>
                <p:tags r:id="rId10"/>
              </p:custDataLst>
            </p:nvPr>
          </p:nvSpPr>
          <p:spPr>
            <a:xfrm>
              <a:off x="1972539" y="6399757"/>
              <a:ext cx="3073869" cy="539495"/>
            </a:xfrm>
            <a:prstGeom prst="rect">
              <a:avLst/>
            </a:prstGeom>
          </p:spPr>
          <p:txBody>
            <a:bodyPr wrap="square">
              <a:spAutoFit/>
            </a:bodyPr>
            <a:p>
              <a:pPr marL="0" lvl="1" algn="just"/>
              <a:r>
                <a:rPr lang="zh-CN" altLang="en-US" sz="1600" b="1" dirty="0">
                  <a:solidFill>
                    <a:schemeClr val="tx1"/>
                  </a:solidFill>
                  <a:latin typeface="微软雅黑" panose="020B0503020204020204" charset="-122"/>
                  <a:ea typeface="微软雅黑" panose="020B0503020204020204" charset="-122"/>
                  <a:cs typeface="思源黑体 CN Medium" panose="020B0600000000000000" charset="-122"/>
                  <a:sym typeface="+mn-ea"/>
                </a:rPr>
                <a:t>筛选与评估</a:t>
              </a:r>
              <a:endParaRPr lang="zh-CN" altLang="en-US" sz="1600" b="1" dirty="0">
                <a:solidFill>
                  <a:schemeClr val="tx1"/>
                </a:solidFill>
                <a:latin typeface="微软雅黑" panose="020B0503020204020204" charset="-122"/>
                <a:ea typeface="微软雅黑" panose="020B0503020204020204" charset="-122"/>
                <a:cs typeface="思源黑体 CN Medium" panose="020B0600000000000000" charset="-122"/>
                <a:sym typeface="+mn-ea"/>
              </a:endParaRPr>
            </a:p>
          </p:txBody>
        </p:sp>
        <p:sp>
          <p:nvSpPr>
            <p:cNvPr id="7" name="Rectangle 21"/>
            <p:cNvSpPr/>
            <p:nvPr>
              <p:custDataLst>
                <p:tags r:id="rId11"/>
              </p:custDataLst>
            </p:nvPr>
          </p:nvSpPr>
          <p:spPr>
            <a:xfrm>
              <a:off x="1427020" y="6952144"/>
              <a:ext cx="3619388" cy="1327909"/>
            </a:xfrm>
            <a:prstGeom prst="rect">
              <a:avLst/>
            </a:prstGeom>
          </p:spPr>
          <p:txBody>
            <a:bodyPr wrap="square">
              <a:spAutoFit/>
            </a:bodyPr>
            <a:p>
              <a:pPr algn="just">
                <a:lnSpc>
                  <a:spcPct val="150000"/>
                </a:lnSpc>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看标题</a:t>
              </a:r>
              <a:r>
                <a:rPr lang="en-US" altLang="en-US" sz="16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看摘要</a:t>
              </a:r>
              <a:r>
                <a:rPr lang="en-US" altLang="en-US" sz="16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看被引</a:t>
              </a:r>
              <a:r>
                <a:rPr lang="en-US" altLang="en-US" sz="16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看期刊</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p:txBody>
        </p:sp>
      </p:grpSp>
      <p:grpSp>
        <p:nvGrpSpPr>
          <p:cNvPr id="23" name="Group 22"/>
          <p:cNvGrpSpPr/>
          <p:nvPr>
            <p:custDataLst>
              <p:tags r:id="rId12"/>
            </p:custDataLst>
          </p:nvPr>
        </p:nvGrpSpPr>
        <p:grpSpPr>
          <a:xfrm flipH="1">
            <a:off x="4941320" y="1405186"/>
            <a:ext cx="2462144" cy="1162050"/>
            <a:chOff x="1991138" y="6018030"/>
            <a:chExt cx="3939428" cy="1859276"/>
          </a:xfrm>
        </p:grpSpPr>
        <p:sp>
          <p:nvSpPr>
            <p:cNvPr id="8" name="Rectangle 23"/>
            <p:cNvSpPr/>
            <p:nvPr>
              <p:custDataLst>
                <p:tags r:id="rId13"/>
              </p:custDataLst>
            </p:nvPr>
          </p:nvSpPr>
          <p:spPr>
            <a:xfrm>
              <a:off x="2856697" y="6018030"/>
              <a:ext cx="3073869" cy="539495"/>
            </a:xfrm>
            <a:prstGeom prst="rect">
              <a:avLst/>
            </a:prstGeom>
          </p:spPr>
          <p:txBody>
            <a:bodyPr wrap="square">
              <a:spAutoFit/>
            </a:bodyPr>
            <a:p>
              <a:pPr marL="0" lvl="1" algn="just"/>
              <a:r>
                <a:rPr lang="zh-CN" altLang="en-US" sz="1600" b="1" dirty="0">
                  <a:solidFill>
                    <a:schemeClr val="tx1"/>
                  </a:solidFill>
                  <a:latin typeface="微软雅黑" panose="020B0503020204020204" charset="-122"/>
                  <a:ea typeface="微软雅黑" panose="020B0503020204020204" charset="-122"/>
                  <a:cs typeface="思源黑体 CN Medium" panose="020B0600000000000000" charset="-122"/>
                </a:rPr>
                <a:t>设计检索式</a:t>
              </a:r>
              <a:endParaRPr lang="zh-CN" altLang="en-US" sz="1600" b="1" dirty="0">
                <a:solidFill>
                  <a:schemeClr val="tx1"/>
                </a:solidFill>
                <a:latin typeface="微软雅黑" panose="020B0503020204020204" charset="-122"/>
                <a:ea typeface="微软雅黑" panose="020B0503020204020204" charset="-122"/>
                <a:cs typeface="思源黑体 CN Medium" panose="020B0600000000000000" charset="-122"/>
              </a:endParaRPr>
            </a:p>
          </p:txBody>
        </p:sp>
        <p:sp>
          <p:nvSpPr>
            <p:cNvPr id="25" name="Rectangle 24"/>
            <p:cNvSpPr/>
            <p:nvPr>
              <p:custDataLst>
                <p:tags r:id="rId14"/>
              </p:custDataLst>
            </p:nvPr>
          </p:nvSpPr>
          <p:spPr>
            <a:xfrm>
              <a:off x="1991138" y="6549397"/>
              <a:ext cx="3939029" cy="1327909"/>
            </a:xfrm>
            <a:prstGeom prst="rect">
              <a:avLst/>
            </a:prstGeom>
          </p:spPr>
          <p:txBody>
            <a:bodyPr wrap="square">
              <a:spAutoFit/>
            </a:bodyPr>
            <a:p>
              <a:pPr algn="just">
                <a:lnSpc>
                  <a:spcPct val="150000"/>
                </a:lnSpc>
              </a:pP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用</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AND/OR/NOT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组合关键词，搜索并调整</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p:txBody>
        </p:sp>
      </p:grpSp>
      <p:grpSp>
        <p:nvGrpSpPr>
          <p:cNvPr id="35" name="Group 34"/>
          <p:cNvGrpSpPr/>
          <p:nvPr>
            <p:custDataLst>
              <p:tags r:id="rId15"/>
            </p:custDataLst>
          </p:nvPr>
        </p:nvGrpSpPr>
        <p:grpSpPr>
          <a:xfrm flipH="1">
            <a:off x="1334373" y="2355198"/>
            <a:ext cx="223179" cy="223179"/>
            <a:chOff x="1904778" y="2103624"/>
            <a:chExt cx="227864" cy="227864"/>
          </a:xfrm>
        </p:grpSpPr>
        <p:sp>
          <p:nvSpPr>
            <p:cNvPr id="36" name="Oval 35"/>
            <p:cNvSpPr/>
            <p:nvPr userDrawn="1">
              <p:custDataLst>
                <p:tags r:id="rId16"/>
              </p:custDataLst>
            </p:nvPr>
          </p:nvSpPr>
          <p:spPr>
            <a:xfrm>
              <a:off x="1904778" y="2103624"/>
              <a:ext cx="227864" cy="227864"/>
            </a:xfrm>
            <a:prstGeom prst="ellipse">
              <a:avLst/>
            </a:prstGeom>
            <a:solidFill>
              <a:schemeClr val="accent3">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37" name="Oval 36"/>
            <p:cNvSpPr/>
            <p:nvPr userDrawn="1">
              <p:custDataLst>
                <p:tags r:id="rId17"/>
              </p:custDataLst>
            </p:nvPr>
          </p:nvSpPr>
          <p:spPr>
            <a:xfrm>
              <a:off x="1951998" y="2150844"/>
              <a:ext cx="133424" cy="1334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grpSp>
        <p:nvGrpSpPr>
          <p:cNvPr id="44" name="Group 43"/>
          <p:cNvGrpSpPr/>
          <p:nvPr>
            <p:custDataLst>
              <p:tags r:id="rId18"/>
            </p:custDataLst>
          </p:nvPr>
        </p:nvGrpSpPr>
        <p:grpSpPr>
          <a:xfrm flipH="1">
            <a:off x="314932" y="1070933"/>
            <a:ext cx="2262119" cy="1191790"/>
            <a:chOff x="2862139" y="5970913"/>
            <a:chExt cx="3619388" cy="1906860"/>
          </a:xfrm>
        </p:grpSpPr>
        <p:sp>
          <p:nvSpPr>
            <p:cNvPr id="9" name="Rectangle 44"/>
            <p:cNvSpPr/>
            <p:nvPr>
              <p:custDataLst>
                <p:tags r:id="rId19"/>
              </p:custDataLst>
            </p:nvPr>
          </p:nvSpPr>
          <p:spPr>
            <a:xfrm>
              <a:off x="3407658" y="5970913"/>
              <a:ext cx="3073869" cy="539495"/>
            </a:xfrm>
            <a:prstGeom prst="rect">
              <a:avLst/>
            </a:prstGeom>
          </p:spPr>
          <p:txBody>
            <a:bodyPr wrap="square">
              <a:spAutoFit/>
            </a:bodyPr>
            <a:p>
              <a:pPr marL="0" lvl="1" algn="just"/>
              <a:r>
                <a:rPr lang="zh-CN" altLang="en-US" sz="1600" b="1" dirty="0">
                  <a:latin typeface="微软雅黑" panose="020B0503020204020204" charset="-122"/>
                  <a:ea typeface="微软雅黑" panose="020B0503020204020204" charset="-122"/>
                  <a:cs typeface="思源黑体 CN Medium" panose="020B0600000000000000" charset="-122"/>
                  <a:sym typeface="+mn-ea"/>
                </a:rPr>
                <a:t>明确需求</a:t>
              </a:r>
              <a:endParaRPr lang="zh-CN" altLang="en-US" sz="1600" b="1" dirty="0">
                <a:solidFill>
                  <a:schemeClr val="tx1"/>
                </a:solidFill>
                <a:latin typeface="微软雅黑" panose="020B0503020204020204" charset="-122"/>
                <a:ea typeface="微软雅黑" panose="020B0503020204020204" charset="-122"/>
                <a:cs typeface="思源黑体 CN Medium" panose="020B0600000000000000" charset="-122"/>
                <a:sym typeface="+mn-ea"/>
              </a:endParaRPr>
            </a:p>
          </p:txBody>
        </p:sp>
        <p:sp>
          <p:nvSpPr>
            <p:cNvPr id="46" name="Rectangle 45"/>
            <p:cNvSpPr/>
            <p:nvPr>
              <p:custDataLst>
                <p:tags r:id="rId20"/>
              </p:custDataLst>
            </p:nvPr>
          </p:nvSpPr>
          <p:spPr>
            <a:xfrm>
              <a:off x="2862139" y="6549864"/>
              <a:ext cx="3619388" cy="1327909"/>
            </a:xfrm>
            <a:prstGeom prst="rect">
              <a:avLst/>
            </a:prstGeom>
          </p:spPr>
          <p:txBody>
            <a:bodyPr wrap="square">
              <a:spAutoFit/>
            </a:bodyPr>
            <a:p>
              <a:pPr algn="just">
                <a:lnSpc>
                  <a:spcPct val="150000"/>
                </a:lnSpc>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我要查什么？（概念</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理论</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方法</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案例？）</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p:txBody>
        </p:sp>
      </p:grpSp>
      <p:grpSp>
        <p:nvGrpSpPr>
          <p:cNvPr id="47" name="Group 46"/>
          <p:cNvGrpSpPr/>
          <p:nvPr>
            <p:custDataLst>
              <p:tags r:id="rId21"/>
            </p:custDataLst>
          </p:nvPr>
        </p:nvGrpSpPr>
        <p:grpSpPr>
          <a:xfrm flipH="1">
            <a:off x="2464138" y="3263571"/>
            <a:ext cx="2262119" cy="1206176"/>
            <a:chOff x="2252184" y="6273844"/>
            <a:chExt cx="3619388" cy="1929877"/>
          </a:xfrm>
        </p:grpSpPr>
        <p:sp>
          <p:nvSpPr>
            <p:cNvPr id="48" name="Rectangle 47"/>
            <p:cNvSpPr/>
            <p:nvPr>
              <p:custDataLst>
                <p:tags r:id="rId22"/>
              </p:custDataLst>
            </p:nvPr>
          </p:nvSpPr>
          <p:spPr>
            <a:xfrm>
              <a:off x="2797703" y="6273844"/>
              <a:ext cx="3073869" cy="539495"/>
            </a:xfrm>
            <a:prstGeom prst="rect">
              <a:avLst/>
            </a:prstGeom>
          </p:spPr>
          <p:txBody>
            <a:bodyPr wrap="square">
              <a:spAutoFit/>
            </a:bodyPr>
            <a:p>
              <a:pPr marL="0" lvl="1" algn="just"/>
              <a:r>
                <a:rPr lang="zh-CN" altLang="en-US" sz="1600" b="1" dirty="0">
                  <a:solidFill>
                    <a:schemeClr val="tx1"/>
                  </a:solidFill>
                  <a:latin typeface="微软雅黑" panose="020B0503020204020204" charset="-122"/>
                  <a:ea typeface="微软雅黑" panose="020B0503020204020204" charset="-122"/>
                  <a:cs typeface="思源黑体 CN Medium" panose="020B0600000000000000" charset="-122"/>
                </a:rPr>
                <a:t>拆解关键词</a:t>
              </a:r>
              <a:endParaRPr lang="zh-CN" altLang="en-US" sz="1600" b="1" dirty="0">
                <a:solidFill>
                  <a:schemeClr val="tx1"/>
                </a:solidFill>
                <a:latin typeface="微软雅黑" panose="020B0503020204020204" charset="-122"/>
                <a:ea typeface="微软雅黑" panose="020B0503020204020204" charset="-122"/>
                <a:cs typeface="思源黑体 CN Medium" panose="020B0600000000000000" charset="-122"/>
              </a:endParaRPr>
            </a:p>
          </p:txBody>
        </p:sp>
        <p:sp>
          <p:nvSpPr>
            <p:cNvPr id="49" name="Rectangle 48"/>
            <p:cNvSpPr/>
            <p:nvPr>
              <p:custDataLst>
                <p:tags r:id="rId23"/>
              </p:custDataLst>
            </p:nvPr>
          </p:nvSpPr>
          <p:spPr>
            <a:xfrm>
              <a:off x="2252184" y="6875812"/>
              <a:ext cx="3619388" cy="1327909"/>
            </a:xfrm>
            <a:prstGeom prst="rect">
              <a:avLst/>
            </a:prstGeom>
          </p:spPr>
          <p:txBody>
            <a:bodyPr wrap="square">
              <a:spAutoFit/>
            </a:bodyPr>
            <a:p>
              <a:pPr algn="just">
                <a:lnSpc>
                  <a:spcPct val="150000"/>
                </a:lnSpc>
              </a:pPr>
              <a:r>
                <a:rPr lang="zh-CN" altLang="en-US" sz="1600" dirty="0">
                  <a:solidFill>
                    <a:schemeClr val="tx1"/>
                  </a:solidFill>
                  <a:latin typeface="微软雅黑" panose="020B0503020204020204" charset="-122"/>
                  <a:ea typeface="微软雅黑" panose="020B0503020204020204" charset="-122"/>
                  <a:cs typeface="思源黑体 CN Medium" panose="020B0600000000000000" charset="-122"/>
                </a:rPr>
                <a:t>核心词是什么？有哪些同义词、上下位词？</a:t>
              </a:r>
              <a:endParaRPr lang="zh-CN" altLang="en-US" sz="1600" dirty="0">
                <a:solidFill>
                  <a:schemeClr val="tx1"/>
                </a:solidFill>
                <a:latin typeface="微软雅黑" panose="020B0503020204020204" charset="-122"/>
                <a:ea typeface="微软雅黑" panose="020B0503020204020204" charset="-122"/>
                <a:cs typeface="思源黑体 CN Medium" panose="020B0600000000000000" charset="-122"/>
              </a:endParaRPr>
            </a:p>
          </p:txBody>
        </p:sp>
      </p:grpSp>
      <p:grpSp>
        <p:nvGrpSpPr>
          <p:cNvPr id="10" name="Group 4"/>
          <p:cNvGrpSpPr/>
          <p:nvPr>
            <p:custDataLst>
              <p:tags r:id="rId24"/>
            </p:custDataLst>
          </p:nvPr>
        </p:nvGrpSpPr>
        <p:grpSpPr>
          <a:xfrm>
            <a:off x="5011625" y="3604602"/>
            <a:ext cx="1279160" cy="1409840"/>
            <a:chOff x="10171661" y="6147347"/>
            <a:chExt cx="2046656" cy="2255744"/>
          </a:xfrm>
          <a:solidFill>
            <a:schemeClr val="bg1"/>
          </a:solidFill>
          <a:effectLst>
            <a:outerShdw blurRad="190500" dist="63500" dir="2700000" algn="tl" rotWithShape="0">
              <a:prstClr val="black">
                <a:alpha val="20000"/>
              </a:prstClr>
            </a:outerShdw>
          </a:effectLst>
        </p:grpSpPr>
        <p:grpSp>
          <p:nvGrpSpPr>
            <p:cNvPr id="26" name="Group 25"/>
            <p:cNvGrpSpPr/>
            <p:nvPr/>
          </p:nvGrpSpPr>
          <p:grpSpPr>
            <a:xfrm rot="2049725" flipH="1" flipV="1">
              <a:off x="10171661" y="6147347"/>
              <a:ext cx="2046656" cy="2255744"/>
              <a:chOff x="2057400" y="3086100"/>
              <a:chExt cx="1695450" cy="1868659"/>
            </a:xfrm>
            <a:grpFill/>
          </p:grpSpPr>
          <p:sp>
            <p:nvSpPr>
              <p:cNvPr id="27" name="Oval 26"/>
              <p:cNvSpPr/>
              <p:nvPr>
                <p:custDataLst>
                  <p:tags r:id="rId25"/>
                </p:custDataLst>
              </p:nvPr>
            </p:nvSpPr>
            <p:spPr>
              <a:xfrm>
                <a:off x="2057400" y="3086100"/>
                <a:ext cx="1695450" cy="16954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28" name="Isosceles Triangle 27"/>
              <p:cNvSpPr/>
              <p:nvPr>
                <p:custDataLst>
                  <p:tags r:id="rId26"/>
                </p:custDataLst>
              </p:nvPr>
            </p:nvSpPr>
            <p:spPr>
              <a:xfrm flipV="1">
                <a:off x="2755900" y="4751217"/>
                <a:ext cx="298450" cy="20354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grpSp>
          <p:nvGrpSpPr>
            <p:cNvPr id="59" name="Group 58"/>
            <p:cNvGrpSpPr/>
            <p:nvPr/>
          </p:nvGrpSpPr>
          <p:grpSpPr>
            <a:xfrm>
              <a:off x="10771795" y="6996163"/>
              <a:ext cx="729874" cy="731122"/>
              <a:chOff x="7275629" y="3973834"/>
              <a:chExt cx="464344" cy="465138"/>
            </a:xfrm>
            <a:grpFill/>
          </p:grpSpPr>
          <p:sp>
            <p:nvSpPr>
              <p:cNvPr id="60" name="AutoShape 37"/>
              <p:cNvSpPr/>
              <p:nvPr>
                <p:custDataLst>
                  <p:tags r:id="rId27"/>
                </p:custDataLst>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61" name="AutoShape 38"/>
              <p:cNvSpPr/>
              <p:nvPr>
                <p:custDataLst>
                  <p:tags r:id="rId28"/>
                </p:custDataLst>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62" name="AutoShape 39"/>
              <p:cNvSpPr/>
              <p:nvPr>
                <p:custDataLst>
                  <p:tags r:id="rId29"/>
                </p:custDataLst>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63" name="AutoShape 40"/>
              <p:cNvSpPr/>
              <p:nvPr>
                <p:custDataLst>
                  <p:tags r:id="rId30"/>
                </p:custDataLst>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64" name="AutoShape 41"/>
              <p:cNvSpPr/>
              <p:nvPr>
                <p:custDataLst>
                  <p:tags r:id="rId31"/>
                </p:custDataLst>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65" name="AutoShape 42"/>
              <p:cNvSpPr/>
              <p:nvPr>
                <p:custDataLst>
                  <p:tags r:id="rId32"/>
                </p:custDataLst>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grpSp>
      </p:grpSp>
      <p:grpSp>
        <p:nvGrpSpPr>
          <p:cNvPr id="12" name="Group 3"/>
          <p:cNvGrpSpPr/>
          <p:nvPr>
            <p:custDataLst>
              <p:tags r:id="rId33"/>
            </p:custDataLst>
          </p:nvPr>
        </p:nvGrpSpPr>
        <p:grpSpPr>
          <a:xfrm>
            <a:off x="3030349" y="884432"/>
            <a:ext cx="1279160" cy="1409840"/>
            <a:chOff x="7475078" y="1848923"/>
            <a:chExt cx="2046656" cy="2255744"/>
          </a:xfrm>
          <a:solidFill>
            <a:schemeClr val="accent1"/>
          </a:solidFill>
          <a:effectLst>
            <a:outerShdw blurRad="190500" dist="63500" dir="2700000" algn="tl" rotWithShape="0">
              <a:prstClr val="black">
                <a:alpha val="20000"/>
              </a:prstClr>
            </a:outerShdw>
          </a:effectLst>
        </p:grpSpPr>
        <p:grpSp>
          <p:nvGrpSpPr>
            <p:cNvPr id="38" name="Group 37"/>
            <p:cNvGrpSpPr/>
            <p:nvPr/>
          </p:nvGrpSpPr>
          <p:grpSpPr>
            <a:xfrm rot="390786" flipH="1">
              <a:off x="7475078" y="1848923"/>
              <a:ext cx="2046656" cy="2255744"/>
              <a:chOff x="2057400" y="3086100"/>
              <a:chExt cx="1695450" cy="1868659"/>
            </a:xfrm>
            <a:grpFill/>
          </p:grpSpPr>
          <p:sp>
            <p:nvSpPr>
              <p:cNvPr id="39" name="Oval 38"/>
              <p:cNvSpPr/>
              <p:nvPr>
                <p:custDataLst>
                  <p:tags r:id="rId34"/>
                </p:custDataLst>
              </p:nvPr>
            </p:nvSpPr>
            <p:spPr>
              <a:xfrm>
                <a:off x="2057400" y="3086100"/>
                <a:ext cx="1695450" cy="16954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40" name="Isosceles Triangle 39"/>
              <p:cNvSpPr/>
              <p:nvPr>
                <p:custDataLst>
                  <p:tags r:id="rId35"/>
                </p:custDataLst>
              </p:nvPr>
            </p:nvSpPr>
            <p:spPr>
              <a:xfrm flipV="1">
                <a:off x="2755900" y="4751217"/>
                <a:ext cx="298450" cy="20354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grpSp>
          <p:nvGrpSpPr>
            <p:cNvPr id="76" name="Group 75"/>
            <p:cNvGrpSpPr/>
            <p:nvPr/>
          </p:nvGrpSpPr>
          <p:grpSpPr>
            <a:xfrm>
              <a:off x="8144703" y="2577366"/>
              <a:ext cx="731122" cy="638796"/>
              <a:chOff x="6357938" y="3535363"/>
              <a:chExt cx="465138" cy="406400"/>
            </a:xfrm>
            <a:grpFill/>
          </p:grpSpPr>
          <p:sp>
            <p:nvSpPr>
              <p:cNvPr id="77" name="AutoShape 43"/>
              <p:cNvSpPr/>
              <p:nvPr>
                <p:custDataLst>
                  <p:tags r:id="rId36"/>
                </p:custDataLst>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78" name="AutoShape 44"/>
              <p:cNvSpPr/>
              <p:nvPr>
                <p:custDataLst>
                  <p:tags r:id="rId37"/>
                </p:custDataLst>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83" name="AutoShape 45"/>
              <p:cNvSpPr/>
              <p:nvPr>
                <p:custDataLst>
                  <p:tags r:id="rId38"/>
                </p:custDataLst>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grpSp>
      </p:grpSp>
      <p:grpSp>
        <p:nvGrpSpPr>
          <p:cNvPr id="13" name="Group 2"/>
          <p:cNvGrpSpPr/>
          <p:nvPr>
            <p:custDataLst>
              <p:tags r:id="rId39"/>
            </p:custDataLst>
          </p:nvPr>
        </p:nvGrpSpPr>
        <p:grpSpPr>
          <a:xfrm>
            <a:off x="428816" y="2856793"/>
            <a:ext cx="1279160" cy="1409840"/>
            <a:chOff x="2662384" y="4689742"/>
            <a:chExt cx="2046656" cy="2255744"/>
          </a:xfrm>
          <a:solidFill>
            <a:schemeClr val="bg1"/>
          </a:solidFill>
          <a:effectLst>
            <a:outerShdw blurRad="190500" dist="63500" dir="2700000" algn="tl" rotWithShape="0">
              <a:prstClr val="black">
                <a:alpha val="20000"/>
              </a:prstClr>
            </a:outerShdw>
          </a:effectLst>
        </p:grpSpPr>
        <p:grpSp>
          <p:nvGrpSpPr>
            <p:cNvPr id="41" name="Group 40"/>
            <p:cNvGrpSpPr/>
            <p:nvPr/>
          </p:nvGrpSpPr>
          <p:grpSpPr>
            <a:xfrm rot="1084400" flipH="1" flipV="1">
              <a:off x="2662384" y="4689742"/>
              <a:ext cx="2046656" cy="2255744"/>
              <a:chOff x="2057401" y="3086100"/>
              <a:chExt cx="1695450" cy="1868659"/>
            </a:xfrm>
            <a:grpFill/>
          </p:grpSpPr>
          <p:sp>
            <p:nvSpPr>
              <p:cNvPr id="42" name="Oval 41"/>
              <p:cNvSpPr/>
              <p:nvPr>
                <p:custDataLst>
                  <p:tags r:id="rId40"/>
                </p:custDataLst>
              </p:nvPr>
            </p:nvSpPr>
            <p:spPr>
              <a:xfrm>
                <a:off x="2057401" y="3086100"/>
                <a:ext cx="1695450" cy="16954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43" name="Isosceles Triangle 42"/>
              <p:cNvSpPr/>
              <p:nvPr>
                <p:custDataLst>
                  <p:tags r:id="rId41"/>
                </p:custDataLst>
              </p:nvPr>
            </p:nvSpPr>
            <p:spPr>
              <a:xfrm flipV="1">
                <a:off x="2755900" y="4751217"/>
                <a:ext cx="298450" cy="20354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grpSp>
          <p:nvGrpSpPr>
            <p:cNvPr id="84" name="Group 83"/>
            <p:cNvGrpSpPr/>
            <p:nvPr/>
          </p:nvGrpSpPr>
          <p:grpSpPr>
            <a:xfrm>
              <a:off x="3295410" y="5588780"/>
              <a:ext cx="731122" cy="684958"/>
              <a:chOff x="5368132" y="3540125"/>
              <a:chExt cx="465138" cy="435769"/>
            </a:xfrm>
            <a:grpFill/>
          </p:grpSpPr>
          <p:sp>
            <p:nvSpPr>
              <p:cNvPr id="85" name="AutoShape 110"/>
              <p:cNvSpPr/>
              <p:nvPr>
                <p:custDataLst>
                  <p:tags r:id="rId42"/>
                </p:custDataLst>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86" name="AutoShape 111"/>
              <p:cNvSpPr/>
              <p:nvPr>
                <p:custDataLst>
                  <p:tags r:id="rId43"/>
                </p:custDataLst>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grpSp>
      </p:grpSp>
      <p:grpSp>
        <p:nvGrpSpPr>
          <p:cNvPr id="3" name="Group 34"/>
          <p:cNvGrpSpPr/>
          <p:nvPr>
            <p:custDataLst>
              <p:tags r:id="rId44"/>
            </p:custDataLst>
          </p:nvPr>
        </p:nvGrpSpPr>
        <p:grpSpPr>
          <a:xfrm flipH="1">
            <a:off x="3432413" y="2520933"/>
            <a:ext cx="223179" cy="223179"/>
            <a:chOff x="1904778" y="2103624"/>
            <a:chExt cx="227864" cy="227864"/>
          </a:xfrm>
        </p:grpSpPr>
        <p:sp>
          <p:nvSpPr>
            <p:cNvPr id="4" name="Oval 35"/>
            <p:cNvSpPr/>
            <p:nvPr userDrawn="1">
              <p:custDataLst>
                <p:tags r:id="rId45"/>
              </p:custDataLst>
            </p:nvPr>
          </p:nvSpPr>
          <p:spPr>
            <a:xfrm>
              <a:off x="1904778" y="2103624"/>
              <a:ext cx="227864" cy="227864"/>
            </a:xfrm>
            <a:prstGeom prst="ellipse">
              <a:avLst/>
            </a:prstGeom>
            <a:solidFill>
              <a:schemeClr val="accent3">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21" name="Oval 36"/>
            <p:cNvSpPr/>
            <p:nvPr userDrawn="1">
              <p:custDataLst>
                <p:tags r:id="rId46"/>
              </p:custDataLst>
            </p:nvPr>
          </p:nvSpPr>
          <p:spPr>
            <a:xfrm>
              <a:off x="1951998" y="2150844"/>
              <a:ext cx="133424" cy="1334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grpSp>
        <p:nvGrpSpPr>
          <p:cNvPr id="24" name="Group 34"/>
          <p:cNvGrpSpPr/>
          <p:nvPr>
            <p:custDataLst>
              <p:tags r:id="rId47"/>
            </p:custDataLst>
          </p:nvPr>
        </p:nvGrpSpPr>
        <p:grpSpPr>
          <a:xfrm flipH="1">
            <a:off x="6253083" y="3040363"/>
            <a:ext cx="223179" cy="223179"/>
            <a:chOff x="1904778" y="2103624"/>
            <a:chExt cx="227864" cy="227864"/>
          </a:xfrm>
        </p:grpSpPr>
        <p:sp>
          <p:nvSpPr>
            <p:cNvPr id="45" name="Oval 35"/>
            <p:cNvSpPr/>
            <p:nvPr userDrawn="1">
              <p:custDataLst>
                <p:tags r:id="rId48"/>
              </p:custDataLst>
            </p:nvPr>
          </p:nvSpPr>
          <p:spPr>
            <a:xfrm>
              <a:off x="1904778" y="2103624"/>
              <a:ext cx="227864" cy="227864"/>
            </a:xfrm>
            <a:prstGeom prst="ellipse">
              <a:avLst/>
            </a:prstGeom>
            <a:solidFill>
              <a:schemeClr val="accent3">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50" name="Oval 36"/>
            <p:cNvSpPr/>
            <p:nvPr userDrawn="1">
              <p:custDataLst>
                <p:tags r:id="rId49"/>
              </p:custDataLst>
            </p:nvPr>
          </p:nvSpPr>
          <p:spPr>
            <a:xfrm>
              <a:off x="1951998" y="2150844"/>
              <a:ext cx="133424" cy="1334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grpSp>
        <p:nvGrpSpPr>
          <p:cNvPr id="52" name="Group 34"/>
          <p:cNvGrpSpPr/>
          <p:nvPr>
            <p:custDataLst>
              <p:tags r:id="rId50"/>
            </p:custDataLst>
          </p:nvPr>
        </p:nvGrpSpPr>
        <p:grpSpPr>
          <a:xfrm flipH="1">
            <a:off x="8355568" y="3775058"/>
            <a:ext cx="223179" cy="223179"/>
            <a:chOff x="1904778" y="2103624"/>
            <a:chExt cx="227864" cy="227864"/>
          </a:xfrm>
        </p:grpSpPr>
        <p:sp>
          <p:nvSpPr>
            <p:cNvPr id="53" name="Oval 35"/>
            <p:cNvSpPr/>
            <p:nvPr userDrawn="1">
              <p:custDataLst>
                <p:tags r:id="rId51"/>
              </p:custDataLst>
            </p:nvPr>
          </p:nvSpPr>
          <p:spPr>
            <a:xfrm>
              <a:off x="1904778" y="2103624"/>
              <a:ext cx="227864" cy="227864"/>
            </a:xfrm>
            <a:prstGeom prst="ellipse">
              <a:avLst/>
            </a:prstGeom>
            <a:solidFill>
              <a:schemeClr val="accent3">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66" name="Oval 36"/>
            <p:cNvSpPr/>
            <p:nvPr userDrawn="1">
              <p:custDataLst>
                <p:tags r:id="rId52"/>
              </p:custDataLst>
            </p:nvPr>
          </p:nvSpPr>
          <p:spPr>
            <a:xfrm>
              <a:off x="1951998" y="2150844"/>
              <a:ext cx="133424" cy="1334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grpSp>
        <p:nvGrpSpPr>
          <p:cNvPr id="89" name="Group 22"/>
          <p:cNvGrpSpPr/>
          <p:nvPr>
            <p:custDataLst>
              <p:tags r:id="rId53"/>
            </p:custDataLst>
          </p:nvPr>
        </p:nvGrpSpPr>
        <p:grpSpPr>
          <a:xfrm flipH="1">
            <a:off x="9833995" y="3239066"/>
            <a:ext cx="2262119" cy="1162342"/>
            <a:chOff x="2311178" y="6018030"/>
            <a:chExt cx="3619388" cy="1859744"/>
          </a:xfrm>
        </p:grpSpPr>
        <p:sp>
          <p:nvSpPr>
            <p:cNvPr id="90" name="Rectangle 23"/>
            <p:cNvSpPr/>
            <p:nvPr>
              <p:custDataLst>
                <p:tags r:id="rId54"/>
              </p:custDataLst>
            </p:nvPr>
          </p:nvSpPr>
          <p:spPr>
            <a:xfrm>
              <a:off x="2856697" y="6018030"/>
              <a:ext cx="3073869" cy="539495"/>
            </a:xfrm>
            <a:prstGeom prst="rect">
              <a:avLst/>
            </a:prstGeom>
          </p:spPr>
          <p:txBody>
            <a:bodyPr wrap="square">
              <a:spAutoFit/>
            </a:bodyPr>
            <a:p>
              <a:pPr marL="0" lvl="1" algn="just"/>
              <a:r>
                <a:rPr lang="zh-CN" altLang="en-US" sz="1600" b="1" dirty="0">
                  <a:solidFill>
                    <a:schemeClr val="tx1"/>
                  </a:solidFill>
                  <a:latin typeface="微软雅黑" panose="020B0503020204020204" charset="-122"/>
                  <a:ea typeface="微软雅黑" panose="020B0503020204020204" charset="-122"/>
                  <a:cs typeface="思源黑体 CN Medium" panose="020B0600000000000000" charset="-122"/>
                  <a:sym typeface="+mn-ea"/>
                </a:rPr>
                <a:t>管理与记录</a:t>
              </a:r>
              <a:endParaRPr lang="zh-CN" altLang="en-US" sz="1600" b="1" dirty="0">
                <a:solidFill>
                  <a:schemeClr val="tx1"/>
                </a:solidFill>
                <a:latin typeface="微软雅黑" panose="020B0503020204020204" charset="-122"/>
                <a:ea typeface="微软雅黑" panose="020B0503020204020204" charset="-122"/>
                <a:cs typeface="思源黑体 CN Medium" panose="020B0600000000000000" charset="-122"/>
                <a:sym typeface="+mn-ea"/>
              </a:endParaRPr>
            </a:p>
          </p:txBody>
        </p:sp>
        <p:sp>
          <p:nvSpPr>
            <p:cNvPr id="91" name="Rectangle 24"/>
            <p:cNvSpPr/>
            <p:nvPr>
              <p:custDataLst>
                <p:tags r:id="rId55"/>
              </p:custDataLst>
            </p:nvPr>
          </p:nvSpPr>
          <p:spPr>
            <a:xfrm>
              <a:off x="2311178" y="6549865"/>
              <a:ext cx="3619388" cy="1327909"/>
            </a:xfrm>
            <a:prstGeom prst="rect">
              <a:avLst/>
            </a:prstGeom>
          </p:spPr>
          <p:txBody>
            <a:bodyPr wrap="square">
              <a:spAutoFit/>
            </a:bodyPr>
            <a:p>
              <a:pPr algn="just">
                <a:lnSpc>
                  <a:spcPct val="150000"/>
                </a:lnSpc>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下载全文</a:t>
              </a:r>
              <a:r>
                <a:rPr lang="en-US" altLang="en-US" sz="16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导入文献管理工具</a:t>
              </a:r>
              <a:r>
                <a:rPr lang="en-US" altLang="en-US" sz="16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做笔记</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p:txBody>
        </p:sp>
      </p:grpSp>
      <p:grpSp>
        <p:nvGrpSpPr>
          <p:cNvPr id="92" name="Group 4"/>
          <p:cNvGrpSpPr/>
          <p:nvPr>
            <p:custDataLst>
              <p:tags r:id="rId56"/>
            </p:custDataLst>
          </p:nvPr>
        </p:nvGrpSpPr>
        <p:grpSpPr>
          <a:xfrm>
            <a:off x="9370900" y="5352122"/>
            <a:ext cx="1279160" cy="1409840"/>
            <a:chOff x="10171661" y="6147347"/>
            <a:chExt cx="2046656" cy="2255744"/>
          </a:xfrm>
          <a:solidFill>
            <a:schemeClr val="bg1"/>
          </a:solidFill>
          <a:effectLst>
            <a:outerShdw blurRad="190500" dist="63500" dir="2700000" algn="tl" rotWithShape="0">
              <a:prstClr val="black">
                <a:alpha val="20000"/>
              </a:prstClr>
            </a:outerShdw>
          </a:effectLst>
        </p:grpSpPr>
        <p:grpSp>
          <p:nvGrpSpPr>
            <p:cNvPr id="93" name="Group 25"/>
            <p:cNvGrpSpPr/>
            <p:nvPr/>
          </p:nvGrpSpPr>
          <p:grpSpPr>
            <a:xfrm rot="2049725" flipH="1" flipV="1">
              <a:off x="10171661" y="6147347"/>
              <a:ext cx="2046656" cy="2255744"/>
              <a:chOff x="2057400" y="3086100"/>
              <a:chExt cx="1695450" cy="1868659"/>
            </a:xfrm>
            <a:grpFill/>
          </p:grpSpPr>
          <p:sp>
            <p:nvSpPr>
              <p:cNvPr id="94" name="Oval 26"/>
              <p:cNvSpPr/>
              <p:nvPr>
                <p:custDataLst>
                  <p:tags r:id="rId57"/>
                </p:custDataLst>
              </p:nvPr>
            </p:nvSpPr>
            <p:spPr>
              <a:xfrm>
                <a:off x="2057400" y="3086100"/>
                <a:ext cx="1695450" cy="16954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95" name="Isosceles Triangle 27"/>
              <p:cNvSpPr/>
              <p:nvPr>
                <p:custDataLst>
                  <p:tags r:id="rId58"/>
                </p:custDataLst>
              </p:nvPr>
            </p:nvSpPr>
            <p:spPr>
              <a:xfrm flipV="1">
                <a:off x="2755900" y="4751217"/>
                <a:ext cx="298450" cy="20354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grpSp>
          <p:nvGrpSpPr>
            <p:cNvPr id="96" name="Group 58"/>
            <p:cNvGrpSpPr/>
            <p:nvPr/>
          </p:nvGrpSpPr>
          <p:grpSpPr>
            <a:xfrm>
              <a:off x="10771795" y="6996163"/>
              <a:ext cx="729874" cy="731122"/>
              <a:chOff x="7275629" y="3973834"/>
              <a:chExt cx="464344" cy="465138"/>
            </a:xfrm>
            <a:grpFill/>
          </p:grpSpPr>
          <p:sp>
            <p:nvSpPr>
              <p:cNvPr id="97" name="AutoShape 37"/>
              <p:cNvSpPr/>
              <p:nvPr>
                <p:custDataLst>
                  <p:tags r:id="rId59"/>
                </p:custDataLst>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98" name="AutoShape 38"/>
              <p:cNvSpPr/>
              <p:nvPr>
                <p:custDataLst>
                  <p:tags r:id="rId60"/>
                </p:custDataLst>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99" name="AutoShape 39"/>
              <p:cNvSpPr/>
              <p:nvPr>
                <p:custDataLst>
                  <p:tags r:id="rId61"/>
                </p:custDataLst>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100" name="AutoShape 40"/>
              <p:cNvSpPr/>
              <p:nvPr>
                <p:custDataLst>
                  <p:tags r:id="rId62"/>
                </p:custDataLst>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101" name="AutoShape 41"/>
              <p:cNvSpPr/>
              <p:nvPr>
                <p:custDataLst>
                  <p:tags r:id="rId63"/>
                </p:custDataLst>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sp>
            <p:nvSpPr>
              <p:cNvPr id="102" name="AutoShape 42"/>
              <p:cNvSpPr/>
              <p:nvPr>
                <p:custDataLst>
                  <p:tags r:id="rId64"/>
                </p:custDataLst>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3"/>
              </a:solidFill>
              <a:ln>
                <a:noFill/>
              </a:ln>
              <a:effectLst/>
            </p:spPr>
            <p:txBody>
              <a:bodyPr lIns="11906" tIns="11906" rIns="11906" bIns="11906" anchor="ctr"/>
              <a:p>
                <a:pPr algn="ctr" defTabSz="107315" fontAlgn="base" hangingPunct="0">
                  <a:spcBef>
                    <a:spcPct val="0"/>
                  </a:spcBef>
                  <a:spcAft>
                    <a:spcPct val="0"/>
                  </a:spcAft>
                </a:pPr>
                <a:endParaRPr lang="en-US" sz="940" dirty="0">
                  <a:solidFill>
                    <a:schemeClr val="tx1"/>
                  </a:solidFill>
                  <a:effectLst>
                    <a:outerShdw blurRad="38100" dist="38100" dir="2700000" algn="tl">
                      <a:srgbClr val="000000"/>
                    </a:outerShdw>
                  </a:effectLst>
                  <a:latin typeface="思源黑体 CN Medium" panose="020B0600000000000000" charset="-122"/>
                  <a:ea typeface="思源黑体 CN Medium" panose="020B0600000000000000" charset="-122"/>
                  <a:cs typeface="思源黑体 CN Medium" panose="020B0600000000000000" charset="-122"/>
                  <a:sym typeface="思源黑体 CN Medium" panose="020B0600000000000000" charset="-122"/>
                </a:endParaRPr>
              </a:p>
            </p:txBody>
          </p:sp>
        </p:grpSp>
      </p:grpSp>
      <p:grpSp>
        <p:nvGrpSpPr>
          <p:cNvPr id="103" name="Group 34"/>
          <p:cNvGrpSpPr/>
          <p:nvPr>
            <p:custDataLst>
              <p:tags r:id="rId65"/>
            </p:custDataLst>
          </p:nvPr>
        </p:nvGrpSpPr>
        <p:grpSpPr>
          <a:xfrm flipH="1">
            <a:off x="10612358" y="5008863"/>
            <a:ext cx="223179" cy="223179"/>
            <a:chOff x="1904778" y="2103624"/>
            <a:chExt cx="227864" cy="227864"/>
          </a:xfrm>
        </p:grpSpPr>
        <p:sp>
          <p:nvSpPr>
            <p:cNvPr id="104" name="Oval 35"/>
            <p:cNvSpPr/>
            <p:nvPr userDrawn="1">
              <p:custDataLst>
                <p:tags r:id="rId66"/>
              </p:custDataLst>
            </p:nvPr>
          </p:nvSpPr>
          <p:spPr>
            <a:xfrm>
              <a:off x="1904778" y="2103624"/>
              <a:ext cx="227864" cy="227864"/>
            </a:xfrm>
            <a:prstGeom prst="ellipse">
              <a:avLst/>
            </a:prstGeom>
            <a:solidFill>
              <a:schemeClr val="accent3">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sp>
          <p:nvSpPr>
            <p:cNvPr id="105" name="Oval 36"/>
            <p:cNvSpPr/>
            <p:nvPr userDrawn="1">
              <p:custDataLst>
                <p:tags r:id="rId67"/>
              </p:custDataLst>
            </p:nvPr>
          </p:nvSpPr>
          <p:spPr>
            <a:xfrm>
              <a:off x="1951998" y="2150844"/>
              <a:ext cx="133424" cy="1334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sz="1125" dirty="0">
                <a:solidFill>
                  <a:schemeClr val="tx1"/>
                </a:solidFill>
                <a:latin typeface="思源黑体 CN Medium" panose="020B0600000000000000" charset="-122"/>
                <a:ea typeface="思源黑体 CN Medium" panose="020B0600000000000000" charset="-122"/>
                <a:cs typeface="思源黑体 CN Medium" panose="020B06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fade">
                                      <p:cBhvr>
                                        <p:cTn id="37" dur="500"/>
                                        <p:tgtEl>
                                          <p:spTgt spid="89"/>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 name="图片 25"/>
          <p:cNvPicPr/>
          <p:nvPr/>
        </p:nvPicPr>
        <p:blipFill>
          <a:blip r:embed="rId1"/>
          <a:stretch>
            <a:fillRect/>
          </a:stretch>
        </p:blipFill>
        <p:spPr>
          <a:xfrm>
            <a:off x="574040" y="816610"/>
            <a:ext cx="10727055" cy="5835650"/>
          </a:xfrm>
          <a:prstGeom prst="rect">
            <a:avLst/>
          </a:prstGeom>
          <a:ln>
            <a:solidFill>
              <a:schemeClr val="accent5"/>
            </a:solidFill>
          </a:ln>
        </p:spPr>
      </p:pic>
      <p:sp>
        <p:nvSpPr>
          <p:cNvPr id="2" name="文本占位符 1"/>
          <p:cNvSpPr>
            <a:spLocks noGrp="1"/>
          </p:cNvSpPr>
          <p:nvPr>
            <p:ph type="body" idx="11"/>
          </p:nvPr>
        </p:nvSpPr>
        <p:spPr/>
        <p:txBody>
          <a:bodyPr/>
          <a:p>
            <a:r>
              <a:rPr lang="zh-CN" altLang="en-US"/>
              <a:t>中国知网</a:t>
            </a:r>
            <a:endParaRPr lang="zh-CN" altLang="en-US"/>
          </a:p>
        </p:txBody>
      </p:sp>
      <p:sp>
        <p:nvSpPr>
          <p:cNvPr id="4" name="圆角矩形 3"/>
          <p:cNvSpPr/>
          <p:nvPr/>
        </p:nvSpPr>
        <p:spPr>
          <a:xfrm>
            <a:off x="5273675" y="1264285"/>
            <a:ext cx="1327785" cy="465455"/>
          </a:xfrm>
          <a:prstGeom prst="roundRect">
            <a:avLst/>
          </a:prstGeom>
          <a:noFill/>
          <a:ln w="19050" cmpd="sng">
            <a:solidFill>
              <a:srgbClr val="FFC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 name="图片 4" descr="10741074055"/>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6806565" y="1280795"/>
            <a:ext cx="448945" cy="448945"/>
          </a:xfrm>
          <a:prstGeom prst="rect">
            <a:avLst/>
          </a:prstGeom>
        </p:spPr>
      </p:pic>
      <p:sp>
        <p:nvSpPr>
          <p:cNvPr id="6" name="圆角矩形 5"/>
          <p:cNvSpPr/>
          <p:nvPr/>
        </p:nvSpPr>
        <p:spPr>
          <a:xfrm>
            <a:off x="7460615" y="1336675"/>
            <a:ext cx="2084070"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000" b="1">
                <a:solidFill>
                  <a:srgbClr val="185CCF"/>
                </a:solidFill>
                <a:latin typeface="微软雅黑" panose="020B0503020204020204" charset="-122"/>
                <a:ea typeface="微软雅黑" panose="020B0503020204020204" charset="-122"/>
              </a:rPr>
              <a:t>www.cnki.net</a:t>
            </a:r>
            <a:endParaRPr lang="en-US" altLang="zh-CN" sz="2000" b="1">
              <a:solidFill>
                <a:srgbClr val="185CCF"/>
              </a:solidFill>
              <a:latin typeface="微软雅黑" panose="020B0503020204020204" charset="-122"/>
              <a:ea typeface="微软雅黑" panose="020B0503020204020204" charset="-122"/>
            </a:endParaRPr>
          </a:p>
        </p:txBody>
      </p:sp>
      <p:sp>
        <p:nvSpPr>
          <p:cNvPr id="14" name="任意多边形 13"/>
          <p:cNvSpPr/>
          <p:nvPr>
            <p:custDataLst>
              <p:tags r:id="rId4"/>
            </p:custDataLst>
          </p:nvPr>
        </p:nvSpPr>
        <p:spPr>
          <a:xfrm flipH="1">
            <a:off x="9374505" y="4150995"/>
            <a:ext cx="1503680" cy="566420"/>
          </a:xfrm>
          <a:custGeom>
            <a:avLst/>
            <a:gdLst>
              <a:gd name="connsiteX0" fmla="*/ 0 w 2136"/>
              <a:gd name="connsiteY0" fmla="*/ 0 h 912"/>
              <a:gd name="connsiteX1" fmla="*/ 480 w 2136"/>
              <a:gd name="connsiteY1" fmla="*/ 480 h 912"/>
              <a:gd name="connsiteX2" fmla="*/ 2136 w 2136"/>
              <a:gd name="connsiteY2" fmla="*/ 912 h 912"/>
            </a:gdLst>
            <a:ahLst/>
            <a:cxnLst>
              <a:cxn ang="0">
                <a:pos x="connsiteX0" y="connsiteY0"/>
              </a:cxn>
              <a:cxn ang="0">
                <a:pos x="connsiteX1" y="connsiteY1"/>
              </a:cxn>
              <a:cxn ang="0">
                <a:pos x="connsiteX2" y="connsiteY2"/>
              </a:cxn>
            </a:cxnLst>
            <a:rect l="l" t="t" r="r" b="b"/>
            <a:pathLst>
              <a:path w="2136" h="912">
                <a:moveTo>
                  <a:pt x="0" y="0"/>
                </a:moveTo>
                <a:lnTo>
                  <a:pt x="480" y="480"/>
                </a:lnTo>
                <a:lnTo>
                  <a:pt x="2136" y="912"/>
                </a:lnTo>
              </a:path>
            </a:pathLst>
          </a:custGeom>
          <a:noFill/>
          <a:ln w="9525">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15" name="椭圆 14"/>
          <p:cNvSpPr/>
          <p:nvPr>
            <p:custDataLst>
              <p:tags r:id="rId5"/>
            </p:custDataLst>
          </p:nvPr>
        </p:nvSpPr>
        <p:spPr>
          <a:xfrm>
            <a:off x="10803890" y="4110355"/>
            <a:ext cx="109220" cy="109220"/>
          </a:xfrm>
          <a:prstGeom prst="ellipse">
            <a:avLst/>
          </a:prstGeom>
          <a:gradFill>
            <a:gsLst>
              <a:gs pos="0">
                <a:schemeClr val="accent1">
                  <a:lumMod val="75000"/>
                  <a:lumOff val="25000"/>
                  <a:alpha val="100000"/>
                </a:schemeClr>
              </a:gs>
              <a:gs pos="100000">
                <a:schemeClr val="accent1">
                  <a:lumMod val="85000"/>
                  <a:lumOff val="15000"/>
                  <a:alpha val="100000"/>
                </a:schemeClr>
              </a:gs>
            </a:gsLst>
            <a:lin ang="2700000" scaled="0"/>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16" name="矩形: 圆角 10"/>
          <p:cNvSpPr/>
          <p:nvPr>
            <p:custDataLst>
              <p:tags r:id="rId6"/>
            </p:custDataLst>
          </p:nvPr>
        </p:nvSpPr>
        <p:spPr>
          <a:xfrm>
            <a:off x="8392160" y="3427095"/>
            <a:ext cx="3573780" cy="614680"/>
          </a:xfrm>
          <a:prstGeom prst="roundRect">
            <a:avLst>
              <a:gd name="adj" fmla="val 29132"/>
            </a:avLst>
          </a:prstGeom>
          <a:gradFill flip="none" rotWithShape="1">
            <a:gsLst>
              <a:gs pos="100000">
                <a:schemeClr val="accent1">
                  <a:lumMod val="75000"/>
                  <a:alpha val="100000"/>
                </a:schemeClr>
              </a:gs>
              <a:gs pos="63000">
                <a:schemeClr val="accent1">
                  <a:alpha val="100000"/>
                </a:schemeClr>
              </a:gs>
              <a:gs pos="2000">
                <a:schemeClr val="accent1">
                  <a:lumMod val="60000"/>
                  <a:lumOff val="40000"/>
                  <a:alpha val="100000"/>
                </a:schemeClr>
              </a:gs>
            </a:gsLst>
            <a:lin ang="2700000" scaled="1"/>
            <a:tileRect/>
          </a:gradFill>
          <a:ln>
            <a:noFill/>
          </a:ln>
          <a:effectLst>
            <a:outerShdw blurRad="177800" dist="88900" dir="5400000" sx="101000" sy="101000" algn="t"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p>
            <a:pPr fontAlgn="auto">
              <a:lnSpc>
                <a:spcPct val="120000"/>
              </a:lnSpc>
            </a:pPr>
            <a:endParaRPr lang="zh-CN" altLang="en-US" sz="1500" b="1" spc="1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7" name="文本框 16"/>
          <p:cNvSpPr txBox="1"/>
          <p:nvPr/>
        </p:nvSpPr>
        <p:spPr>
          <a:xfrm>
            <a:off x="8480425" y="3404235"/>
            <a:ext cx="3442970" cy="619760"/>
          </a:xfrm>
          <a:prstGeom prst="rect">
            <a:avLst/>
          </a:prstGeom>
          <a:noFill/>
        </p:spPr>
        <p:txBody>
          <a:bodyPr wrap="square" rtlCol="0" anchor="t">
            <a:noAutofit/>
          </a:bodyPr>
          <a:p>
            <a:pPr algn="l" fontAlgn="auto">
              <a:lnSpc>
                <a:spcPct val="120000"/>
              </a:lnSpc>
            </a:pPr>
            <a:r>
              <a:rPr lang="zh-CN" altLang="en-US" sz="1500" b="1">
                <a:solidFill>
                  <a:schemeClr val="bg1"/>
                </a:solidFill>
                <a:latin typeface="微软雅黑" panose="020B0503020204020204" charset="-122"/>
                <a:ea typeface="微软雅黑" panose="020B0503020204020204" charset="-122"/>
                <a:cs typeface="微软雅黑" panose="020B0503020204020204" charset="-122"/>
                <a:sym typeface="+mn-ea"/>
              </a:rPr>
              <a:t>网络首发：网络先见刊，先将论文以知网的网络形式出版，再出版纸质刊</a:t>
            </a:r>
            <a:endParaRPr lang="en-US" altLang="zh-CN" sz="1500"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2" name="任意多边形 11"/>
          <p:cNvSpPr/>
          <p:nvPr>
            <p:custDataLst>
              <p:tags r:id="rId7"/>
            </p:custDataLst>
          </p:nvPr>
        </p:nvSpPr>
        <p:spPr>
          <a:xfrm flipH="1">
            <a:off x="9328150" y="5350510"/>
            <a:ext cx="1503680" cy="566420"/>
          </a:xfrm>
          <a:custGeom>
            <a:avLst/>
            <a:gdLst>
              <a:gd name="connsiteX0" fmla="*/ 0 w 2136"/>
              <a:gd name="connsiteY0" fmla="*/ 0 h 912"/>
              <a:gd name="connsiteX1" fmla="*/ 480 w 2136"/>
              <a:gd name="connsiteY1" fmla="*/ 480 h 912"/>
              <a:gd name="connsiteX2" fmla="*/ 2136 w 2136"/>
              <a:gd name="connsiteY2" fmla="*/ 912 h 912"/>
            </a:gdLst>
            <a:ahLst/>
            <a:cxnLst>
              <a:cxn ang="0">
                <a:pos x="connsiteX0" y="connsiteY0"/>
              </a:cxn>
              <a:cxn ang="0">
                <a:pos x="connsiteX1" y="connsiteY1"/>
              </a:cxn>
              <a:cxn ang="0">
                <a:pos x="connsiteX2" y="connsiteY2"/>
              </a:cxn>
            </a:cxnLst>
            <a:rect l="l" t="t" r="r" b="b"/>
            <a:pathLst>
              <a:path w="2136" h="912">
                <a:moveTo>
                  <a:pt x="0" y="0"/>
                </a:moveTo>
                <a:lnTo>
                  <a:pt x="480" y="480"/>
                </a:lnTo>
                <a:lnTo>
                  <a:pt x="2136" y="912"/>
                </a:lnTo>
              </a:path>
            </a:pathLst>
          </a:custGeom>
          <a:noFill/>
          <a:ln w="9525">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13" name="椭圆 12"/>
          <p:cNvSpPr/>
          <p:nvPr>
            <p:custDataLst>
              <p:tags r:id="rId8"/>
            </p:custDataLst>
          </p:nvPr>
        </p:nvSpPr>
        <p:spPr>
          <a:xfrm>
            <a:off x="10757535" y="5309870"/>
            <a:ext cx="109220" cy="109220"/>
          </a:xfrm>
          <a:prstGeom prst="ellipse">
            <a:avLst/>
          </a:prstGeom>
          <a:gradFill>
            <a:gsLst>
              <a:gs pos="0">
                <a:schemeClr val="accent1">
                  <a:lumMod val="75000"/>
                  <a:lumOff val="25000"/>
                  <a:alpha val="100000"/>
                </a:schemeClr>
              </a:gs>
              <a:gs pos="100000">
                <a:schemeClr val="accent1">
                  <a:lumMod val="85000"/>
                  <a:lumOff val="15000"/>
                  <a:alpha val="100000"/>
                </a:schemeClr>
              </a:gs>
            </a:gsLst>
            <a:lin ang="2700000" scaled="0"/>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18" name="矩形: 圆角 10"/>
          <p:cNvSpPr/>
          <p:nvPr>
            <p:custDataLst>
              <p:tags r:id="rId9"/>
            </p:custDataLst>
          </p:nvPr>
        </p:nvSpPr>
        <p:spPr>
          <a:xfrm>
            <a:off x="9842500" y="4823460"/>
            <a:ext cx="2076450" cy="403860"/>
          </a:xfrm>
          <a:prstGeom prst="roundRect">
            <a:avLst>
              <a:gd name="adj" fmla="val 29132"/>
            </a:avLst>
          </a:prstGeom>
          <a:gradFill flip="none" rotWithShape="1">
            <a:gsLst>
              <a:gs pos="100000">
                <a:schemeClr val="accent1">
                  <a:lumMod val="75000"/>
                  <a:alpha val="100000"/>
                </a:schemeClr>
              </a:gs>
              <a:gs pos="63000">
                <a:schemeClr val="accent1">
                  <a:alpha val="100000"/>
                </a:schemeClr>
              </a:gs>
              <a:gs pos="2000">
                <a:schemeClr val="accent1">
                  <a:lumMod val="60000"/>
                  <a:lumOff val="40000"/>
                  <a:alpha val="100000"/>
                </a:schemeClr>
              </a:gs>
            </a:gsLst>
            <a:lin ang="2700000" scaled="1"/>
            <a:tileRect/>
          </a:gradFill>
          <a:ln>
            <a:noFill/>
          </a:ln>
          <a:effectLst>
            <a:outerShdw blurRad="177800" dist="88900" dir="5400000" sx="101000" sy="101000" algn="t"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p>
            <a:pPr fontAlgn="auto">
              <a:lnSpc>
                <a:spcPct val="120000"/>
              </a:lnSpc>
            </a:pPr>
            <a:endParaRPr lang="zh-CN" altLang="en-US" sz="1500" b="1" spc="1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9" name="文本框 18"/>
          <p:cNvSpPr txBox="1"/>
          <p:nvPr/>
        </p:nvSpPr>
        <p:spPr>
          <a:xfrm>
            <a:off x="9842500" y="4810125"/>
            <a:ext cx="2076450" cy="424815"/>
          </a:xfrm>
          <a:prstGeom prst="rect">
            <a:avLst/>
          </a:prstGeom>
          <a:noFill/>
        </p:spPr>
        <p:txBody>
          <a:bodyPr wrap="square" rtlCol="0" anchor="t">
            <a:noAutofit/>
          </a:bodyPr>
          <a:p>
            <a:pPr algn="ctr" fontAlgn="auto">
              <a:lnSpc>
                <a:spcPct val="120000"/>
              </a:lnSpc>
            </a:pPr>
            <a:r>
              <a:rPr lang="zh-CN" altLang="en-US" sz="1500" b="1">
                <a:solidFill>
                  <a:schemeClr val="bg1"/>
                </a:solidFill>
                <a:latin typeface="微软雅黑" panose="020B0503020204020204" charset="-122"/>
                <a:ea typeface="微软雅黑" panose="020B0503020204020204" charset="-122"/>
                <a:cs typeface="微软雅黑" panose="020B0503020204020204" charset="-122"/>
                <a:sym typeface="+mn-ea"/>
              </a:rPr>
              <a:t>下载热榜、热词榜</a:t>
            </a:r>
            <a:endParaRPr lang="zh-CN" altLang="en-US" sz="1500"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23" name="圆角矩形 22"/>
          <p:cNvSpPr/>
          <p:nvPr/>
        </p:nvSpPr>
        <p:spPr>
          <a:xfrm>
            <a:off x="3427095" y="2780665"/>
            <a:ext cx="5396865" cy="434340"/>
          </a:xfrm>
          <a:prstGeom prst="roundRect">
            <a:avLst/>
          </a:prstGeom>
          <a:noFill/>
          <a:ln w="25400" cmpd="sng">
            <a:solidFill>
              <a:srgbClr val="FFC0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右箭头 26"/>
          <p:cNvSpPr/>
          <p:nvPr/>
        </p:nvSpPr>
        <p:spPr>
          <a:xfrm>
            <a:off x="3013710" y="2212975"/>
            <a:ext cx="323215" cy="189865"/>
          </a:xfrm>
          <a:prstGeom prst="righ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FFC000"/>
              </a:solidFill>
            </a:endParaRPr>
          </a:p>
        </p:txBody>
      </p:sp>
      <p:sp>
        <p:nvSpPr>
          <p:cNvPr id="28" name="文本框 27"/>
          <p:cNvSpPr txBox="1"/>
          <p:nvPr/>
        </p:nvSpPr>
        <p:spPr>
          <a:xfrm>
            <a:off x="1905000" y="2132330"/>
            <a:ext cx="1108710" cy="394335"/>
          </a:xfrm>
          <a:prstGeom prst="rect">
            <a:avLst/>
          </a:prstGeom>
          <a:noFill/>
        </p:spPr>
        <p:txBody>
          <a:bodyPr wrap="square" rtlCol="0">
            <a:noAutofit/>
          </a:bodyPr>
          <a:p>
            <a:r>
              <a:rPr lang="zh-CN" b="1">
                <a:solidFill>
                  <a:srgbClr val="FFC000"/>
                </a:solidFill>
                <a:latin typeface="微软雅黑" panose="020B0503020204020204" charset="-122"/>
                <a:ea typeface="微软雅黑" panose="020B0503020204020204" charset="-122"/>
              </a:rPr>
              <a:t>检索字段</a:t>
            </a:r>
            <a:endParaRPr lang="en-US" altLang="zh-CN" b="1">
              <a:solidFill>
                <a:srgbClr val="FFC000"/>
              </a:solidFill>
              <a:latin typeface="微软雅黑" panose="020B0503020204020204" charset="-122"/>
              <a:ea typeface="微软雅黑" panose="020B0503020204020204" charset="-122"/>
            </a:endParaRPr>
          </a:p>
        </p:txBody>
      </p:sp>
      <p:pic>
        <p:nvPicPr>
          <p:cNvPr id="29" name="图片 28"/>
          <p:cNvPicPr>
            <a:picLocks noChangeAspect="1"/>
          </p:cNvPicPr>
          <p:nvPr/>
        </p:nvPicPr>
        <p:blipFill>
          <a:blip r:embed="rId10"/>
          <a:stretch>
            <a:fillRect/>
          </a:stretch>
        </p:blipFill>
        <p:spPr>
          <a:xfrm>
            <a:off x="3504565" y="2075180"/>
            <a:ext cx="654685" cy="3025140"/>
          </a:xfrm>
          <a:prstGeom prst="rect">
            <a:avLst/>
          </a:prstGeom>
        </p:spPr>
      </p:pic>
      <p:sp>
        <p:nvSpPr>
          <p:cNvPr id="30" name="圆角矩形 29"/>
          <p:cNvSpPr/>
          <p:nvPr/>
        </p:nvSpPr>
        <p:spPr>
          <a:xfrm>
            <a:off x="3504565" y="2075180"/>
            <a:ext cx="654685" cy="3025140"/>
          </a:xfrm>
          <a:prstGeom prst="roundRect">
            <a:avLst/>
          </a:prstGeom>
          <a:noFill/>
          <a:ln w="25400" cmpd="sng">
            <a:solidFill>
              <a:srgbClr val="FFC0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左箭头 30"/>
          <p:cNvSpPr/>
          <p:nvPr/>
        </p:nvSpPr>
        <p:spPr>
          <a:xfrm>
            <a:off x="8914130" y="2901315"/>
            <a:ext cx="323215" cy="189865"/>
          </a:xfrm>
          <a:prstGeom prst="lef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FFC000"/>
              </a:solidFill>
            </a:endParaRPr>
          </a:p>
        </p:txBody>
      </p:sp>
      <p:sp>
        <p:nvSpPr>
          <p:cNvPr id="32" name="文本框 31"/>
          <p:cNvSpPr txBox="1"/>
          <p:nvPr/>
        </p:nvSpPr>
        <p:spPr>
          <a:xfrm>
            <a:off x="9237345" y="2820670"/>
            <a:ext cx="1108710" cy="394335"/>
          </a:xfrm>
          <a:prstGeom prst="rect">
            <a:avLst/>
          </a:prstGeom>
          <a:noFill/>
        </p:spPr>
        <p:txBody>
          <a:bodyPr wrap="square" rtlCol="0">
            <a:noAutofit/>
          </a:bodyPr>
          <a:p>
            <a:r>
              <a:rPr lang="zh-CN" b="1">
                <a:solidFill>
                  <a:srgbClr val="FFC000"/>
                </a:solidFill>
                <a:latin typeface="微软雅黑" panose="020B0503020204020204" charset="-122"/>
                <a:ea typeface="微软雅黑" panose="020B0503020204020204" charset="-122"/>
              </a:rPr>
              <a:t>检索范围</a:t>
            </a:r>
            <a:endParaRPr lang="zh-CN" b="1">
              <a:solidFill>
                <a:srgbClr val="FFC00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一框式检索</a:t>
            </a:r>
            <a:endParaRPr lang="en-US" altLang="zh-CN" sz="2400" b="1" dirty="0">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a:blip r:embed="rId1"/>
          <a:stretch>
            <a:fillRect/>
          </a:stretch>
        </p:blipFill>
        <p:spPr>
          <a:xfrm>
            <a:off x="384175" y="948690"/>
            <a:ext cx="11341735" cy="5170805"/>
          </a:xfrm>
          <a:prstGeom prst="rect">
            <a:avLst/>
          </a:prstGeom>
        </p:spPr>
      </p:pic>
      <p:pic>
        <p:nvPicPr>
          <p:cNvPr id="8" name="图片 7"/>
          <p:cNvPicPr>
            <a:picLocks noChangeAspect="1"/>
          </p:cNvPicPr>
          <p:nvPr/>
        </p:nvPicPr>
        <p:blipFill>
          <a:blip r:embed="rId2"/>
          <a:stretch>
            <a:fillRect/>
          </a:stretch>
        </p:blipFill>
        <p:spPr>
          <a:xfrm>
            <a:off x="2622550" y="3115945"/>
            <a:ext cx="869315" cy="3502660"/>
          </a:xfrm>
          <a:prstGeom prst="rect">
            <a:avLst/>
          </a:prstGeom>
          <a:ln>
            <a:solidFill>
              <a:schemeClr val="accent1">
                <a:lumMod val="40000"/>
                <a:lumOff val="60000"/>
              </a:schemeClr>
            </a:solidFill>
          </a:ln>
        </p:spPr>
      </p:pic>
      <p:sp>
        <p:nvSpPr>
          <p:cNvPr id="18" name="圆角矩形 17"/>
          <p:cNvSpPr/>
          <p:nvPr/>
        </p:nvSpPr>
        <p:spPr>
          <a:xfrm>
            <a:off x="2025015" y="5918835"/>
            <a:ext cx="2308860" cy="562610"/>
          </a:xfrm>
          <a:prstGeom prst="roundRect">
            <a:avLst/>
          </a:prstGeom>
          <a:solidFill>
            <a:schemeClr val="accent6">
              <a:lumMod val="60000"/>
              <a:lumOff val="40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cs typeface="思源黑体 CN Bold" panose="020B0800000000000000" charset="-122"/>
              </a:rPr>
              <a:t>①</a:t>
            </a:r>
            <a:r>
              <a:rPr lang="en-US" altLang="zh-CN">
                <a:latin typeface="思源黑体 CN Bold" panose="020B0800000000000000" charset="-122"/>
                <a:ea typeface="思源黑体 CN Bold" panose="020B0800000000000000" charset="-122"/>
                <a:cs typeface="思源黑体 CN Bold" panose="020B0800000000000000" charset="-122"/>
              </a:rPr>
              <a:t> </a:t>
            </a:r>
            <a:r>
              <a:rPr lang="zh-CN" altLang="en-US">
                <a:latin typeface="思源黑体 CN Bold" panose="020B0800000000000000" charset="-122"/>
                <a:ea typeface="思源黑体 CN Bold" panose="020B0800000000000000" charset="-122"/>
                <a:cs typeface="思源黑体 CN Bold" panose="020B0800000000000000" charset="-122"/>
              </a:rPr>
              <a:t>下拉选择检索项</a:t>
            </a:r>
            <a:endParaRPr lang="zh-CN" altLang="en-US">
              <a:latin typeface="思源黑体 CN Bold" panose="020B0800000000000000" charset="-122"/>
              <a:ea typeface="思源黑体 CN Bold" panose="020B0800000000000000" charset="-122"/>
              <a:cs typeface="思源黑体 CN Bold" panose="020B0800000000000000" charset="-122"/>
            </a:endParaRPr>
          </a:p>
        </p:txBody>
      </p:sp>
      <p:sp>
        <p:nvSpPr>
          <p:cNvPr id="9" name="圆角矩形 8"/>
          <p:cNvSpPr/>
          <p:nvPr/>
        </p:nvSpPr>
        <p:spPr>
          <a:xfrm>
            <a:off x="4770120" y="2386330"/>
            <a:ext cx="2308860" cy="562610"/>
          </a:xfrm>
          <a:prstGeom prst="roundRect">
            <a:avLst/>
          </a:prstGeom>
          <a:solidFill>
            <a:schemeClr val="accent1">
              <a:lumMod val="60000"/>
              <a:lumOff val="40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cs typeface="思源黑体 CN Bold" panose="020B0800000000000000" charset="-122"/>
              </a:rPr>
              <a:t>②</a:t>
            </a:r>
            <a:r>
              <a:rPr lang="en-US" altLang="zh-CN">
                <a:latin typeface="思源黑体 CN Bold" panose="020B0800000000000000" charset="-122"/>
                <a:ea typeface="思源黑体 CN Bold" panose="020B0800000000000000" charset="-122"/>
                <a:cs typeface="思源黑体 CN Bold" panose="020B0800000000000000" charset="-122"/>
              </a:rPr>
              <a:t> </a:t>
            </a:r>
            <a:r>
              <a:rPr lang="zh-CN" altLang="en-US">
                <a:latin typeface="思源黑体 CN Bold" panose="020B0800000000000000" charset="-122"/>
                <a:ea typeface="思源黑体 CN Bold" panose="020B0800000000000000" charset="-122"/>
                <a:cs typeface="思源黑体 CN Bold" panose="020B0800000000000000" charset="-122"/>
              </a:rPr>
              <a:t>输入您的检索词</a:t>
            </a:r>
            <a:endParaRPr lang="zh-CN" altLang="en-US">
              <a:latin typeface="思源黑体 CN Bold" panose="020B0800000000000000" charset="-122"/>
              <a:ea typeface="思源黑体 CN Bold" panose="020B0800000000000000" charset="-122"/>
              <a:cs typeface="思源黑体 CN Bold" panose="020B0800000000000000" charset="-122"/>
            </a:endParaRPr>
          </a:p>
        </p:txBody>
      </p:sp>
      <p:sp>
        <p:nvSpPr>
          <p:cNvPr id="16" name="圆角矩形 15"/>
          <p:cNvSpPr/>
          <p:nvPr/>
        </p:nvSpPr>
        <p:spPr>
          <a:xfrm>
            <a:off x="5721985" y="4123055"/>
            <a:ext cx="2943860" cy="562610"/>
          </a:xfrm>
          <a:prstGeom prst="roundRect">
            <a:avLst/>
          </a:prstGeom>
          <a:solidFill>
            <a:schemeClr val="accent2">
              <a:lumMod val="60000"/>
              <a:lumOff val="40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cs typeface="思源黑体 CN Bold" panose="020B0800000000000000" charset="-122"/>
              </a:rPr>
              <a:t>③</a:t>
            </a:r>
            <a:r>
              <a:rPr lang="en-US" altLang="zh-CN">
                <a:latin typeface="思源黑体 CN Bold" panose="020B0800000000000000" charset="-122"/>
                <a:ea typeface="思源黑体 CN Bold" panose="020B0800000000000000" charset="-122"/>
                <a:cs typeface="思源黑体 CN Bold" panose="020B0800000000000000" charset="-122"/>
              </a:rPr>
              <a:t> </a:t>
            </a:r>
            <a:r>
              <a:rPr lang="zh-CN" altLang="en-US">
                <a:latin typeface="思源黑体 CN Bold" panose="020B0800000000000000" charset="-122"/>
                <a:ea typeface="思源黑体 CN Bold" panose="020B0800000000000000" charset="-122"/>
                <a:cs typeface="思源黑体 CN Bold" panose="020B0800000000000000" charset="-122"/>
              </a:rPr>
              <a:t>勾选检索范围</a:t>
            </a:r>
            <a:r>
              <a:rPr lang="en-US" altLang="zh-CN">
                <a:latin typeface="思源黑体 CN Bold" panose="020B0800000000000000" charset="-122"/>
                <a:ea typeface="思源黑体 CN Bold" panose="020B0800000000000000" charset="-122"/>
                <a:cs typeface="思源黑体 CN Bold" panose="020B0800000000000000" charset="-122"/>
              </a:rPr>
              <a:t>/</a:t>
            </a:r>
            <a:r>
              <a:rPr lang="zh-CN" altLang="en-US">
                <a:latin typeface="思源黑体 CN Bold" panose="020B0800000000000000" charset="-122"/>
                <a:ea typeface="思源黑体 CN Bold" panose="020B0800000000000000" charset="-122"/>
                <a:cs typeface="思源黑体 CN Bold" panose="020B0800000000000000" charset="-122"/>
              </a:rPr>
              <a:t>文献</a:t>
            </a:r>
            <a:r>
              <a:rPr lang="zh-CN" altLang="en-US">
                <a:latin typeface="思源黑体 CN Bold" panose="020B0800000000000000" charset="-122"/>
                <a:ea typeface="思源黑体 CN Bold" panose="020B0800000000000000" charset="-122"/>
                <a:cs typeface="思源黑体 CN Bold" panose="020B0800000000000000" charset="-122"/>
              </a:rPr>
              <a:t>类型</a:t>
            </a:r>
            <a:endParaRPr lang="zh-CN" altLang="en-US">
              <a:latin typeface="思源黑体 CN Bold" panose="020B0800000000000000" charset="-122"/>
              <a:ea typeface="思源黑体 CN Bold" panose="020B0800000000000000" charset="-122"/>
              <a:cs typeface="思源黑体 CN Bold" panose="020B0800000000000000" charset="-122"/>
            </a:endParaRPr>
          </a:p>
        </p:txBody>
      </p:sp>
      <p:sp>
        <p:nvSpPr>
          <p:cNvPr id="19" name="上箭头 18"/>
          <p:cNvSpPr/>
          <p:nvPr/>
        </p:nvSpPr>
        <p:spPr>
          <a:xfrm rot="19560000">
            <a:off x="5375910" y="3519170"/>
            <a:ext cx="434340" cy="527050"/>
          </a:xfrm>
          <a:prstGeom prst="upArrow">
            <a:avLst/>
          </a:prstGeom>
          <a:solidFill>
            <a:schemeClr val="accent2">
              <a:lumMod val="40000"/>
              <a:lumOff val="60000"/>
            </a:schemeClr>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5" name="文本框 14"/>
          <p:cNvSpPr txBox="1"/>
          <p:nvPr/>
        </p:nvSpPr>
        <p:spPr>
          <a:xfrm>
            <a:off x="9697085" y="3845560"/>
            <a:ext cx="2202180" cy="2635885"/>
          </a:xfrm>
          <a:prstGeom prst="rect">
            <a:avLst/>
          </a:prstGeom>
          <a:solidFill>
            <a:schemeClr val="bg1"/>
          </a:solidFill>
          <a:ln>
            <a:solidFill>
              <a:schemeClr val="bg1">
                <a:lumMod val="85000"/>
              </a:schemeClr>
            </a:solidFill>
          </a:ln>
        </p:spPr>
        <p:txBody>
          <a:bodyPr wrap="square" rtlCol="0">
            <a:noAutofit/>
          </a:bodyPr>
          <a:p>
            <a:pPr indent="457200"/>
            <a:r>
              <a:rPr lang="zh-CN" altLang="en-US">
                <a:latin typeface="微软雅黑" panose="020B0503020204020204" charset="-122"/>
                <a:ea typeface="微软雅黑" panose="020B0503020204020204" charset="-122"/>
                <a:cs typeface="微软雅黑" panose="020B0503020204020204" charset="-122"/>
              </a:rPr>
              <a:t>将检索功能浓缩至</a:t>
            </a:r>
            <a:r>
              <a:rPr lang="zh-CN" altLang="en-US" b="1">
                <a:solidFill>
                  <a:srgbClr val="FF0000"/>
                </a:solidFill>
                <a:latin typeface="微软雅黑" panose="020B0503020204020204" charset="-122"/>
                <a:ea typeface="微软雅黑" panose="020B0503020204020204" charset="-122"/>
                <a:cs typeface="微软雅黑" panose="020B0503020204020204" charset="-122"/>
              </a:rPr>
              <a:t>“一框”</a:t>
            </a:r>
            <a:r>
              <a:rPr lang="zh-CN" altLang="en-US">
                <a:latin typeface="微软雅黑" panose="020B0503020204020204" charset="-122"/>
                <a:ea typeface="微软雅黑" panose="020B0503020204020204" charset="-122"/>
                <a:cs typeface="微软雅黑" panose="020B0503020204020204" charset="-122"/>
              </a:rPr>
              <a:t>中，根据不同检索项的需求特点采用不同的</a:t>
            </a:r>
            <a:r>
              <a:rPr lang="zh-CN" altLang="en-US" b="1">
                <a:solidFill>
                  <a:srgbClr val="FF0000"/>
                </a:solidFill>
                <a:latin typeface="微软雅黑" panose="020B0503020204020204" charset="-122"/>
                <a:ea typeface="微软雅黑" panose="020B0503020204020204" charset="-122"/>
                <a:cs typeface="微软雅黑" panose="020B0503020204020204" charset="-122"/>
              </a:rPr>
              <a:t>检索机制</a:t>
            </a:r>
            <a:r>
              <a:rPr lang="zh-CN" altLang="en-US">
                <a:latin typeface="微软雅黑" panose="020B0503020204020204" charset="-122"/>
                <a:ea typeface="微软雅黑" panose="020B0503020204020204" charset="-122"/>
                <a:cs typeface="微软雅黑" panose="020B0503020204020204" charset="-122"/>
              </a:rPr>
              <a:t>和</a:t>
            </a:r>
            <a:r>
              <a:rPr lang="zh-CN" altLang="en-US" b="1">
                <a:solidFill>
                  <a:srgbClr val="FF0000"/>
                </a:solidFill>
                <a:latin typeface="微软雅黑" panose="020B0503020204020204" charset="-122"/>
                <a:ea typeface="微软雅黑" panose="020B0503020204020204" charset="-122"/>
                <a:cs typeface="微软雅黑" panose="020B0503020204020204" charset="-122"/>
              </a:rPr>
              <a:t>匹配方式</a:t>
            </a:r>
            <a:r>
              <a:rPr lang="zh-CN" altLang="en-US">
                <a:latin typeface="微软雅黑" panose="020B0503020204020204" charset="-122"/>
                <a:ea typeface="微软雅黑" panose="020B0503020204020204" charset="-122"/>
                <a:cs typeface="微软雅黑" panose="020B0503020204020204" charset="-122"/>
              </a:rPr>
              <a:t>，体现智能检索优势，操作便捷，检索结果兼顾</a:t>
            </a:r>
            <a:r>
              <a:rPr lang="zh-CN" altLang="en-US" b="1">
                <a:solidFill>
                  <a:srgbClr val="FF0000"/>
                </a:solidFill>
                <a:latin typeface="微软雅黑" panose="020B0503020204020204" charset="-122"/>
                <a:ea typeface="微软雅黑" panose="020B0503020204020204" charset="-122"/>
                <a:cs typeface="微软雅黑" panose="020B0503020204020204" charset="-122"/>
              </a:rPr>
              <a:t>检全</a:t>
            </a:r>
            <a:r>
              <a:rPr lang="zh-CN" altLang="en-US">
                <a:latin typeface="微软雅黑" panose="020B0503020204020204" charset="-122"/>
                <a:ea typeface="微软雅黑" panose="020B0503020204020204" charset="-122"/>
                <a:cs typeface="微软雅黑" panose="020B0503020204020204" charset="-122"/>
              </a:rPr>
              <a:t>和</a:t>
            </a:r>
            <a:r>
              <a:rPr lang="zh-CN" altLang="en-US" b="1">
                <a:solidFill>
                  <a:srgbClr val="FF0000"/>
                </a:solidFill>
                <a:latin typeface="微软雅黑" panose="020B0503020204020204" charset="-122"/>
                <a:ea typeface="微软雅黑" panose="020B0503020204020204" charset="-122"/>
                <a:cs typeface="微软雅黑" panose="020B0503020204020204" charset="-122"/>
              </a:rPr>
              <a:t>检准</a:t>
            </a:r>
            <a:r>
              <a:rPr lang="zh-CN" altLang="en-US">
                <a:latin typeface="微软雅黑" panose="020B0503020204020204" charset="-122"/>
                <a:ea typeface="微软雅黑" panose="020B0503020204020204" charset="-122"/>
                <a:cs typeface="微软雅黑" panose="020B0503020204020204" charset="-122"/>
              </a:rPr>
              <a:t>。</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up)">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500"/>
                                        <p:tgtEl>
                                          <p:spTgt spid="1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8" grpId="1" animBg="1"/>
      <p:bldP spid="9" grpId="0" bldLvl="0" animBg="1"/>
      <p:bldP spid="9" grpId="1" animBg="1"/>
      <p:bldP spid="19" grpId="0" bldLvl="0" animBg="1"/>
      <p:bldP spid="16" grpId="0" bldLvl="0" animBg="1"/>
      <p:bldP spid="19" grpId="1" animBg="1"/>
      <p:bldP spid="1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一框式检索</a:t>
            </a:r>
            <a:endParaRPr lang="en-US" altLang="zh-CN" sz="2400" b="1" dirty="0">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a:blip r:embed="rId1"/>
          <a:srcRect l="15279" t="10549" r="8947" b="38622"/>
          <a:stretch>
            <a:fillRect/>
          </a:stretch>
        </p:blipFill>
        <p:spPr>
          <a:xfrm>
            <a:off x="344170" y="1076325"/>
            <a:ext cx="8594090" cy="2628265"/>
          </a:xfrm>
          <a:prstGeom prst="rect">
            <a:avLst/>
          </a:prstGeom>
        </p:spPr>
      </p:pic>
      <p:pic>
        <p:nvPicPr>
          <p:cNvPr id="8" name="图片 7"/>
          <p:cNvPicPr>
            <a:picLocks noChangeAspect="1"/>
          </p:cNvPicPr>
          <p:nvPr/>
        </p:nvPicPr>
        <p:blipFill>
          <a:blip r:embed="rId2"/>
          <a:stretch>
            <a:fillRect/>
          </a:stretch>
        </p:blipFill>
        <p:spPr>
          <a:xfrm>
            <a:off x="849630" y="2698115"/>
            <a:ext cx="869315" cy="3502660"/>
          </a:xfrm>
          <a:prstGeom prst="rect">
            <a:avLst/>
          </a:prstGeom>
          <a:ln>
            <a:solidFill>
              <a:schemeClr val="accent1">
                <a:lumMod val="40000"/>
                <a:lumOff val="60000"/>
              </a:schemeClr>
            </a:solidFill>
          </a:ln>
        </p:spPr>
      </p:pic>
      <p:pic>
        <p:nvPicPr>
          <p:cNvPr id="21" name="图片 20"/>
          <p:cNvPicPr>
            <a:picLocks noChangeAspect="1"/>
          </p:cNvPicPr>
          <p:nvPr/>
        </p:nvPicPr>
        <p:blipFill>
          <a:blip r:embed="rId3"/>
          <a:stretch>
            <a:fillRect/>
          </a:stretch>
        </p:blipFill>
        <p:spPr>
          <a:xfrm>
            <a:off x="2205355" y="3114675"/>
            <a:ext cx="5868035" cy="3211195"/>
          </a:xfrm>
          <a:prstGeom prst="roundRect">
            <a:avLst>
              <a:gd name="adj" fmla="val 7332"/>
            </a:avLst>
          </a:prstGeom>
          <a:ln>
            <a:solidFill>
              <a:schemeClr val="accent1">
                <a:lumMod val="40000"/>
                <a:lumOff val="60000"/>
              </a:schemeClr>
            </a:solidFill>
          </a:ln>
        </p:spPr>
      </p:pic>
      <p:sp>
        <p:nvSpPr>
          <p:cNvPr id="3" name="圆角矩形标注 2"/>
          <p:cNvSpPr/>
          <p:nvPr/>
        </p:nvSpPr>
        <p:spPr>
          <a:xfrm>
            <a:off x="8474710" y="4535805"/>
            <a:ext cx="3413760" cy="1552575"/>
          </a:xfrm>
          <a:prstGeom prst="wedgeRoundRectCallou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zh-CN" altLang="en-US" b="1">
                <a:solidFill>
                  <a:srgbClr val="FFFF00"/>
                </a:solidFill>
                <a:latin typeface="思源黑体 CN Bold" panose="020B0800000000000000" charset="-122"/>
                <a:ea typeface="思源黑体 CN Bold" panose="020B0800000000000000" charset="-122"/>
                <a:cs typeface="思源黑体 CN Bold" panose="020B0800000000000000" charset="-122"/>
                <a:sym typeface="+mn-ea"/>
              </a:rPr>
              <a:t>想一想：</a:t>
            </a:r>
            <a:endParaRPr lang="zh-CN" altLang="en-US" b="1">
              <a:solidFill>
                <a:srgbClr val="FFFF00"/>
              </a:solidFill>
              <a:latin typeface="思源黑体 CN Bold" panose="020B0800000000000000" charset="-122"/>
              <a:ea typeface="思源黑体 CN Bold" panose="020B0800000000000000" charset="-122"/>
              <a:cs typeface="思源黑体 CN Bold" panose="020B0800000000000000" charset="-122"/>
            </a:endParaRPr>
          </a:p>
          <a:p>
            <a:pPr algn="l"/>
            <a:r>
              <a:rPr lang="zh-CN" altLang="en-US">
                <a:latin typeface="思源黑体 CN Bold" panose="020B0800000000000000" charset="-122"/>
                <a:ea typeface="思源黑体 CN Bold" panose="020B0800000000000000" charset="-122"/>
                <a:cs typeface="思源黑体 CN Bold" panose="020B0800000000000000" charset="-122"/>
                <a:sym typeface="+mn-ea"/>
              </a:rPr>
              <a:t>如果想找到《人才培养模式创新：人工智能时代大学的紧迫课题》这篇文章，</a:t>
            </a:r>
            <a:r>
              <a:rPr lang="en-US" altLang="zh-CN">
                <a:latin typeface="思源黑体 CN Bold" panose="020B0800000000000000" charset="-122"/>
                <a:ea typeface="思源黑体 CN Bold" panose="020B0800000000000000" charset="-122"/>
                <a:cs typeface="思源黑体 CN Bold" panose="020B0800000000000000" charset="-122"/>
                <a:sym typeface="+mn-ea"/>
              </a:rPr>
              <a:t>3</a:t>
            </a:r>
            <a:r>
              <a:rPr lang="zh-CN" altLang="en-US">
                <a:latin typeface="思源黑体 CN Bold" panose="020B0800000000000000" charset="-122"/>
                <a:ea typeface="思源黑体 CN Bold" panose="020B0800000000000000" charset="-122"/>
                <a:cs typeface="思源黑体 CN Bold" panose="020B0800000000000000" charset="-122"/>
                <a:sym typeface="+mn-ea"/>
              </a:rPr>
              <a:t>步走应该怎么做？</a:t>
            </a:r>
            <a:endParaRPr lang="zh-CN" altLang="en-US"/>
          </a:p>
        </p:txBody>
      </p:sp>
      <p:pic>
        <p:nvPicPr>
          <p:cNvPr id="10" name="图片 9" descr="圆角长箭头"/>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3200000">
            <a:off x="1341755" y="3333750"/>
            <a:ext cx="781685" cy="781685"/>
          </a:xfrm>
          <a:prstGeom prst="rect">
            <a:avLst/>
          </a:prstGeom>
        </p:spPr>
      </p:pic>
      <p:sp>
        <p:nvSpPr>
          <p:cNvPr id="12" name="文本框 11"/>
          <p:cNvSpPr txBox="1"/>
          <p:nvPr/>
        </p:nvSpPr>
        <p:spPr>
          <a:xfrm>
            <a:off x="9017000" y="1012825"/>
            <a:ext cx="2978150" cy="3322955"/>
          </a:xfrm>
          <a:prstGeom prst="rect">
            <a:avLst/>
          </a:prstGeom>
          <a:noFill/>
        </p:spPr>
        <p:txBody>
          <a:bodyPr wrap="square" rtlCol="0">
            <a:spAutoFit/>
          </a:bodyPr>
          <a:p>
            <a:pPr>
              <a:lnSpc>
                <a:spcPct val="150000"/>
              </a:lnSpc>
            </a:pPr>
            <a:r>
              <a:rPr lang="zh-CN" altLang="en-US" sz="1400" b="1">
                <a:latin typeface="思源黑体 CN Bold" panose="020B0800000000000000" charset="-122"/>
                <a:ea typeface="思源黑体 CN Bold" panose="020B0800000000000000" charset="-122"/>
              </a:rPr>
              <a:t>主题检索</a:t>
            </a:r>
            <a:r>
              <a:rPr lang="zh-CN" altLang="en-US" sz="1400">
                <a:latin typeface="思源黑体 CN Bold" panose="020B0800000000000000" charset="-122"/>
                <a:ea typeface="思源黑体 CN Bold" panose="020B0800000000000000" charset="-122"/>
              </a:rPr>
              <a:t>是以知网标引的主题（机标关键词）为核心检索内容，同时涵盖所有内容相关字段，在检索过程中嵌入了专业词典、主题词表、中英对照词典、停用词表等工具，并采用关键词截断算法，将低相关或微相关文献进行截断。主题检索</a:t>
            </a:r>
            <a:r>
              <a:rPr lang="zh-CN" altLang="en-US" sz="1400" u="sng">
                <a:latin typeface="思源黑体 CN Bold" panose="020B0800000000000000" charset="-122"/>
                <a:ea typeface="思源黑体 CN Bold" panose="020B0800000000000000" charset="-122"/>
              </a:rPr>
              <a:t>旨在提供一种能够涵盖文章所有主题特征并综合时间特征的检索手段，适用普通用户快速查询和调研</a:t>
            </a:r>
            <a:r>
              <a:rPr lang="zh-CN" altLang="en-US" sz="1400">
                <a:latin typeface="思源黑体 CN Bold" panose="020B0800000000000000" charset="-122"/>
                <a:ea typeface="思源黑体 CN Bold" panose="020B0800000000000000" charset="-122"/>
              </a:rPr>
              <a:t>。</a:t>
            </a:r>
            <a:endParaRPr lang="zh-CN" altLang="en-US" sz="1400">
              <a:latin typeface="思源黑体 CN Bold" panose="020B0800000000000000" charset="-122"/>
              <a:ea typeface="思源黑体 CN Bold" panose="020B0800000000000000"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bldLst>
      <p:bldP spid="12" grpId="1"/>
      <p:bldP spid="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一框式检索</a:t>
            </a:r>
            <a:endParaRPr lang="en-US" altLang="zh-CN" sz="2400" b="1" dirty="0">
              <a:latin typeface="微软雅黑" panose="020B0503020204020204" charset="-122"/>
              <a:ea typeface="微软雅黑" panose="020B0503020204020204" charset="-122"/>
              <a:sym typeface="+mn-ea"/>
            </a:endParaRPr>
          </a:p>
        </p:txBody>
      </p:sp>
      <p:grpSp>
        <p:nvGrpSpPr>
          <p:cNvPr id="11" name="组合 10"/>
          <p:cNvGrpSpPr/>
          <p:nvPr/>
        </p:nvGrpSpPr>
        <p:grpSpPr>
          <a:xfrm>
            <a:off x="646430" y="1034415"/>
            <a:ext cx="9537700" cy="5223510"/>
            <a:chOff x="1018" y="1629"/>
            <a:chExt cx="15020" cy="8226"/>
          </a:xfrm>
        </p:grpSpPr>
        <p:pic>
          <p:nvPicPr>
            <p:cNvPr id="2" name="图片 1"/>
            <p:cNvPicPr>
              <a:picLocks noChangeAspect="1"/>
            </p:cNvPicPr>
            <p:nvPr/>
          </p:nvPicPr>
          <p:blipFill>
            <a:blip r:embed="rId1"/>
            <a:stretch>
              <a:fillRect/>
            </a:stretch>
          </p:blipFill>
          <p:spPr>
            <a:xfrm>
              <a:off x="1018" y="1629"/>
              <a:ext cx="15020" cy="8226"/>
            </a:xfrm>
            <a:prstGeom prst="rect">
              <a:avLst/>
            </a:prstGeom>
          </p:spPr>
        </p:pic>
        <p:pic>
          <p:nvPicPr>
            <p:cNvPr id="6" name="图片 5" descr="放大镜"/>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80" y="4680"/>
              <a:ext cx="1440" cy="1440"/>
            </a:xfrm>
            <a:prstGeom prst="rect">
              <a:avLst/>
            </a:prstGeom>
          </p:spPr>
        </p:pic>
        <p:sp>
          <p:nvSpPr>
            <p:cNvPr id="9" name="文本框 8"/>
            <p:cNvSpPr txBox="1"/>
            <p:nvPr/>
          </p:nvSpPr>
          <p:spPr>
            <a:xfrm>
              <a:off x="10866" y="5379"/>
              <a:ext cx="2187" cy="628"/>
            </a:xfrm>
            <a:prstGeom prst="rect">
              <a:avLst/>
            </a:prstGeom>
            <a:noFill/>
          </p:spPr>
          <p:txBody>
            <a:bodyPr wrap="square" rtlCol="0">
              <a:spAutoFit/>
            </a:bodyPr>
            <a:p>
              <a:r>
                <a:rPr lang="zh-CN" altLang="en-US" sz="2000">
                  <a:latin typeface="思源黑体 CN Bold" panose="020B0800000000000000" charset="-122"/>
                  <a:ea typeface="思源黑体 CN Bold" panose="020B0800000000000000" charset="-122"/>
                </a:rPr>
                <a:t>找到啦！</a:t>
              </a:r>
              <a:endParaRPr lang="zh-CN" altLang="en-US" sz="2000">
                <a:latin typeface="思源黑体 CN Bold" panose="020B0800000000000000" charset="-122"/>
                <a:ea typeface="思源黑体 CN Bold" panose="020B0800000000000000" charset="-122"/>
              </a:endParaRPr>
            </a:p>
          </p:txBody>
        </p:sp>
      </p:grpSp>
      <p:pic>
        <p:nvPicPr>
          <p:cNvPr id="12" name="图片 11"/>
          <p:cNvPicPr>
            <a:picLocks noChangeAspect="1"/>
          </p:cNvPicPr>
          <p:nvPr/>
        </p:nvPicPr>
        <p:blipFill>
          <a:blip r:embed="rId4"/>
          <a:stretch>
            <a:fillRect/>
          </a:stretch>
        </p:blipFill>
        <p:spPr>
          <a:xfrm>
            <a:off x="3547745" y="4097655"/>
            <a:ext cx="7529195" cy="2240915"/>
          </a:xfrm>
          <a:prstGeom prst="rect">
            <a:avLst/>
          </a:prstGeom>
        </p:spPr>
      </p:pic>
      <p:sp>
        <p:nvSpPr>
          <p:cNvPr id="13" name="上箭头 12"/>
          <p:cNvSpPr/>
          <p:nvPr/>
        </p:nvSpPr>
        <p:spPr>
          <a:xfrm rot="19560000">
            <a:off x="10424160" y="5238750"/>
            <a:ext cx="325120" cy="394970"/>
          </a:xfrm>
          <a:prstGeom prst="upArrow">
            <a:avLst/>
          </a:prstGeom>
          <a:solidFill>
            <a:schemeClr val="accent2">
              <a:lumMod val="40000"/>
              <a:lumOff val="60000"/>
            </a:schemeClr>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p:sp>
        <p:nvSpPr>
          <p:cNvPr id="1048711"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高级检索</a:t>
            </a:r>
            <a:endParaRPr lang="en-US" altLang="zh-CN" sz="2400" b="1" dirty="0">
              <a:latin typeface="微软雅黑" panose="020B0503020204020204" charset="-122"/>
              <a:ea typeface="微软雅黑" panose="020B0503020204020204" charset="-122"/>
              <a:sym typeface="+mn-ea"/>
            </a:endParaRPr>
          </a:p>
        </p:txBody>
      </p:sp>
      <p:pic>
        <p:nvPicPr>
          <p:cNvPr id="2097176" name="图片 5"/>
          <p:cNvPicPr>
            <a:picLocks noChangeAspect="1"/>
          </p:cNvPicPr>
          <p:nvPr/>
        </p:nvPicPr>
        <p:blipFill>
          <a:blip r:embed="rId1"/>
          <a:stretch>
            <a:fillRect/>
          </a:stretch>
        </p:blipFill>
        <p:spPr>
          <a:xfrm>
            <a:off x="669925" y="1106805"/>
            <a:ext cx="11247755" cy="4733290"/>
          </a:xfrm>
          <a:prstGeom prst="rect">
            <a:avLst/>
          </a:prstGeom>
        </p:spPr>
      </p:pic>
      <p:grpSp>
        <p:nvGrpSpPr>
          <p:cNvPr id="129" name="组合 8"/>
          <p:cNvGrpSpPr/>
          <p:nvPr/>
        </p:nvGrpSpPr>
        <p:grpSpPr>
          <a:xfrm>
            <a:off x="1267254" y="1421130"/>
            <a:ext cx="7446851" cy="1865630"/>
            <a:chOff x="2812" y="2822"/>
            <a:chExt cx="14839" cy="2938"/>
          </a:xfrm>
        </p:grpSpPr>
        <p:sp>
          <p:nvSpPr>
            <p:cNvPr id="1048712" name="圆角矩形 9"/>
            <p:cNvSpPr/>
            <p:nvPr/>
          </p:nvSpPr>
          <p:spPr>
            <a:xfrm>
              <a:off x="2812" y="3709"/>
              <a:ext cx="14839" cy="2051"/>
            </a:xfrm>
            <a:prstGeom prst="roundRect">
              <a:avLst/>
            </a:prstGeom>
            <a:solidFill>
              <a:srgbClr val="000000">
                <a:alpha val="0"/>
              </a:srgbClr>
            </a:solidFill>
            <a:ln w="28575">
              <a:solidFill>
                <a:schemeClr val="accent6">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713" name="圆角矩形 10"/>
            <p:cNvSpPr/>
            <p:nvPr/>
          </p:nvSpPr>
          <p:spPr>
            <a:xfrm>
              <a:off x="13503" y="2822"/>
              <a:ext cx="3928" cy="886"/>
            </a:xfrm>
            <a:prstGeom prst="roundRect">
              <a:avLst/>
            </a:prstGeom>
            <a:solidFill>
              <a:schemeClr val="accent6">
                <a:lumMod val="75000"/>
              </a:schemeClr>
            </a:solidFill>
            <a:ln w="19050">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检索条件输入区</a:t>
              </a:r>
              <a:endParaRPr lang="zh-CN" altLang="en-US">
                <a:latin typeface="思源黑体 CN Bold" panose="020B0800000000000000" charset="-122"/>
                <a:ea typeface="思源黑体 CN Bold" panose="020B0800000000000000" charset="-122"/>
              </a:endParaRPr>
            </a:p>
          </p:txBody>
        </p:sp>
      </p:grpSp>
      <p:sp>
        <p:nvSpPr>
          <p:cNvPr id="1048714" name="圆角矩形 12"/>
          <p:cNvSpPr/>
          <p:nvPr/>
        </p:nvSpPr>
        <p:spPr>
          <a:xfrm>
            <a:off x="1267460" y="3357245"/>
            <a:ext cx="7446645" cy="943610"/>
          </a:xfrm>
          <a:prstGeom prst="roundRect">
            <a:avLst/>
          </a:prstGeom>
          <a:noFill/>
          <a:ln w="28575">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715" name="圆角矩形 13"/>
          <p:cNvSpPr/>
          <p:nvPr/>
        </p:nvSpPr>
        <p:spPr>
          <a:xfrm>
            <a:off x="6632375" y="4300855"/>
            <a:ext cx="1971240" cy="562610"/>
          </a:xfrm>
          <a:prstGeom prst="roundRect">
            <a:avLst/>
          </a:prstGeom>
          <a:solidFill>
            <a:schemeClr val="accent1"/>
          </a:solidFill>
          <a:ln w="19050">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检索控制区</a:t>
            </a:r>
            <a:endParaRPr lang="en-US" altLang="zh-CN">
              <a:latin typeface="思源黑体 CN Bold" panose="020B0800000000000000" charset="-122"/>
              <a:ea typeface="思源黑体 CN Bold" panose="020B0800000000000000" charset="-122"/>
            </a:endParaRPr>
          </a:p>
        </p:txBody>
      </p:sp>
      <p:grpSp>
        <p:nvGrpSpPr>
          <p:cNvPr id="130" name="组合 11"/>
          <p:cNvGrpSpPr/>
          <p:nvPr/>
        </p:nvGrpSpPr>
        <p:grpSpPr>
          <a:xfrm>
            <a:off x="9081709" y="1184910"/>
            <a:ext cx="2679843" cy="3904615"/>
            <a:chOff x="9678" y="2050"/>
            <a:chExt cx="5340" cy="6149"/>
          </a:xfrm>
        </p:grpSpPr>
        <p:sp>
          <p:nvSpPr>
            <p:cNvPr id="1048716" name="圆角矩形 14"/>
            <p:cNvSpPr/>
            <p:nvPr/>
          </p:nvSpPr>
          <p:spPr>
            <a:xfrm>
              <a:off x="9678" y="2936"/>
              <a:ext cx="5340" cy="5263"/>
            </a:xfrm>
            <a:prstGeom prst="roundRect">
              <a:avLst>
                <a:gd name="adj" fmla="val 9157"/>
              </a:avLst>
            </a:prstGeom>
            <a:solidFill>
              <a:srgbClr val="000000">
                <a:alpha val="0"/>
              </a:srgbClr>
            </a:solidFill>
            <a:ln w="28575">
              <a:solidFill>
                <a:schemeClr val="accent2"/>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717" name="圆角矩形 15"/>
            <p:cNvSpPr/>
            <p:nvPr/>
          </p:nvSpPr>
          <p:spPr>
            <a:xfrm>
              <a:off x="10489" y="2050"/>
              <a:ext cx="3716" cy="886"/>
            </a:xfrm>
            <a:prstGeom prst="roundRect">
              <a:avLst/>
            </a:prstGeom>
            <a:solidFill>
              <a:schemeClr val="accent2"/>
            </a:solidFill>
            <a:ln w="19050">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功能说明区</a:t>
              </a:r>
              <a:endParaRPr lang="zh-CN" altLang="en-US">
                <a:latin typeface="思源黑体 CN Bold" panose="020B0800000000000000" charset="-122"/>
                <a:ea typeface="思源黑体 CN Bold" panose="020B0800000000000000" charset="-122"/>
              </a:endParaRPr>
            </a:p>
          </p:txBody>
        </p:sp>
      </p:grpSp>
      <p:pic>
        <p:nvPicPr>
          <p:cNvPr id="2097177" name="图片 16"/>
          <p:cNvPicPr>
            <a:picLocks noChangeAspect="1"/>
          </p:cNvPicPr>
          <p:nvPr/>
        </p:nvPicPr>
        <p:blipFill>
          <a:blip r:embed="rId2"/>
          <a:srcRect r="6474"/>
          <a:stretch>
            <a:fillRect/>
          </a:stretch>
        </p:blipFill>
        <p:spPr>
          <a:xfrm>
            <a:off x="229235" y="1747520"/>
            <a:ext cx="1623695" cy="3143250"/>
          </a:xfrm>
          <a:prstGeom prst="rect">
            <a:avLst/>
          </a:prstGeom>
          <a:ln>
            <a:solidFill>
              <a:schemeClr val="accent4"/>
            </a:solidFill>
          </a:ln>
        </p:spPr>
      </p:pic>
      <p:sp>
        <p:nvSpPr>
          <p:cNvPr id="1048718" name="圆角矩形 17"/>
          <p:cNvSpPr/>
          <p:nvPr/>
        </p:nvSpPr>
        <p:spPr>
          <a:xfrm>
            <a:off x="228600" y="4890770"/>
            <a:ext cx="1624965" cy="562610"/>
          </a:xfrm>
          <a:prstGeom prst="roundRect">
            <a:avLst/>
          </a:prstGeom>
          <a:solidFill>
            <a:schemeClr val="accent4"/>
          </a:solidFill>
          <a:ln w="19050">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文献分类</a:t>
            </a:r>
            <a:endParaRPr lang="zh-CN" altLang="en-US">
              <a:latin typeface="思源黑体 CN Bold" panose="020B0800000000000000" charset="-122"/>
              <a:ea typeface="思源黑体 CN Bold" panose="020B0800000000000000"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bldLst>
      <p:bldP spid="1048714" grpId="1" animBg="1"/>
      <p:bldP spid="1048715" grpId="1" animBg="1"/>
      <p:bldP spid="104871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33" name=""/>
        <p:cNvGrpSpPr/>
        <p:nvPr/>
      </p:nvGrpSpPr>
      <p:grpSpPr/>
      <p:sp>
        <p:nvSpPr>
          <p:cNvPr id="1048721"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高级检索</a:t>
            </a:r>
            <a:endParaRPr lang="en-US" altLang="zh-CN" sz="2400" b="1" dirty="0">
              <a:latin typeface="微软雅黑" panose="020B0503020204020204" charset="-122"/>
              <a:ea typeface="微软雅黑" panose="020B0503020204020204" charset="-122"/>
              <a:sym typeface="+mn-ea"/>
            </a:endParaRPr>
          </a:p>
        </p:txBody>
      </p:sp>
      <p:pic>
        <p:nvPicPr>
          <p:cNvPr id="2097178" name="图片 5"/>
          <p:cNvPicPr>
            <a:picLocks noChangeAspect="1"/>
          </p:cNvPicPr>
          <p:nvPr/>
        </p:nvPicPr>
        <p:blipFill>
          <a:blip r:embed="rId1"/>
          <a:stretch>
            <a:fillRect/>
          </a:stretch>
        </p:blipFill>
        <p:spPr>
          <a:xfrm>
            <a:off x="669925" y="1106805"/>
            <a:ext cx="11247755" cy="4733290"/>
          </a:xfrm>
          <a:prstGeom prst="rect">
            <a:avLst/>
          </a:prstGeom>
        </p:spPr>
      </p:pic>
      <p:sp>
        <p:nvSpPr>
          <p:cNvPr id="1048722" name="圆角矩形 1"/>
          <p:cNvSpPr/>
          <p:nvPr/>
        </p:nvSpPr>
        <p:spPr>
          <a:xfrm>
            <a:off x="8324850" y="2843530"/>
            <a:ext cx="721360" cy="403860"/>
          </a:xfrm>
          <a:prstGeom prst="roundRect">
            <a:avLst/>
          </a:prstGeom>
          <a:noFill/>
          <a:ln w="28575">
            <a:solidFill>
              <a:schemeClr val="accent1">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pic>
        <p:nvPicPr>
          <p:cNvPr id="2097179" name="图片 2"/>
          <p:cNvPicPr>
            <a:picLocks noChangeAspect="1"/>
          </p:cNvPicPr>
          <p:nvPr/>
        </p:nvPicPr>
        <p:blipFill>
          <a:blip r:embed="rId2"/>
          <a:stretch>
            <a:fillRect/>
          </a:stretch>
        </p:blipFill>
        <p:spPr>
          <a:xfrm>
            <a:off x="2106295" y="2380615"/>
            <a:ext cx="982345" cy="3915410"/>
          </a:xfrm>
          <a:prstGeom prst="rect">
            <a:avLst/>
          </a:prstGeom>
          <a:ln>
            <a:solidFill>
              <a:schemeClr val="accent1">
                <a:lumMod val="60000"/>
                <a:lumOff val="40000"/>
              </a:schemeClr>
            </a:solidFill>
          </a:ln>
        </p:spPr>
      </p:pic>
      <p:pic>
        <p:nvPicPr>
          <p:cNvPr id="2097180" name="图片 3"/>
          <p:cNvPicPr>
            <a:picLocks noChangeAspect="1"/>
          </p:cNvPicPr>
          <p:nvPr/>
        </p:nvPicPr>
        <p:blipFill>
          <a:blip r:embed="rId3"/>
          <a:stretch>
            <a:fillRect/>
          </a:stretch>
        </p:blipFill>
        <p:spPr>
          <a:xfrm>
            <a:off x="1313815" y="2773045"/>
            <a:ext cx="637540" cy="847090"/>
          </a:xfrm>
          <a:prstGeom prst="rect">
            <a:avLst/>
          </a:prstGeom>
          <a:ln>
            <a:solidFill>
              <a:schemeClr val="accent1">
                <a:lumMod val="60000"/>
                <a:lumOff val="40000"/>
              </a:schemeClr>
            </a:solidFill>
          </a:ln>
        </p:spPr>
      </p:pic>
    </p:spTree>
    <p:custDataLst>
      <p:tags r:id="rId4"/>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bldLst>
      <p:bldP spid="104872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36" name=""/>
        <p:cNvGrpSpPr/>
        <p:nvPr/>
      </p:nvGrpSpPr>
      <p:grpSpPr/>
      <p:sp>
        <p:nvSpPr>
          <p:cNvPr id="1048725"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高级检索</a:t>
            </a:r>
            <a:endParaRPr lang="en-US" altLang="zh-CN" sz="2400" b="1" dirty="0">
              <a:latin typeface="微软雅黑" panose="020B0503020204020204" charset="-122"/>
              <a:ea typeface="微软雅黑" panose="020B0503020204020204" charset="-122"/>
              <a:sym typeface="+mn-ea"/>
            </a:endParaRPr>
          </a:p>
        </p:txBody>
      </p:sp>
      <p:sp>
        <p:nvSpPr>
          <p:cNvPr id="1048726" name="矩形 63"/>
          <p:cNvSpPr/>
          <p:nvPr/>
        </p:nvSpPr>
        <p:spPr>
          <a:xfrm>
            <a:off x="115570" y="5922645"/>
            <a:ext cx="11958955" cy="832485"/>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grpSp>
        <p:nvGrpSpPr>
          <p:cNvPr id="137" name="组合 27"/>
          <p:cNvGrpSpPr/>
          <p:nvPr/>
        </p:nvGrpSpPr>
        <p:grpSpPr>
          <a:xfrm>
            <a:off x="742628" y="779439"/>
            <a:ext cx="422598" cy="616026"/>
            <a:chOff x="2528974" y="2863357"/>
            <a:chExt cx="246811" cy="359779"/>
          </a:xfrm>
          <a:solidFill>
            <a:schemeClr val="accent2">
              <a:lumMod val="75000"/>
            </a:schemeClr>
          </a:solidFill>
        </p:grpSpPr>
        <p:sp>
          <p:nvSpPr>
            <p:cNvPr id="1048727"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p>
              <a:pPr marL="0" marR="0" lvl="0" indent="0" algn="ctr" defTabSz="304800" rtl="0" eaLnBrk="1" fontAlgn="base" latinLnBrk="0" hangingPunct="0">
                <a:lnSpc>
                  <a:spcPct val="100000"/>
                </a:lnSpc>
                <a:spcBef>
                  <a:spcPct val="0"/>
                </a:spcBef>
                <a:spcAft>
                  <a:spcPct val="0"/>
                </a:spcAft>
                <a:buClrTx/>
                <a:buSzTx/>
                <a:buFontTx/>
                <a:buNone/>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思源黑体 CN Bold" panose="020B0800000000000000" charset="-122"/>
                <a:ea typeface="思源黑体 CN Bold" panose="020B0800000000000000" charset="-122"/>
                <a:cs typeface="+mn-cs"/>
                <a:sym typeface="Gill Sans" panose="020B0502020104020203" charset="0"/>
              </a:endParaRPr>
            </a:p>
          </p:txBody>
        </p:sp>
        <p:sp>
          <p:nvSpPr>
            <p:cNvPr id="1048728"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p>
              <a:pPr marL="0" marR="0" lvl="0" indent="0" algn="ctr" defTabSz="304800" rtl="0" eaLnBrk="1" fontAlgn="base" latinLnBrk="0" hangingPunct="0">
                <a:lnSpc>
                  <a:spcPct val="100000"/>
                </a:lnSpc>
                <a:spcBef>
                  <a:spcPct val="0"/>
                </a:spcBef>
                <a:spcAft>
                  <a:spcPct val="0"/>
                </a:spcAft>
                <a:buClrTx/>
                <a:buSzTx/>
                <a:buFontTx/>
                <a:buNone/>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思源黑体 CN Bold" panose="020B0800000000000000" charset="-122"/>
                <a:ea typeface="思源黑体 CN Bold" panose="020B0800000000000000" charset="-122"/>
                <a:cs typeface="+mn-cs"/>
                <a:sym typeface="Gill Sans" panose="020B0502020104020203" charset="0"/>
              </a:endParaRPr>
            </a:p>
          </p:txBody>
        </p:sp>
      </p:grpSp>
      <p:sp>
        <p:nvSpPr>
          <p:cNvPr id="1048729" name="文本框 6"/>
          <p:cNvSpPr txBox="1"/>
          <p:nvPr/>
        </p:nvSpPr>
        <p:spPr>
          <a:xfrm>
            <a:off x="1205865" y="922020"/>
            <a:ext cx="4064000" cy="398780"/>
          </a:xfrm>
          <a:prstGeom prst="rect">
            <a:avLst/>
          </a:prstGeom>
          <a:noFill/>
        </p:spPr>
        <p:txBody>
          <a:bodyPr wrap="square" rtlCol="0">
            <a:spAutoFit/>
          </a:bodyPr>
          <a:p>
            <a:r>
              <a:rPr lang="zh-CN" altLang="en-US" sz="2000" b="1">
                <a:solidFill>
                  <a:schemeClr val="accent2">
                    <a:lumMod val="75000"/>
                  </a:schemeClr>
                </a:solidFill>
                <a:latin typeface="思源黑体 CN Bold" panose="020B0800000000000000" charset="-122"/>
                <a:ea typeface="思源黑体 CN Bold" panose="020B0800000000000000" charset="-122"/>
              </a:rPr>
              <a:t>布尔逻辑运算符</a:t>
            </a:r>
            <a:endParaRPr lang="zh-CN" altLang="en-US" sz="2000" b="1">
              <a:solidFill>
                <a:schemeClr val="accent2">
                  <a:lumMod val="75000"/>
                </a:schemeClr>
              </a:solidFill>
              <a:latin typeface="思源黑体 CN Bold" panose="020B0800000000000000" charset="-122"/>
              <a:ea typeface="思源黑体 CN Bold" panose="020B0800000000000000" charset="-122"/>
            </a:endParaRPr>
          </a:p>
        </p:txBody>
      </p:sp>
      <p:sp>
        <p:nvSpPr>
          <p:cNvPr id="1048730" name="文本框 21"/>
          <p:cNvSpPr txBox="1"/>
          <p:nvPr/>
        </p:nvSpPr>
        <p:spPr>
          <a:xfrm>
            <a:off x="3094355" y="5848350"/>
            <a:ext cx="6156960" cy="922020"/>
          </a:xfrm>
          <a:prstGeom prst="rect">
            <a:avLst/>
          </a:prstGeom>
          <a:noFill/>
        </p:spPr>
        <p:txBody>
          <a:bodyPr wrap="square" rtlCol="0" anchor="t">
            <a:spAutoFit/>
          </a:bodyPr>
          <a:p>
            <a:pPr indent="0" algn="l" fontAlgn="auto">
              <a:lnSpc>
                <a:spcPct val="150000"/>
              </a:lnSpc>
              <a:buFont typeface="Wingdings" panose="05000000000000000000" charset="0"/>
              <a:buNone/>
            </a:pPr>
            <a:r>
              <a:rPr lang="en-US" altLang="zh-CN">
                <a:solidFill>
                  <a:schemeClr val="bg1"/>
                </a:solidFill>
                <a:latin typeface="思源黑体 CN Bold" panose="020B0800000000000000" charset="-122"/>
                <a:ea typeface="思源黑体 CN Bold" panose="020B0800000000000000" charset="-122"/>
                <a:cs typeface="思源黑体 CN Bold" panose="020B0800000000000000" charset="-122"/>
                <a:sym typeface="+mn-ea"/>
              </a:rPr>
              <a:t>* </a:t>
            </a:r>
            <a:r>
              <a:rPr lang="zh-CN" altLang="en-US">
                <a:solidFill>
                  <a:schemeClr val="bg1"/>
                </a:solidFill>
                <a:latin typeface="思源黑体 CN Bold" panose="020B0800000000000000" charset="-122"/>
                <a:ea typeface="思源黑体 CN Bold" panose="020B0800000000000000" charset="-122"/>
                <a:cs typeface="思源黑体 CN Bold" panose="020B0800000000000000" charset="-122"/>
                <a:sym typeface="+mn-ea"/>
              </a:rPr>
              <a:t>三种布尔逻辑运算符可以单独使用，也可以组合使用</a:t>
            </a:r>
            <a:endParaRPr lang="zh-CN" altLang="en-US">
              <a:solidFill>
                <a:schemeClr val="bg1"/>
              </a:solidFill>
              <a:latin typeface="思源黑体 CN Bold" panose="020B0800000000000000" charset="-122"/>
              <a:ea typeface="思源黑体 CN Bold" panose="020B0800000000000000" charset="-122"/>
              <a:cs typeface="思源黑体 CN Bold" panose="020B0800000000000000" charset="-122"/>
              <a:sym typeface="+mn-ea"/>
            </a:endParaRPr>
          </a:p>
          <a:p>
            <a:pPr indent="0" algn="l" fontAlgn="auto">
              <a:lnSpc>
                <a:spcPct val="150000"/>
              </a:lnSpc>
              <a:buFont typeface="Wingdings" panose="05000000000000000000" charset="0"/>
              <a:buNone/>
            </a:pPr>
            <a:r>
              <a:rPr lang="en-US" altLang="zh-CN">
                <a:solidFill>
                  <a:schemeClr val="bg1"/>
                </a:solidFill>
                <a:latin typeface="思源黑体 CN Bold" panose="020B0800000000000000" charset="-122"/>
                <a:ea typeface="思源黑体 CN Bold" panose="020B0800000000000000" charset="-122"/>
                <a:cs typeface="思源黑体 CN Bold" panose="020B0800000000000000" charset="-122"/>
                <a:sym typeface="+mn-ea"/>
              </a:rPr>
              <a:t>* </a:t>
            </a:r>
            <a:r>
              <a:rPr lang="zh-CN" altLang="en-US">
                <a:solidFill>
                  <a:schemeClr val="bg1"/>
                </a:solidFill>
                <a:latin typeface="思源黑体 CN Bold" panose="020B0800000000000000" charset="-122"/>
                <a:ea typeface="思源黑体 CN Bold" panose="020B0800000000000000" charset="-122"/>
                <a:cs typeface="思源黑体 CN Bold" panose="020B0800000000000000" charset="-122"/>
                <a:sym typeface="+mn-ea"/>
              </a:rPr>
              <a:t>计算机在处理检索问题时，优先顺为：NOT&gt;AND&gt;OR</a:t>
            </a:r>
            <a:endParaRPr lang="zh-CN" altLang="en-US">
              <a:solidFill>
                <a:schemeClr val="bg1"/>
              </a:solidFill>
              <a:latin typeface="思源黑体 CN Bold" panose="020B0800000000000000" charset="-122"/>
              <a:ea typeface="思源黑体 CN Bold" panose="020B0800000000000000" charset="-122"/>
              <a:cs typeface="思源黑体 CN Bold" panose="020B0800000000000000" charset="-122"/>
              <a:sym typeface="+mn-ea"/>
            </a:endParaRPr>
          </a:p>
        </p:txBody>
      </p:sp>
      <p:grpSp>
        <p:nvGrpSpPr>
          <p:cNvPr id="138" name="组合 57"/>
          <p:cNvGrpSpPr/>
          <p:nvPr/>
        </p:nvGrpSpPr>
        <p:grpSpPr>
          <a:xfrm>
            <a:off x="1311275" y="1492885"/>
            <a:ext cx="3849370" cy="1111250"/>
            <a:chOff x="2065" y="2351"/>
            <a:chExt cx="6062" cy="1750"/>
          </a:xfrm>
        </p:grpSpPr>
        <p:sp>
          <p:nvSpPr>
            <p:cNvPr id="1048731" name="任意多边形 16"/>
            <p:cNvSpPr/>
            <p:nvPr>
              <p:custDataLst>
                <p:tags r:id="rId1"/>
              </p:custDataLst>
            </p:nvPr>
          </p:nvSpPr>
          <p:spPr>
            <a:xfrm>
              <a:off x="3379" y="2652"/>
              <a:ext cx="455" cy="1173"/>
            </a:xfrm>
            <a:custGeom>
              <a:avLst/>
              <a:gdLst>
                <a:gd name="connsiteX0" fmla="*/ 0 w 773"/>
                <a:gd name="connsiteY0" fmla="*/ 1007 h 1995"/>
                <a:gd name="connsiteX1" fmla="*/ 356 w 773"/>
                <a:gd name="connsiteY1" fmla="*/ 16 h 1995"/>
                <a:gd name="connsiteX2" fmla="*/ 656 w 773"/>
                <a:gd name="connsiteY2" fmla="*/ 436 h 1995"/>
                <a:gd name="connsiteX3" fmla="*/ 765 w 773"/>
                <a:gd name="connsiteY3" fmla="*/ 906 h 1995"/>
                <a:gd name="connsiteX4" fmla="*/ 636 w 773"/>
                <a:gd name="connsiteY4" fmla="*/ 1596 h 1995"/>
                <a:gd name="connsiteX5" fmla="*/ 376 w 773"/>
                <a:gd name="connsiteY5" fmla="*/ 1976 h 1995"/>
                <a:gd name="connsiteX6" fmla="*/ 0 w 773"/>
                <a:gd name="connsiteY6" fmla="*/ 1007 h 1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4" h="1995">
                  <a:moveTo>
                    <a:pt x="0" y="1007"/>
                  </a:moveTo>
                  <a:cubicBezTo>
                    <a:pt x="0" y="353"/>
                    <a:pt x="183" y="271"/>
                    <a:pt x="356" y="16"/>
                  </a:cubicBezTo>
                  <a:cubicBezTo>
                    <a:pt x="465" y="-79"/>
                    <a:pt x="594" y="281"/>
                    <a:pt x="656" y="436"/>
                  </a:cubicBezTo>
                  <a:cubicBezTo>
                    <a:pt x="717" y="591"/>
                    <a:pt x="769" y="712"/>
                    <a:pt x="765" y="906"/>
                  </a:cubicBezTo>
                  <a:cubicBezTo>
                    <a:pt x="805" y="1176"/>
                    <a:pt x="701" y="1418"/>
                    <a:pt x="636" y="1596"/>
                  </a:cubicBezTo>
                  <a:cubicBezTo>
                    <a:pt x="570" y="1775"/>
                    <a:pt x="482" y="2075"/>
                    <a:pt x="376" y="1976"/>
                  </a:cubicBezTo>
                  <a:cubicBezTo>
                    <a:pt x="123" y="1699"/>
                    <a:pt x="145" y="1626"/>
                    <a:pt x="0" y="1007"/>
                  </a:cubicBezTo>
                  <a:close/>
                </a:path>
              </a:pathLst>
            </a:custGeom>
            <a:solidFill>
              <a:srgbClr val="F4B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思源黑体 CN Bold" panose="020B0800000000000000" charset="-122"/>
                <a:ea typeface="思源黑体 CN Bold" panose="020B0800000000000000" charset="-122"/>
              </a:endParaRPr>
            </a:p>
          </p:txBody>
        </p:sp>
        <p:grpSp>
          <p:nvGrpSpPr>
            <p:cNvPr id="139" name="组合 20"/>
            <p:cNvGrpSpPr/>
            <p:nvPr/>
          </p:nvGrpSpPr>
          <p:grpSpPr>
            <a:xfrm rot="0">
              <a:off x="2065" y="2351"/>
              <a:ext cx="3092" cy="1751"/>
              <a:chOff x="5956" y="4193"/>
              <a:chExt cx="3709" cy="2133"/>
            </a:xfrm>
          </p:grpSpPr>
          <p:sp>
            <p:nvSpPr>
              <p:cNvPr id="1048732" name="椭圆 22"/>
              <p:cNvSpPr/>
              <p:nvPr>
                <p:custDataLst>
                  <p:tags r:id="rId2"/>
                </p:custDataLst>
              </p:nvPr>
            </p:nvSpPr>
            <p:spPr>
              <a:xfrm>
                <a:off x="7532" y="4193"/>
                <a:ext cx="2133" cy="2133"/>
              </a:xfrm>
              <a:prstGeom prst="ellipse">
                <a:avLst/>
              </a:prstGeom>
              <a:noFill/>
              <a:ln w="34925">
                <a:solidFill>
                  <a:srgbClr val="92D050"/>
                </a:solidFill>
              </a:ln>
            </p:spPr>
            <p:style>
              <a:lnRef idx="2">
                <a:schemeClr val="accent2"/>
              </a:lnRef>
              <a:fillRef idx="1">
                <a:schemeClr val="lt1"/>
              </a:fillRef>
              <a:effectRef idx="0">
                <a:schemeClr val="accent2"/>
              </a:effectRef>
              <a:fontRef idx="minor">
                <a:schemeClr val="dk1"/>
              </a:fontRef>
            </p:style>
            <p:txBody>
              <a:bodyPr rtlCol="0" anchor="ctr"/>
              <a:p>
                <a:pPr algn="ctr"/>
                <a:r>
                  <a:rPr lang="en-US" altLang="zh-CN" sz="5400">
                    <a:solidFill>
                      <a:schemeClr val="tx1"/>
                    </a:solidFill>
                    <a:latin typeface="思源黑体 CN Bold" panose="020B0800000000000000" charset="-122"/>
                    <a:ea typeface="思源黑体 CN Bold" panose="020B0800000000000000" charset="-122"/>
                  </a:rPr>
                  <a:t>B</a:t>
                </a:r>
                <a:endParaRPr lang="en-US" altLang="zh-CN" sz="5400">
                  <a:solidFill>
                    <a:schemeClr val="tx1"/>
                  </a:solidFill>
                  <a:latin typeface="思源黑体 CN Bold" panose="020B0800000000000000" charset="-122"/>
                  <a:ea typeface="思源黑体 CN Bold" panose="020B0800000000000000" charset="-122"/>
                </a:endParaRPr>
              </a:p>
            </p:txBody>
          </p:sp>
          <p:sp>
            <p:nvSpPr>
              <p:cNvPr id="1048733" name="椭圆 23"/>
              <p:cNvSpPr/>
              <p:nvPr>
                <p:custDataLst>
                  <p:tags r:id="rId3"/>
                </p:custDataLst>
              </p:nvPr>
            </p:nvSpPr>
            <p:spPr>
              <a:xfrm>
                <a:off x="5956" y="4193"/>
                <a:ext cx="2133" cy="2133"/>
              </a:xfrm>
              <a:prstGeom prst="ellipse">
                <a:avLst/>
              </a:prstGeom>
              <a:noFill/>
              <a:ln w="34925">
                <a:solidFill>
                  <a:srgbClr val="348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5400">
                    <a:solidFill>
                      <a:schemeClr val="tx1"/>
                    </a:solidFill>
                    <a:latin typeface="思源黑体 CN Bold" panose="020B0800000000000000" charset="-122"/>
                    <a:ea typeface="思源黑体 CN Bold" panose="020B0800000000000000" charset="-122"/>
                  </a:rPr>
                  <a:t>A</a:t>
                </a:r>
                <a:endParaRPr lang="en-US" altLang="zh-CN" sz="5400">
                  <a:solidFill>
                    <a:schemeClr val="tx1"/>
                  </a:solidFill>
                  <a:latin typeface="思源黑体 CN Bold" panose="020B0800000000000000" charset="-122"/>
                  <a:ea typeface="思源黑体 CN Bold" panose="020B0800000000000000" charset="-122"/>
                </a:endParaRPr>
              </a:p>
            </p:txBody>
          </p:sp>
        </p:grpSp>
        <p:sp>
          <p:nvSpPr>
            <p:cNvPr id="1048734" name="文本框 25"/>
            <p:cNvSpPr txBox="1"/>
            <p:nvPr>
              <p:custDataLst>
                <p:tags r:id="rId4"/>
              </p:custDataLst>
            </p:nvPr>
          </p:nvSpPr>
          <p:spPr>
            <a:xfrm>
              <a:off x="5905" y="2925"/>
              <a:ext cx="2223" cy="628"/>
            </a:xfrm>
            <a:prstGeom prst="rect">
              <a:avLst/>
            </a:prstGeom>
            <a:solidFill>
              <a:srgbClr val="7EB2CC"/>
            </a:solidFill>
            <a:effectLst>
              <a:outerShdw blurRad="50800" dist="127000" dir="2700000" algn="tl" rotWithShape="0">
                <a:prstClr val="black">
                  <a:alpha val="40000"/>
                </a:prstClr>
              </a:outerShdw>
            </a:effectLst>
          </p:spPr>
          <p:txBody>
            <a:bodyPr wrap="square" rtlCol="0">
              <a:spAutoFit/>
            </a:bodyPr>
            <a:p>
              <a:pPr algn="ctr"/>
              <a:r>
                <a:rPr lang="en-US" altLang="zh-CN" sz="2000" b="1">
                  <a:solidFill>
                    <a:schemeClr val="bg1"/>
                  </a:solidFill>
                  <a:latin typeface="思源黑体 CN Bold" panose="020B0800000000000000" charset="-122"/>
                  <a:ea typeface="思源黑体 CN Bold" panose="020B0800000000000000" charset="-122"/>
                </a:rPr>
                <a:t>A AND B</a:t>
              </a:r>
              <a:endParaRPr lang="en-US" altLang="zh-CN" sz="2000" b="1">
                <a:solidFill>
                  <a:schemeClr val="bg1"/>
                </a:solidFill>
                <a:latin typeface="思源黑体 CN Bold" panose="020B0800000000000000" charset="-122"/>
                <a:ea typeface="思源黑体 CN Bold" panose="020B0800000000000000" charset="-122"/>
              </a:endParaRPr>
            </a:p>
          </p:txBody>
        </p:sp>
      </p:grpSp>
      <p:grpSp>
        <p:nvGrpSpPr>
          <p:cNvPr id="140" name="组合 58"/>
          <p:cNvGrpSpPr/>
          <p:nvPr/>
        </p:nvGrpSpPr>
        <p:grpSpPr>
          <a:xfrm>
            <a:off x="1346835" y="2968625"/>
            <a:ext cx="3813810" cy="1118870"/>
            <a:chOff x="2121" y="4841"/>
            <a:chExt cx="6006" cy="1762"/>
          </a:xfrm>
        </p:grpSpPr>
        <p:grpSp>
          <p:nvGrpSpPr>
            <p:cNvPr id="141" name="组合 17"/>
            <p:cNvGrpSpPr/>
            <p:nvPr/>
          </p:nvGrpSpPr>
          <p:grpSpPr>
            <a:xfrm rot="0">
              <a:off x="2121" y="4853"/>
              <a:ext cx="3092" cy="1751"/>
              <a:chOff x="5956" y="4193"/>
              <a:chExt cx="3709" cy="2133"/>
            </a:xfrm>
            <a:solidFill>
              <a:srgbClr val="F4B2F0"/>
            </a:solidFill>
          </p:grpSpPr>
          <p:sp>
            <p:nvSpPr>
              <p:cNvPr id="1048735" name="椭圆 18"/>
              <p:cNvSpPr/>
              <p:nvPr>
                <p:custDataLst>
                  <p:tags r:id="rId5"/>
                </p:custDataLst>
              </p:nvPr>
            </p:nvSpPr>
            <p:spPr>
              <a:xfrm>
                <a:off x="7532" y="4193"/>
                <a:ext cx="2133" cy="2133"/>
              </a:xfrm>
              <a:prstGeom prst="ellipse">
                <a:avLst/>
              </a:prstGeom>
              <a:grpFill/>
              <a:ln w="34925">
                <a:solidFill>
                  <a:srgbClr val="FFC000"/>
                </a:solidFill>
              </a:ln>
            </p:spPr>
            <p:style>
              <a:lnRef idx="2">
                <a:schemeClr val="accent2"/>
              </a:lnRef>
              <a:fillRef idx="1">
                <a:schemeClr val="lt1"/>
              </a:fillRef>
              <a:effectRef idx="0">
                <a:schemeClr val="accent2"/>
              </a:effectRef>
              <a:fontRef idx="minor">
                <a:schemeClr val="dk1"/>
              </a:fontRef>
            </p:style>
            <p:txBody>
              <a:bodyPr rtlCol="0" anchor="ctr"/>
              <a:p>
                <a:pPr algn="ctr"/>
                <a:r>
                  <a:rPr lang="en-US" altLang="zh-CN" sz="5400">
                    <a:solidFill>
                      <a:schemeClr val="tx1"/>
                    </a:solidFill>
                    <a:latin typeface="思源黑体 CN Bold" panose="020B0800000000000000" charset="-122"/>
                    <a:ea typeface="思源黑体 CN Bold" panose="020B0800000000000000" charset="-122"/>
                  </a:rPr>
                  <a:t>B</a:t>
                </a:r>
                <a:endParaRPr lang="en-US" altLang="zh-CN" sz="5400">
                  <a:solidFill>
                    <a:schemeClr val="tx1"/>
                  </a:solidFill>
                  <a:latin typeface="思源黑体 CN Bold" panose="020B0800000000000000" charset="-122"/>
                  <a:ea typeface="思源黑体 CN Bold" panose="020B0800000000000000" charset="-122"/>
                </a:endParaRPr>
              </a:p>
            </p:txBody>
          </p:sp>
          <p:sp>
            <p:nvSpPr>
              <p:cNvPr id="1048736" name="椭圆 19"/>
              <p:cNvSpPr/>
              <p:nvPr>
                <p:custDataLst>
                  <p:tags r:id="rId6"/>
                </p:custDataLst>
              </p:nvPr>
            </p:nvSpPr>
            <p:spPr>
              <a:xfrm>
                <a:off x="5956" y="4193"/>
                <a:ext cx="2133" cy="2133"/>
              </a:xfrm>
              <a:prstGeom prst="ellipse">
                <a:avLst/>
              </a:prstGeom>
              <a:grpFill/>
              <a:ln w="34925">
                <a:solidFill>
                  <a:srgbClr val="F580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5400">
                    <a:solidFill>
                      <a:schemeClr val="tx1"/>
                    </a:solidFill>
                    <a:latin typeface="思源黑体 CN Bold" panose="020B0800000000000000" charset="-122"/>
                    <a:ea typeface="思源黑体 CN Bold" panose="020B0800000000000000" charset="-122"/>
                  </a:rPr>
                  <a:t>A</a:t>
                </a:r>
                <a:endParaRPr lang="en-US" altLang="zh-CN" sz="5400">
                  <a:solidFill>
                    <a:schemeClr val="tx1"/>
                  </a:solidFill>
                  <a:latin typeface="思源黑体 CN Bold" panose="020B0800000000000000" charset="-122"/>
                  <a:ea typeface="思源黑体 CN Bold" panose="020B0800000000000000" charset="-122"/>
                </a:endParaRPr>
              </a:p>
            </p:txBody>
          </p:sp>
        </p:grpSp>
        <p:sp>
          <p:nvSpPr>
            <p:cNvPr id="1048737" name="文本框 26"/>
            <p:cNvSpPr txBox="1"/>
            <p:nvPr>
              <p:custDataLst>
                <p:tags r:id="rId7"/>
              </p:custDataLst>
            </p:nvPr>
          </p:nvSpPr>
          <p:spPr>
            <a:xfrm>
              <a:off x="5905" y="5366"/>
              <a:ext cx="2223" cy="628"/>
            </a:xfrm>
            <a:prstGeom prst="rect">
              <a:avLst/>
            </a:prstGeom>
            <a:solidFill>
              <a:srgbClr val="7EB2CC"/>
            </a:solidFill>
            <a:effectLst>
              <a:outerShdw blurRad="50800" dist="127000" dir="2700000" algn="tl" rotWithShape="0">
                <a:prstClr val="black">
                  <a:alpha val="40000"/>
                </a:prstClr>
              </a:outerShdw>
            </a:effectLst>
          </p:spPr>
          <p:txBody>
            <a:bodyPr wrap="square" rtlCol="0">
              <a:spAutoFit/>
            </a:bodyPr>
            <a:p>
              <a:pPr algn="ctr"/>
              <a:r>
                <a:rPr lang="en-US" altLang="zh-CN" sz="2000" b="1">
                  <a:solidFill>
                    <a:schemeClr val="bg1"/>
                  </a:solidFill>
                  <a:latin typeface="思源黑体 CN Bold" panose="020B0800000000000000" charset="-122"/>
                  <a:ea typeface="思源黑体 CN Bold" panose="020B0800000000000000" charset="-122"/>
                </a:rPr>
                <a:t>A OR B</a:t>
              </a:r>
              <a:endParaRPr lang="en-US" altLang="zh-CN" sz="2000" b="1">
                <a:solidFill>
                  <a:schemeClr val="bg1"/>
                </a:solidFill>
                <a:latin typeface="思源黑体 CN Bold" panose="020B0800000000000000" charset="-122"/>
                <a:ea typeface="思源黑体 CN Bold" panose="020B0800000000000000" charset="-122"/>
              </a:endParaRPr>
            </a:p>
          </p:txBody>
        </p:sp>
        <p:grpSp>
          <p:nvGrpSpPr>
            <p:cNvPr id="142" name="组合 31"/>
            <p:cNvGrpSpPr/>
            <p:nvPr/>
          </p:nvGrpSpPr>
          <p:grpSpPr>
            <a:xfrm rot="0">
              <a:off x="2122" y="4841"/>
              <a:ext cx="3092" cy="1751"/>
              <a:chOff x="5956" y="4193"/>
              <a:chExt cx="3709" cy="2133"/>
            </a:xfrm>
          </p:grpSpPr>
          <p:sp>
            <p:nvSpPr>
              <p:cNvPr id="1048738" name="椭圆 32"/>
              <p:cNvSpPr/>
              <p:nvPr>
                <p:custDataLst>
                  <p:tags r:id="rId8"/>
                </p:custDataLst>
              </p:nvPr>
            </p:nvSpPr>
            <p:spPr>
              <a:xfrm>
                <a:off x="7532" y="4193"/>
                <a:ext cx="2133" cy="2133"/>
              </a:xfrm>
              <a:prstGeom prst="ellipse">
                <a:avLst/>
              </a:prstGeom>
              <a:noFill/>
              <a:ln w="34925">
                <a:solidFill>
                  <a:srgbClr val="92D050"/>
                </a:solidFill>
              </a:ln>
            </p:spPr>
            <p:style>
              <a:lnRef idx="2">
                <a:schemeClr val="accent2"/>
              </a:lnRef>
              <a:fillRef idx="1">
                <a:schemeClr val="lt1"/>
              </a:fillRef>
              <a:effectRef idx="0">
                <a:schemeClr val="accent2"/>
              </a:effectRef>
              <a:fontRef idx="minor">
                <a:schemeClr val="dk1"/>
              </a:fontRef>
            </p:style>
            <p:txBody>
              <a:bodyPr rtlCol="0" anchor="ctr"/>
              <a:p>
                <a:pPr algn="ctr"/>
                <a:r>
                  <a:rPr lang="en-US" altLang="zh-CN" sz="5400">
                    <a:solidFill>
                      <a:schemeClr val="tx1"/>
                    </a:solidFill>
                    <a:latin typeface="思源黑体 CN Bold" panose="020B0800000000000000" charset="-122"/>
                    <a:ea typeface="思源黑体 CN Bold" panose="020B0800000000000000" charset="-122"/>
                  </a:rPr>
                  <a:t>B</a:t>
                </a:r>
                <a:endParaRPr lang="en-US" altLang="zh-CN" sz="5400">
                  <a:solidFill>
                    <a:schemeClr val="tx1"/>
                  </a:solidFill>
                  <a:latin typeface="思源黑体 CN Bold" panose="020B0800000000000000" charset="-122"/>
                  <a:ea typeface="思源黑体 CN Bold" panose="020B0800000000000000" charset="-122"/>
                </a:endParaRPr>
              </a:p>
            </p:txBody>
          </p:sp>
          <p:sp>
            <p:nvSpPr>
              <p:cNvPr id="1048739" name="椭圆 33"/>
              <p:cNvSpPr/>
              <p:nvPr>
                <p:custDataLst>
                  <p:tags r:id="rId9"/>
                </p:custDataLst>
              </p:nvPr>
            </p:nvSpPr>
            <p:spPr>
              <a:xfrm>
                <a:off x="5956" y="4193"/>
                <a:ext cx="2133" cy="2133"/>
              </a:xfrm>
              <a:prstGeom prst="ellipse">
                <a:avLst/>
              </a:prstGeom>
              <a:noFill/>
              <a:ln w="34925">
                <a:solidFill>
                  <a:srgbClr val="348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5400">
                    <a:solidFill>
                      <a:schemeClr val="tx1"/>
                    </a:solidFill>
                    <a:latin typeface="思源黑体 CN Bold" panose="020B0800000000000000" charset="-122"/>
                    <a:ea typeface="思源黑体 CN Bold" panose="020B0800000000000000" charset="-122"/>
                  </a:rPr>
                  <a:t>A</a:t>
                </a:r>
                <a:endParaRPr lang="en-US" altLang="zh-CN" sz="5400">
                  <a:solidFill>
                    <a:schemeClr val="tx1"/>
                  </a:solidFill>
                  <a:latin typeface="思源黑体 CN Bold" panose="020B0800000000000000" charset="-122"/>
                  <a:ea typeface="思源黑体 CN Bold" panose="020B0800000000000000" charset="-122"/>
                </a:endParaRPr>
              </a:p>
            </p:txBody>
          </p:sp>
        </p:grpSp>
      </p:grpSp>
      <p:grpSp>
        <p:nvGrpSpPr>
          <p:cNvPr id="143" name="组合 59"/>
          <p:cNvGrpSpPr/>
          <p:nvPr/>
        </p:nvGrpSpPr>
        <p:grpSpPr>
          <a:xfrm>
            <a:off x="1332230" y="4563745"/>
            <a:ext cx="3828415" cy="1111885"/>
            <a:chOff x="2098" y="7363"/>
            <a:chExt cx="6029" cy="1751"/>
          </a:xfrm>
        </p:grpSpPr>
        <p:sp>
          <p:nvSpPr>
            <p:cNvPr id="1048740" name="任意多边形 24"/>
            <p:cNvSpPr/>
            <p:nvPr>
              <p:custDataLst>
                <p:tags r:id="rId10"/>
              </p:custDataLst>
            </p:nvPr>
          </p:nvSpPr>
          <p:spPr>
            <a:xfrm rot="1320000">
              <a:off x="2100" y="7364"/>
              <a:ext cx="1726" cy="1750"/>
            </a:xfrm>
            <a:custGeom>
              <a:avLst/>
              <a:gdLst>
                <a:gd name="connsiteX0" fmla="*/ 2201 w 2200"/>
                <a:gd name="connsiteY0" fmla="*/ 1487 h 2232"/>
                <a:gd name="connsiteX1" fmla="*/ 1869 w 2200"/>
                <a:gd name="connsiteY1" fmla="*/ 1944 h 2232"/>
                <a:gd name="connsiteX2" fmla="*/ 1160 w 2200"/>
                <a:gd name="connsiteY2" fmla="*/ 2230 h 2232"/>
                <a:gd name="connsiteX3" fmla="*/ 357 w 2200"/>
                <a:gd name="connsiteY3" fmla="*/ 1902 h 2232"/>
                <a:gd name="connsiteX4" fmla="*/ 8 w 2200"/>
                <a:gd name="connsiteY4" fmla="*/ 1200 h 2232"/>
                <a:gd name="connsiteX5" fmla="*/ 479 w 2200"/>
                <a:gd name="connsiteY5" fmla="*/ 204 h 2232"/>
                <a:gd name="connsiteX6" fmla="*/ 1654 w 2200"/>
                <a:gd name="connsiteY6" fmla="*/ 80 h 2232"/>
                <a:gd name="connsiteX7" fmla="*/ 1620 w 2200"/>
                <a:gd name="connsiteY7" fmla="*/ 902 h 2232"/>
                <a:gd name="connsiteX8" fmla="*/ 2201 w 2200"/>
                <a:gd name="connsiteY8" fmla="*/ 1487 h 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1" h="2232">
                  <a:moveTo>
                    <a:pt x="2201" y="1487"/>
                  </a:moveTo>
                  <a:cubicBezTo>
                    <a:pt x="2112" y="1654"/>
                    <a:pt x="2043" y="1799"/>
                    <a:pt x="1869" y="1944"/>
                  </a:cubicBezTo>
                  <a:cubicBezTo>
                    <a:pt x="1673" y="2019"/>
                    <a:pt x="1551" y="2256"/>
                    <a:pt x="1160" y="2230"/>
                  </a:cubicBezTo>
                  <a:cubicBezTo>
                    <a:pt x="918" y="2214"/>
                    <a:pt x="528" y="2108"/>
                    <a:pt x="357" y="1902"/>
                  </a:cubicBezTo>
                  <a:cubicBezTo>
                    <a:pt x="188" y="1744"/>
                    <a:pt x="60" y="1499"/>
                    <a:pt x="8" y="1200"/>
                  </a:cubicBezTo>
                  <a:cubicBezTo>
                    <a:pt x="-44" y="901"/>
                    <a:pt x="165" y="358"/>
                    <a:pt x="479" y="204"/>
                  </a:cubicBezTo>
                  <a:cubicBezTo>
                    <a:pt x="737" y="-45"/>
                    <a:pt x="1469" y="-40"/>
                    <a:pt x="1654" y="80"/>
                  </a:cubicBezTo>
                  <a:cubicBezTo>
                    <a:pt x="1576" y="324"/>
                    <a:pt x="1471" y="394"/>
                    <a:pt x="1620" y="902"/>
                  </a:cubicBezTo>
                  <a:cubicBezTo>
                    <a:pt x="1756" y="1215"/>
                    <a:pt x="1950" y="1347"/>
                    <a:pt x="2201" y="1487"/>
                  </a:cubicBezTo>
                  <a:close/>
                </a:path>
              </a:pathLst>
            </a:custGeom>
            <a:solidFill>
              <a:srgbClr val="F4B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思源黑体 CN Bold" panose="020B0800000000000000" charset="-122"/>
                <a:ea typeface="思源黑体 CN Bold" panose="020B0800000000000000" charset="-122"/>
              </a:endParaRPr>
            </a:p>
          </p:txBody>
        </p:sp>
        <p:sp>
          <p:nvSpPr>
            <p:cNvPr id="1048741" name="文本框 30"/>
            <p:cNvSpPr txBox="1"/>
            <p:nvPr>
              <p:custDataLst>
                <p:tags r:id="rId11"/>
              </p:custDataLst>
            </p:nvPr>
          </p:nvSpPr>
          <p:spPr>
            <a:xfrm>
              <a:off x="5905" y="7873"/>
              <a:ext cx="2223" cy="628"/>
            </a:xfrm>
            <a:prstGeom prst="rect">
              <a:avLst/>
            </a:prstGeom>
            <a:solidFill>
              <a:srgbClr val="7EB2CC"/>
            </a:solidFill>
            <a:effectLst>
              <a:outerShdw blurRad="50800" dist="127000" dir="2700000" algn="tl" rotWithShape="0">
                <a:prstClr val="black">
                  <a:alpha val="40000"/>
                </a:prstClr>
              </a:outerShdw>
            </a:effectLst>
          </p:spPr>
          <p:txBody>
            <a:bodyPr wrap="square" rtlCol="0">
              <a:spAutoFit/>
            </a:bodyPr>
            <a:p>
              <a:pPr algn="ctr"/>
              <a:r>
                <a:rPr lang="en-US" altLang="zh-CN" sz="2000" b="1">
                  <a:solidFill>
                    <a:schemeClr val="bg1"/>
                  </a:solidFill>
                  <a:latin typeface="思源黑体 CN Bold" panose="020B0800000000000000" charset="-122"/>
                  <a:ea typeface="思源黑体 CN Bold" panose="020B0800000000000000" charset="-122"/>
                </a:rPr>
                <a:t>A NOT B</a:t>
              </a:r>
              <a:endParaRPr lang="en-US" altLang="zh-CN" sz="2000" b="1">
                <a:solidFill>
                  <a:schemeClr val="bg1"/>
                </a:solidFill>
                <a:latin typeface="思源黑体 CN Bold" panose="020B0800000000000000" charset="-122"/>
                <a:ea typeface="思源黑体 CN Bold" panose="020B0800000000000000" charset="-122"/>
              </a:endParaRPr>
            </a:p>
          </p:txBody>
        </p:sp>
        <p:grpSp>
          <p:nvGrpSpPr>
            <p:cNvPr id="144" name="组合 54"/>
            <p:cNvGrpSpPr/>
            <p:nvPr/>
          </p:nvGrpSpPr>
          <p:grpSpPr>
            <a:xfrm rot="0">
              <a:off x="2098" y="7363"/>
              <a:ext cx="3092" cy="1751"/>
              <a:chOff x="5956" y="4193"/>
              <a:chExt cx="3709" cy="2133"/>
            </a:xfrm>
          </p:grpSpPr>
          <p:sp>
            <p:nvSpPr>
              <p:cNvPr id="1048742" name="椭圆 55"/>
              <p:cNvSpPr/>
              <p:nvPr>
                <p:custDataLst>
                  <p:tags r:id="rId12"/>
                </p:custDataLst>
              </p:nvPr>
            </p:nvSpPr>
            <p:spPr>
              <a:xfrm>
                <a:off x="7532" y="4193"/>
                <a:ext cx="2133" cy="2133"/>
              </a:xfrm>
              <a:prstGeom prst="ellipse">
                <a:avLst/>
              </a:prstGeom>
              <a:noFill/>
              <a:ln w="34925">
                <a:solidFill>
                  <a:srgbClr val="92D050"/>
                </a:solidFill>
              </a:ln>
            </p:spPr>
            <p:style>
              <a:lnRef idx="2">
                <a:schemeClr val="accent2"/>
              </a:lnRef>
              <a:fillRef idx="1">
                <a:schemeClr val="lt1"/>
              </a:fillRef>
              <a:effectRef idx="0">
                <a:schemeClr val="accent2"/>
              </a:effectRef>
              <a:fontRef idx="minor">
                <a:schemeClr val="dk1"/>
              </a:fontRef>
            </p:style>
            <p:txBody>
              <a:bodyPr rtlCol="0" anchor="ctr"/>
              <a:p>
                <a:pPr algn="ctr"/>
                <a:r>
                  <a:rPr lang="en-US" altLang="zh-CN" sz="5400">
                    <a:solidFill>
                      <a:schemeClr val="tx1"/>
                    </a:solidFill>
                    <a:latin typeface="思源黑体 CN Bold" panose="020B0800000000000000" charset="-122"/>
                    <a:ea typeface="思源黑体 CN Bold" panose="020B0800000000000000" charset="-122"/>
                  </a:rPr>
                  <a:t>B</a:t>
                </a:r>
                <a:endParaRPr lang="en-US" altLang="zh-CN" sz="5400">
                  <a:solidFill>
                    <a:schemeClr val="tx1"/>
                  </a:solidFill>
                  <a:latin typeface="思源黑体 CN Bold" panose="020B0800000000000000" charset="-122"/>
                  <a:ea typeface="思源黑体 CN Bold" panose="020B0800000000000000" charset="-122"/>
                </a:endParaRPr>
              </a:p>
            </p:txBody>
          </p:sp>
          <p:sp>
            <p:nvSpPr>
              <p:cNvPr id="1048743" name="椭圆 56"/>
              <p:cNvSpPr/>
              <p:nvPr>
                <p:custDataLst>
                  <p:tags r:id="rId13"/>
                </p:custDataLst>
              </p:nvPr>
            </p:nvSpPr>
            <p:spPr>
              <a:xfrm>
                <a:off x="5956" y="4193"/>
                <a:ext cx="2133" cy="2133"/>
              </a:xfrm>
              <a:prstGeom prst="ellipse">
                <a:avLst/>
              </a:prstGeom>
              <a:noFill/>
              <a:ln w="34925">
                <a:solidFill>
                  <a:srgbClr val="348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5400">
                    <a:solidFill>
                      <a:schemeClr val="tx1"/>
                    </a:solidFill>
                    <a:latin typeface="思源黑体 CN Bold" panose="020B0800000000000000" charset="-122"/>
                    <a:ea typeface="思源黑体 CN Bold" panose="020B0800000000000000" charset="-122"/>
                  </a:rPr>
                  <a:t>A</a:t>
                </a:r>
                <a:endParaRPr lang="en-US" altLang="zh-CN" sz="5400">
                  <a:solidFill>
                    <a:schemeClr val="tx1"/>
                  </a:solidFill>
                  <a:latin typeface="思源黑体 CN Bold" panose="020B0800000000000000" charset="-122"/>
                  <a:ea typeface="思源黑体 CN Bold" panose="020B0800000000000000" charset="-122"/>
                </a:endParaRPr>
              </a:p>
            </p:txBody>
          </p:sp>
        </p:grpSp>
      </p:grpSp>
      <p:sp>
        <p:nvSpPr>
          <p:cNvPr id="1048744" name="文本框 60"/>
          <p:cNvSpPr txBox="1"/>
          <p:nvPr/>
        </p:nvSpPr>
        <p:spPr>
          <a:xfrm>
            <a:off x="5887720" y="1716405"/>
            <a:ext cx="5463540" cy="829945"/>
          </a:xfrm>
          <a:prstGeom prst="rect">
            <a:avLst/>
          </a:prstGeom>
          <a:noFill/>
        </p:spPr>
        <p:txBody>
          <a:bodyPr wrap="square" rtlCol="0">
            <a:spAutoFit/>
          </a:bodyPr>
          <a:p>
            <a:r>
              <a:rPr lang="zh-CN" altLang="en-US" sz="2000">
                <a:latin typeface="思源黑体 CN Bold" panose="020B0800000000000000" charset="-122"/>
                <a:ea typeface="思源黑体 CN Bold" panose="020B0800000000000000" charset="-122"/>
                <a:cs typeface="思源黑体 CN Bold" panose="020B0800000000000000" charset="-122"/>
              </a:rPr>
              <a:t>文献中只有</a:t>
            </a:r>
            <a:r>
              <a:rPr lang="zh-CN" altLang="en-US"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rPr>
              <a:t>同时</a:t>
            </a:r>
            <a:r>
              <a:rPr lang="zh-CN" altLang="en-US" sz="2000">
                <a:latin typeface="思源黑体 CN Bold" panose="020B0800000000000000" charset="-122"/>
                <a:ea typeface="思源黑体 CN Bold" panose="020B0800000000000000" charset="-122"/>
                <a:cs typeface="思源黑体 CN Bold" panose="020B0800000000000000" charset="-122"/>
              </a:rPr>
              <a:t>有检索词A和检索词B才是符合要求的文献，</a:t>
            </a:r>
            <a:r>
              <a:rPr lang="zh-CN" altLang="en-US" sz="2000" b="1">
                <a:solidFill>
                  <a:schemeClr val="accent2">
                    <a:lumMod val="75000"/>
                  </a:schemeClr>
                </a:solidFill>
                <a:highlight>
                  <a:srgbClr val="FFFF00"/>
                </a:highlight>
                <a:latin typeface="思源黑体 CN Bold" panose="020B0800000000000000" charset="-122"/>
                <a:ea typeface="思源黑体 CN Bold" panose="020B0800000000000000" charset="-122"/>
                <a:cs typeface="思源黑体 CN Bold" panose="020B0800000000000000" charset="-122"/>
              </a:rPr>
              <a:t>缩小</a:t>
            </a:r>
            <a:r>
              <a:rPr lang="zh-CN" altLang="en-US" sz="2000">
                <a:highlight>
                  <a:srgbClr val="FFFF00"/>
                </a:highlight>
                <a:latin typeface="思源黑体 CN Bold" panose="020B0800000000000000" charset="-122"/>
                <a:ea typeface="思源黑体 CN Bold" panose="020B0800000000000000" charset="-122"/>
                <a:cs typeface="思源黑体 CN Bold" panose="020B0800000000000000" charset="-122"/>
              </a:rPr>
              <a:t>检索范围</a:t>
            </a:r>
            <a:r>
              <a:rPr lang="zh-CN" altLang="en-US" sz="2000">
                <a:latin typeface="思源黑体 CN Bold" panose="020B0800000000000000" charset="-122"/>
                <a:ea typeface="思源黑体 CN Bold" panose="020B0800000000000000" charset="-122"/>
                <a:cs typeface="思源黑体 CN Bold" panose="020B0800000000000000" charset="-122"/>
              </a:rPr>
              <a:t>，提高查</a:t>
            </a:r>
            <a:r>
              <a:rPr lang="zh-CN" altLang="en-US" sz="2800" b="1">
                <a:solidFill>
                  <a:srgbClr val="FF0000"/>
                </a:solidFill>
                <a:latin typeface="思源黑体 CN Bold" panose="020B0800000000000000" charset="-122"/>
                <a:ea typeface="思源黑体 CN Bold" panose="020B0800000000000000" charset="-122"/>
                <a:cs typeface="思源黑体 CN Bold" panose="020B0800000000000000" charset="-122"/>
              </a:rPr>
              <a:t>准</a:t>
            </a:r>
            <a:r>
              <a:rPr lang="zh-CN" altLang="en-US" sz="2000">
                <a:latin typeface="思源黑体 CN Bold" panose="020B0800000000000000" charset="-122"/>
                <a:ea typeface="思源黑体 CN Bold" panose="020B0800000000000000" charset="-122"/>
                <a:cs typeface="思源黑体 CN Bold" panose="020B0800000000000000" charset="-122"/>
              </a:rPr>
              <a:t>率</a:t>
            </a:r>
            <a:endParaRPr lang="zh-CN" altLang="en-US" sz="2000">
              <a:latin typeface="思源黑体 CN Bold" panose="020B0800000000000000" charset="-122"/>
              <a:ea typeface="思源黑体 CN Bold" panose="020B0800000000000000" charset="-122"/>
              <a:cs typeface="思源黑体 CN Bold" panose="020B0800000000000000" charset="-122"/>
            </a:endParaRPr>
          </a:p>
        </p:txBody>
      </p:sp>
      <p:sp>
        <p:nvSpPr>
          <p:cNvPr id="1048745" name="文本框 61"/>
          <p:cNvSpPr txBox="1"/>
          <p:nvPr/>
        </p:nvSpPr>
        <p:spPr>
          <a:xfrm>
            <a:off x="5887720" y="3148330"/>
            <a:ext cx="5463540" cy="1137285"/>
          </a:xfrm>
          <a:prstGeom prst="rect">
            <a:avLst/>
          </a:prstGeom>
          <a:noFill/>
        </p:spPr>
        <p:txBody>
          <a:bodyPr wrap="square" rtlCol="0">
            <a:spAutoFit/>
          </a:bodyPr>
          <a:p>
            <a:r>
              <a:rPr lang="zh-CN" altLang="en-US" sz="2000">
                <a:latin typeface="思源黑体 CN Bold" panose="020B0800000000000000" charset="-122"/>
                <a:ea typeface="思源黑体 CN Bold" panose="020B0800000000000000" charset="-122"/>
                <a:cs typeface="思源黑体 CN Bold" panose="020B0800000000000000" charset="-122"/>
              </a:rPr>
              <a:t>文献中</a:t>
            </a:r>
            <a:r>
              <a:rPr lang="zh-CN" altLang="en-US"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rPr>
              <a:t>只要有</a:t>
            </a:r>
            <a:r>
              <a:rPr lang="zh-CN" altLang="en-US" sz="2000">
                <a:latin typeface="思源黑体 CN Bold" panose="020B0800000000000000" charset="-122"/>
                <a:ea typeface="思源黑体 CN Bold" panose="020B0800000000000000" charset="-122"/>
                <a:cs typeface="思源黑体 CN Bold" panose="020B0800000000000000" charset="-122"/>
              </a:rPr>
              <a:t>检索词A或检索词B，或是两词都有，就可视为符合要求的文献，</a:t>
            </a:r>
            <a:r>
              <a:rPr lang="zh-CN" altLang="en-US" sz="2000" b="1">
                <a:solidFill>
                  <a:schemeClr val="accent2">
                    <a:lumMod val="75000"/>
                  </a:schemeClr>
                </a:solidFill>
                <a:highlight>
                  <a:srgbClr val="FFFF00"/>
                </a:highlight>
                <a:latin typeface="思源黑体 CN Bold" panose="020B0800000000000000" charset="-122"/>
                <a:ea typeface="思源黑体 CN Bold" panose="020B0800000000000000" charset="-122"/>
                <a:cs typeface="思源黑体 CN Bold" panose="020B0800000000000000" charset="-122"/>
              </a:rPr>
              <a:t>扩大</a:t>
            </a:r>
            <a:r>
              <a:rPr lang="zh-CN" altLang="en-US" sz="2000">
                <a:highlight>
                  <a:srgbClr val="FFFF00"/>
                </a:highlight>
                <a:latin typeface="思源黑体 CN Bold" panose="020B0800000000000000" charset="-122"/>
                <a:ea typeface="思源黑体 CN Bold" panose="020B0800000000000000" charset="-122"/>
                <a:cs typeface="思源黑体 CN Bold" panose="020B0800000000000000" charset="-122"/>
              </a:rPr>
              <a:t>检索范围</a:t>
            </a:r>
            <a:r>
              <a:rPr lang="zh-CN" altLang="en-US" sz="2000">
                <a:latin typeface="思源黑体 CN Bold" panose="020B0800000000000000" charset="-122"/>
                <a:ea typeface="思源黑体 CN Bold" panose="020B0800000000000000" charset="-122"/>
                <a:cs typeface="思源黑体 CN Bold" panose="020B0800000000000000" charset="-122"/>
              </a:rPr>
              <a:t>，提高查</a:t>
            </a:r>
            <a:r>
              <a:rPr lang="zh-CN" altLang="en-US" sz="2800" b="1">
                <a:solidFill>
                  <a:srgbClr val="FF0000"/>
                </a:solidFill>
                <a:latin typeface="思源黑体 CN Bold" panose="020B0800000000000000" charset="-122"/>
                <a:ea typeface="思源黑体 CN Bold" panose="020B0800000000000000" charset="-122"/>
                <a:cs typeface="思源黑体 CN Bold" panose="020B0800000000000000" charset="-122"/>
              </a:rPr>
              <a:t>全</a:t>
            </a:r>
            <a:r>
              <a:rPr lang="zh-CN" altLang="en-US" sz="2000">
                <a:latin typeface="思源黑体 CN Bold" panose="020B0800000000000000" charset="-122"/>
                <a:ea typeface="思源黑体 CN Bold" panose="020B0800000000000000" charset="-122"/>
                <a:cs typeface="思源黑体 CN Bold" panose="020B0800000000000000" charset="-122"/>
              </a:rPr>
              <a:t>率</a:t>
            </a:r>
            <a:endParaRPr lang="zh-CN" altLang="en-US" sz="2000">
              <a:latin typeface="思源黑体 CN Bold" panose="020B0800000000000000" charset="-122"/>
              <a:ea typeface="思源黑体 CN Bold" panose="020B0800000000000000" charset="-122"/>
              <a:cs typeface="思源黑体 CN Bold" panose="020B0800000000000000" charset="-122"/>
            </a:endParaRPr>
          </a:p>
        </p:txBody>
      </p:sp>
      <p:sp>
        <p:nvSpPr>
          <p:cNvPr id="1048746" name="文本框 62"/>
          <p:cNvSpPr txBox="1"/>
          <p:nvPr/>
        </p:nvSpPr>
        <p:spPr>
          <a:xfrm>
            <a:off x="5887720" y="4563745"/>
            <a:ext cx="5463540" cy="829945"/>
          </a:xfrm>
          <a:prstGeom prst="rect">
            <a:avLst/>
          </a:prstGeom>
          <a:noFill/>
        </p:spPr>
        <p:txBody>
          <a:bodyPr wrap="square" rtlCol="0">
            <a:spAutoFit/>
          </a:bodyPr>
          <a:p>
            <a:r>
              <a:rPr lang="zh-CN" altLang="en-US" sz="2000">
                <a:latin typeface="思源黑体 CN Bold" panose="020B0800000000000000" charset="-122"/>
                <a:ea typeface="思源黑体 CN Bold" panose="020B0800000000000000" charset="-122"/>
                <a:cs typeface="思源黑体 CN Bold" panose="020B0800000000000000" charset="-122"/>
              </a:rPr>
              <a:t>文献中含有检索词A，</a:t>
            </a:r>
            <a:r>
              <a:rPr lang="zh-CN" altLang="en-US"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rPr>
              <a:t>但不包含</a:t>
            </a:r>
            <a:r>
              <a:rPr lang="zh-CN" altLang="en-US" sz="2000">
                <a:latin typeface="思源黑体 CN Bold" panose="020B0800000000000000" charset="-122"/>
                <a:ea typeface="思源黑体 CN Bold" panose="020B0800000000000000" charset="-122"/>
                <a:cs typeface="思源黑体 CN Bold" panose="020B0800000000000000" charset="-122"/>
              </a:rPr>
              <a:t>检索词B，才算满足要求的文献，</a:t>
            </a:r>
            <a:r>
              <a:rPr lang="zh-CN" altLang="en-US" sz="2000" b="1">
                <a:solidFill>
                  <a:schemeClr val="accent2">
                    <a:lumMod val="75000"/>
                  </a:schemeClr>
                </a:solidFill>
                <a:highlight>
                  <a:srgbClr val="FFFF00"/>
                </a:highlight>
                <a:latin typeface="思源黑体 CN Bold" panose="020B0800000000000000" charset="-122"/>
                <a:ea typeface="思源黑体 CN Bold" panose="020B0800000000000000" charset="-122"/>
                <a:cs typeface="思源黑体 CN Bold" panose="020B0800000000000000" charset="-122"/>
              </a:rPr>
              <a:t>缩小</a:t>
            </a:r>
            <a:r>
              <a:rPr lang="zh-CN" altLang="en-US" sz="2000">
                <a:highlight>
                  <a:srgbClr val="FFFF00"/>
                </a:highlight>
                <a:latin typeface="思源黑体 CN Bold" panose="020B0800000000000000" charset="-122"/>
                <a:ea typeface="思源黑体 CN Bold" panose="020B0800000000000000" charset="-122"/>
                <a:cs typeface="思源黑体 CN Bold" panose="020B0800000000000000" charset="-122"/>
              </a:rPr>
              <a:t>检索范围</a:t>
            </a:r>
            <a:r>
              <a:rPr lang="zh-CN" altLang="en-US" sz="2000">
                <a:latin typeface="思源黑体 CN Bold" panose="020B0800000000000000" charset="-122"/>
                <a:ea typeface="思源黑体 CN Bold" panose="020B0800000000000000" charset="-122"/>
                <a:cs typeface="思源黑体 CN Bold" panose="020B0800000000000000" charset="-122"/>
              </a:rPr>
              <a:t>，提高查</a:t>
            </a:r>
            <a:r>
              <a:rPr lang="zh-CN" altLang="en-US" sz="2800" b="1">
                <a:solidFill>
                  <a:srgbClr val="FF0000"/>
                </a:solidFill>
                <a:latin typeface="思源黑体 CN Bold" panose="020B0800000000000000" charset="-122"/>
                <a:ea typeface="思源黑体 CN Bold" panose="020B0800000000000000" charset="-122"/>
                <a:cs typeface="思源黑体 CN Bold" panose="020B0800000000000000" charset="-122"/>
              </a:rPr>
              <a:t>准</a:t>
            </a:r>
            <a:r>
              <a:rPr lang="zh-CN" altLang="en-US" sz="2000">
                <a:latin typeface="思源黑体 CN Bold" panose="020B0800000000000000" charset="-122"/>
                <a:ea typeface="思源黑体 CN Bold" panose="020B0800000000000000" charset="-122"/>
                <a:cs typeface="思源黑体 CN Bold" panose="020B0800000000000000" charset="-122"/>
              </a:rPr>
              <a:t>率</a:t>
            </a:r>
            <a:endParaRPr lang="zh-CN" altLang="en-US" sz="2000">
              <a:latin typeface="思源黑体 CN Bold" panose="020B0800000000000000" charset="-122"/>
              <a:ea typeface="思源黑体 CN Bold" panose="020B0800000000000000" charset="-122"/>
              <a:cs typeface="思源黑体 CN Bold" panose="020B0800000000000000" charset="-122"/>
            </a:endParaRPr>
          </a:p>
        </p:txBody>
      </p:sp>
    </p:spTree>
    <p:custDataLst>
      <p:tags r:id="rId14"/>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p:sp>
        <p:nvSpPr>
          <p:cNvPr id="1048749"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高级检索</a:t>
            </a:r>
            <a:endParaRPr lang="en-US" altLang="zh-CN" sz="2400" b="1" dirty="0">
              <a:latin typeface="微软雅黑" panose="020B0503020204020204" charset="-122"/>
              <a:ea typeface="微软雅黑" panose="020B0503020204020204" charset="-122"/>
              <a:sym typeface="+mn-ea"/>
            </a:endParaRPr>
          </a:p>
        </p:txBody>
      </p:sp>
      <p:pic>
        <p:nvPicPr>
          <p:cNvPr id="2097181" name="图片 6"/>
          <p:cNvPicPr>
            <a:picLocks noChangeAspect="1"/>
          </p:cNvPicPr>
          <p:nvPr/>
        </p:nvPicPr>
        <p:blipFill>
          <a:blip r:embed="rId1"/>
          <a:stretch>
            <a:fillRect/>
          </a:stretch>
        </p:blipFill>
        <p:spPr>
          <a:xfrm>
            <a:off x="276860" y="887095"/>
            <a:ext cx="11617960" cy="4907280"/>
          </a:xfrm>
          <a:prstGeom prst="rect">
            <a:avLst/>
          </a:prstGeom>
        </p:spPr>
      </p:pic>
      <p:sp>
        <p:nvSpPr>
          <p:cNvPr id="1048750" name="圆角矩形 8"/>
          <p:cNvSpPr/>
          <p:nvPr/>
        </p:nvSpPr>
        <p:spPr>
          <a:xfrm>
            <a:off x="1782445" y="1804035"/>
            <a:ext cx="721360" cy="836295"/>
          </a:xfrm>
          <a:prstGeom prst="roundRect">
            <a:avLst/>
          </a:prstGeom>
          <a:noFill/>
          <a:ln w="28575">
            <a:solidFill>
              <a:schemeClr val="accent1">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751" name="圆角矩形 9"/>
          <p:cNvSpPr/>
          <p:nvPr/>
        </p:nvSpPr>
        <p:spPr>
          <a:xfrm>
            <a:off x="774065" y="2224405"/>
            <a:ext cx="721360" cy="416560"/>
          </a:xfrm>
          <a:prstGeom prst="roundRect">
            <a:avLst/>
          </a:prstGeom>
          <a:noFill/>
          <a:ln w="28575">
            <a:solidFill>
              <a:schemeClr val="accent1">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752" name="圆角矩形 13"/>
          <p:cNvSpPr/>
          <p:nvPr/>
        </p:nvSpPr>
        <p:spPr>
          <a:xfrm>
            <a:off x="4671695" y="1816735"/>
            <a:ext cx="4127500" cy="85661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zh-CN" altLang="en-US">
                <a:latin typeface="思源黑体 CN Bold" panose="020B0800000000000000" charset="-122"/>
                <a:ea typeface="思源黑体 CN Bold" panose="020B0800000000000000" charset="-122"/>
                <a:cs typeface="思源黑体 CN Bold" panose="020B0800000000000000" charset="-122"/>
              </a:rPr>
              <a:t>查找篇名中包含</a:t>
            </a:r>
            <a:r>
              <a:rPr lang="en-US" altLang="zh-CN">
                <a:latin typeface="思源黑体 CN Bold" panose="020B0800000000000000" charset="-122"/>
                <a:ea typeface="思源黑体 CN Bold" panose="020B0800000000000000" charset="-122"/>
                <a:cs typeface="思源黑体 CN Bold" panose="020B0800000000000000" charset="-122"/>
              </a:rPr>
              <a:t>“</a:t>
            </a:r>
            <a:r>
              <a:rPr lang="zh-CN" altLang="en-US">
                <a:latin typeface="思源黑体 CN Bold" panose="020B0800000000000000" charset="-122"/>
                <a:ea typeface="思源黑体 CN Bold" panose="020B0800000000000000" charset="-122"/>
                <a:cs typeface="思源黑体 CN Bold" panose="020B0800000000000000" charset="-122"/>
              </a:rPr>
              <a:t>人工智能</a:t>
            </a:r>
            <a:r>
              <a:rPr lang="en-US" altLang="zh-CN">
                <a:latin typeface="思源黑体 CN Bold" panose="020B0800000000000000" charset="-122"/>
                <a:ea typeface="思源黑体 CN Bold" panose="020B0800000000000000" charset="-122"/>
                <a:cs typeface="思源黑体 CN Bold" panose="020B0800000000000000" charset="-122"/>
              </a:rPr>
              <a:t>”</a:t>
            </a:r>
            <a:r>
              <a:rPr lang="zh-CN" altLang="en-US">
                <a:latin typeface="思源黑体 CN Bold" panose="020B0800000000000000" charset="-122"/>
                <a:ea typeface="思源黑体 CN Bold" panose="020B0800000000000000" charset="-122"/>
                <a:cs typeface="思源黑体 CN Bold" panose="020B0800000000000000" charset="-122"/>
              </a:rPr>
              <a:t>但不包含</a:t>
            </a:r>
            <a:r>
              <a:rPr lang="en-US" altLang="zh-CN">
                <a:latin typeface="思源黑体 CN Bold" panose="020B0800000000000000" charset="-122"/>
                <a:ea typeface="思源黑体 CN Bold" panose="020B0800000000000000" charset="-122"/>
                <a:cs typeface="思源黑体 CN Bold" panose="020B0800000000000000" charset="-122"/>
              </a:rPr>
              <a:t>“</a:t>
            </a:r>
            <a:r>
              <a:rPr lang="zh-CN" altLang="en-US">
                <a:latin typeface="思源黑体 CN Bold" panose="020B0800000000000000" charset="-122"/>
                <a:ea typeface="思源黑体 CN Bold" panose="020B0800000000000000" charset="-122"/>
                <a:cs typeface="思源黑体 CN Bold" panose="020B0800000000000000" charset="-122"/>
              </a:rPr>
              <a:t>生成式人工智能</a:t>
            </a:r>
            <a:r>
              <a:rPr lang="en-US" altLang="zh-CN">
                <a:latin typeface="思源黑体 CN Bold" panose="020B0800000000000000" charset="-122"/>
                <a:ea typeface="思源黑体 CN Bold" panose="020B0800000000000000" charset="-122"/>
                <a:cs typeface="思源黑体 CN Bold" panose="020B0800000000000000" charset="-122"/>
              </a:rPr>
              <a:t>”</a:t>
            </a:r>
            <a:r>
              <a:rPr lang="zh-CN" altLang="en-US">
                <a:latin typeface="思源黑体 CN Bold" panose="020B0800000000000000" charset="-122"/>
                <a:ea typeface="思源黑体 CN Bold" panose="020B0800000000000000" charset="-122"/>
                <a:cs typeface="思源黑体 CN Bold" panose="020B0800000000000000" charset="-122"/>
              </a:rPr>
              <a:t>的文章。</a:t>
            </a:r>
            <a:endParaRPr lang="zh-CN" altLang="en-US">
              <a:latin typeface="思源黑体 CN Bold" panose="020B0800000000000000" charset="-122"/>
              <a:ea typeface="思源黑体 CN Bold" panose="020B0800000000000000" charset="-122"/>
              <a:cs typeface="思源黑体 CN Bold" panose="020B0800000000000000" charset="-122"/>
            </a:endParaRPr>
          </a:p>
        </p:txBody>
      </p:sp>
      <p:pic>
        <p:nvPicPr>
          <p:cNvPr id="2097182" name="图片 14"/>
          <p:cNvPicPr>
            <a:picLocks noChangeAspect="1"/>
          </p:cNvPicPr>
          <p:nvPr/>
        </p:nvPicPr>
        <p:blipFill>
          <a:blip r:embed="rId2"/>
          <a:stretch>
            <a:fillRect/>
          </a:stretch>
        </p:blipFill>
        <p:spPr>
          <a:xfrm>
            <a:off x="1097280" y="4542155"/>
            <a:ext cx="3814445" cy="1990725"/>
          </a:xfrm>
          <a:prstGeom prst="roundRect">
            <a:avLst/>
          </a:prstGeom>
          <a:ln>
            <a:solidFill>
              <a:schemeClr val="accent2"/>
            </a:solidFill>
          </a:ln>
        </p:spPr>
      </p:pic>
      <p:sp>
        <p:nvSpPr>
          <p:cNvPr id="1048753" name="圆角矩形标注 15"/>
          <p:cNvSpPr/>
          <p:nvPr/>
        </p:nvSpPr>
        <p:spPr>
          <a:xfrm>
            <a:off x="5426075" y="4878705"/>
            <a:ext cx="5836285" cy="1567180"/>
          </a:xfrm>
          <a:prstGeom prst="wedgeRoundRectCallout">
            <a:avLst>
              <a:gd name="adj1" fmla="val -54281"/>
              <a:gd name="adj2" fmla="val 33147"/>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zh-CN" altLang="en-US">
                <a:solidFill>
                  <a:schemeClr val="bg1"/>
                </a:solidFill>
                <a:latin typeface="思源黑体 CN Bold" panose="020B0800000000000000" charset="-122"/>
                <a:ea typeface="思源黑体 CN Bold" panose="020B0800000000000000" charset="-122"/>
                <a:cs typeface="思源黑体 CN Bold" panose="020B0800000000000000" charset="-122"/>
              </a:rPr>
              <a:t>查找篇名中包含“大学生”，并且，关键词检索项包含“人工智能”、“信息素养”任意一个词汇的文章，这样填写检索内容对吗？</a:t>
            </a:r>
            <a:endParaRPr lang="zh-CN" altLang="en-US">
              <a:solidFill>
                <a:schemeClr val="bg1"/>
              </a:solidFill>
              <a:latin typeface="思源黑体 CN Bold" panose="020B0800000000000000" charset="-122"/>
              <a:ea typeface="思源黑体 CN Bold" panose="020B0800000000000000" charset="-122"/>
              <a:cs typeface="思源黑体 CN Bold" panose="020B0800000000000000"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750"/>
                                        </p:tgtEl>
                                        <p:attrNameLst>
                                          <p:attrName>style.visibility</p:attrName>
                                        </p:attrNameLst>
                                      </p:cBhvr>
                                      <p:to>
                                        <p:strVal val="visible"/>
                                      </p:to>
                                    </p:set>
                                    <p:animEffect transition="in" filter="wipe(down)">
                                      <p:cBhvr>
                                        <p:cTn id="7" dur="500"/>
                                        <p:tgtEl>
                                          <p:spTgt spid="10487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48751"/>
                                        </p:tgtEl>
                                        <p:attrNameLst>
                                          <p:attrName>style.visibility</p:attrName>
                                        </p:attrNameLst>
                                      </p:cBhvr>
                                      <p:to>
                                        <p:strVal val="visible"/>
                                      </p:to>
                                    </p:set>
                                    <p:animEffect transition="in" filter="wipe(down)">
                                      <p:cBhvr>
                                        <p:cTn id="12" dur="500"/>
                                        <p:tgtEl>
                                          <p:spTgt spid="104875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97182"/>
                                        </p:tgtEl>
                                        <p:attrNameLst>
                                          <p:attrName>style.visibility</p:attrName>
                                        </p:attrNameLst>
                                      </p:cBhvr>
                                      <p:to>
                                        <p:strVal val="visible"/>
                                      </p:to>
                                    </p:set>
                                    <p:animEffect transition="in" filter="wipe(down)">
                                      <p:cBhvr>
                                        <p:cTn id="17" dur="500"/>
                                        <p:tgtEl>
                                          <p:spTgt spid="2097182"/>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048753"/>
                                        </p:tgtEl>
                                        <p:attrNameLst>
                                          <p:attrName>style.visibility</p:attrName>
                                        </p:attrNameLst>
                                      </p:cBhvr>
                                      <p:to>
                                        <p:strVal val="visible"/>
                                      </p:to>
                                    </p:set>
                                    <p:animEffect transition="in" filter="wipe(down)">
                                      <p:cBhvr>
                                        <p:cTn id="20" dur="500"/>
                                        <p:tgtEl>
                                          <p:spTgt spid="1048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0" grpId="0" bldLvl="0" animBg="1"/>
      <p:bldP spid="1048750" grpId="1" animBg="1"/>
      <p:bldP spid="1048751" grpId="0" bldLvl="0" animBg="1"/>
      <p:bldP spid="1048751" grpId="1" animBg="1"/>
      <p:bldP spid="1048753" grpId="0" bldLvl="0" animBg="1"/>
      <p:bldP spid="104875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50" name=""/>
        <p:cNvGrpSpPr/>
        <p:nvPr/>
      </p:nvGrpSpPr>
      <p:grpSpPr/>
      <p:sp>
        <p:nvSpPr>
          <p:cNvPr id="1048756"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高级检索</a:t>
            </a:r>
            <a:endParaRPr lang="en-US" altLang="zh-CN" sz="2400" b="1" dirty="0">
              <a:latin typeface="微软雅黑" panose="020B0503020204020204" charset="-122"/>
              <a:ea typeface="微软雅黑" panose="020B0503020204020204" charset="-122"/>
              <a:sym typeface="+mn-ea"/>
            </a:endParaRPr>
          </a:p>
        </p:txBody>
      </p:sp>
      <p:sp>
        <p:nvSpPr>
          <p:cNvPr id="1048757" name="文本框 13"/>
          <p:cNvSpPr txBox="1"/>
          <p:nvPr/>
        </p:nvSpPr>
        <p:spPr>
          <a:xfrm>
            <a:off x="1374775" y="1132840"/>
            <a:ext cx="3640455" cy="368300"/>
          </a:xfrm>
          <a:prstGeom prst="rect">
            <a:avLst/>
          </a:prstGeom>
          <a:noFill/>
        </p:spPr>
        <p:txBody>
          <a:bodyPr wrap="square" rtlCol="0">
            <a:spAutoFit/>
          </a:bodyPr>
          <a:p>
            <a:pPr algn="ctr"/>
            <a:r>
              <a:rPr lang="zh-CN" altLang="en-US" b="1">
                <a:latin typeface="思源黑体 CN Bold" panose="020B0800000000000000" charset="-122"/>
                <a:ea typeface="思源黑体 CN Bold" panose="020B0800000000000000" charset="-122"/>
              </a:rPr>
              <a:t>哪一种才是符合预期的做法？</a:t>
            </a:r>
            <a:endParaRPr lang="en-US" altLang="zh-CN" b="1">
              <a:latin typeface="思源黑体 CN Bold" panose="020B0800000000000000" charset="-122"/>
              <a:ea typeface="思源黑体 CN Bold" panose="020B0800000000000000" charset="-122"/>
            </a:endParaRPr>
          </a:p>
        </p:txBody>
      </p:sp>
      <p:pic>
        <p:nvPicPr>
          <p:cNvPr id="2097183" name="图片 17" descr="分享想法灯泡"/>
          <p:cNvPicPr>
            <a:picLocks noChangeAspect="1"/>
          </p:cNvPicPr>
          <p:nvPr/>
        </p:nvPicPr>
        <p:blipFill>
          <a:blip r:embed="rId1"/>
          <a:stretch>
            <a:fillRect/>
          </a:stretch>
        </p:blipFill>
        <p:spPr>
          <a:xfrm>
            <a:off x="614045" y="949325"/>
            <a:ext cx="735330" cy="735330"/>
          </a:xfrm>
          <a:prstGeom prst="rect">
            <a:avLst/>
          </a:prstGeom>
        </p:spPr>
      </p:pic>
      <p:pic>
        <p:nvPicPr>
          <p:cNvPr id="2097184" name="图片 2"/>
          <p:cNvPicPr>
            <a:picLocks noChangeAspect="1"/>
          </p:cNvPicPr>
          <p:nvPr/>
        </p:nvPicPr>
        <p:blipFill>
          <a:blip r:embed="rId2"/>
          <a:srcRect l="8867" r="21262"/>
          <a:stretch>
            <a:fillRect/>
          </a:stretch>
        </p:blipFill>
        <p:spPr>
          <a:xfrm>
            <a:off x="746125" y="4289425"/>
            <a:ext cx="3829685" cy="2022475"/>
          </a:xfrm>
          <a:prstGeom prst="roundRect">
            <a:avLst/>
          </a:prstGeom>
          <a:ln>
            <a:solidFill>
              <a:schemeClr val="accent1">
                <a:lumMod val="40000"/>
                <a:lumOff val="60000"/>
              </a:schemeClr>
            </a:solidFill>
          </a:ln>
        </p:spPr>
      </p:pic>
      <p:pic>
        <p:nvPicPr>
          <p:cNvPr id="2097185" name="图片 14"/>
          <p:cNvPicPr>
            <a:picLocks noChangeAspect="1"/>
          </p:cNvPicPr>
          <p:nvPr/>
        </p:nvPicPr>
        <p:blipFill>
          <a:blip r:embed="rId3"/>
          <a:stretch>
            <a:fillRect/>
          </a:stretch>
        </p:blipFill>
        <p:spPr>
          <a:xfrm>
            <a:off x="774700" y="1995805"/>
            <a:ext cx="3814445" cy="1990725"/>
          </a:xfrm>
          <a:prstGeom prst="roundRect">
            <a:avLst/>
          </a:prstGeom>
          <a:ln>
            <a:solidFill>
              <a:schemeClr val="accent2"/>
            </a:solidFill>
          </a:ln>
        </p:spPr>
      </p:pic>
      <p:sp>
        <p:nvSpPr>
          <p:cNvPr id="1048758" name="文本框 3"/>
          <p:cNvSpPr txBox="1"/>
          <p:nvPr/>
        </p:nvSpPr>
        <p:spPr>
          <a:xfrm>
            <a:off x="5221605" y="4497070"/>
            <a:ext cx="6262370" cy="2061210"/>
          </a:xfrm>
          <a:prstGeom prst="rect">
            <a:avLst/>
          </a:prstGeom>
          <a:noFill/>
        </p:spPr>
        <p:txBody>
          <a:bodyPr wrap="square" rtlCol="0">
            <a:spAutoFit/>
          </a:bodyPr>
          <a:p>
            <a:pPr algn="l"/>
            <a:r>
              <a:rPr lang="zh-CN" altLang="en-US" sz="1600" b="1">
                <a:latin typeface="思源黑体 CN Bold" panose="020B0800000000000000" charset="-122"/>
                <a:ea typeface="思源黑体 CN Bold" panose="020B0800000000000000" charset="-122"/>
              </a:rPr>
              <a:t>还可以考虑同字段组合运算！</a:t>
            </a:r>
            <a:endParaRPr lang="zh-CN" altLang="en-US" sz="1600" b="1">
              <a:latin typeface="思源黑体 CN Bold" panose="020B0800000000000000" charset="-122"/>
              <a:ea typeface="思源黑体 CN Bold" panose="020B0800000000000000" charset="-122"/>
            </a:endParaRPr>
          </a:p>
          <a:p>
            <a:pPr algn="l"/>
            <a:r>
              <a:rPr lang="zh-CN" altLang="en-US" sz="1600">
                <a:latin typeface="思源黑体 CN Bold" panose="020B0800000000000000" charset="-122"/>
                <a:ea typeface="思源黑体 CN Bold" panose="020B0800000000000000" charset="-122"/>
              </a:rPr>
              <a:t>支持运算符</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进行</a:t>
            </a:r>
            <a:r>
              <a:rPr lang="zh-CN" altLang="en-US" sz="1600">
                <a:solidFill>
                  <a:srgbClr val="FF0000"/>
                </a:solidFill>
                <a:latin typeface="思源黑体 CN Bold" panose="020B0800000000000000" charset="-122"/>
                <a:ea typeface="思源黑体 CN Bold" panose="020B0800000000000000" charset="-122"/>
              </a:rPr>
              <a:t>同一检索项内多个检索词的组合运算</a:t>
            </a:r>
            <a:r>
              <a:rPr lang="zh-CN" altLang="en-US" sz="1600">
                <a:latin typeface="思源黑体 CN Bold" panose="020B0800000000000000" charset="-122"/>
                <a:ea typeface="思源黑体 CN Bold" panose="020B0800000000000000" charset="-122"/>
              </a:rPr>
              <a:t>，检索框内输入的内容不得超过</a:t>
            </a:r>
            <a:r>
              <a:rPr lang="en-US" altLang="zh-CN" sz="1600">
                <a:latin typeface="思源黑体 CN Bold" panose="020B0800000000000000" charset="-122"/>
                <a:ea typeface="思源黑体 CN Bold" panose="020B0800000000000000" charset="-122"/>
              </a:rPr>
              <a:t>120</a:t>
            </a:r>
            <a:r>
              <a:rPr lang="zh-CN" altLang="en-US" sz="1600">
                <a:latin typeface="思源黑体 CN Bold" panose="020B0800000000000000" charset="-122"/>
                <a:ea typeface="思源黑体 CN Bold" panose="020B0800000000000000" charset="-122"/>
              </a:rPr>
              <a:t>个字符。</a:t>
            </a:r>
            <a:endParaRPr lang="en-US" altLang="zh-CN" sz="1600">
              <a:latin typeface="思源黑体 CN Bold" panose="020B0800000000000000" charset="-122"/>
              <a:ea typeface="思源黑体 CN Bold" panose="020B0800000000000000" charset="-122"/>
            </a:endParaRPr>
          </a:p>
          <a:p>
            <a:pPr algn="l"/>
            <a:r>
              <a:rPr lang="zh-CN" altLang="en-US" sz="1600">
                <a:latin typeface="思源黑体 CN Bold" panose="020B0800000000000000" charset="-122"/>
                <a:ea typeface="思源黑体 CN Bold" panose="020B0800000000000000" charset="-122"/>
              </a:rPr>
              <a:t>输入运算符</a:t>
            </a:r>
            <a:r>
              <a:rPr lang="en-US" altLang="zh-CN" sz="1600">
                <a:solidFill>
                  <a:srgbClr val="FF0000"/>
                </a:solidFill>
                <a:latin typeface="思源黑体 CN Bold" panose="020B0800000000000000" charset="-122"/>
                <a:ea typeface="思源黑体 CN Bold" panose="020B0800000000000000" charset="-122"/>
              </a:rPr>
              <a:t>*(</a:t>
            </a:r>
            <a:r>
              <a:rPr lang="zh-CN" altLang="en-US" sz="1600">
                <a:solidFill>
                  <a:srgbClr val="FF0000"/>
                </a:solidFill>
                <a:latin typeface="思源黑体 CN Bold" panose="020B0800000000000000" charset="-122"/>
                <a:ea typeface="思源黑体 CN Bold" panose="020B0800000000000000" charset="-122"/>
              </a:rPr>
              <a:t>与</a:t>
            </a:r>
            <a:r>
              <a:rPr lang="en-US" altLang="zh-CN" sz="1600">
                <a:solidFill>
                  <a:srgbClr val="FF0000"/>
                </a:solidFill>
                <a:latin typeface="思源黑体 CN Bold" panose="020B0800000000000000" charset="-122"/>
                <a:ea typeface="思源黑体 CN Bold" panose="020B0800000000000000" charset="-122"/>
              </a:rPr>
              <a:t>)</a:t>
            </a:r>
            <a:r>
              <a:rPr lang="zh-CN" altLang="en-US" sz="1600">
                <a:solidFill>
                  <a:srgbClr val="FF0000"/>
                </a:solidFill>
                <a:latin typeface="思源黑体 CN Bold" panose="020B0800000000000000" charset="-122"/>
                <a:ea typeface="思源黑体 CN Bold" panose="020B0800000000000000" charset="-122"/>
              </a:rPr>
              <a:t>、</a:t>
            </a:r>
            <a:r>
              <a:rPr lang="en-US" altLang="zh-CN" sz="1600">
                <a:solidFill>
                  <a:srgbClr val="FF0000"/>
                </a:solidFill>
                <a:latin typeface="思源黑体 CN Bold" panose="020B0800000000000000" charset="-122"/>
                <a:ea typeface="思源黑体 CN Bold" panose="020B0800000000000000" charset="-122"/>
              </a:rPr>
              <a:t>+(</a:t>
            </a:r>
            <a:r>
              <a:rPr lang="zh-CN" altLang="en-US" sz="1600">
                <a:solidFill>
                  <a:srgbClr val="FF0000"/>
                </a:solidFill>
                <a:latin typeface="思源黑体 CN Bold" panose="020B0800000000000000" charset="-122"/>
                <a:ea typeface="思源黑体 CN Bold" panose="020B0800000000000000" charset="-122"/>
              </a:rPr>
              <a:t>或</a:t>
            </a:r>
            <a:r>
              <a:rPr lang="en-US" altLang="zh-CN" sz="1600">
                <a:solidFill>
                  <a:srgbClr val="FF0000"/>
                </a:solidFill>
                <a:latin typeface="思源黑体 CN Bold" panose="020B0800000000000000" charset="-122"/>
                <a:ea typeface="思源黑体 CN Bold" panose="020B0800000000000000" charset="-122"/>
              </a:rPr>
              <a:t>)</a:t>
            </a:r>
            <a:r>
              <a:rPr lang="zh-CN" altLang="en-US" sz="1600">
                <a:solidFill>
                  <a:srgbClr val="FF0000"/>
                </a:solidFill>
                <a:latin typeface="思源黑体 CN Bold" panose="020B0800000000000000" charset="-122"/>
                <a:ea typeface="思源黑体 CN Bold" panose="020B0800000000000000" charset="-122"/>
              </a:rPr>
              <a:t>、</a:t>
            </a:r>
            <a:r>
              <a:rPr lang="en-US" altLang="zh-CN" sz="1600">
                <a:solidFill>
                  <a:srgbClr val="FF0000"/>
                </a:solidFill>
                <a:latin typeface="思源黑体 CN Bold" panose="020B0800000000000000" charset="-122"/>
                <a:ea typeface="思源黑体 CN Bold" panose="020B0800000000000000" charset="-122"/>
              </a:rPr>
              <a:t>-(</a:t>
            </a:r>
            <a:r>
              <a:rPr lang="zh-CN" altLang="en-US" sz="1600">
                <a:solidFill>
                  <a:srgbClr val="FF0000"/>
                </a:solidFill>
                <a:latin typeface="思源黑体 CN Bold" panose="020B0800000000000000" charset="-122"/>
                <a:ea typeface="思源黑体 CN Bold" panose="020B0800000000000000" charset="-122"/>
              </a:rPr>
              <a:t>非</a:t>
            </a:r>
            <a:r>
              <a:rPr lang="en-US" altLang="zh-CN" sz="1600">
                <a:solidFill>
                  <a:srgbClr val="FF0000"/>
                </a:solidFill>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时，前后要空一个字节，优先级需用英文半角括号确定。</a:t>
            </a:r>
            <a:endParaRPr lang="en-US" altLang="zh-CN" sz="1600">
              <a:latin typeface="思源黑体 CN Bold" panose="020B0800000000000000" charset="-122"/>
              <a:ea typeface="思源黑体 CN Bold" panose="020B0800000000000000" charset="-122"/>
            </a:endParaRPr>
          </a:p>
          <a:p>
            <a:pPr algn="l"/>
            <a:r>
              <a:rPr lang="zh-CN" altLang="en-US" sz="1600">
                <a:latin typeface="思源黑体 CN Bold" panose="020B0800000000000000" charset="-122"/>
                <a:ea typeface="思源黑体 CN Bold" panose="020B0800000000000000" charset="-122"/>
              </a:rPr>
              <a:t>若检索词本身含空格或</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a:t>
            </a:r>
            <a:r>
              <a:rPr lang="en-US" altLang="zh-CN" sz="1600">
                <a:latin typeface="思源黑体 CN Bold" panose="020B0800000000000000" charset="-122"/>
                <a:ea typeface="思源黑体 CN Bold" panose="020B0800000000000000" charset="-122"/>
              </a:rPr>
              <a:t>=</a:t>
            </a:r>
            <a:r>
              <a:rPr lang="zh-CN" altLang="en-US" sz="1600">
                <a:latin typeface="思源黑体 CN Bold" panose="020B0800000000000000" charset="-122"/>
                <a:ea typeface="思源黑体 CN Bold" panose="020B0800000000000000" charset="-122"/>
              </a:rPr>
              <a:t>等特殊符号，进行多词组合运算时，为避免歧义，须将检索词用英文半角单引号或英文半角双引号引起来。</a:t>
            </a:r>
            <a:endParaRPr lang="zh-CN" altLang="en-US" sz="1600">
              <a:latin typeface="思源黑体 CN Bold" panose="020B0800000000000000" charset="-122"/>
              <a:ea typeface="思源黑体 CN Bold" panose="020B0800000000000000" charset="-122"/>
            </a:endParaRPr>
          </a:p>
        </p:txBody>
      </p:sp>
      <p:pic>
        <p:nvPicPr>
          <p:cNvPr id="2097186" name="图片 5"/>
          <p:cNvPicPr>
            <a:picLocks noChangeAspect="1"/>
          </p:cNvPicPr>
          <p:nvPr/>
        </p:nvPicPr>
        <p:blipFill>
          <a:blip r:embed="rId4"/>
          <a:stretch>
            <a:fillRect/>
          </a:stretch>
        </p:blipFill>
        <p:spPr>
          <a:xfrm>
            <a:off x="5221605" y="1697990"/>
            <a:ext cx="6262370" cy="2439670"/>
          </a:xfrm>
          <a:prstGeom prst="rect">
            <a:avLst/>
          </a:prstGeom>
          <a:ln>
            <a:solidFill>
              <a:schemeClr val="accent1">
                <a:lumMod val="40000"/>
                <a:lumOff val="60000"/>
              </a:schemeClr>
            </a:solidFill>
          </a:ln>
        </p:spPr>
      </p:pic>
    </p:spTree>
    <p:custDataLst>
      <p:tags r:id="rId5"/>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97186"/>
                                        </p:tgtEl>
                                        <p:attrNameLst>
                                          <p:attrName>style.visibility</p:attrName>
                                        </p:attrNameLst>
                                      </p:cBhvr>
                                      <p:to>
                                        <p:strVal val="visible"/>
                                      </p:to>
                                    </p:set>
                                    <p:animEffect transition="in" filter="wipe(down)">
                                      <p:cBhvr>
                                        <p:cTn id="7" dur="500"/>
                                        <p:tgtEl>
                                          <p:spTgt spid="209718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48758"/>
                                        </p:tgtEl>
                                        <p:attrNameLst>
                                          <p:attrName>style.visibility</p:attrName>
                                        </p:attrNameLst>
                                      </p:cBhvr>
                                      <p:to>
                                        <p:strVal val="visible"/>
                                      </p:to>
                                    </p:set>
                                    <p:animEffect transition="in" filter="wipe(down)">
                                      <p:cBhvr>
                                        <p:cTn id="10" dur="500"/>
                                        <p:tgtEl>
                                          <p:spTgt spid="1048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8" grpId="0"/>
      <p:bldP spid="1048758"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p:sp>
        <p:nvSpPr>
          <p:cNvPr id="1048761"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高级检索</a:t>
            </a:r>
            <a:endParaRPr lang="en-US" altLang="zh-CN" sz="2400" b="1" dirty="0">
              <a:latin typeface="微软雅黑" panose="020B0503020204020204" charset="-122"/>
              <a:ea typeface="微软雅黑" panose="020B0503020204020204" charset="-122"/>
              <a:sym typeface="+mn-ea"/>
            </a:endParaRPr>
          </a:p>
        </p:txBody>
      </p:sp>
      <p:pic>
        <p:nvPicPr>
          <p:cNvPr id="2097187" name="图片 7"/>
          <p:cNvPicPr>
            <a:picLocks noChangeAspect="1"/>
          </p:cNvPicPr>
          <p:nvPr/>
        </p:nvPicPr>
        <p:blipFill>
          <a:blip r:embed="rId1"/>
          <a:stretch>
            <a:fillRect/>
          </a:stretch>
        </p:blipFill>
        <p:spPr>
          <a:xfrm>
            <a:off x="481330" y="1211580"/>
            <a:ext cx="11247755" cy="4733290"/>
          </a:xfrm>
          <a:prstGeom prst="rect">
            <a:avLst/>
          </a:prstGeom>
        </p:spPr>
      </p:pic>
      <p:sp>
        <p:nvSpPr>
          <p:cNvPr id="1048762" name="圆角矩形 12"/>
          <p:cNvSpPr/>
          <p:nvPr/>
        </p:nvSpPr>
        <p:spPr>
          <a:xfrm>
            <a:off x="1078865" y="3462020"/>
            <a:ext cx="6676390" cy="943610"/>
          </a:xfrm>
          <a:prstGeom prst="roundRect">
            <a:avLst/>
          </a:prstGeom>
          <a:noFill/>
          <a:ln w="28575">
            <a:solidFill>
              <a:schemeClr val="accent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763" name="上箭头 15"/>
          <p:cNvSpPr/>
          <p:nvPr/>
        </p:nvSpPr>
        <p:spPr>
          <a:xfrm>
            <a:off x="3286760" y="4928870"/>
            <a:ext cx="389890" cy="490220"/>
          </a:xfrm>
          <a:prstGeom prst="upArrow">
            <a:avLst/>
          </a:prstGeom>
          <a:solidFill>
            <a:schemeClr val="accent2">
              <a:lumMod val="60000"/>
              <a:lumOff val="40000"/>
            </a:schemeClr>
          </a:solidFill>
          <a:ln>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pic>
        <p:nvPicPr>
          <p:cNvPr id="2097188" name="图片 11"/>
          <p:cNvPicPr>
            <a:picLocks noChangeAspect="1"/>
          </p:cNvPicPr>
          <p:nvPr/>
        </p:nvPicPr>
        <p:blipFill>
          <a:blip r:embed="rId2"/>
          <a:stretch>
            <a:fillRect/>
          </a:stretch>
        </p:blipFill>
        <p:spPr>
          <a:xfrm>
            <a:off x="982345" y="3312160"/>
            <a:ext cx="7301230" cy="119062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762"/>
                                        </p:tgtEl>
                                        <p:attrNameLst>
                                          <p:attrName>style.visibility</p:attrName>
                                        </p:attrNameLst>
                                      </p:cBhvr>
                                      <p:to>
                                        <p:strVal val="visible"/>
                                      </p:to>
                                    </p:set>
                                    <p:animEffect transition="in" filter="wipe(down)">
                                      <p:cBhvr>
                                        <p:cTn id="7" dur="500"/>
                                        <p:tgtEl>
                                          <p:spTgt spid="10487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97188"/>
                                        </p:tgtEl>
                                        <p:attrNameLst>
                                          <p:attrName>style.visibility</p:attrName>
                                        </p:attrNameLst>
                                      </p:cBhvr>
                                      <p:to>
                                        <p:strVal val="visible"/>
                                      </p:to>
                                    </p:set>
                                    <p:animEffect transition="in" filter="wipe(down)">
                                      <p:cBhvr>
                                        <p:cTn id="12" dur="500"/>
                                        <p:tgtEl>
                                          <p:spTgt spid="209718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48763"/>
                                        </p:tgtEl>
                                        <p:attrNameLst>
                                          <p:attrName>style.visibility</p:attrName>
                                        </p:attrNameLst>
                                      </p:cBhvr>
                                      <p:to>
                                        <p:strVal val="visible"/>
                                      </p:to>
                                    </p:set>
                                    <p:animEffect transition="in" filter="wipe(down)">
                                      <p:cBhvr>
                                        <p:cTn id="15" dur="500"/>
                                        <p:tgtEl>
                                          <p:spTgt spid="1048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2" grpId="0" bldLvl="0" animBg="1"/>
      <p:bldP spid="1048762" grpId="1" animBg="1"/>
      <p:bldP spid="1048763" grpId="0" bldLvl="0" animBg="1"/>
      <p:bldP spid="104876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56" name=""/>
        <p:cNvGrpSpPr/>
        <p:nvPr/>
      </p:nvGrpSpPr>
      <p:grpSpPr/>
      <p:sp>
        <p:nvSpPr>
          <p:cNvPr id="1048766"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高级检索</a:t>
            </a:r>
            <a:endParaRPr lang="en-US" altLang="zh-CN" sz="2400" b="1" dirty="0">
              <a:latin typeface="微软雅黑" panose="020B0503020204020204" charset="-122"/>
              <a:ea typeface="微软雅黑" panose="020B0503020204020204" charset="-122"/>
              <a:sym typeface="+mn-ea"/>
            </a:endParaRPr>
          </a:p>
        </p:txBody>
      </p:sp>
      <p:grpSp>
        <p:nvGrpSpPr>
          <p:cNvPr id="157" name="组合 27"/>
          <p:cNvGrpSpPr/>
          <p:nvPr/>
        </p:nvGrpSpPr>
        <p:grpSpPr>
          <a:xfrm>
            <a:off x="742628" y="892469"/>
            <a:ext cx="422598" cy="616026"/>
            <a:chOff x="2528974" y="2863357"/>
            <a:chExt cx="246811" cy="359779"/>
          </a:xfrm>
          <a:solidFill>
            <a:schemeClr val="accent2">
              <a:lumMod val="75000"/>
            </a:schemeClr>
          </a:solidFill>
        </p:grpSpPr>
        <p:sp>
          <p:nvSpPr>
            <p:cNvPr id="1048767"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p>
              <a:pPr marL="0" marR="0" lvl="0" indent="0" algn="ctr" defTabSz="304800" rtl="0" eaLnBrk="1" fontAlgn="base" latinLnBrk="0" hangingPunct="0">
                <a:lnSpc>
                  <a:spcPct val="100000"/>
                </a:lnSpc>
                <a:spcBef>
                  <a:spcPct val="0"/>
                </a:spcBef>
                <a:spcAft>
                  <a:spcPct val="0"/>
                </a:spcAft>
                <a:buClrTx/>
                <a:buSzTx/>
                <a:buFontTx/>
                <a:buNone/>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思源黑体 CN Bold" panose="020B0800000000000000" charset="-122"/>
                <a:ea typeface="思源黑体 CN Bold" panose="020B0800000000000000" charset="-122"/>
                <a:cs typeface="+mn-cs"/>
                <a:sym typeface="Gill Sans" panose="020B0502020104020203" charset="0"/>
              </a:endParaRPr>
            </a:p>
          </p:txBody>
        </p:sp>
        <p:sp>
          <p:nvSpPr>
            <p:cNvPr id="1048768"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p>
              <a:pPr marL="0" marR="0" lvl="0" indent="0" algn="ctr" defTabSz="304800" rtl="0" eaLnBrk="1" fontAlgn="base" latinLnBrk="0" hangingPunct="0">
                <a:lnSpc>
                  <a:spcPct val="100000"/>
                </a:lnSpc>
                <a:spcBef>
                  <a:spcPct val="0"/>
                </a:spcBef>
                <a:spcAft>
                  <a:spcPct val="0"/>
                </a:spcAft>
                <a:buClrTx/>
                <a:buSzTx/>
                <a:buFontTx/>
                <a:buNone/>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思源黑体 CN Bold" panose="020B0800000000000000" charset="-122"/>
                <a:ea typeface="思源黑体 CN Bold" panose="020B0800000000000000" charset="-122"/>
                <a:cs typeface="+mn-cs"/>
                <a:sym typeface="Gill Sans" panose="020B0502020104020203" charset="0"/>
              </a:endParaRPr>
            </a:p>
          </p:txBody>
        </p:sp>
      </p:grpSp>
      <p:sp>
        <p:nvSpPr>
          <p:cNvPr id="1048769" name="文本框 1"/>
          <p:cNvSpPr txBox="1"/>
          <p:nvPr/>
        </p:nvSpPr>
        <p:spPr>
          <a:xfrm>
            <a:off x="1205865" y="1035050"/>
            <a:ext cx="4064000" cy="398780"/>
          </a:xfrm>
          <a:prstGeom prst="rect">
            <a:avLst/>
          </a:prstGeom>
          <a:noFill/>
        </p:spPr>
        <p:txBody>
          <a:bodyPr wrap="square" rtlCol="0">
            <a:spAutoFit/>
          </a:bodyPr>
          <a:p>
            <a:r>
              <a:rPr lang="zh-CN" altLang="en-US" sz="2000" b="1">
                <a:solidFill>
                  <a:schemeClr val="accent2">
                    <a:lumMod val="75000"/>
                  </a:schemeClr>
                </a:solidFill>
                <a:latin typeface="思源黑体 CN Bold" panose="020B0800000000000000" charset="-122"/>
                <a:ea typeface="思源黑体 CN Bold" panose="020B0800000000000000" charset="-122"/>
              </a:rPr>
              <a:t>网络首发与增强出版</a:t>
            </a:r>
            <a:endParaRPr lang="zh-CN" altLang="en-US" sz="2000" b="1">
              <a:solidFill>
                <a:schemeClr val="accent2">
                  <a:lumMod val="75000"/>
                </a:schemeClr>
              </a:solidFill>
              <a:latin typeface="思源黑体 CN Bold" panose="020B0800000000000000" charset="-122"/>
              <a:ea typeface="思源黑体 CN Bold" panose="020B0800000000000000" charset="-122"/>
            </a:endParaRPr>
          </a:p>
        </p:txBody>
      </p:sp>
      <p:grpSp>
        <p:nvGrpSpPr>
          <p:cNvPr id="158" name="组合 14"/>
          <p:cNvGrpSpPr/>
          <p:nvPr>
            <p:custDataLst>
              <p:tags r:id="rId1"/>
            </p:custDataLst>
          </p:nvPr>
        </p:nvGrpSpPr>
        <p:grpSpPr>
          <a:xfrm>
            <a:off x="742315" y="4404360"/>
            <a:ext cx="5369560" cy="2091690"/>
            <a:chOff x="1169" y="7299"/>
            <a:chExt cx="8456" cy="3294"/>
          </a:xfrm>
        </p:grpSpPr>
        <p:sp>
          <p:nvSpPr>
            <p:cNvPr id="1048770" name="矩形 9"/>
            <p:cNvSpPr/>
            <p:nvPr>
              <p:custDataLst>
                <p:tags r:id="rId2"/>
              </p:custDataLst>
            </p:nvPr>
          </p:nvSpPr>
          <p:spPr>
            <a:xfrm>
              <a:off x="1169" y="7299"/>
              <a:ext cx="8456" cy="3294"/>
            </a:xfrm>
            <a:prstGeom prst="rect">
              <a:avLst/>
            </a:prstGeom>
            <a:solidFill>
              <a:srgbClr val="557DA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latin typeface="思源黑体 CN Bold" panose="020B0800000000000000" charset="-122"/>
                <a:ea typeface="思源黑体 CN Bold" panose="020B0800000000000000" charset="-122"/>
              </a:endParaRPr>
            </a:p>
          </p:txBody>
        </p:sp>
        <p:sp>
          <p:nvSpPr>
            <p:cNvPr id="1048771" name="文本框 22"/>
            <p:cNvSpPr txBox="1"/>
            <p:nvPr>
              <p:custDataLst>
                <p:tags r:id="rId3"/>
              </p:custDataLst>
            </p:nvPr>
          </p:nvSpPr>
          <p:spPr>
            <a:xfrm flipH="1">
              <a:off x="1504" y="8220"/>
              <a:ext cx="7878" cy="2002"/>
            </a:xfrm>
            <a:prstGeom prst="rect">
              <a:avLst/>
            </a:prstGeom>
            <a:noFill/>
            <a:ln w="9525">
              <a:noFill/>
              <a:miter/>
            </a:ln>
            <a:effectLst>
              <a:outerShdw sx="999" sy="999" algn="ctr" rotWithShape="0">
                <a:srgbClr val="000000"/>
              </a:outerShdw>
            </a:effectLst>
          </p:spPr>
          <p:txBody>
            <a:bodyPr wrap="square" anchor="t">
              <a:spAutoFit/>
            </a:bodyPr>
            <a:p>
              <a:pPr algn="just">
                <a:lnSpc>
                  <a:spcPct val="120000"/>
                </a:lnSpc>
              </a:pPr>
              <a:r>
                <a:rPr lang="zh-CN" altLang="en-US" sz="1600">
                  <a:solidFill>
                    <a:schemeClr val="bg1"/>
                  </a:solidFill>
                  <a:latin typeface="思源黑体 CN Bold" panose="020B0800000000000000" charset="-122"/>
                  <a:ea typeface="思源黑体 CN Bold" panose="020B0800000000000000" charset="-122"/>
                  <a:sym typeface="+mn-ea"/>
                </a:rPr>
                <a:t>为了</a:t>
              </a:r>
              <a:r>
                <a:rPr lang="zh-CN" altLang="en-US" sz="1600" b="1">
                  <a:solidFill>
                    <a:schemeClr val="accent4">
                      <a:lumMod val="40000"/>
                      <a:lumOff val="60000"/>
                    </a:schemeClr>
                  </a:solidFill>
                  <a:latin typeface="思源黑体 CN Bold" panose="020B0800000000000000" charset="-122"/>
                  <a:ea typeface="思源黑体 CN Bold" panose="020B0800000000000000" charset="-122"/>
                  <a:sym typeface="+mn-ea"/>
                </a:rPr>
                <a:t>确保学术成果的首发权与快速传播</a:t>
              </a:r>
              <a:r>
                <a:rPr lang="zh-CN" altLang="en-US" sz="1600">
                  <a:solidFill>
                    <a:schemeClr val="bg1"/>
                  </a:solidFill>
                  <a:latin typeface="思源黑体 CN Bold" panose="020B0800000000000000" charset="-122"/>
                  <a:ea typeface="思源黑体 CN Bold" panose="020B0800000000000000" charset="-122"/>
                  <a:sym typeface="+mn-ea"/>
                </a:rPr>
                <a:t>，中国知网联合期刊出版单位，在纸质刊物出版前，</a:t>
              </a:r>
              <a:r>
                <a:rPr lang="zh-CN" altLang="en-US" sz="1600" b="1">
                  <a:solidFill>
                    <a:schemeClr val="accent4">
                      <a:lumMod val="40000"/>
                      <a:lumOff val="60000"/>
                    </a:schemeClr>
                  </a:solidFill>
                  <a:latin typeface="思源黑体 CN Bold" panose="020B0800000000000000" charset="-122"/>
                  <a:ea typeface="思源黑体 CN Bold" panose="020B0800000000000000" charset="-122"/>
                  <a:sym typeface="+mn-ea"/>
                </a:rPr>
                <a:t>经编辑部录用和审定</a:t>
              </a:r>
              <a:r>
                <a:rPr lang="zh-CN" altLang="en-US" sz="1600">
                  <a:solidFill>
                    <a:schemeClr val="bg1"/>
                  </a:solidFill>
                  <a:latin typeface="思源黑体 CN Bold" panose="020B0800000000000000" charset="-122"/>
                  <a:ea typeface="思源黑体 CN Bold" panose="020B0800000000000000" charset="-122"/>
                  <a:sym typeface="+mn-ea"/>
                </a:rPr>
                <a:t>，即可在《中国学术期刊（网络版）》出版平台上出版</a:t>
              </a:r>
              <a:r>
                <a:rPr lang="zh-CN" altLang="en-US" sz="1600" b="1">
                  <a:solidFill>
                    <a:schemeClr val="accent4">
                      <a:lumMod val="40000"/>
                      <a:lumOff val="60000"/>
                    </a:schemeClr>
                  </a:solidFill>
                  <a:latin typeface="思源黑体 CN Bold" panose="020B0800000000000000" charset="-122"/>
                  <a:ea typeface="思源黑体 CN Bold" panose="020B0800000000000000" charset="-122"/>
                  <a:sym typeface="+mn-ea"/>
                </a:rPr>
                <a:t>学术论文的网络版</a:t>
              </a:r>
              <a:endParaRPr lang="zh-CN" altLang="en-US" sz="1600" b="1" dirty="0">
                <a:solidFill>
                  <a:schemeClr val="accent4">
                    <a:lumMod val="40000"/>
                    <a:lumOff val="60000"/>
                  </a:schemeClr>
                </a:solidFill>
                <a:latin typeface="思源黑体 CN Bold" panose="020B0800000000000000" charset="-122"/>
                <a:ea typeface="思源黑体 CN Bold" panose="020B0800000000000000" charset="-122"/>
                <a:sym typeface="+mn-ea"/>
              </a:endParaRPr>
            </a:p>
          </p:txBody>
        </p:sp>
        <p:sp>
          <p:nvSpPr>
            <p:cNvPr id="1048772" name="文本框 22"/>
            <p:cNvSpPr txBox="1"/>
            <p:nvPr>
              <p:custDataLst>
                <p:tags r:id="rId4"/>
              </p:custDataLst>
            </p:nvPr>
          </p:nvSpPr>
          <p:spPr>
            <a:xfrm flipH="1">
              <a:off x="1504" y="7483"/>
              <a:ext cx="3458" cy="725"/>
            </a:xfrm>
            <a:prstGeom prst="rect">
              <a:avLst/>
            </a:prstGeom>
            <a:noFill/>
            <a:ln w="9525">
              <a:noFill/>
              <a:miter/>
            </a:ln>
            <a:effectLst>
              <a:outerShdw sx="999" sy="999" algn="ctr" rotWithShape="0">
                <a:srgbClr val="000000"/>
              </a:outerShdw>
            </a:effectLst>
          </p:spPr>
          <p:txBody>
            <a:bodyPr wrap="square" anchor="t">
              <a:spAutoFit/>
            </a:bodyPr>
            <a:p>
              <a:pPr algn="just"/>
              <a:r>
                <a:rPr lang="zh-CN" altLang="en-US" sz="2400" b="1" dirty="0">
                  <a:solidFill>
                    <a:schemeClr val="bg1"/>
                  </a:solidFill>
                  <a:latin typeface="思源黑体 CN Bold" panose="020B0800000000000000" charset="-122"/>
                  <a:ea typeface="思源黑体 CN Bold" panose="020B0800000000000000" charset="-122"/>
                  <a:sym typeface="宋体" panose="02010600030101010101" pitchFamily="2" charset="-122"/>
                </a:rPr>
                <a:t>网络首发</a:t>
              </a:r>
              <a:endParaRPr lang="zh-CN" altLang="en-US" sz="2400" b="1" dirty="0">
                <a:solidFill>
                  <a:schemeClr val="bg1"/>
                </a:solidFill>
                <a:latin typeface="思源黑体 CN Bold" panose="020B0800000000000000" charset="-122"/>
                <a:ea typeface="思源黑体 CN Bold" panose="020B0800000000000000" charset="-122"/>
                <a:sym typeface="宋体" panose="02010600030101010101" pitchFamily="2" charset="-122"/>
              </a:endParaRPr>
            </a:p>
          </p:txBody>
        </p:sp>
      </p:grpSp>
      <p:pic>
        <p:nvPicPr>
          <p:cNvPr id="2097189" name="图片 13"/>
          <p:cNvPicPr>
            <a:picLocks noChangeAspect="1"/>
          </p:cNvPicPr>
          <p:nvPr>
            <p:custDataLst>
              <p:tags r:id="rId5"/>
            </p:custDataLst>
          </p:nvPr>
        </p:nvPicPr>
        <p:blipFill>
          <a:blip r:embed="rId6"/>
          <a:srcRect b="22853"/>
          <a:stretch>
            <a:fillRect/>
          </a:stretch>
        </p:blipFill>
        <p:spPr>
          <a:xfrm>
            <a:off x="742315" y="1741805"/>
            <a:ext cx="5368925" cy="2658110"/>
          </a:xfrm>
          <a:prstGeom prst="rect">
            <a:avLst/>
          </a:prstGeom>
        </p:spPr>
      </p:pic>
      <p:grpSp>
        <p:nvGrpSpPr>
          <p:cNvPr id="159" name="组合 2"/>
          <p:cNvGrpSpPr/>
          <p:nvPr>
            <p:custDataLst>
              <p:tags r:id="rId7"/>
            </p:custDataLst>
          </p:nvPr>
        </p:nvGrpSpPr>
        <p:grpSpPr>
          <a:xfrm>
            <a:off x="6111875" y="1741805"/>
            <a:ext cx="5369560" cy="2393950"/>
            <a:chOff x="1169" y="7299"/>
            <a:chExt cx="8456" cy="3770"/>
          </a:xfrm>
        </p:grpSpPr>
        <p:sp>
          <p:nvSpPr>
            <p:cNvPr id="1048773" name="矩形 18"/>
            <p:cNvSpPr/>
            <p:nvPr>
              <p:custDataLst>
                <p:tags r:id="rId8"/>
              </p:custDataLst>
            </p:nvPr>
          </p:nvSpPr>
          <p:spPr>
            <a:xfrm>
              <a:off x="1169" y="7299"/>
              <a:ext cx="8456" cy="3770"/>
            </a:xfrm>
            <a:prstGeom prst="rect">
              <a:avLst/>
            </a:prstGeom>
            <a:solidFill>
              <a:srgbClr val="557DA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latin typeface="思源黑体 CN Bold" panose="020B0800000000000000" charset="-122"/>
                <a:ea typeface="思源黑体 CN Bold" panose="020B0800000000000000" charset="-122"/>
              </a:endParaRPr>
            </a:p>
          </p:txBody>
        </p:sp>
        <p:sp>
          <p:nvSpPr>
            <p:cNvPr id="1048774" name="文本框 22"/>
            <p:cNvSpPr txBox="1"/>
            <p:nvPr>
              <p:custDataLst>
                <p:tags r:id="rId9"/>
              </p:custDataLst>
            </p:nvPr>
          </p:nvSpPr>
          <p:spPr>
            <a:xfrm flipH="1">
              <a:off x="1504" y="8220"/>
              <a:ext cx="7878" cy="2663"/>
            </a:xfrm>
            <a:prstGeom prst="rect">
              <a:avLst/>
            </a:prstGeom>
            <a:noFill/>
            <a:ln w="9525">
              <a:noFill/>
              <a:miter/>
            </a:ln>
            <a:effectLst>
              <a:outerShdw sx="999" sy="999" algn="ctr" rotWithShape="0">
                <a:srgbClr val="000000"/>
              </a:outerShdw>
            </a:effectLst>
          </p:spPr>
          <p:txBody>
            <a:bodyPr wrap="square" anchor="t">
              <a:spAutoFit/>
            </a:bodyPr>
            <a:p>
              <a:pPr>
                <a:lnSpc>
                  <a:spcPct val="130000"/>
                </a:lnSpc>
              </a:pPr>
              <a:r>
                <a:rPr lang="zh-CN" altLang="en-US" sz="1600">
                  <a:solidFill>
                    <a:schemeClr val="bg1"/>
                  </a:solidFill>
                  <a:latin typeface="思源黑体 CN Bold" panose="020B0800000000000000" charset="-122"/>
                  <a:ea typeface="思源黑体 CN Bold" panose="020B0800000000000000" charset="-122"/>
                  <a:sym typeface="+mn-ea"/>
                </a:rPr>
                <a:t>通过</a:t>
              </a:r>
              <a:r>
                <a:rPr lang="zh-CN" altLang="en-US" sz="1600" b="1">
                  <a:solidFill>
                    <a:schemeClr val="accent4">
                      <a:lumMod val="40000"/>
                      <a:lumOff val="60000"/>
                    </a:schemeClr>
                  </a:solidFill>
                  <a:latin typeface="思源黑体 CN Bold" panose="020B0800000000000000" charset="-122"/>
                  <a:ea typeface="思源黑体 CN Bold" panose="020B0800000000000000" charset="-122"/>
                  <a:sym typeface="+mn-ea"/>
                </a:rPr>
                <a:t>数字化技术</a:t>
              </a:r>
              <a:r>
                <a:rPr lang="zh-CN" altLang="en-US" sz="1600">
                  <a:solidFill>
                    <a:schemeClr val="bg1"/>
                  </a:solidFill>
                  <a:latin typeface="思源黑体 CN Bold" panose="020B0800000000000000" charset="-122"/>
                  <a:ea typeface="思源黑体 CN Bold" panose="020B0800000000000000" charset="-122"/>
                  <a:sym typeface="+mn-ea"/>
                </a:rPr>
                <a:t>，在传统出版物上</a:t>
              </a:r>
              <a:r>
                <a:rPr lang="zh-CN" altLang="en-US" sz="1600" b="1">
                  <a:solidFill>
                    <a:schemeClr val="accent4">
                      <a:lumMod val="40000"/>
                      <a:lumOff val="60000"/>
                    </a:schemeClr>
                  </a:solidFill>
                  <a:latin typeface="思源黑体 CN Bold" panose="020B0800000000000000" charset="-122"/>
                  <a:ea typeface="思源黑体 CN Bold" panose="020B0800000000000000" charset="-122"/>
                  <a:sym typeface="+mn-ea"/>
                </a:rPr>
                <a:t>添加超链接</a:t>
              </a:r>
              <a:r>
                <a:rPr lang="zh-CN" altLang="en-US" sz="1600">
                  <a:solidFill>
                    <a:schemeClr val="bg1"/>
                  </a:solidFill>
                  <a:latin typeface="思源黑体 CN Bold" panose="020B0800000000000000" charset="-122"/>
                  <a:ea typeface="思源黑体 CN Bold" panose="020B0800000000000000" charset="-122"/>
                  <a:sym typeface="+mn-ea"/>
                </a:rPr>
                <a:t>等技术手段，以实现期刊相关信息和数据的融合，是全部学术成果的出版。简单来说，涵盖了</a:t>
              </a:r>
              <a:r>
                <a:rPr lang="zh-CN" altLang="en-US" sz="1600" b="1">
                  <a:solidFill>
                    <a:schemeClr val="accent4">
                      <a:lumMod val="40000"/>
                      <a:lumOff val="60000"/>
                    </a:schemeClr>
                  </a:solidFill>
                  <a:latin typeface="思源黑体 CN Bold" panose="020B0800000000000000" charset="-122"/>
                  <a:ea typeface="思源黑体 CN Bold" panose="020B0800000000000000" charset="-122"/>
                  <a:sym typeface="+mn-ea"/>
                </a:rPr>
                <a:t>程序、附录、数据、视频</a:t>
              </a:r>
              <a:r>
                <a:rPr lang="zh-CN" altLang="en-US" sz="1600">
                  <a:solidFill>
                    <a:schemeClr val="bg1"/>
                  </a:solidFill>
                  <a:latin typeface="思源黑体 CN Bold" panose="020B0800000000000000" charset="-122"/>
                  <a:ea typeface="思源黑体 CN Bold" panose="020B0800000000000000" charset="-122"/>
                  <a:sym typeface="+mn-ea"/>
                </a:rPr>
                <a:t>等文献相关</a:t>
              </a:r>
              <a:r>
                <a:rPr lang="zh-CN" altLang="en-US" sz="1600" b="1">
                  <a:solidFill>
                    <a:schemeClr val="accent4">
                      <a:lumMod val="40000"/>
                      <a:lumOff val="60000"/>
                    </a:schemeClr>
                  </a:solidFill>
                  <a:latin typeface="思源黑体 CN Bold" panose="020B0800000000000000" charset="-122"/>
                  <a:ea typeface="思源黑体 CN Bold" panose="020B0800000000000000" charset="-122"/>
                  <a:sym typeface="+mn-ea"/>
                </a:rPr>
                <a:t>附加材料</a:t>
              </a:r>
              <a:r>
                <a:rPr lang="zh-CN" altLang="en-US" sz="1600">
                  <a:solidFill>
                    <a:schemeClr val="bg1"/>
                  </a:solidFill>
                  <a:latin typeface="思源黑体 CN Bold" panose="020B0800000000000000" charset="-122"/>
                  <a:ea typeface="思源黑体 CN Bold" panose="020B0800000000000000" charset="-122"/>
                  <a:sym typeface="+mn-ea"/>
                </a:rPr>
                <a:t>，便于读者对该文章及研究过程有一个更详实深入的了解</a:t>
              </a:r>
              <a:endParaRPr lang="zh-CN" altLang="en-US" sz="1600" b="1" dirty="0">
                <a:solidFill>
                  <a:schemeClr val="bg1"/>
                </a:solidFill>
                <a:latin typeface="思源黑体 CN Bold" panose="020B0800000000000000" charset="-122"/>
                <a:ea typeface="思源黑体 CN Bold" panose="020B0800000000000000" charset="-122"/>
                <a:sym typeface="+mn-ea"/>
              </a:endParaRPr>
            </a:p>
          </p:txBody>
        </p:sp>
        <p:sp>
          <p:nvSpPr>
            <p:cNvPr id="1048775" name="文本框 22"/>
            <p:cNvSpPr txBox="1"/>
            <p:nvPr>
              <p:custDataLst>
                <p:tags r:id="rId10"/>
              </p:custDataLst>
            </p:nvPr>
          </p:nvSpPr>
          <p:spPr>
            <a:xfrm flipH="1">
              <a:off x="1504" y="7483"/>
              <a:ext cx="3458" cy="725"/>
            </a:xfrm>
            <a:prstGeom prst="rect">
              <a:avLst/>
            </a:prstGeom>
            <a:noFill/>
            <a:ln w="9525">
              <a:noFill/>
              <a:miter/>
            </a:ln>
            <a:effectLst>
              <a:outerShdw sx="999" sy="999" algn="ctr" rotWithShape="0">
                <a:srgbClr val="000000"/>
              </a:outerShdw>
            </a:effectLst>
          </p:spPr>
          <p:txBody>
            <a:bodyPr wrap="square" anchor="t">
              <a:spAutoFit/>
            </a:bodyPr>
            <a:p>
              <a:pPr algn="just"/>
              <a:r>
                <a:rPr lang="zh-CN" altLang="en-US" sz="2400" b="1" dirty="0">
                  <a:solidFill>
                    <a:schemeClr val="bg1"/>
                  </a:solidFill>
                  <a:latin typeface="思源黑体 CN Bold" panose="020B0800000000000000" charset="-122"/>
                  <a:ea typeface="思源黑体 CN Bold" panose="020B0800000000000000" charset="-122"/>
                  <a:sym typeface="宋体" panose="02010600030101010101" pitchFamily="2" charset="-122"/>
                </a:rPr>
                <a:t>增强出版</a:t>
              </a:r>
              <a:endParaRPr lang="zh-CN" altLang="en-US" sz="2400" b="1" dirty="0">
                <a:solidFill>
                  <a:schemeClr val="bg1"/>
                </a:solidFill>
                <a:latin typeface="思源黑体 CN Bold" panose="020B0800000000000000" charset="-122"/>
                <a:ea typeface="思源黑体 CN Bold" panose="020B0800000000000000" charset="-122"/>
                <a:sym typeface="宋体" panose="02010600030101010101" pitchFamily="2" charset="-122"/>
              </a:endParaRPr>
            </a:p>
          </p:txBody>
        </p:sp>
      </p:grpSp>
      <p:pic>
        <p:nvPicPr>
          <p:cNvPr id="2097190" name="图片 21"/>
          <p:cNvPicPr>
            <a:picLocks noChangeAspect="1"/>
          </p:cNvPicPr>
          <p:nvPr/>
        </p:nvPicPr>
        <p:blipFill>
          <a:blip r:embed="rId11"/>
          <a:stretch>
            <a:fillRect/>
          </a:stretch>
        </p:blipFill>
        <p:spPr>
          <a:xfrm>
            <a:off x="6111240" y="4135755"/>
            <a:ext cx="5355590" cy="2359025"/>
          </a:xfrm>
          <a:prstGeom prst="rect">
            <a:avLst/>
          </a:prstGeom>
        </p:spPr>
      </p:pic>
    </p:spTree>
    <p:custDataLst>
      <p:tags r:id="rId1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97189"/>
                                        </p:tgtEl>
                                        <p:attrNameLst>
                                          <p:attrName>style.visibility</p:attrName>
                                        </p:attrNameLst>
                                      </p:cBhvr>
                                      <p:to>
                                        <p:strVal val="visible"/>
                                      </p:to>
                                    </p:set>
                                    <p:animEffect transition="in" filter="wipe(down)">
                                      <p:cBhvr>
                                        <p:cTn id="7" dur="500"/>
                                        <p:tgtEl>
                                          <p:spTgt spid="2097189"/>
                                        </p:tgtEl>
                                      </p:cBhvr>
                                    </p:animEffect>
                                  </p:childTnLst>
                                </p:cTn>
                              </p:par>
                              <p:par>
                                <p:cTn id="8" presetID="22" presetClass="entr" presetSubtype="4" fill="hold" nodeType="withEffect">
                                  <p:stCondLst>
                                    <p:cond delay="0"/>
                                  </p:stCondLst>
                                  <p:childTnLst>
                                    <p:set>
                                      <p:cBhvr>
                                        <p:cTn id="9" dur="1" fill="hold">
                                          <p:stCondLst>
                                            <p:cond delay="0"/>
                                          </p:stCondLst>
                                        </p:cTn>
                                        <p:tgtEl>
                                          <p:spTgt spid="158"/>
                                        </p:tgtEl>
                                        <p:attrNameLst>
                                          <p:attrName>style.visibility</p:attrName>
                                        </p:attrNameLst>
                                      </p:cBhvr>
                                      <p:to>
                                        <p:strVal val="visible"/>
                                      </p:to>
                                    </p:set>
                                    <p:animEffect transition="in" filter="wipe(down)">
                                      <p:cBhvr>
                                        <p:cTn id="10" dur="500"/>
                                        <p:tgtEl>
                                          <p:spTgt spid="15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59"/>
                                        </p:tgtEl>
                                        <p:attrNameLst>
                                          <p:attrName>style.visibility</p:attrName>
                                        </p:attrNameLst>
                                      </p:cBhvr>
                                      <p:to>
                                        <p:strVal val="visible"/>
                                      </p:to>
                                    </p:set>
                                    <p:animEffect transition="in" filter="wipe(down)">
                                      <p:cBhvr>
                                        <p:cTn id="15" dur="500"/>
                                        <p:tgtEl>
                                          <p:spTgt spid="159"/>
                                        </p:tgtEl>
                                      </p:cBhvr>
                                    </p:animEffect>
                                  </p:childTnLst>
                                </p:cTn>
                              </p:par>
                              <p:par>
                                <p:cTn id="16" presetID="22" presetClass="entr" presetSubtype="4" fill="hold" nodeType="withEffect">
                                  <p:stCondLst>
                                    <p:cond delay="0"/>
                                  </p:stCondLst>
                                  <p:childTnLst>
                                    <p:set>
                                      <p:cBhvr>
                                        <p:cTn id="17" dur="1" fill="hold">
                                          <p:stCondLst>
                                            <p:cond delay="0"/>
                                          </p:stCondLst>
                                        </p:cTn>
                                        <p:tgtEl>
                                          <p:spTgt spid="2097190"/>
                                        </p:tgtEl>
                                        <p:attrNameLst>
                                          <p:attrName>style.visibility</p:attrName>
                                        </p:attrNameLst>
                                      </p:cBhvr>
                                      <p:to>
                                        <p:strVal val="visible"/>
                                      </p:to>
                                    </p:set>
                                    <p:animEffect transition="in" filter="wipe(down)">
                                      <p:cBhvr>
                                        <p:cTn id="18" dur="500"/>
                                        <p:tgtEl>
                                          <p:spTgt spid="2097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72" name=""/>
        <p:cNvGrpSpPr/>
        <p:nvPr/>
      </p:nvGrpSpPr>
      <p:grpSpPr/>
      <p:sp>
        <p:nvSpPr>
          <p:cNvPr id="1048798"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作者发文</a:t>
            </a:r>
            <a:r>
              <a:rPr lang="en-US" altLang="zh-CN" sz="2400" b="1" dirty="0">
                <a:latin typeface="微软雅黑" panose="020B0503020204020204" charset="-122"/>
                <a:ea typeface="微软雅黑" panose="020B0503020204020204" charset="-122"/>
                <a:sym typeface="+mn-ea"/>
              </a:rPr>
              <a:t>检索</a:t>
            </a:r>
            <a:endParaRPr lang="en-US" altLang="zh-CN" sz="2400" b="1" dirty="0">
              <a:latin typeface="微软雅黑" panose="020B0503020204020204" charset="-122"/>
              <a:ea typeface="微软雅黑" panose="020B0503020204020204" charset="-122"/>
              <a:sym typeface="+mn-ea"/>
            </a:endParaRPr>
          </a:p>
        </p:txBody>
      </p:sp>
      <p:pic>
        <p:nvPicPr>
          <p:cNvPr id="2097202" name="图片 7"/>
          <p:cNvPicPr>
            <a:picLocks noChangeAspect="1"/>
          </p:cNvPicPr>
          <p:nvPr/>
        </p:nvPicPr>
        <p:blipFill>
          <a:blip r:embed="rId1"/>
          <a:stretch>
            <a:fillRect/>
          </a:stretch>
        </p:blipFill>
        <p:spPr>
          <a:xfrm>
            <a:off x="213995" y="1378585"/>
            <a:ext cx="11763375" cy="4121150"/>
          </a:xfrm>
          <a:prstGeom prst="rect">
            <a:avLst/>
          </a:prstGeom>
        </p:spPr>
      </p:pic>
      <p:sp>
        <p:nvSpPr>
          <p:cNvPr id="1048799" name="文本框 9"/>
          <p:cNvSpPr txBox="1"/>
          <p:nvPr/>
        </p:nvSpPr>
        <p:spPr>
          <a:xfrm>
            <a:off x="981710" y="5889625"/>
            <a:ext cx="8797925" cy="368300"/>
          </a:xfrm>
          <a:prstGeom prst="rect">
            <a:avLst/>
          </a:prstGeom>
          <a:noFill/>
        </p:spPr>
        <p:txBody>
          <a:bodyPr wrap="square" rtlCol="0">
            <a:spAutoFit/>
          </a:bodyPr>
          <a:p>
            <a:r>
              <a:rPr lang="zh-CN" altLang="en-US">
                <a:latin typeface="思源黑体 CN Bold" panose="020B0800000000000000" charset="-122"/>
                <a:ea typeface="思源黑体 CN Bold" panose="020B0800000000000000" charset="-122"/>
              </a:rPr>
              <a:t>通过输入作者姓名及其单位信息，检索某作者发表的文献。</a:t>
            </a:r>
            <a:endParaRPr lang="zh-CN" altLang="en-US">
              <a:latin typeface="思源黑体 CN Bold" panose="020B0800000000000000" charset="-122"/>
              <a:ea typeface="思源黑体 CN Bold" panose="020B0800000000000000" charset="-122"/>
            </a:endParaRPr>
          </a:p>
        </p:txBody>
      </p:sp>
      <p:pic>
        <p:nvPicPr>
          <p:cNvPr id="2097203" name="图片 10"/>
          <p:cNvPicPr>
            <a:picLocks noChangeAspect="1"/>
          </p:cNvPicPr>
          <p:nvPr/>
        </p:nvPicPr>
        <p:blipFill>
          <a:blip r:embed="rId2"/>
          <a:stretch>
            <a:fillRect/>
          </a:stretch>
        </p:blipFill>
        <p:spPr>
          <a:xfrm>
            <a:off x="4004310" y="2860040"/>
            <a:ext cx="7589520" cy="2753995"/>
          </a:xfrm>
          <a:prstGeom prst="roundRect">
            <a:avLst>
              <a:gd name="adj" fmla="val 11182"/>
            </a:avLst>
          </a:prstGeom>
          <a:ln>
            <a:solidFill>
              <a:schemeClr val="accent1">
                <a:lumMod val="40000"/>
                <a:lumOff val="60000"/>
              </a:schemeClr>
            </a:solidFill>
          </a:ln>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799"/>
                                        </p:tgtEl>
                                        <p:attrNameLst>
                                          <p:attrName>style.visibility</p:attrName>
                                        </p:attrNameLst>
                                      </p:cBhvr>
                                      <p:to>
                                        <p:strVal val="visible"/>
                                      </p:to>
                                    </p:set>
                                    <p:animEffect transition="in" filter="wipe(down)">
                                      <p:cBhvr>
                                        <p:cTn id="7" dur="500"/>
                                        <p:tgtEl>
                                          <p:spTgt spid="104879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97203"/>
                                        </p:tgtEl>
                                        <p:attrNameLst>
                                          <p:attrName>style.visibility</p:attrName>
                                        </p:attrNameLst>
                                      </p:cBhvr>
                                      <p:to>
                                        <p:strVal val="visible"/>
                                      </p:to>
                                    </p:set>
                                    <p:animEffect transition="in" filter="wipe(down)">
                                      <p:cBhvr>
                                        <p:cTn id="12" dur="500"/>
                                        <p:tgtEl>
                                          <p:spTgt spid="2097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99" grpId="0"/>
      <p:bldP spid="1048799"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p:sp>
        <p:nvSpPr>
          <p:cNvPr id="1048802"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en-US" altLang="zh-CN"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句子</a:t>
            </a:r>
            <a:r>
              <a:rPr lang="en-US" altLang="zh-CN" sz="2400" b="1" dirty="0">
                <a:latin typeface="微软雅黑" panose="020B0503020204020204" charset="-122"/>
                <a:ea typeface="微软雅黑" panose="020B0503020204020204" charset="-122"/>
                <a:sym typeface="+mn-ea"/>
              </a:rPr>
              <a:t>检索</a:t>
            </a:r>
            <a:endParaRPr lang="en-US" altLang="zh-CN" sz="2400" b="1" dirty="0">
              <a:latin typeface="微软雅黑" panose="020B0503020204020204" charset="-122"/>
              <a:ea typeface="微软雅黑" panose="020B0503020204020204" charset="-122"/>
              <a:sym typeface="+mn-ea"/>
            </a:endParaRPr>
          </a:p>
        </p:txBody>
      </p:sp>
      <p:pic>
        <p:nvPicPr>
          <p:cNvPr id="2097204" name="图片 1"/>
          <p:cNvPicPr>
            <a:picLocks noChangeAspect="1"/>
          </p:cNvPicPr>
          <p:nvPr/>
        </p:nvPicPr>
        <p:blipFill>
          <a:blip r:embed="rId1"/>
          <a:stretch>
            <a:fillRect/>
          </a:stretch>
        </p:blipFill>
        <p:spPr>
          <a:xfrm>
            <a:off x="175895" y="1062990"/>
            <a:ext cx="11834495" cy="4169410"/>
          </a:xfrm>
          <a:prstGeom prst="rect">
            <a:avLst/>
          </a:prstGeom>
        </p:spPr>
      </p:pic>
      <p:sp>
        <p:nvSpPr>
          <p:cNvPr id="1048803" name="文本框 2"/>
          <p:cNvSpPr txBox="1"/>
          <p:nvPr>
            <p:custDataLst>
              <p:tags r:id="rId2"/>
            </p:custDataLst>
          </p:nvPr>
        </p:nvSpPr>
        <p:spPr>
          <a:xfrm>
            <a:off x="765810" y="5687060"/>
            <a:ext cx="7955280" cy="368300"/>
          </a:xfrm>
          <a:prstGeom prst="rect">
            <a:avLst/>
          </a:prstGeom>
          <a:solidFill>
            <a:schemeClr val="bg1"/>
          </a:solidFill>
        </p:spPr>
        <p:txBody>
          <a:bodyPr wrap="none" rtlCol="0" anchor="t">
            <a:spAutoFit/>
          </a:bodyPr>
          <a:p>
            <a:pPr lvl="0" algn="l">
              <a:buClrTx/>
              <a:buSzTx/>
              <a:buFontTx/>
            </a:pPr>
            <a:r>
              <a:rPr lang="zh-CN" altLang="en-US" b="1">
                <a:solidFill>
                  <a:schemeClr val="accent1"/>
                </a:solidFill>
                <a:latin typeface="思源黑体 CN Bold" panose="020B0800000000000000" charset="-122"/>
                <a:ea typeface="思源黑体 CN Bold" panose="020B0800000000000000" charset="-122"/>
                <a:sym typeface="+mn-ea"/>
              </a:rPr>
              <a:t>通过在全文范围内查找同时包含两个检索词的句子，找到有关事实的问题答案</a:t>
            </a:r>
            <a:endParaRPr lang="zh-CN" altLang="en-US" b="1">
              <a:solidFill>
                <a:schemeClr val="accent1"/>
              </a:solidFill>
              <a:latin typeface="思源黑体 CN Bold" panose="020B0800000000000000" charset="-122"/>
              <a:ea typeface="思源黑体 CN Bold" panose="020B0800000000000000" charset="-122"/>
              <a:sym typeface="+mn-ea"/>
            </a:endParaRPr>
          </a:p>
        </p:txBody>
      </p:sp>
      <p:sp>
        <p:nvSpPr>
          <p:cNvPr id="1048804" name="文本框 8"/>
          <p:cNvSpPr txBox="1"/>
          <p:nvPr/>
        </p:nvSpPr>
        <p:spPr>
          <a:xfrm>
            <a:off x="3804920" y="2655570"/>
            <a:ext cx="1693545" cy="368300"/>
          </a:xfrm>
          <a:prstGeom prst="rect">
            <a:avLst/>
          </a:prstGeom>
          <a:noFill/>
        </p:spPr>
        <p:txBody>
          <a:bodyPr wrap="square" rtlCol="0">
            <a:spAutoFit/>
          </a:bodyPr>
          <a:p>
            <a:r>
              <a:rPr lang="zh-CN" altLang="en-US" b="1">
                <a:solidFill>
                  <a:srgbClr val="FF0000"/>
                </a:solidFill>
                <a:latin typeface="思源黑体 CN Bold" panose="020B0800000000000000" charset="-122"/>
                <a:ea typeface="思源黑体 CN Bold" panose="020B0800000000000000" charset="-122"/>
              </a:rPr>
              <a:t>信息素养是</a:t>
            </a:r>
            <a:endParaRPr lang="zh-CN" altLang="en-US" b="1">
              <a:solidFill>
                <a:srgbClr val="FF0000"/>
              </a:solidFill>
              <a:latin typeface="思源黑体 CN Bold" panose="020B0800000000000000" charset="-122"/>
              <a:ea typeface="思源黑体 CN Bold" panose="020B0800000000000000" charset="-122"/>
            </a:endParaRPr>
          </a:p>
        </p:txBody>
      </p:sp>
      <p:sp>
        <p:nvSpPr>
          <p:cNvPr id="1048805" name="文本框 3"/>
          <p:cNvSpPr txBox="1"/>
          <p:nvPr/>
        </p:nvSpPr>
        <p:spPr>
          <a:xfrm>
            <a:off x="6163945" y="2655570"/>
            <a:ext cx="1693545" cy="368300"/>
          </a:xfrm>
          <a:prstGeom prst="rect">
            <a:avLst/>
          </a:prstGeom>
          <a:noFill/>
        </p:spPr>
        <p:txBody>
          <a:bodyPr wrap="square" rtlCol="0">
            <a:spAutoFit/>
          </a:bodyPr>
          <a:p>
            <a:r>
              <a:rPr lang="zh-CN" altLang="en-US" b="1">
                <a:solidFill>
                  <a:srgbClr val="FF0000"/>
                </a:solidFill>
                <a:latin typeface="思源黑体 CN Bold" panose="020B0800000000000000" charset="-122"/>
                <a:ea typeface="思源黑体 CN Bold" panose="020B0800000000000000" charset="-122"/>
              </a:rPr>
              <a:t>指</a:t>
            </a:r>
            <a:endParaRPr lang="zh-CN" altLang="en-US" b="1">
              <a:solidFill>
                <a:srgbClr val="FF0000"/>
              </a:solidFill>
              <a:latin typeface="思源黑体 CN Bold" panose="020B0800000000000000" charset="-122"/>
              <a:ea typeface="思源黑体 CN Bold" panose="020B0800000000000000" charset="-122"/>
            </a:endParaRPr>
          </a:p>
        </p:txBody>
      </p:sp>
      <p:pic>
        <p:nvPicPr>
          <p:cNvPr id="2097205" name="图片 5"/>
          <p:cNvPicPr>
            <a:picLocks noChangeAspect="1"/>
          </p:cNvPicPr>
          <p:nvPr/>
        </p:nvPicPr>
        <p:blipFill>
          <a:blip r:embed="rId3"/>
          <a:stretch>
            <a:fillRect/>
          </a:stretch>
        </p:blipFill>
        <p:spPr>
          <a:xfrm>
            <a:off x="2159635" y="3749040"/>
            <a:ext cx="8210550" cy="1714500"/>
          </a:xfrm>
          <a:prstGeom prst="rect">
            <a:avLst/>
          </a:prstGeom>
          <a:ln>
            <a:solidFill>
              <a:schemeClr val="accent1"/>
            </a:solidFill>
          </a:ln>
        </p:spPr>
      </p:pic>
    </p:spTree>
    <p:custDataLst>
      <p:tags r:id="rId4"/>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804"/>
                                        </p:tgtEl>
                                        <p:attrNameLst>
                                          <p:attrName>style.visibility</p:attrName>
                                        </p:attrNameLst>
                                      </p:cBhvr>
                                      <p:to>
                                        <p:strVal val="visible"/>
                                      </p:to>
                                    </p:set>
                                    <p:animEffect transition="in" filter="wipe(down)">
                                      <p:cBhvr>
                                        <p:cTn id="7" dur="500"/>
                                        <p:tgtEl>
                                          <p:spTgt spid="104880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48805"/>
                                        </p:tgtEl>
                                        <p:attrNameLst>
                                          <p:attrName>style.visibility</p:attrName>
                                        </p:attrNameLst>
                                      </p:cBhvr>
                                      <p:to>
                                        <p:strVal val="visible"/>
                                      </p:to>
                                    </p:set>
                                    <p:animEffect transition="in" filter="wipe(down)">
                                      <p:cBhvr>
                                        <p:cTn id="10" dur="500"/>
                                        <p:tgtEl>
                                          <p:spTgt spid="104880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097205"/>
                                        </p:tgtEl>
                                        <p:attrNameLst>
                                          <p:attrName>style.visibility</p:attrName>
                                        </p:attrNameLst>
                                      </p:cBhvr>
                                      <p:to>
                                        <p:strVal val="visible"/>
                                      </p:to>
                                    </p:set>
                                    <p:animEffect transition="in" filter="wipe(down)">
                                      <p:cBhvr>
                                        <p:cTn id="15" dur="500"/>
                                        <p:tgtEl>
                                          <p:spTgt spid="2097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04" grpId="0"/>
      <p:bldP spid="10488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p:sp>
        <p:nvSpPr>
          <p:cNvPr id="1048802"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zh-CN" altLang="en-US" sz="2400" b="1" dirty="0">
                <a:latin typeface="微软雅黑" panose="020B0503020204020204" charset="-122"/>
                <a:ea typeface="微软雅黑" panose="020B0503020204020204" charset="-122"/>
                <a:sym typeface="+mn-ea"/>
              </a:rPr>
              <a:t>出版物</a:t>
            </a:r>
            <a:r>
              <a:rPr lang="en-US" altLang="zh-CN" sz="2400" b="1" dirty="0">
                <a:latin typeface="微软雅黑" panose="020B0503020204020204" charset="-122"/>
                <a:ea typeface="微软雅黑" panose="020B0503020204020204" charset="-122"/>
                <a:sym typeface="+mn-ea"/>
              </a:rPr>
              <a:t>检索</a:t>
            </a:r>
            <a:endParaRPr lang="en-US" altLang="zh-CN" sz="2400" b="1" dirty="0">
              <a:latin typeface="微软雅黑" panose="020B0503020204020204" charset="-122"/>
              <a:ea typeface="微软雅黑" panose="020B0503020204020204" charset="-122"/>
              <a:sym typeface="+mn-ea"/>
            </a:endParaRPr>
          </a:p>
        </p:txBody>
      </p:sp>
      <p:pic>
        <p:nvPicPr>
          <p:cNvPr id="2" name="图片 1"/>
          <p:cNvPicPr>
            <a:picLocks noChangeAspect="1"/>
          </p:cNvPicPr>
          <p:nvPr/>
        </p:nvPicPr>
        <p:blipFill>
          <a:blip r:embed="rId1"/>
          <a:srcRect t="8831" b="7936"/>
          <a:stretch>
            <a:fillRect/>
          </a:stretch>
        </p:blipFill>
        <p:spPr>
          <a:xfrm>
            <a:off x="0" y="805180"/>
            <a:ext cx="12147550" cy="2491740"/>
          </a:xfrm>
          <a:prstGeom prst="rect">
            <a:avLst/>
          </a:prstGeom>
        </p:spPr>
      </p:pic>
      <p:pic>
        <p:nvPicPr>
          <p:cNvPr id="3" name="图片 2"/>
          <p:cNvPicPr>
            <a:picLocks noChangeAspect="1"/>
          </p:cNvPicPr>
          <p:nvPr/>
        </p:nvPicPr>
        <p:blipFill>
          <a:blip r:embed="rId2"/>
          <a:stretch>
            <a:fillRect/>
          </a:stretch>
        </p:blipFill>
        <p:spPr>
          <a:xfrm>
            <a:off x="2293620" y="2853690"/>
            <a:ext cx="7773670" cy="359346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p:sp>
        <p:nvSpPr>
          <p:cNvPr id="1048802"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zh-CN" altLang="en-US" sz="2400" b="1" dirty="0">
                <a:latin typeface="微软雅黑" panose="020B0503020204020204" charset="-122"/>
                <a:ea typeface="微软雅黑" panose="020B0503020204020204" charset="-122"/>
                <a:sym typeface="+mn-ea"/>
              </a:rPr>
              <a:t>出版物</a:t>
            </a:r>
            <a:r>
              <a:rPr lang="en-US" altLang="zh-CN" sz="2400" b="1" dirty="0">
                <a:latin typeface="微软雅黑" panose="020B0503020204020204" charset="-122"/>
                <a:ea typeface="微软雅黑" panose="020B0503020204020204" charset="-122"/>
                <a:sym typeface="+mn-ea"/>
              </a:rPr>
              <a:t>检索</a:t>
            </a:r>
            <a:endParaRPr lang="en-US" altLang="zh-CN" sz="2400" b="1" dirty="0">
              <a:latin typeface="微软雅黑" panose="020B0503020204020204" charset="-122"/>
              <a:ea typeface="微软雅黑" panose="020B0503020204020204" charset="-122"/>
              <a:sym typeface="+mn-ea"/>
            </a:endParaRPr>
          </a:p>
        </p:txBody>
      </p:sp>
      <p:pic>
        <p:nvPicPr>
          <p:cNvPr id="4" name="图片 3"/>
          <p:cNvPicPr>
            <a:picLocks noChangeAspect="1"/>
          </p:cNvPicPr>
          <p:nvPr/>
        </p:nvPicPr>
        <p:blipFill>
          <a:blip r:embed="rId1"/>
          <a:stretch>
            <a:fillRect/>
          </a:stretch>
        </p:blipFill>
        <p:spPr>
          <a:xfrm>
            <a:off x="1354455" y="805180"/>
            <a:ext cx="9483725" cy="592074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p:sp>
        <p:nvSpPr>
          <p:cNvPr id="1048802"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zh-CN" altLang="en-US" sz="2400" b="1" dirty="0">
                <a:latin typeface="微软雅黑" panose="020B0503020204020204" charset="-122"/>
                <a:ea typeface="微软雅黑" panose="020B0503020204020204" charset="-122"/>
                <a:sym typeface="+mn-ea"/>
              </a:rPr>
              <a:t>出版物</a:t>
            </a:r>
            <a:r>
              <a:rPr lang="en-US" altLang="zh-CN" sz="2400" b="1" dirty="0">
                <a:latin typeface="微软雅黑" panose="020B0503020204020204" charset="-122"/>
                <a:ea typeface="微软雅黑" panose="020B0503020204020204" charset="-122"/>
                <a:sym typeface="+mn-ea"/>
              </a:rPr>
              <a:t>检索</a:t>
            </a:r>
            <a:endParaRPr lang="en-US" altLang="zh-CN" sz="2400" b="1" dirty="0">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a:blip r:embed="rId1"/>
          <a:stretch>
            <a:fillRect/>
          </a:stretch>
        </p:blipFill>
        <p:spPr>
          <a:xfrm>
            <a:off x="511175" y="1021080"/>
            <a:ext cx="11170285" cy="481584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p:sp>
        <p:nvSpPr>
          <p:cNvPr id="1048802" name="文本框 4"/>
          <p:cNvSpPr/>
          <p:nvPr/>
        </p:nvSpPr>
        <p:spPr>
          <a:xfrm>
            <a:off x="542290" y="202565"/>
            <a:ext cx="6637655" cy="521970"/>
          </a:xfrm>
          <a:prstGeom prst="rect">
            <a:avLst/>
          </a:prstGeom>
        </p:spPr>
        <p:txBody>
          <a:bodyPr vert="horz" wrap="square" rtlCol="0" anchor="ctr" anchorCtr="0">
            <a:normAutofit/>
          </a:bodyPr>
          <a:p>
            <a:pPr lvl="0" algn="l">
              <a:lnSpc>
                <a:spcPct val="90000"/>
              </a:lnSpc>
              <a:spcBef>
                <a:spcPts val="1000"/>
              </a:spcBef>
              <a:buClrTx/>
              <a:buSzTx/>
              <a:buFont typeface="Arial" panose="020B0604020202020204" pitchFamily="34" charset="0"/>
            </a:pPr>
            <a:r>
              <a:rPr lang="en-US" altLang="zh-CN" sz="2400" b="1" dirty="0">
                <a:latin typeface="微软雅黑" panose="020B0503020204020204" charset="-122"/>
                <a:ea typeface="微软雅黑" panose="020B0503020204020204" charset="-122"/>
                <a:sym typeface="+mn-ea"/>
              </a:rPr>
              <a:t>知网文献检索方法——</a:t>
            </a:r>
            <a:r>
              <a:rPr lang="zh-CN" altLang="en-US" sz="2400" b="1" dirty="0">
                <a:latin typeface="微软雅黑" panose="020B0503020204020204" charset="-122"/>
                <a:ea typeface="微软雅黑" panose="020B0503020204020204" charset="-122"/>
                <a:sym typeface="+mn-ea"/>
              </a:rPr>
              <a:t>出版物</a:t>
            </a:r>
            <a:r>
              <a:rPr lang="en-US" altLang="zh-CN" sz="2400" b="1" dirty="0">
                <a:latin typeface="微软雅黑" panose="020B0503020204020204" charset="-122"/>
                <a:ea typeface="微软雅黑" panose="020B0503020204020204" charset="-122"/>
                <a:sym typeface="+mn-ea"/>
              </a:rPr>
              <a:t>检索</a:t>
            </a:r>
            <a:endParaRPr lang="en-US" altLang="zh-CN" sz="2400" b="1" dirty="0">
              <a:latin typeface="微软雅黑" panose="020B0503020204020204" charset="-122"/>
              <a:ea typeface="微软雅黑" panose="020B0503020204020204" charset="-122"/>
              <a:sym typeface="+mn-ea"/>
            </a:endParaRPr>
          </a:p>
        </p:txBody>
      </p:sp>
      <p:pic>
        <p:nvPicPr>
          <p:cNvPr id="2" name="图片 1"/>
          <p:cNvPicPr>
            <a:picLocks noChangeAspect="1"/>
          </p:cNvPicPr>
          <p:nvPr/>
        </p:nvPicPr>
        <p:blipFill>
          <a:blip r:embed="rId1"/>
          <a:stretch>
            <a:fillRect/>
          </a:stretch>
        </p:blipFill>
        <p:spPr>
          <a:xfrm>
            <a:off x="1200150" y="886460"/>
            <a:ext cx="9792335" cy="58928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sym typeface="+mn-ea"/>
              </a:rPr>
              <a:t>中国知网</a:t>
            </a:r>
            <a:endParaRPr lang="zh-CN" altLang="en-US"/>
          </a:p>
        </p:txBody>
      </p:sp>
      <p:pic>
        <p:nvPicPr>
          <p:cNvPr id="3" name="图片 2"/>
          <p:cNvPicPr>
            <a:picLocks noChangeAspect="1"/>
          </p:cNvPicPr>
          <p:nvPr/>
        </p:nvPicPr>
        <p:blipFill>
          <a:blip r:embed="rId1"/>
          <a:stretch>
            <a:fillRect/>
          </a:stretch>
        </p:blipFill>
        <p:spPr>
          <a:xfrm>
            <a:off x="722630" y="816610"/>
            <a:ext cx="10001885" cy="5892800"/>
          </a:xfrm>
          <a:prstGeom prst="rect">
            <a:avLst/>
          </a:prstGeom>
          <a:ln>
            <a:solidFill>
              <a:schemeClr val="accent5"/>
            </a:solidFill>
          </a:ln>
        </p:spPr>
      </p:pic>
      <p:sp>
        <p:nvSpPr>
          <p:cNvPr id="11" name="圆角矩形 10"/>
          <p:cNvSpPr/>
          <p:nvPr/>
        </p:nvSpPr>
        <p:spPr>
          <a:xfrm>
            <a:off x="1478280" y="1717040"/>
            <a:ext cx="8484235" cy="559435"/>
          </a:xfrm>
          <a:prstGeom prst="roundRect">
            <a:avLst/>
          </a:prstGeom>
          <a:noFill/>
          <a:ln w="31750">
            <a:solidFill>
              <a:srgbClr val="FFC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左箭头 6"/>
          <p:cNvSpPr/>
          <p:nvPr/>
        </p:nvSpPr>
        <p:spPr>
          <a:xfrm rot="16200000">
            <a:off x="9429115" y="1364615"/>
            <a:ext cx="323215" cy="189865"/>
          </a:xfrm>
          <a:prstGeom prst="lef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圆角矩形 8"/>
          <p:cNvSpPr/>
          <p:nvPr/>
        </p:nvSpPr>
        <p:spPr>
          <a:xfrm>
            <a:off x="1478280" y="2276475"/>
            <a:ext cx="1702435" cy="4432300"/>
          </a:xfrm>
          <a:prstGeom prst="roundRect">
            <a:avLst>
              <a:gd name="adj" fmla="val 8839"/>
            </a:avLst>
          </a:prstGeom>
          <a:noFill/>
          <a:ln w="31750">
            <a:solidFill>
              <a:srgbClr val="FFC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左箭头 9"/>
          <p:cNvSpPr/>
          <p:nvPr/>
        </p:nvSpPr>
        <p:spPr>
          <a:xfrm>
            <a:off x="3315335" y="2762885"/>
            <a:ext cx="323215" cy="189865"/>
          </a:xfrm>
          <a:prstGeom prst="lef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圆角矩形 3"/>
          <p:cNvSpPr/>
          <p:nvPr/>
        </p:nvSpPr>
        <p:spPr>
          <a:xfrm>
            <a:off x="8301355" y="2276475"/>
            <a:ext cx="975360" cy="211455"/>
          </a:xfrm>
          <a:prstGeom prst="roundRect">
            <a:avLst/>
          </a:prstGeom>
          <a:noFill/>
          <a:ln w="31750">
            <a:solidFill>
              <a:srgbClr val="FFC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左箭头 4"/>
          <p:cNvSpPr/>
          <p:nvPr/>
        </p:nvSpPr>
        <p:spPr>
          <a:xfrm>
            <a:off x="9362440" y="2319020"/>
            <a:ext cx="323215" cy="189865"/>
          </a:xfrm>
          <a:prstGeom prst="lef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圆角矩形 14"/>
          <p:cNvSpPr/>
          <p:nvPr/>
        </p:nvSpPr>
        <p:spPr>
          <a:xfrm>
            <a:off x="6392545" y="2546985"/>
            <a:ext cx="2019935" cy="205105"/>
          </a:xfrm>
          <a:prstGeom prst="roundRect">
            <a:avLst/>
          </a:prstGeom>
          <a:noFill/>
          <a:ln w="31750">
            <a:solidFill>
              <a:srgbClr val="FFC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上箭头 24"/>
          <p:cNvSpPr/>
          <p:nvPr/>
        </p:nvSpPr>
        <p:spPr>
          <a:xfrm>
            <a:off x="7538720" y="2817495"/>
            <a:ext cx="210185" cy="274955"/>
          </a:xfrm>
          <a:prstGeom prst="up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custDataLst>
              <p:tags r:id="rId2"/>
            </p:custDataLst>
          </p:nvPr>
        </p:nvSpPr>
        <p:spPr>
          <a:xfrm flipH="1" flipV="1">
            <a:off x="2781935" y="4187825"/>
            <a:ext cx="1390015" cy="452120"/>
          </a:xfrm>
          <a:custGeom>
            <a:avLst/>
            <a:gdLst>
              <a:gd name="connsiteX0" fmla="*/ 0 w 2136"/>
              <a:gd name="connsiteY0" fmla="*/ 0 h 912"/>
              <a:gd name="connsiteX1" fmla="*/ 480 w 2136"/>
              <a:gd name="connsiteY1" fmla="*/ 480 h 912"/>
              <a:gd name="connsiteX2" fmla="*/ 2136 w 2136"/>
              <a:gd name="connsiteY2" fmla="*/ 912 h 912"/>
            </a:gdLst>
            <a:ahLst/>
            <a:cxnLst>
              <a:cxn ang="0">
                <a:pos x="connsiteX0" y="connsiteY0"/>
              </a:cxn>
              <a:cxn ang="0">
                <a:pos x="connsiteX1" y="connsiteY1"/>
              </a:cxn>
              <a:cxn ang="0">
                <a:pos x="connsiteX2" y="connsiteY2"/>
              </a:cxn>
            </a:cxnLst>
            <a:rect l="l" t="t" r="r" b="b"/>
            <a:pathLst>
              <a:path w="2136" h="912">
                <a:moveTo>
                  <a:pt x="0" y="0"/>
                </a:moveTo>
                <a:lnTo>
                  <a:pt x="480" y="480"/>
                </a:lnTo>
                <a:lnTo>
                  <a:pt x="2136" y="912"/>
                </a:lnTo>
              </a:path>
            </a:pathLst>
          </a:custGeom>
          <a:noFill/>
          <a:ln w="9525">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14" name="椭圆 13"/>
          <p:cNvSpPr/>
          <p:nvPr>
            <p:custDataLst>
              <p:tags r:id="rId3"/>
            </p:custDataLst>
          </p:nvPr>
        </p:nvSpPr>
        <p:spPr>
          <a:xfrm>
            <a:off x="4088130" y="4561205"/>
            <a:ext cx="109220" cy="109220"/>
          </a:xfrm>
          <a:prstGeom prst="ellipse">
            <a:avLst/>
          </a:prstGeom>
          <a:gradFill>
            <a:gsLst>
              <a:gs pos="0">
                <a:schemeClr val="accent1">
                  <a:lumMod val="75000"/>
                  <a:lumOff val="25000"/>
                  <a:alpha val="100000"/>
                </a:schemeClr>
              </a:gs>
              <a:gs pos="100000">
                <a:schemeClr val="accent1">
                  <a:lumMod val="85000"/>
                  <a:lumOff val="15000"/>
                  <a:alpha val="100000"/>
                </a:schemeClr>
              </a:gs>
            </a:gsLst>
            <a:lin ang="2700000" scaled="0"/>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16" name="矩形: 圆角 10"/>
          <p:cNvSpPr/>
          <p:nvPr>
            <p:custDataLst>
              <p:tags r:id="rId4"/>
            </p:custDataLst>
          </p:nvPr>
        </p:nvSpPr>
        <p:spPr>
          <a:xfrm>
            <a:off x="2362200" y="4784725"/>
            <a:ext cx="7684770" cy="719455"/>
          </a:xfrm>
          <a:prstGeom prst="roundRect">
            <a:avLst>
              <a:gd name="adj" fmla="val 14688"/>
            </a:avLst>
          </a:prstGeom>
          <a:gradFill flip="none" rotWithShape="1">
            <a:gsLst>
              <a:gs pos="100000">
                <a:schemeClr val="accent1">
                  <a:lumMod val="75000"/>
                  <a:alpha val="100000"/>
                </a:schemeClr>
              </a:gs>
              <a:gs pos="63000">
                <a:schemeClr val="accent1">
                  <a:alpha val="100000"/>
                </a:schemeClr>
              </a:gs>
              <a:gs pos="2000">
                <a:schemeClr val="accent1">
                  <a:lumMod val="60000"/>
                  <a:lumOff val="40000"/>
                  <a:alpha val="100000"/>
                </a:schemeClr>
              </a:gs>
            </a:gsLst>
            <a:lin ang="2700000" scaled="1"/>
            <a:tileRect/>
          </a:gradFill>
          <a:ln>
            <a:noFill/>
          </a:ln>
          <a:effectLst>
            <a:outerShdw blurRad="177800" dist="88900" dir="5400000" sx="101000" sy="101000" algn="t"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p>
            <a:pPr fontAlgn="auto">
              <a:lnSpc>
                <a:spcPct val="120000"/>
              </a:lnSpc>
            </a:pPr>
            <a:endParaRPr lang="zh-CN" altLang="en-US" sz="1500" b="1" spc="1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8" name="文本框 17"/>
          <p:cNvSpPr txBox="1"/>
          <p:nvPr/>
        </p:nvSpPr>
        <p:spPr>
          <a:xfrm>
            <a:off x="2504440" y="4827905"/>
            <a:ext cx="7453630" cy="505460"/>
          </a:xfrm>
          <a:prstGeom prst="rect">
            <a:avLst/>
          </a:prstGeom>
          <a:noFill/>
        </p:spPr>
        <p:txBody>
          <a:bodyPr wrap="square" rtlCol="0" anchor="t">
            <a:noAutofit/>
          </a:bodyPr>
          <a:p>
            <a:pPr algn="l" fontAlgn="auto">
              <a:lnSpc>
                <a:spcPct val="120000"/>
              </a:lnSpc>
            </a:pPr>
            <a:r>
              <a:rPr lang="zh-CN" altLang="en-US" sz="1500" b="1">
                <a:solidFill>
                  <a:schemeClr val="bg1"/>
                </a:solidFill>
                <a:latin typeface="微软雅黑" panose="020B0503020204020204" charset="-122"/>
                <a:ea typeface="微软雅黑" panose="020B0503020204020204" charset="-122"/>
                <a:cs typeface="微软雅黑" panose="020B0503020204020204" charset="-122"/>
                <a:sym typeface="+mn-ea"/>
              </a:rPr>
              <a:t>各分组项提供可视化分析功能，直观反映检索结果某个分组类别的文献分布情况，点击图标查看可视化图像。</a:t>
            </a:r>
            <a:endParaRPr lang="zh-CN" altLang="en-US" sz="1500"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9" name="圆角矩形 18"/>
          <p:cNvSpPr/>
          <p:nvPr/>
        </p:nvSpPr>
        <p:spPr>
          <a:xfrm>
            <a:off x="8548370" y="854710"/>
            <a:ext cx="2084070"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rgbClr val="185CCF"/>
                </a:solidFill>
                <a:latin typeface="微软雅黑" panose="020B0503020204020204" charset="-122"/>
                <a:ea typeface="微软雅黑" panose="020B0503020204020204" charset="-122"/>
              </a:rPr>
              <a:t>文献资源类型</a:t>
            </a:r>
            <a:endParaRPr lang="zh-CN" altLang="en-US" b="1">
              <a:solidFill>
                <a:srgbClr val="185CCF"/>
              </a:solidFill>
              <a:latin typeface="微软雅黑" panose="020B0503020204020204" charset="-122"/>
              <a:ea typeface="微软雅黑" panose="020B0503020204020204" charset="-122"/>
            </a:endParaRPr>
          </a:p>
        </p:txBody>
      </p:sp>
      <p:sp>
        <p:nvSpPr>
          <p:cNvPr id="20" name="圆角矩形 19"/>
          <p:cNvSpPr/>
          <p:nvPr/>
        </p:nvSpPr>
        <p:spPr>
          <a:xfrm>
            <a:off x="9865360" y="2248535"/>
            <a:ext cx="1724025"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rgbClr val="185CCF"/>
                </a:solidFill>
                <a:latin typeface="微软雅黑" panose="020B0503020204020204" charset="-122"/>
                <a:ea typeface="微软雅黑" panose="020B0503020204020204" charset="-122"/>
              </a:rPr>
              <a:t>检索结果数</a:t>
            </a:r>
            <a:endParaRPr lang="zh-CN" altLang="en-US" b="1">
              <a:solidFill>
                <a:srgbClr val="185CCF"/>
              </a:solidFill>
              <a:latin typeface="微软雅黑" panose="020B0503020204020204" charset="-122"/>
              <a:ea typeface="微软雅黑" panose="020B0503020204020204" charset="-122"/>
            </a:endParaRPr>
          </a:p>
        </p:txBody>
      </p:sp>
      <p:sp>
        <p:nvSpPr>
          <p:cNvPr id="21" name="圆角矩形 20"/>
          <p:cNvSpPr/>
          <p:nvPr/>
        </p:nvSpPr>
        <p:spPr>
          <a:xfrm>
            <a:off x="6910070" y="3178810"/>
            <a:ext cx="1477010"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rgbClr val="185CCF"/>
                </a:solidFill>
                <a:latin typeface="微软雅黑" panose="020B0503020204020204" charset="-122"/>
                <a:ea typeface="微软雅黑" panose="020B0503020204020204" charset="-122"/>
              </a:rPr>
              <a:t>排序方式</a:t>
            </a:r>
            <a:endParaRPr lang="zh-CN" altLang="en-US" b="1">
              <a:solidFill>
                <a:srgbClr val="185CCF"/>
              </a:solidFill>
              <a:latin typeface="微软雅黑" panose="020B0503020204020204" charset="-122"/>
              <a:ea typeface="微软雅黑" panose="020B0503020204020204" charset="-122"/>
            </a:endParaRPr>
          </a:p>
        </p:txBody>
      </p:sp>
      <p:sp>
        <p:nvSpPr>
          <p:cNvPr id="22" name="圆角矩形 21"/>
          <p:cNvSpPr/>
          <p:nvPr/>
        </p:nvSpPr>
        <p:spPr>
          <a:xfrm>
            <a:off x="3773170" y="2677795"/>
            <a:ext cx="1477010"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rgbClr val="185CCF"/>
                </a:solidFill>
                <a:latin typeface="微软雅黑" panose="020B0503020204020204" charset="-122"/>
                <a:ea typeface="微软雅黑" panose="020B0503020204020204" charset="-122"/>
              </a:rPr>
              <a:t>检索分组</a:t>
            </a:r>
            <a:endParaRPr lang="zh-CN" altLang="en-US" b="1">
              <a:solidFill>
                <a:srgbClr val="185CC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linds(horizontal)">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linds(horizontal)">
                                      <p:cBhvr>
                                        <p:cTn id="18" dur="500"/>
                                        <p:tgtEl>
                                          <p:spTgt spid="15"/>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blinds(horizontal)">
                                      <p:cBhvr>
                                        <p:cTn id="21" dur="500"/>
                                        <p:tgtEl>
                                          <p:spTgt spid="25"/>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linds(horizontal)">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linds(horizontal)">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linds(horizontal)">
                                      <p:cBhvr>
                                        <p:cTn id="40" dur="500"/>
                                        <p:tgtEl>
                                          <p:spTgt spid="1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linds(horizontal)">
                                      <p:cBhvr>
                                        <p:cTn id="43" dur="500"/>
                                        <p:tgtEl>
                                          <p:spTgt spid="1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blinds(horizontal)">
                                      <p:cBhvr>
                                        <p:cTn id="46" dur="500"/>
                                        <p:tgtEl>
                                          <p:spTgt spid="16"/>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blinds(horizontal)">
                                      <p:cBhvr>
                                        <p:cTn id="49" dur="500"/>
                                        <p:tgtEl>
                                          <p:spTgt spid="18"/>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linds(horizontal)">
                                      <p:cBhvr>
                                        <p:cTn id="52" dur="500"/>
                                        <p:tgtEl>
                                          <p:spTgt spid="22"/>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blinds(horizontal)">
                                      <p:cBhvr>
                                        <p:cTn id="55" dur="500"/>
                                        <p:tgtEl>
                                          <p:spTgt spid="10"/>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linds(horizontal)">
                                      <p:cBhvr>
                                        <p:cTn id="5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7" grpId="0" bldLvl="0" animBg="1"/>
      <p:bldP spid="19" grpId="0" bldLvl="0" animBg="1"/>
      <p:bldP spid="15" grpId="0" bldLvl="0" animBg="1"/>
      <p:bldP spid="25" grpId="0" bldLvl="0" animBg="1"/>
      <p:bldP spid="21" grpId="0" bldLvl="0" animBg="1"/>
      <p:bldP spid="4" grpId="0" bldLvl="0" animBg="1"/>
      <p:bldP spid="5" grpId="0" bldLvl="0" animBg="1"/>
      <p:bldP spid="20" grpId="0" bldLvl="0" animBg="1"/>
      <p:bldP spid="13" grpId="0" bldLvl="0" animBg="1"/>
      <p:bldP spid="14" grpId="0" bldLvl="0" animBg="1"/>
      <p:bldP spid="16" grpId="0" bldLvl="0" animBg="1"/>
      <p:bldP spid="18" grpId="0"/>
      <p:bldP spid="22" grpId="0" bldLvl="0" animBg="1"/>
      <p:bldP spid="10" grpId="0" bldLvl="0" animBg="1"/>
      <p:bldP spid="9"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知网文献检索结果页面</a:t>
            </a:r>
            <a:endParaRPr lang="zh-CN" altLang="en-US"/>
          </a:p>
        </p:txBody>
      </p:sp>
      <p:pic>
        <p:nvPicPr>
          <p:cNvPr id="2097223" name="图片 2"/>
          <p:cNvPicPr>
            <a:picLocks noChangeAspect="1"/>
          </p:cNvPicPr>
          <p:nvPr/>
        </p:nvPicPr>
        <p:blipFill>
          <a:blip r:embed="rId1"/>
          <a:stretch>
            <a:fillRect/>
          </a:stretch>
        </p:blipFill>
        <p:spPr>
          <a:xfrm>
            <a:off x="507365" y="724535"/>
            <a:ext cx="10554970" cy="5906770"/>
          </a:xfrm>
          <a:prstGeom prst="rect">
            <a:avLst/>
          </a:prstGeom>
        </p:spPr>
      </p:pic>
      <p:sp>
        <p:nvSpPr>
          <p:cNvPr id="1048873" name="圆角矩形 17"/>
          <p:cNvSpPr/>
          <p:nvPr/>
        </p:nvSpPr>
        <p:spPr>
          <a:xfrm>
            <a:off x="8485505" y="2513648"/>
            <a:ext cx="2145030" cy="562610"/>
          </a:xfrm>
          <a:prstGeom prst="roundRect">
            <a:avLst/>
          </a:prstGeom>
          <a:solidFill>
            <a:schemeClr val="accent6">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查看检索结果数量</a:t>
            </a:r>
            <a:endParaRPr lang="zh-CN" altLang="en-US">
              <a:latin typeface="思源黑体 CN Bold" panose="020B0800000000000000" charset="-122"/>
              <a:ea typeface="思源黑体 CN Bold" panose="020B0800000000000000" charset="-122"/>
            </a:endParaRPr>
          </a:p>
        </p:txBody>
      </p:sp>
      <p:sp>
        <p:nvSpPr>
          <p:cNvPr id="1048874" name="圆角矩形 5"/>
          <p:cNvSpPr/>
          <p:nvPr/>
        </p:nvSpPr>
        <p:spPr>
          <a:xfrm>
            <a:off x="8826500" y="1922622"/>
            <a:ext cx="1463040" cy="392430"/>
          </a:xfrm>
          <a:prstGeom prst="roundRect">
            <a:avLst/>
          </a:prstGeom>
          <a:noFill/>
          <a:ln w="28575">
            <a:solidFill>
              <a:schemeClr val="accent6">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875" name="圆角矩形 6"/>
          <p:cNvSpPr/>
          <p:nvPr/>
        </p:nvSpPr>
        <p:spPr>
          <a:xfrm>
            <a:off x="2457450" y="2513648"/>
            <a:ext cx="2362835" cy="562610"/>
          </a:xfrm>
          <a:prstGeom prst="roundRect">
            <a:avLst/>
          </a:prstGeom>
          <a:solidFill>
            <a:schemeClr val="accent2">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检查检索范围及条件</a:t>
            </a:r>
            <a:endParaRPr lang="zh-CN" altLang="en-US">
              <a:latin typeface="思源黑体 CN Bold" panose="020B0800000000000000" charset="-122"/>
              <a:ea typeface="思源黑体 CN Bold" panose="020B0800000000000000" charset="-122"/>
            </a:endParaRPr>
          </a:p>
        </p:txBody>
      </p:sp>
      <p:sp>
        <p:nvSpPr>
          <p:cNvPr id="1048876" name="圆角矩形 7"/>
          <p:cNvSpPr/>
          <p:nvPr/>
        </p:nvSpPr>
        <p:spPr>
          <a:xfrm>
            <a:off x="2753360" y="1922304"/>
            <a:ext cx="1771650" cy="393065"/>
          </a:xfrm>
          <a:prstGeom prst="roundRect">
            <a:avLst/>
          </a:prstGeom>
          <a:solidFill>
            <a:srgbClr val="000000">
              <a:alpha val="0"/>
            </a:srgbClr>
          </a:solidFill>
          <a:ln w="28575">
            <a:solidFill>
              <a:schemeClr val="accent2">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876"/>
                                        </p:tgtEl>
                                        <p:attrNameLst>
                                          <p:attrName>style.visibility</p:attrName>
                                        </p:attrNameLst>
                                      </p:cBhvr>
                                      <p:to>
                                        <p:strVal val="visible"/>
                                      </p:to>
                                    </p:set>
                                    <p:animEffect transition="in" filter="wipe(down)">
                                      <p:cBhvr>
                                        <p:cTn id="7" dur="500"/>
                                        <p:tgtEl>
                                          <p:spTgt spid="104887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48875"/>
                                        </p:tgtEl>
                                        <p:attrNameLst>
                                          <p:attrName>style.visibility</p:attrName>
                                        </p:attrNameLst>
                                      </p:cBhvr>
                                      <p:to>
                                        <p:strVal val="visible"/>
                                      </p:to>
                                    </p:set>
                                    <p:animEffect transition="in" filter="wipe(down)">
                                      <p:cBhvr>
                                        <p:cTn id="10" dur="500"/>
                                        <p:tgtEl>
                                          <p:spTgt spid="104887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48874"/>
                                        </p:tgtEl>
                                        <p:attrNameLst>
                                          <p:attrName>style.visibility</p:attrName>
                                        </p:attrNameLst>
                                      </p:cBhvr>
                                      <p:to>
                                        <p:strVal val="visible"/>
                                      </p:to>
                                    </p:set>
                                    <p:animEffect transition="in" filter="wipe(down)">
                                      <p:cBhvr>
                                        <p:cTn id="15" dur="500"/>
                                        <p:tgtEl>
                                          <p:spTgt spid="104887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48873"/>
                                        </p:tgtEl>
                                        <p:attrNameLst>
                                          <p:attrName>style.visibility</p:attrName>
                                        </p:attrNameLst>
                                      </p:cBhvr>
                                      <p:to>
                                        <p:strVal val="visible"/>
                                      </p:to>
                                    </p:set>
                                    <p:animEffect transition="in" filter="wipe(down)">
                                      <p:cBhvr>
                                        <p:cTn id="18" dur="500"/>
                                        <p:tgtEl>
                                          <p:spTgt spid="10488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76" grpId="0" bldLvl="0" animBg="1"/>
      <p:bldP spid="1048875" grpId="0" bldLvl="0" animBg="1"/>
      <p:bldP spid="1048876" grpId="1" animBg="1"/>
      <p:bldP spid="1048875" grpId="1" animBg="1"/>
      <p:bldP spid="1048874" grpId="0" bldLvl="0" animBg="1"/>
      <p:bldP spid="1048873" grpId="0" bldLvl="0" animBg="1"/>
      <p:bldP spid="1048874" grpId="1" animBg="1"/>
      <p:bldP spid="1048873"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知网文献检索结果页面</a:t>
            </a:r>
            <a:r>
              <a:rPr lang="en-US" altLang="zh-CN"/>
              <a:t>-</a:t>
            </a:r>
            <a:r>
              <a:rPr lang="zh-CN" altLang="en-US"/>
              <a:t>筛选</a:t>
            </a:r>
            <a:endParaRPr lang="zh-CN" altLang="en-US"/>
          </a:p>
        </p:txBody>
      </p:sp>
      <p:pic>
        <p:nvPicPr>
          <p:cNvPr id="2097224" name="图片 6"/>
          <p:cNvPicPr>
            <a:picLocks noChangeAspect="1"/>
          </p:cNvPicPr>
          <p:nvPr/>
        </p:nvPicPr>
        <p:blipFill>
          <a:blip r:embed="rId1"/>
          <a:stretch>
            <a:fillRect/>
          </a:stretch>
        </p:blipFill>
        <p:spPr>
          <a:xfrm>
            <a:off x="507365" y="724535"/>
            <a:ext cx="10554970" cy="5906770"/>
          </a:xfrm>
          <a:prstGeom prst="rect">
            <a:avLst/>
          </a:prstGeom>
        </p:spPr>
      </p:pic>
      <p:sp>
        <p:nvSpPr>
          <p:cNvPr id="1048880" name="圆角矩形 17"/>
          <p:cNvSpPr/>
          <p:nvPr/>
        </p:nvSpPr>
        <p:spPr>
          <a:xfrm>
            <a:off x="7384415" y="552768"/>
            <a:ext cx="2145030" cy="562610"/>
          </a:xfrm>
          <a:prstGeom prst="roundRect">
            <a:avLst/>
          </a:prstGeom>
          <a:solidFill>
            <a:schemeClr val="accent6">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选择文献类型</a:t>
            </a:r>
            <a:endParaRPr lang="zh-CN" altLang="en-US">
              <a:latin typeface="思源黑体 CN Bold" panose="020B0800000000000000" charset="-122"/>
              <a:ea typeface="思源黑体 CN Bold" panose="020B0800000000000000" charset="-122"/>
            </a:endParaRPr>
          </a:p>
        </p:txBody>
      </p:sp>
      <p:sp>
        <p:nvSpPr>
          <p:cNvPr id="1048881" name="圆角矩形 5"/>
          <p:cNvSpPr/>
          <p:nvPr/>
        </p:nvSpPr>
        <p:spPr>
          <a:xfrm>
            <a:off x="2885440" y="1202690"/>
            <a:ext cx="8001000" cy="810260"/>
          </a:xfrm>
          <a:prstGeom prst="roundRect">
            <a:avLst/>
          </a:prstGeom>
          <a:solidFill>
            <a:srgbClr val="000000">
              <a:alpha val="0"/>
            </a:srgbClr>
          </a:solidFill>
          <a:ln w="28575">
            <a:solidFill>
              <a:schemeClr val="accent6">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882" name="圆角矩形 7"/>
          <p:cNvSpPr/>
          <p:nvPr/>
        </p:nvSpPr>
        <p:spPr>
          <a:xfrm>
            <a:off x="1797050" y="1369060"/>
            <a:ext cx="969645" cy="561340"/>
          </a:xfrm>
          <a:prstGeom prst="roundRect">
            <a:avLst/>
          </a:prstGeom>
          <a:noFill/>
          <a:ln w="28575">
            <a:solidFill>
              <a:srgbClr val="FFFF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883" name="圆角矩形 2"/>
          <p:cNvSpPr/>
          <p:nvPr/>
        </p:nvSpPr>
        <p:spPr>
          <a:xfrm>
            <a:off x="6561455" y="2223770"/>
            <a:ext cx="2631440" cy="448310"/>
          </a:xfrm>
          <a:prstGeom prst="roundRect">
            <a:avLst/>
          </a:prstGeom>
          <a:solidFill>
            <a:srgbClr val="000000">
              <a:alpha val="0"/>
            </a:srgbClr>
          </a:solidFill>
          <a:ln w="28575">
            <a:solidFill>
              <a:schemeClr val="accent2">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884" name="圆角矩形 3"/>
          <p:cNvSpPr/>
          <p:nvPr/>
        </p:nvSpPr>
        <p:spPr>
          <a:xfrm>
            <a:off x="6450965" y="2782570"/>
            <a:ext cx="2853055" cy="1939925"/>
          </a:xfrm>
          <a:prstGeom prst="roundRect">
            <a:avLst/>
          </a:prstGeom>
          <a:solidFill>
            <a:schemeClr val="accent2">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cs typeface="思源黑体 CN Bold" panose="020B0800000000000000" charset="-122"/>
              </a:rPr>
              <a:t>点击排序按钮</a:t>
            </a:r>
            <a:endParaRPr lang="zh-CN" altLang="en-US">
              <a:latin typeface="思源黑体 CN Bold" panose="020B0800000000000000" charset="-122"/>
              <a:ea typeface="思源黑体 CN Bold" panose="020B0800000000000000" charset="-122"/>
              <a:cs typeface="思源黑体 CN Bold" panose="020B0800000000000000" charset="-122"/>
            </a:endParaRPr>
          </a:p>
          <a:p>
            <a:pPr algn="ctr"/>
            <a:r>
              <a:rPr lang="zh-CN" altLang="en-US">
                <a:latin typeface="思源黑体 CN Bold" panose="020B0800000000000000" charset="-122"/>
                <a:ea typeface="思源黑体 CN Bold" panose="020B0800000000000000" charset="-122"/>
                <a:cs typeface="思源黑体 CN Bold" panose="020B0800000000000000" charset="-122"/>
                <a:sym typeface="+mn-ea"/>
              </a:rPr>
              <a:t>①</a:t>
            </a:r>
            <a:r>
              <a:rPr lang="en-US" altLang="zh-CN">
                <a:latin typeface="思源黑体 CN Bold" panose="020B0800000000000000" charset="-122"/>
                <a:ea typeface="思源黑体 CN Bold" panose="020B0800000000000000" charset="-122"/>
                <a:cs typeface="思源黑体 CN Bold" panose="020B0800000000000000" charset="-122"/>
                <a:sym typeface="+mn-ea"/>
              </a:rPr>
              <a:t> </a:t>
            </a:r>
            <a:r>
              <a:rPr lang="zh-CN" altLang="en-US">
                <a:latin typeface="思源黑体 CN Bold" panose="020B0800000000000000" charset="-122"/>
                <a:ea typeface="思源黑体 CN Bold" panose="020B0800000000000000" charset="-122"/>
                <a:cs typeface="思源黑体 CN Bold" panose="020B0800000000000000" charset="-122"/>
                <a:sym typeface="+mn-ea"/>
              </a:rPr>
              <a:t>根据发表时间</a:t>
            </a:r>
            <a:endParaRPr lang="zh-CN" altLang="en-US">
              <a:latin typeface="思源黑体 CN Bold" panose="020B0800000000000000" charset="-122"/>
              <a:ea typeface="思源黑体 CN Bold" panose="020B0800000000000000" charset="-122"/>
              <a:cs typeface="思源黑体 CN Bold" panose="020B0800000000000000" charset="-122"/>
            </a:endParaRPr>
          </a:p>
          <a:p>
            <a:pPr algn="ctr"/>
            <a:r>
              <a:rPr lang="zh-CN" altLang="en-US">
                <a:latin typeface="思源黑体 CN Bold" panose="020B0800000000000000" charset="-122"/>
                <a:ea typeface="思源黑体 CN Bold" panose="020B0800000000000000" charset="-122"/>
                <a:cs typeface="思源黑体 CN Bold" panose="020B0800000000000000" charset="-122"/>
                <a:sym typeface="+mn-ea"/>
              </a:rPr>
              <a:t>由远及近：看历史</a:t>
            </a:r>
            <a:endParaRPr lang="zh-CN" altLang="en-US">
              <a:latin typeface="思源黑体 CN Bold" panose="020B0800000000000000" charset="-122"/>
              <a:ea typeface="思源黑体 CN Bold" panose="020B0800000000000000" charset="-122"/>
              <a:cs typeface="思源黑体 CN Bold" panose="020B0800000000000000" charset="-122"/>
            </a:endParaRPr>
          </a:p>
          <a:p>
            <a:pPr algn="ctr"/>
            <a:r>
              <a:rPr lang="zh-CN" altLang="en-US">
                <a:latin typeface="思源黑体 CN Bold" panose="020B0800000000000000" charset="-122"/>
                <a:ea typeface="思源黑体 CN Bold" panose="020B0800000000000000" charset="-122"/>
                <a:cs typeface="思源黑体 CN Bold" panose="020B0800000000000000" charset="-122"/>
                <a:sym typeface="+mn-ea"/>
              </a:rPr>
              <a:t>由近及远：看发展</a:t>
            </a:r>
            <a:endParaRPr lang="zh-CN" altLang="en-US">
              <a:latin typeface="思源黑体 CN Bold" panose="020B0800000000000000" charset="-122"/>
              <a:ea typeface="思源黑体 CN Bold" panose="020B0800000000000000" charset="-122"/>
              <a:cs typeface="思源黑体 CN Bold" panose="020B0800000000000000" charset="-122"/>
            </a:endParaRPr>
          </a:p>
          <a:p>
            <a:pPr algn="ctr"/>
            <a:r>
              <a:rPr lang="zh-CN" altLang="en-US">
                <a:latin typeface="思源黑体 CN Bold" panose="020B0800000000000000" charset="-122"/>
                <a:ea typeface="思源黑体 CN Bold" panose="020B0800000000000000" charset="-122"/>
                <a:cs typeface="思源黑体 CN Bold" panose="020B0800000000000000" charset="-122"/>
                <a:sym typeface="+mn-ea"/>
              </a:rPr>
              <a:t>②</a:t>
            </a:r>
            <a:r>
              <a:rPr lang="en-US" altLang="zh-CN">
                <a:latin typeface="思源黑体 CN Bold" panose="020B0800000000000000" charset="-122"/>
                <a:ea typeface="思源黑体 CN Bold" panose="020B0800000000000000" charset="-122"/>
                <a:cs typeface="思源黑体 CN Bold" panose="020B0800000000000000" charset="-122"/>
                <a:sym typeface="+mn-ea"/>
              </a:rPr>
              <a:t> </a:t>
            </a:r>
            <a:r>
              <a:rPr lang="zh-CN" altLang="en-US">
                <a:latin typeface="思源黑体 CN Bold" panose="020B0800000000000000" charset="-122"/>
                <a:ea typeface="思源黑体 CN Bold" panose="020B0800000000000000" charset="-122"/>
                <a:cs typeface="思源黑体 CN Bold" panose="020B0800000000000000" charset="-122"/>
                <a:sym typeface="+mn-ea"/>
              </a:rPr>
              <a:t>根据被引排序</a:t>
            </a:r>
            <a:endParaRPr lang="zh-CN" altLang="en-US">
              <a:latin typeface="思源黑体 CN Bold" panose="020B0800000000000000" charset="-122"/>
              <a:ea typeface="思源黑体 CN Bold" panose="020B0800000000000000" charset="-122"/>
              <a:cs typeface="思源黑体 CN Bold" panose="020B0800000000000000" charset="-122"/>
            </a:endParaRPr>
          </a:p>
          <a:p>
            <a:pPr algn="ctr"/>
            <a:r>
              <a:rPr lang="zh-CN" altLang="en-US">
                <a:latin typeface="思源黑体 CN Bold" panose="020B0800000000000000" charset="-122"/>
                <a:ea typeface="思源黑体 CN Bold" panose="020B0800000000000000" charset="-122"/>
                <a:cs typeface="思源黑体 CN Bold" panose="020B0800000000000000" charset="-122"/>
                <a:sym typeface="+mn-ea"/>
              </a:rPr>
              <a:t>获取影响力大的文献</a:t>
            </a:r>
            <a:endParaRPr lang="zh-CN" altLang="en-US">
              <a:latin typeface="思源黑体 CN Bold" panose="020B0800000000000000" charset="-122"/>
              <a:ea typeface="思源黑体 CN Bold" panose="020B0800000000000000" charset="-122"/>
              <a:cs typeface="思源黑体 CN Bold" panose="020B0800000000000000" charset="-122"/>
            </a:endParaRPr>
          </a:p>
        </p:txBody>
      </p:sp>
      <p:sp>
        <p:nvSpPr>
          <p:cNvPr id="1048885" name="圆角矩形 8"/>
          <p:cNvSpPr/>
          <p:nvPr/>
        </p:nvSpPr>
        <p:spPr>
          <a:xfrm>
            <a:off x="542925" y="1966595"/>
            <a:ext cx="2125980" cy="4660265"/>
          </a:xfrm>
          <a:prstGeom prst="roundRect">
            <a:avLst>
              <a:gd name="adj" fmla="val 9557"/>
            </a:avLst>
          </a:prstGeom>
          <a:solidFill>
            <a:srgbClr val="000000">
              <a:alpha val="0"/>
            </a:srgbClr>
          </a:solidFill>
          <a:ln w="28575">
            <a:solidFill>
              <a:schemeClr val="accent6">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886" name="圆角矩形 9"/>
          <p:cNvSpPr/>
          <p:nvPr/>
        </p:nvSpPr>
        <p:spPr>
          <a:xfrm>
            <a:off x="2766695" y="5398453"/>
            <a:ext cx="2145030" cy="562610"/>
          </a:xfrm>
          <a:prstGeom prst="roundRect">
            <a:avLst/>
          </a:prstGeom>
          <a:solidFill>
            <a:schemeClr val="accent6">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分组筛选功能</a:t>
            </a:r>
            <a:endParaRPr lang="zh-CN" altLang="en-US">
              <a:latin typeface="思源黑体 CN Bold" panose="020B0800000000000000" charset="-122"/>
              <a:ea typeface="思源黑体 CN Bold" panose="020B08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882"/>
                                        </p:tgtEl>
                                        <p:attrNameLst>
                                          <p:attrName>style.visibility</p:attrName>
                                        </p:attrNameLst>
                                      </p:cBhvr>
                                      <p:to>
                                        <p:strVal val="visible"/>
                                      </p:to>
                                    </p:set>
                                    <p:animEffect transition="in" filter="wipe(down)">
                                      <p:cBhvr>
                                        <p:cTn id="7" dur="500"/>
                                        <p:tgtEl>
                                          <p:spTgt spid="104888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48881"/>
                                        </p:tgtEl>
                                        <p:attrNameLst>
                                          <p:attrName>style.visibility</p:attrName>
                                        </p:attrNameLst>
                                      </p:cBhvr>
                                      <p:to>
                                        <p:strVal val="visible"/>
                                      </p:to>
                                    </p:set>
                                    <p:animEffect transition="in" filter="wipe(down)">
                                      <p:cBhvr>
                                        <p:cTn id="12" dur="500"/>
                                        <p:tgtEl>
                                          <p:spTgt spid="1048881"/>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48880"/>
                                        </p:tgtEl>
                                        <p:attrNameLst>
                                          <p:attrName>style.visibility</p:attrName>
                                        </p:attrNameLst>
                                      </p:cBhvr>
                                      <p:to>
                                        <p:strVal val="visible"/>
                                      </p:to>
                                    </p:set>
                                    <p:animEffect transition="in" filter="wipe(down)">
                                      <p:cBhvr>
                                        <p:cTn id="15" dur="500"/>
                                        <p:tgtEl>
                                          <p:spTgt spid="104888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2" nodeType="clickEffect">
                                  <p:stCondLst>
                                    <p:cond delay="0"/>
                                  </p:stCondLst>
                                  <p:childTnLst>
                                    <p:set>
                                      <p:cBhvr>
                                        <p:cTn id="19" dur="1" fill="hold">
                                          <p:stCondLst>
                                            <p:cond delay="0"/>
                                          </p:stCondLst>
                                        </p:cTn>
                                        <p:tgtEl>
                                          <p:spTgt spid="1048883"/>
                                        </p:tgtEl>
                                        <p:attrNameLst>
                                          <p:attrName>style.visibility</p:attrName>
                                        </p:attrNameLst>
                                      </p:cBhvr>
                                      <p:to>
                                        <p:strVal val="visible"/>
                                      </p:to>
                                    </p:set>
                                    <p:animEffect transition="in" filter="wipe(down)">
                                      <p:cBhvr>
                                        <p:cTn id="20" dur="500"/>
                                        <p:tgtEl>
                                          <p:spTgt spid="1048883"/>
                                        </p:tgtEl>
                                      </p:cBhvr>
                                    </p:animEffect>
                                  </p:childTnLst>
                                </p:cTn>
                              </p:par>
                              <p:par>
                                <p:cTn id="21" presetID="22" presetClass="entr" presetSubtype="4" fill="hold" grpId="2" nodeType="withEffect">
                                  <p:stCondLst>
                                    <p:cond delay="0"/>
                                  </p:stCondLst>
                                  <p:childTnLst>
                                    <p:set>
                                      <p:cBhvr>
                                        <p:cTn id="22" dur="1" fill="hold">
                                          <p:stCondLst>
                                            <p:cond delay="0"/>
                                          </p:stCondLst>
                                        </p:cTn>
                                        <p:tgtEl>
                                          <p:spTgt spid="1048884"/>
                                        </p:tgtEl>
                                        <p:attrNameLst>
                                          <p:attrName>style.visibility</p:attrName>
                                        </p:attrNameLst>
                                      </p:cBhvr>
                                      <p:to>
                                        <p:strVal val="visible"/>
                                      </p:to>
                                    </p:set>
                                    <p:animEffect transition="in" filter="wipe(down)">
                                      <p:cBhvr>
                                        <p:cTn id="23" dur="500"/>
                                        <p:tgtEl>
                                          <p:spTgt spid="104888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048885"/>
                                        </p:tgtEl>
                                        <p:attrNameLst>
                                          <p:attrName>style.visibility</p:attrName>
                                        </p:attrNameLst>
                                      </p:cBhvr>
                                      <p:to>
                                        <p:strVal val="visible"/>
                                      </p:to>
                                    </p:set>
                                    <p:animEffect transition="in" filter="wipe(down)">
                                      <p:cBhvr>
                                        <p:cTn id="28" dur="500"/>
                                        <p:tgtEl>
                                          <p:spTgt spid="104888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048886"/>
                                        </p:tgtEl>
                                        <p:attrNameLst>
                                          <p:attrName>style.visibility</p:attrName>
                                        </p:attrNameLst>
                                      </p:cBhvr>
                                      <p:to>
                                        <p:strVal val="visible"/>
                                      </p:to>
                                    </p:set>
                                    <p:animEffect transition="in" filter="wipe(down)">
                                      <p:cBhvr>
                                        <p:cTn id="31" dur="500"/>
                                        <p:tgtEl>
                                          <p:spTgt spid="1048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82" grpId="0" bldLvl="0" animBg="1"/>
      <p:bldP spid="1048882" grpId="1" animBg="1"/>
      <p:bldP spid="1048881" grpId="0" bldLvl="0" animBg="1"/>
      <p:bldP spid="1048880" grpId="0" bldLvl="0" animBg="1"/>
      <p:bldP spid="1048881" grpId="1" animBg="1"/>
      <p:bldP spid="1048880" grpId="1" animBg="1"/>
      <p:bldP spid="1048883" grpId="1" animBg="1"/>
      <p:bldP spid="1048884" grpId="1" animBg="1"/>
      <p:bldP spid="1048883" grpId="2" bldLvl="0" animBg="1"/>
      <p:bldP spid="1048884" grpId="2" bldLvl="0" animBg="1"/>
      <p:bldP spid="1048885" grpId="0" bldLvl="0" animBg="1"/>
      <p:bldP spid="1048886" grpId="0" bldLvl="0" animBg="1"/>
      <p:bldP spid="1048885" grpId="1" animBg="1"/>
      <p:bldP spid="1048886"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49350" y="190500"/>
            <a:ext cx="5734685" cy="460375"/>
          </a:xfrm>
          <a:prstGeom prst="rect">
            <a:avLst/>
          </a:prstGeom>
          <a:noFill/>
        </p:spPr>
        <p:txBody>
          <a:bodyPr wrap="square" rtlCol="0">
            <a:spAutoFit/>
          </a:bodyPr>
          <a:lstStyle/>
          <a:p>
            <a:pPr lvl="0" algn="l">
              <a:buClrTx/>
              <a:buSzTx/>
              <a:buFontTx/>
            </a:pPr>
            <a:r>
              <a:rPr lang="en-US" altLang="zh-CN" sz="2400" b="1" dirty="0">
                <a:solidFill>
                  <a:srgbClr val="0070C0"/>
                </a:solidFill>
                <a:latin typeface="微软雅黑" panose="020B0503020204020204" charset="-122"/>
                <a:ea typeface="微软雅黑" panose="020B0503020204020204" charset="-122"/>
                <a:sym typeface="+mn-ea"/>
              </a:rPr>
              <a:t>检索结果页面</a:t>
            </a:r>
            <a:r>
              <a:rPr lang="en-US" altLang="zh-CN" sz="2400" b="1" dirty="0">
                <a:solidFill>
                  <a:srgbClr val="0070C0"/>
                </a:solidFill>
                <a:latin typeface="微软雅黑" panose="020B0503020204020204" charset="-122"/>
                <a:ea typeface="微软雅黑" panose="020B0503020204020204" charset="-122"/>
                <a:sym typeface="+mn-ea"/>
              </a:rPr>
              <a:t>-</a:t>
            </a:r>
            <a:r>
              <a:rPr lang="en-US" altLang="zh-CN" sz="2400" b="1" dirty="0">
                <a:solidFill>
                  <a:srgbClr val="0070C0"/>
                </a:solidFill>
                <a:latin typeface="微软雅黑" panose="020B0503020204020204" charset="-122"/>
                <a:ea typeface="微软雅黑" panose="020B0503020204020204" charset="-122"/>
                <a:sym typeface="+mn-ea"/>
              </a:rPr>
              <a:t>筛选</a:t>
            </a:r>
            <a:endParaRPr lang="en-US" altLang="zh-CN" sz="2400" b="1" dirty="0">
              <a:solidFill>
                <a:srgbClr val="0070C0"/>
              </a:solidFill>
              <a:latin typeface="微软雅黑" panose="020B0503020204020204" charset="-122"/>
              <a:ea typeface="微软雅黑" panose="020B0503020204020204" charset="-122"/>
              <a:sym typeface="+mn-ea"/>
            </a:endParaRPr>
          </a:p>
        </p:txBody>
      </p:sp>
      <p:sp>
        <p:nvSpPr>
          <p:cNvPr id="10" name="圆角矩形 9"/>
          <p:cNvSpPr/>
          <p:nvPr/>
        </p:nvSpPr>
        <p:spPr>
          <a:xfrm>
            <a:off x="1885315" y="936466"/>
            <a:ext cx="2145030" cy="562610"/>
          </a:xfrm>
          <a:prstGeom prst="roundRect">
            <a:avLst/>
          </a:prstGeom>
          <a:solidFill>
            <a:schemeClr val="accent6">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微软雅黑" panose="020B0503020204020204" charset="-122"/>
                <a:ea typeface="微软雅黑" panose="020B0503020204020204" charset="-122"/>
              </a:rPr>
              <a:t>分组筛选功能</a:t>
            </a:r>
            <a:endParaRPr lang="zh-CN" altLang="en-US">
              <a:latin typeface="微软雅黑" panose="020B0503020204020204" charset="-122"/>
              <a:ea typeface="微软雅黑" panose="020B0503020204020204" charset="-122"/>
            </a:endParaRPr>
          </a:p>
        </p:txBody>
      </p:sp>
      <p:sp>
        <p:nvSpPr>
          <p:cNvPr id="7" name="文本框 6"/>
          <p:cNvSpPr txBox="1"/>
          <p:nvPr/>
        </p:nvSpPr>
        <p:spPr>
          <a:xfrm>
            <a:off x="4396105" y="895191"/>
            <a:ext cx="5832475" cy="645160"/>
          </a:xfrm>
          <a:prstGeom prst="rect">
            <a:avLst/>
          </a:prstGeom>
          <a:noFill/>
        </p:spPr>
        <p:txBody>
          <a:bodyPr wrap="square" rtlCol="0">
            <a:spAutoFit/>
          </a:bodyPr>
          <a:p>
            <a:r>
              <a:rPr lang="en-US" altLang="zh-CN">
                <a:latin typeface="微软雅黑" panose="020B0503020204020204" charset="-122"/>
                <a:ea typeface="微软雅黑" panose="020B0503020204020204" charset="-122"/>
                <a:sym typeface="+mn-ea"/>
              </a:rPr>
              <a:t>提供多层面的筛选角度，并支持多个条件的组合筛选，以快速、精准地从检索结果中筛选出所需的优质文献</a:t>
            </a:r>
            <a:r>
              <a:rPr lang="zh-CN" altLang="en-US">
                <a:latin typeface="微软雅黑" panose="020B0503020204020204" charset="-122"/>
                <a:ea typeface="微软雅黑" panose="020B0503020204020204" charset="-122"/>
                <a:sym typeface="+mn-ea"/>
              </a:rPr>
              <a:t>。</a:t>
            </a:r>
            <a:endParaRPr lang="zh-CN" altLang="en-US"/>
          </a:p>
        </p:txBody>
      </p:sp>
      <p:pic>
        <p:nvPicPr>
          <p:cNvPr id="11" name="图片 10"/>
          <p:cNvPicPr>
            <a:picLocks noChangeAspect="1"/>
          </p:cNvPicPr>
          <p:nvPr/>
        </p:nvPicPr>
        <p:blipFill>
          <a:blip r:embed="rId1"/>
          <a:stretch>
            <a:fillRect/>
          </a:stretch>
        </p:blipFill>
        <p:spPr>
          <a:xfrm>
            <a:off x="409575" y="2052955"/>
            <a:ext cx="2209800" cy="3562350"/>
          </a:xfrm>
          <a:prstGeom prst="rect">
            <a:avLst/>
          </a:prstGeom>
          <a:ln>
            <a:solidFill>
              <a:schemeClr val="accent1">
                <a:lumMod val="40000"/>
                <a:lumOff val="60000"/>
              </a:schemeClr>
            </a:solidFill>
          </a:ln>
        </p:spPr>
      </p:pic>
      <p:pic>
        <p:nvPicPr>
          <p:cNvPr id="12" name="图片 11"/>
          <p:cNvPicPr>
            <a:picLocks noChangeAspect="1"/>
          </p:cNvPicPr>
          <p:nvPr/>
        </p:nvPicPr>
        <p:blipFill>
          <a:blip r:embed="rId2"/>
          <a:stretch>
            <a:fillRect/>
          </a:stretch>
        </p:blipFill>
        <p:spPr>
          <a:xfrm>
            <a:off x="1424940" y="2466340"/>
            <a:ext cx="2407285" cy="2735580"/>
          </a:xfrm>
          <a:prstGeom prst="rect">
            <a:avLst/>
          </a:prstGeom>
          <a:ln>
            <a:solidFill>
              <a:schemeClr val="accent1">
                <a:lumMod val="40000"/>
                <a:lumOff val="60000"/>
              </a:schemeClr>
            </a:solidFill>
          </a:ln>
        </p:spPr>
      </p:pic>
      <p:pic>
        <p:nvPicPr>
          <p:cNvPr id="13" name="图片 12"/>
          <p:cNvPicPr>
            <a:picLocks noChangeAspect="1"/>
          </p:cNvPicPr>
          <p:nvPr/>
        </p:nvPicPr>
        <p:blipFill>
          <a:blip r:embed="rId3"/>
          <a:stretch>
            <a:fillRect/>
          </a:stretch>
        </p:blipFill>
        <p:spPr>
          <a:xfrm>
            <a:off x="2637790" y="2795270"/>
            <a:ext cx="2200275" cy="3238500"/>
          </a:xfrm>
          <a:prstGeom prst="rect">
            <a:avLst/>
          </a:prstGeom>
          <a:ln>
            <a:solidFill>
              <a:schemeClr val="accent1">
                <a:lumMod val="40000"/>
                <a:lumOff val="60000"/>
              </a:schemeClr>
            </a:solidFill>
          </a:ln>
        </p:spPr>
      </p:pic>
      <p:pic>
        <p:nvPicPr>
          <p:cNvPr id="14" name="图片 13"/>
          <p:cNvPicPr>
            <a:picLocks noChangeAspect="1"/>
          </p:cNvPicPr>
          <p:nvPr/>
        </p:nvPicPr>
        <p:blipFill>
          <a:blip r:embed="rId4"/>
          <a:stretch>
            <a:fillRect/>
          </a:stretch>
        </p:blipFill>
        <p:spPr>
          <a:xfrm>
            <a:off x="3643630" y="2233930"/>
            <a:ext cx="2181225" cy="3200400"/>
          </a:xfrm>
          <a:prstGeom prst="rect">
            <a:avLst/>
          </a:prstGeom>
          <a:ln>
            <a:solidFill>
              <a:schemeClr val="accent1">
                <a:lumMod val="40000"/>
                <a:lumOff val="60000"/>
              </a:schemeClr>
            </a:solidFill>
          </a:ln>
        </p:spPr>
      </p:pic>
      <p:pic>
        <p:nvPicPr>
          <p:cNvPr id="15" name="图片 14"/>
          <p:cNvPicPr>
            <a:picLocks noChangeAspect="1"/>
          </p:cNvPicPr>
          <p:nvPr/>
        </p:nvPicPr>
        <p:blipFill>
          <a:blip r:embed="rId5"/>
          <a:stretch>
            <a:fillRect/>
          </a:stretch>
        </p:blipFill>
        <p:spPr>
          <a:xfrm>
            <a:off x="4630420" y="2635885"/>
            <a:ext cx="2171700" cy="3238500"/>
          </a:xfrm>
          <a:prstGeom prst="rect">
            <a:avLst/>
          </a:prstGeom>
          <a:ln>
            <a:solidFill>
              <a:schemeClr val="accent1">
                <a:lumMod val="40000"/>
                <a:lumOff val="60000"/>
              </a:schemeClr>
            </a:solidFill>
          </a:ln>
        </p:spPr>
      </p:pic>
      <p:pic>
        <p:nvPicPr>
          <p:cNvPr id="16" name="图片 15"/>
          <p:cNvPicPr>
            <a:picLocks noChangeAspect="1"/>
          </p:cNvPicPr>
          <p:nvPr/>
        </p:nvPicPr>
        <p:blipFill>
          <a:blip r:embed="rId6"/>
          <a:stretch>
            <a:fillRect/>
          </a:stretch>
        </p:blipFill>
        <p:spPr>
          <a:xfrm>
            <a:off x="5607685" y="3977005"/>
            <a:ext cx="2181225" cy="1457325"/>
          </a:xfrm>
          <a:prstGeom prst="rect">
            <a:avLst/>
          </a:prstGeom>
          <a:ln>
            <a:solidFill>
              <a:schemeClr val="accent1">
                <a:lumMod val="40000"/>
                <a:lumOff val="60000"/>
              </a:schemeClr>
            </a:solidFill>
          </a:ln>
        </p:spPr>
      </p:pic>
      <p:pic>
        <p:nvPicPr>
          <p:cNvPr id="17" name="图片 16"/>
          <p:cNvPicPr>
            <a:picLocks noChangeAspect="1"/>
          </p:cNvPicPr>
          <p:nvPr/>
        </p:nvPicPr>
        <p:blipFill>
          <a:blip r:embed="rId7"/>
          <a:stretch>
            <a:fillRect/>
          </a:stretch>
        </p:blipFill>
        <p:spPr>
          <a:xfrm>
            <a:off x="6594475" y="2635885"/>
            <a:ext cx="2181225" cy="3219450"/>
          </a:xfrm>
          <a:prstGeom prst="rect">
            <a:avLst/>
          </a:prstGeom>
          <a:ln>
            <a:solidFill>
              <a:schemeClr val="accent1">
                <a:lumMod val="40000"/>
                <a:lumOff val="60000"/>
              </a:schemeClr>
            </a:solidFill>
          </a:ln>
        </p:spPr>
      </p:pic>
      <p:pic>
        <p:nvPicPr>
          <p:cNvPr id="19" name="图片 18"/>
          <p:cNvPicPr>
            <a:picLocks noChangeAspect="1"/>
          </p:cNvPicPr>
          <p:nvPr/>
        </p:nvPicPr>
        <p:blipFill>
          <a:blip r:embed="rId8"/>
          <a:stretch>
            <a:fillRect/>
          </a:stretch>
        </p:blipFill>
        <p:spPr>
          <a:xfrm>
            <a:off x="7581265" y="2395855"/>
            <a:ext cx="2190750" cy="3219450"/>
          </a:xfrm>
          <a:prstGeom prst="rect">
            <a:avLst/>
          </a:prstGeom>
          <a:ln>
            <a:solidFill>
              <a:schemeClr val="accent1">
                <a:lumMod val="40000"/>
                <a:lumOff val="60000"/>
              </a:schemeClr>
            </a:solidFill>
          </a:ln>
        </p:spPr>
      </p:pic>
      <p:pic>
        <p:nvPicPr>
          <p:cNvPr id="20" name="图片 19"/>
          <p:cNvPicPr>
            <a:picLocks noChangeAspect="1"/>
          </p:cNvPicPr>
          <p:nvPr/>
        </p:nvPicPr>
        <p:blipFill>
          <a:blip r:embed="rId9"/>
          <a:stretch>
            <a:fillRect/>
          </a:stretch>
        </p:blipFill>
        <p:spPr>
          <a:xfrm>
            <a:off x="8577580" y="2814320"/>
            <a:ext cx="2171700" cy="3219450"/>
          </a:xfrm>
          <a:prstGeom prst="rect">
            <a:avLst/>
          </a:prstGeom>
          <a:ln>
            <a:solidFill>
              <a:schemeClr val="accent1">
                <a:lumMod val="40000"/>
                <a:lumOff val="60000"/>
              </a:schemeClr>
            </a:solidFill>
          </a:ln>
        </p:spPr>
      </p:pic>
      <p:pic>
        <p:nvPicPr>
          <p:cNvPr id="21" name="图片 20"/>
          <p:cNvPicPr>
            <a:picLocks noChangeAspect="1"/>
          </p:cNvPicPr>
          <p:nvPr/>
        </p:nvPicPr>
        <p:blipFill>
          <a:blip r:embed="rId10"/>
          <a:stretch>
            <a:fillRect/>
          </a:stretch>
        </p:blipFill>
        <p:spPr>
          <a:xfrm>
            <a:off x="9554845" y="2466340"/>
            <a:ext cx="2200275" cy="3219450"/>
          </a:xfrm>
          <a:prstGeom prst="rect">
            <a:avLst/>
          </a:prstGeom>
          <a:ln>
            <a:solidFill>
              <a:schemeClr val="accent1">
                <a:lumMod val="40000"/>
                <a:lumOff val="60000"/>
              </a:schemeClr>
            </a:solidFill>
          </a:ln>
        </p:spPr>
      </p:pic>
      <p:sp>
        <p:nvSpPr>
          <p:cNvPr id="22" name="椭圆 21"/>
          <p:cNvSpPr/>
          <p:nvPr/>
        </p:nvSpPr>
        <p:spPr>
          <a:xfrm>
            <a:off x="2083435" y="2088515"/>
            <a:ext cx="313055" cy="332740"/>
          </a:xfrm>
          <a:prstGeom prst="ellipse">
            <a:avLst/>
          </a:prstGeom>
          <a:noFill/>
          <a:ln w="28575">
            <a:solidFill>
              <a:schemeClr val="accent1">
                <a:lumMod val="5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nvSpPr>
        <p:spPr>
          <a:xfrm>
            <a:off x="2395855" y="1784985"/>
            <a:ext cx="2441575" cy="368300"/>
          </a:xfrm>
          <a:prstGeom prst="rect">
            <a:avLst/>
          </a:prstGeom>
          <a:noFill/>
        </p:spPr>
        <p:txBody>
          <a:bodyPr wrap="square" rtlCol="0">
            <a:spAutoFit/>
          </a:bodyPr>
          <a:p>
            <a:r>
              <a:rPr lang="zh-CN" altLang="en-US" b="1">
                <a:solidFill>
                  <a:schemeClr val="accent1">
                    <a:lumMod val="50000"/>
                  </a:schemeClr>
                </a:solidFill>
                <a:latin typeface="微软雅黑" panose="020B0503020204020204" charset="-122"/>
                <a:ea typeface="微软雅黑" panose="020B0503020204020204" charset="-122"/>
              </a:rPr>
              <a:t>点击进入可视化界面</a:t>
            </a:r>
            <a:endParaRPr lang="zh-CN" altLang="en-US" b="1">
              <a:solidFill>
                <a:schemeClr val="accent1">
                  <a:lumMod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animBg="1"/>
      <p:bldP spid="22" grpId="0" bldLvl="0" animBg="1"/>
      <p:bldP spid="23" grpId="0"/>
      <p:bldP spid="22" grpId="1" animBg="1"/>
      <p:bldP spid="23"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分组可视化界面</a:t>
            </a:r>
            <a:endParaRPr lang="zh-CN" altLang="en-US"/>
          </a:p>
        </p:txBody>
      </p:sp>
      <p:pic>
        <p:nvPicPr>
          <p:cNvPr id="2097236" name="图片 1"/>
          <p:cNvPicPr>
            <a:picLocks noChangeAspect="1"/>
          </p:cNvPicPr>
          <p:nvPr/>
        </p:nvPicPr>
        <p:blipFill>
          <a:blip r:embed="rId1"/>
          <a:stretch>
            <a:fillRect/>
          </a:stretch>
        </p:blipFill>
        <p:spPr>
          <a:xfrm>
            <a:off x="250825" y="1165225"/>
            <a:ext cx="9354820" cy="5130800"/>
          </a:xfrm>
          <a:prstGeom prst="rect">
            <a:avLst/>
          </a:prstGeom>
        </p:spPr>
      </p:pic>
      <p:pic>
        <p:nvPicPr>
          <p:cNvPr id="2097237" name="图片 2"/>
          <p:cNvPicPr>
            <a:picLocks noChangeAspect="1"/>
          </p:cNvPicPr>
          <p:nvPr/>
        </p:nvPicPr>
        <p:blipFill>
          <a:blip r:embed="rId2"/>
          <a:srcRect l="7699" r="7927" b="7836"/>
          <a:stretch>
            <a:fillRect/>
          </a:stretch>
        </p:blipFill>
        <p:spPr>
          <a:xfrm>
            <a:off x="2197100" y="671830"/>
            <a:ext cx="7408545" cy="6011545"/>
          </a:xfrm>
          <a:prstGeom prst="rect">
            <a:avLst/>
          </a:prstGeom>
        </p:spPr>
      </p:pic>
      <p:pic>
        <p:nvPicPr>
          <p:cNvPr id="2097238" name="图片 5" descr="勾"/>
          <p:cNvPicPr>
            <a:picLocks noChangeAspect="1"/>
          </p:cNvPicPr>
          <p:nvPr/>
        </p:nvPicPr>
        <p:blipFill>
          <a:blip r:embed="rId3"/>
          <a:stretch>
            <a:fillRect/>
          </a:stretch>
        </p:blipFill>
        <p:spPr>
          <a:xfrm>
            <a:off x="263525" y="2788285"/>
            <a:ext cx="462280" cy="462280"/>
          </a:xfrm>
          <a:prstGeom prst="rect">
            <a:avLst/>
          </a:prstGeom>
        </p:spPr>
      </p:pic>
      <p:grpSp>
        <p:nvGrpSpPr>
          <p:cNvPr id="209" name="组合 27"/>
          <p:cNvGrpSpPr/>
          <p:nvPr/>
        </p:nvGrpSpPr>
        <p:grpSpPr>
          <a:xfrm>
            <a:off x="5472108" y="192064"/>
            <a:ext cx="422598" cy="616026"/>
            <a:chOff x="2528974" y="2863357"/>
            <a:chExt cx="246811" cy="359779"/>
          </a:xfrm>
          <a:solidFill>
            <a:schemeClr val="accent2">
              <a:lumMod val="75000"/>
            </a:schemeClr>
          </a:solidFill>
        </p:grpSpPr>
        <p:sp>
          <p:nvSpPr>
            <p:cNvPr id="1048897"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p>
              <a:pPr marL="0" marR="0" lvl="0" indent="0" algn="ctr" defTabSz="304800" rtl="0" eaLnBrk="1" fontAlgn="base" latinLnBrk="0" hangingPunct="0">
                <a:lnSpc>
                  <a:spcPct val="100000"/>
                </a:lnSpc>
                <a:spcBef>
                  <a:spcPct val="0"/>
                </a:spcBef>
                <a:spcAft>
                  <a:spcPct val="0"/>
                </a:spcAft>
                <a:buClrTx/>
                <a:buSzTx/>
                <a:buFontTx/>
                <a:buNone/>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思源黑体 CN Bold" panose="020B0800000000000000" charset="-122"/>
                <a:ea typeface="思源黑体 CN Bold" panose="020B0800000000000000" charset="-122"/>
                <a:cs typeface="+mn-cs"/>
                <a:sym typeface="Gill Sans" panose="020B0502020104020203" charset="0"/>
              </a:endParaRPr>
            </a:p>
          </p:txBody>
        </p:sp>
        <p:sp>
          <p:nvSpPr>
            <p:cNvPr id="1048898"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p>
              <a:pPr marL="0" marR="0" lvl="0" indent="0" algn="ctr" defTabSz="304800" rtl="0" eaLnBrk="1" fontAlgn="base" latinLnBrk="0" hangingPunct="0">
                <a:lnSpc>
                  <a:spcPct val="100000"/>
                </a:lnSpc>
                <a:spcBef>
                  <a:spcPct val="0"/>
                </a:spcBef>
                <a:spcAft>
                  <a:spcPct val="0"/>
                </a:spcAft>
                <a:buClrTx/>
                <a:buSzTx/>
                <a:buFontTx/>
                <a:buNone/>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思源黑体 CN Bold" panose="020B0800000000000000" charset="-122"/>
                <a:ea typeface="思源黑体 CN Bold" panose="020B0800000000000000" charset="-122"/>
                <a:cs typeface="+mn-cs"/>
                <a:sym typeface="Gill Sans" panose="020B0502020104020203" charset="0"/>
              </a:endParaRPr>
            </a:p>
          </p:txBody>
        </p:sp>
      </p:grpSp>
      <p:sp>
        <p:nvSpPr>
          <p:cNvPr id="1048899" name="文本框 6"/>
          <p:cNvSpPr txBox="1"/>
          <p:nvPr/>
        </p:nvSpPr>
        <p:spPr>
          <a:xfrm>
            <a:off x="5935345" y="334645"/>
            <a:ext cx="4064000" cy="398780"/>
          </a:xfrm>
          <a:prstGeom prst="rect">
            <a:avLst/>
          </a:prstGeom>
          <a:noFill/>
        </p:spPr>
        <p:txBody>
          <a:bodyPr wrap="square" rtlCol="0">
            <a:spAutoFit/>
          </a:bodyPr>
          <a:p>
            <a:r>
              <a:rPr lang="zh-CN" altLang="en-US"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rPr>
              <a:t>数据挖掘</a:t>
            </a:r>
            <a:r>
              <a:rPr lang="en-US" altLang="zh-CN"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rPr>
              <a:t>-</a:t>
            </a:r>
            <a:r>
              <a:rPr lang="zh-CN" altLang="en-US"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rPr>
              <a:t>找研究热点与空白</a:t>
            </a:r>
            <a:endParaRPr lang="zh-CN" altLang="en-US"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endParaRPr>
          </a:p>
        </p:txBody>
      </p:sp>
      <p:sp>
        <p:nvSpPr>
          <p:cNvPr id="1048900" name="文本框 9"/>
          <p:cNvSpPr txBox="1"/>
          <p:nvPr/>
        </p:nvSpPr>
        <p:spPr>
          <a:xfrm>
            <a:off x="8997950" y="3602355"/>
            <a:ext cx="2900680" cy="1774190"/>
          </a:xfrm>
          <a:prstGeom prst="rect">
            <a:avLst/>
          </a:prstGeom>
          <a:noFill/>
        </p:spPr>
        <p:txBody>
          <a:bodyPr wrap="square" rtlCol="0">
            <a:noAutofit/>
          </a:bodyPr>
          <a:p>
            <a:pPr>
              <a:lnSpc>
                <a:spcPct val="150000"/>
              </a:lnSpc>
            </a:pPr>
            <a:r>
              <a:rPr lang="zh-CN" altLang="en-US" sz="2000" b="1">
                <a:solidFill>
                  <a:srgbClr val="0070C0"/>
                </a:solidFill>
                <a:latin typeface="思源黑体 CN Bold" panose="020B0800000000000000" charset="-122"/>
                <a:ea typeface="思源黑体 CN Bold" panose="020B0800000000000000" charset="-122"/>
              </a:rPr>
              <a:t>共线矩阵分析</a:t>
            </a:r>
            <a:endParaRPr lang="zh-CN" altLang="en-US" sz="2000" b="1">
              <a:latin typeface="思源黑体 CN Bold" panose="020B0800000000000000" charset="-122"/>
              <a:ea typeface="思源黑体 CN Bold" panose="020B0800000000000000" charset="-122"/>
            </a:endParaRPr>
          </a:p>
          <a:p>
            <a:pPr>
              <a:lnSpc>
                <a:spcPct val="150000"/>
              </a:lnSpc>
            </a:pPr>
            <a:r>
              <a:rPr lang="zh-CN" altLang="en-US" sz="2000" b="1">
                <a:latin typeface="思源黑体 CN Bold" panose="020B0800000000000000" charset="-122"/>
                <a:ea typeface="思源黑体 CN Bold" panose="020B0800000000000000" charset="-122"/>
              </a:rPr>
              <a:t>共现次数越高，主题之间联系越紧密越能代表该领域下主要研究方向</a:t>
            </a:r>
            <a:endParaRPr lang="zh-CN" altLang="en-US" sz="2000" b="1">
              <a:latin typeface="思源黑体 CN Bold" panose="020B0800000000000000" charset="-122"/>
              <a:ea typeface="思源黑体 CN Bold" panose="020B0800000000000000" charset="-122"/>
            </a:endParaRPr>
          </a:p>
        </p:txBody>
      </p:sp>
      <p:sp>
        <p:nvSpPr>
          <p:cNvPr id="1048901" name="圆角矩形 17"/>
          <p:cNvSpPr/>
          <p:nvPr/>
        </p:nvSpPr>
        <p:spPr>
          <a:xfrm>
            <a:off x="8279765" y="1411605"/>
            <a:ext cx="2390775" cy="932815"/>
          </a:xfrm>
          <a:prstGeom prst="roundRect">
            <a:avLst/>
          </a:prstGeom>
          <a:solidFill>
            <a:schemeClr val="accent6">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分析空白区域形成原因，是否为创新点？</a:t>
            </a:r>
            <a:endParaRPr lang="zh-CN" altLang="en-US">
              <a:latin typeface="思源黑体 CN Bold" panose="020B0800000000000000" charset="-122"/>
              <a:ea typeface="思源黑体 CN Bold" panose="020B08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97238"/>
                                        </p:tgtEl>
                                        <p:attrNameLst>
                                          <p:attrName>style.visibility</p:attrName>
                                        </p:attrNameLst>
                                      </p:cBhvr>
                                      <p:to>
                                        <p:strVal val="visible"/>
                                      </p:to>
                                    </p:set>
                                    <p:animEffect transition="in" filter="wipe(down)">
                                      <p:cBhvr>
                                        <p:cTn id="7" dur="500"/>
                                        <p:tgtEl>
                                          <p:spTgt spid="2097238"/>
                                        </p:tgtEl>
                                      </p:cBhvr>
                                    </p:animEffect>
                                  </p:childTnLst>
                                </p:cTn>
                              </p:par>
                              <p:par>
                                <p:cTn id="8" presetID="22" presetClass="entr" presetSubtype="4" fill="hold" nodeType="withEffect">
                                  <p:stCondLst>
                                    <p:cond delay="0"/>
                                  </p:stCondLst>
                                  <p:childTnLst>
                                    <p:set>
                                      <p:cBhvr>
                                        <p:cTn id="9" dur="1" fill="hold">
                                          <p:stCondLst>
                                            <p:cond delay="0"/>
                                          </p:stCondLst>
                                        </p:cTn>
                                        <p:tgtEl>
                                          <p:spTgt spid="2097237"/>
                                        </p:tgtEl>
                                        <p:attrNameLst>
                                          <p:attrName>style.visibility</p:attrName>
                                        </p:attrNameLst>
                                      </p:cBhvr>
                                      <p:to>
                                        <p:strVal val="visible"/>
                                      </p:to>
                                    </p:set>
                                    <p:animEffect transition="in" filter="wipe(down)">
                                      <p:cBhvr>
                                        <p:cTn id="10" dur="500"/>
                                        <p:tgtEl>
                                          <p:spTgt spid="209723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48900"/>
                                        </p:tgtEl>
                                        <p:attrNameLst>
                                          <p:attrName>style.visibility</p:attrName>
                                        </p:attrNameLst>
                                      </p:cBhvr>
                                      <p:to>
                                        <p:strVal val="visible"/>
                                      </p:to>
                                    </p:set>
                                    <p:animEffect transition="in" filter="wipe(down)">
                                      <p:cBhvr>
                                        <p:cTn id="15" dur="500"/>
                                        <p:tgtEl>
                                          <p:spTgt spid="104890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09"/>
                                        </p:tgtEl>
                                        <p:attrNameLst>
                                          <p:attrName>style.visibility</p:attrName>
                                        </p:attrNameLst>
                                      </p:cBhvr>
                                      <p:to>
                                        <p:strVal val="visible"/>
                                      </p:to>
                                    </p:set>
                                    <p:animEffect transition="in" filter="wipe(down)">
                                      <p:cBhvr>
                                        <p:cTn id="20" dur="500"/>
                                        <p:tgtEl>
                                          <p:spTgt spid="20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048899"/>
                                        </p:tgtEl>
                                        <p:attrNameLst>
                                          <p:attrName>style.visibility</p:attrName>
                                        </p:attrNameLst>
                                      </p:cBhvr>
                                      <p:to>
                                        <p:strVal val="visible"/>
                                      </p:to>
                                    </p:set>
                                    <p:animEffect transition="in" filter="wipe(down)">
                                      <p:cBhvr>
                                        <p:cTn id="23" dur="500"/>
                                        <p:tgtEl>
                                          <p:spTgt spid="104889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048901"/>
                                        </p:tgtEl>
                                        <p:attrNameLst>
                                          <p:attrName>style.visibility</p:attrName>
                                        </p:attrNameLst>
                                      </p:cBhvr>
                                      <p:to>
                                        <p:strVal val="visible"/>
                                      </p:to>
                                    </p:set>
                                    <p:animEffect transition="in" filter="wipe(down)">
                                      <p:cBhvr>
                                        <p:cTn id="28" dur="500"/>
                                        <p:tgtEl>
                                          <p:spTgt spid="1048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00" grpId="0"/>
      <p:bldP spid="1048900" grpId="1"/>
      <p:bldP spid="1048899" grpId="0"/>
      <p:bldP spid="1048899" grpId="1"/>
      <p:bldP spid="1048901" grpId="0" bldLvl="0" animBg="1"/>
      <p:bldP spid="1048901"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sym typeface="+mn-ea"/>
              </a:rPr>
              <a:t>分组可视化界面</a:t>
            </a:r>
            <a:endParaRPr lang="zh-CN" altLang="en-US"/>
          </a:p>
        </p:txBody>
      </p:sp>
      <p:pic>
        <p:nvPicPr>
          <p:cNvPr id="2097239" name="图片 2"/>
          <p:cNvPicPr>
            <a:picLocks noChangeAspect="1"/>
          </p:cNvPicPr>
          <p:nvPr/>
        </p:nvPicPr>
        <p:blipFill>
          <a:blip r:embed="rId1"/>
          <a:stretch>
            <a:fillRect/>
          </a:stretch>
        </p:blipFill>
        <p:spPr>
          <a:xfrm>
            <a:off x="1263650" y="918210"/>
            <a:ext cx="9665335" cy="5633085"/>
          </a:xfrm>
          <a:prstGeom prst="rect">
            <a:avLst/>
          </a:prstGeom>
        </p:spPr>
      </p:pic>
      <p:sp>
        <p:nvSpPr>
          <p:cNvPr id="1048905" name="圆角矩形 3"/>
          <p:cNvSpPr/>
          <p:nvPr/>
        </p:nvSpPr>
        <p:spPr>
          <a:xfrm>
            <a:off x="6594475" y="5721985"/>
            <a:ext cx="1072515" cy="302260"/>
          </a:xfrm>
          <a:prstGeom prst="roundRect">
            <a:avLst/>
          </a:prstGeom>
          <a:noFill/>
          <a:ln>
            <a:solidFill>
              <a:schemeClr val="accent2">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48906" name="圆角矩形 6"/>
          <p:cNvSpPr/>
          <p:nvPr/>
        </p:nvSpPr>
        <p:spPr>
          <a:xfrm>
            <a:off x="8971915" y="5721985"/>
            <a:ext cx="727075" cy="302260"/>
          </a:xfrm>
          <a:prstGeom prst="roundRect">
            <a:avLst/>
          </a:prstGeom>
          <a:noFill/>
          <a:ln>
            <a:solidFill>
              <a:schemeClr val="accent2">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251" name="图片 15"/>
          <p:cNvPicPr>
            <a:picLocks noChangeAspect="1"/>
          </p:cNvPicPr>
          <p:nvPr/>
        </p:nvPicPr>
        <p:blipFill>
          <a:blip r:embed="rId1"/>
          <a:stretch>
            <a:fillRect/>
          </a:stretch>
        </p:blipFill>
        <p:spPr>
          <a:xfrm>
            <a:off x="1196975" y="920750"/>
            <a:ext cx="9952990" cy="5765800"/>
          </a:xfrm>
          <a:prstGeom prst="rect">
            <a:avLst/>
          </a:prstGeom>
        </p:spPr>
      </p:pic>
      <p:sp>
        <p:nvSpPr>
          <p:cNvPr id="1048917" name="矩形 17"/>
          <p:cNvSpPr/>
          <p:nvPr>
            <p:custDataLst>
              <p:tags r:id="rId2"/>
            </p:custDataLst>
          </p:nvPr>
        </p:nvSpPr>
        <p:spPr>
          <a:xfrm>
            <a:off x="447675" y="4307840"/>
            <a:ext cx="4690745" cy="218503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Bold" panose="020B0800000000000000" charset="-122"/>
              <a:ea typeface="思源黑体 CN Bold" panose="020B0800000000000000" charset="-122"/>
            </a:endParaRPr>
          </a:p>
        </p:txBody>
      </p:sp>
      <p:sp>
        <p:nvSpPr>
          <p:cNvPr id="1048918" name="文本框 18"/>
          <p:cNvSpPr txBox="1"/>
          <p:nvPr>
            <p:custDataLst>
              <p:tags r:id="rId3"/>
            </p:custDataLst>
          </p:nvPr>
        </p:nvSpPr>
        <p:spPr>
          <a:xfrm>
            <a:off x="572277" y="4562475"/>
            <a:ext cx="4565494" cy="2014220"/>
          </a:xfrm>
          <a:prstGeom prst="rect">
            <a:avLst/>
          </a:prstGeom>
          <a:noFill/>
        </p:spPr>
        <p:txBody>
          <a:bodyPr wrap="square" rtlCol="0">
            <a:noAutofit/>
          </a:bodyPr>
          <a:p>
            <a:pPr>
              <a:lnSpc>
                <a:spcPct val="150000"/>
              </a:lnSpc>
            </a:pPr>
            <a:r>
              <a:rPr lang="zh-CN" altLang="en-US" b="1">
                <a:solidFill>
                  <a:schemeClr val="tx1">
                    <a:lumMod val="85000"/>
                    <a:lumOff val="15000"/>
                  </a:schemeClr>
                </a:solidFill>
                <a:latin typeface="思源黑体 CN Bold" panose="020B0800000000000000" charset="-122"/>
                <a:ea typeface="思源黑体 CN Bold" panose="020B0800000000000000" charset="-122"/>
                <a:cs typeface="思源黑体 CN Bold" panose="020B0800000000000000" charset="-122"/>
                <a:sym typeface="+mn-ea"/>
              </a:rPr>
              <a:t>快速查看检索结果中某一年度的文献，也可通过观察多年的发文情况，了解检索主题“人工智能”的研究趋势，进一步分析出所研究课题的未来研究热度走向。</a:t>
            </a:r>
            <a:endParaRPr lang="zh-CN" altLang="en-US" b="1">
              <a:solidFill>
                <a:schemeClr val="tx1">
                  <a:lumMod val="85000"/>
                  <a:lumOff val="15000"/>
                </a:schemeClr>
              </a:solidFill>
              <a:latin typeface="思源黑体 CN Bold" panose="020B0800000000000000" charset="-122"/>
              <a:ea typeface="思源黑体 CN Bold" panose="020B0800000000000000" charset="-122"/>
              <a:cs typeface="思源黑体 CN Bold" panose="020B0800000000000000" charset="-122"/>
              <a:sym typeface="+mn-ea"/>
            </a:endParaRPr>
          </a:p>
        </p:txBody>
      </p:sp>
      <p:grpSp>
        <p:nvGrpSpPr>
          <p:cNvPr id="219" name="组合 27"/>
          <p:cNvGrpSpPr/>
          <p:nvPr/>
        </p:nvGrpSpPr>
        <p:grpSpPr>
          <a:xfrm>
            <a:off x="5472108" y="192064"/>
            <a:ext cx="422598" cy="616026"/>
            <a:chOff x="2528974" y="2863357"/>
            <a:chExt cx="246811" cy="359779"/>
          </a:xfrm>
          <a:solidFill>
            <a:schemeClr val="accent2">
              <a:lumMod val="75000"/>
            </a:schemeClr>
          </a:solidFill>
        </p:grpSpPr>
        <p:sp>
          <p:nvSpPr>
            <p:cNvPr id="1048919"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p>
              <a:pPr marL="0" marR="0" lvl="0" indent="0" algn="ctr" defTabSz="304800" rtl="0" eaLnBrk="1" fontAlgn="base" latinLnBrk="0" hangingPunct="0">
                <a:lnSpc>
                  <a:spcPct val="100000"/>
                </a:lnSpc>
                <a:spcBef>
                  <a:spcPct val="0"/>
                </a:spcBef>
                <a:spcAft>
                  <a:spcPct val="0"/>
                </a:spcAft>
                <a:buClrTx/>
                <a:buSzTx/>
                <a:buFontTx/>
                <a:buNone/>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思源黑体 CN Bold" panose="020B0800000000000000" charset="-122"/>
                <a:ea typeface="思源黑体 CN Bold" panose="020B0800000000000000" charset="-122"/>
                <a:cs typeface="+mn-cs"/>
                <a:sym typeface="Gill Sans" panose="020B0502020104020203" charset="0"/>
              </a:endParaRPr>
            </a:p>
          </p:txBody>
        </p:sp>
        <p:sp>
          <p:nvSpPr>
            <p:cNvPr id="1048920"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p>
              <a:pPr marL="0" marR="0" lvl="0" indent="0" algn="ctr" defTabSz="304800" rtl="0" eaLnBrk="1" fontAlgn="base" latinLnBrk="0" hangingPunct="0">
                <a:lnSpc>
                  <a:spcPct val="100000"/>
                </a:lnSpc>
                <a:spcBef>
                  <a:spcPct val="0"/>
                </a:spcBef>
                <a:spcAft>
                  <a:spcPct val="0"/>
                </a:spcAft>
                <a:buClrTx/>
                <a:buSzTx/>
                <a:buFontTx/>
                <a:buNone/>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思源黑体 CN Bold" panose="020B0800000000000000" charset="-122"/>
                <a:ea typeface="思源黑体 CN Bold" panose="020B0800000000000000" charset="-122"/>
                <a:cs typeface="+mn-cs"/>
                <a:sym typeface="Gill Sans" panose="020B0502020104020203" charset="0"/>
              </a:endParaRPr>
            </a:p>
          </p:txBody>
        </p:sp>
      </p:grpSp>
      <p:sp>
        <p:nvSpPr>
          <p:cNvPr id="1048921" name="文本框 19"/>
          <p:cNvSpPr txBox="1"/>
          <p:nvPr/>
        </p:nvSpPr>
        <p:spPr>
          <a:xfrm>
            <a:off x="5935345" y="334645"/>
            <a:ext cx="4064000" cy="398780"/>
          </a:xfrm>
          <a:prstGeom prst="rect">
            <a:avLst/>
          </a:prstGeom>
          <a:noFill/>
        </p:spPr>
        <p:txBody>
          <a:bodyPr wrap="square" rtlCol="0">
            <a:spAutoFit/>
          </a:bodyPr>
          <a:p>
            <a:r>
              <a:rPr lang="zh-CN" altLang="en-US"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rPr>
              <a:t>数据挖掘</a:t>
            </a:r>
            <a:r>
              <a:rPr lang="en-US" altLang="zh-CN"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rPr>
              <a:t>-</a:t>
            </a:r>
            <a:r>
              <a:rPr lang="zh-CN" altLang="en-US"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rPr>
              <a:t>观察研究热点趋势</a:t>
            </a:r>
            <a:endParaRPr lang="zh-CN" altLang="en-US" sz="2000" b="1">
              <a:solidFill>
                <a:schemeClr val="accent2">
                  <a:lumMod val="75000"/>
                </a:schemeClr>
              </a:solidFill>
              <a:latin typeface="思源黑体 CN Bold" panose="020B0800000000000000" charset="-122"/>
              <a:ea typeface="思源黑体 CN Bold" panose="020B0800000000000000" charset="-122"/>
              <a:cs typeface="思源黑体 CN Bold" panose="020B0800000000000000" charset="-122"/>
            </a:endParaRPr>
          </a:p>
        </p:txBody>
      </p:sp>
      <p:sp>
        <p:nvSpPr>
          <p:cNvPr id="1048922" name="椭圆 20"/>
          <p:cNvSpPr/>
          <p:nvPr/>
        </p:nvSpPr>
        <p:spPr>
          <a:xfrm>
            <a:off x="8237855" y="4947920"/>
            <a:ext cx="362585" cy="362585"/>
          </a:xfrm>
          <a:prstGeom prst="ellipse">
            <a:avLst/>
          </a:prstGeom>
          <a:noFill/>
          <a:ln>
            <a:solidFill>
              <a:schemeClr val="accent2">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48923" name="椭圆 23"/>
          <p:cNvSpPr/>
          <p:nvPr/>
        </p:nvSpPr>
        <p:spPr>
          <a:xfrm>
            <a:off x="9669780" y="3917315"/>
            <a:ext cx="362585" cy="362585"/>
          </a:xfrm>
          <a:prstGeom prst="ellipse">
            <a:avLst/>
          </a:prstGeom>
          <a:noFill/>
          <a:ln>
            <a:solidFill>
              <a:schemeClr val="accent2">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48924" name="圆角矩形 24"/>
          <p:cNvSpPr/>
          <p:nvPr/>
        </p:nvSpPr>
        <p:spPr>
          <a:xfrm>
            <a:off x="6247765" y="2496185"/>
            <a:ext cx="2390775" cy="932815"/>
          </a:xfrm>
          <a:prstGeom prst="roundRect">
            <a:avLst/>
          </a:prstGeom>
          <a:solidFill>
            <a:schemeClr val="accent6">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关注趋势</a:t>
            </a:r>
            <a:endParaRPr lang="zh-CN" altLang="en-US">
              <a:latin typeface="思源黑体 CN Bold" panose="020B0800000000000000" charset="-122"/>
              <a:ea typeface="思源黑体 CN Bold" panose="020B0800000000000000" charset="-122"/>
            </a:endParaRPr>
          </a:p>
          <a:p>
            <a:pPr algn="ctr"/>
            <a:r>
              <a:rPr lang="zh-CN" altLang="en-US">
                <a:latin typeface="思源黑体 CN Bold" panose="020B0800000000000000" charset="-122"/>
                <a:ea typeface="思源黑体 CN Bold" panose="020B0800000000000000" charset="-122"/>
              </a:rPr>
              <a:t>关注特殊的年份</a:t>
            </a:r>
            <a:endParaRPr lang="zh-CN" altLang="en-US">
              <a:latin typeface="思源黑体 CN Bold" panose="020B0800000000000000" charset="-122"/>
              <a:ea typeface="思源黑体 CN Bold" panose="020B0800000000000000" charset="-122"/>
            </a:endParaRPr>
          </a:p>
        </p:txBody>
      </p:sp>
      <p:sp>
        <p:nvSpPr>
          <p:cNvPr id="3" name="文本占位符 1"/>
          <p:cNvSpPr>
            <a:spLocks noGrp="1"/>
          </p:cNvSpPr>
          <p:nvPr/>
        </p:nvSpPr>
        <p:spPr>
          <a:xfrm>
            <a:off x="1070610" y="334645"/>
            <a:ext cx="8961755" cy="490220"/>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sym typeface="+mn-ea"/>
              </a:rPr>
              <a:t>分组可视化界面</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922"/>
                                        </p:tgtEl>
                                        <p:attrNameLst>
                                          <p:attrName>style.visibility</p:attrName>
                                        </p:attrNameLst>
                                      </p:cBhvr>
                                      <p:to>
                                        <p:strVal val="visible"/>
                                      </p:to>
                                    </p:set>
                                    <p:animEffect transition="in" filter="wipe(down)">
                                      <p:cBhvr>
                                        <p:cTn id="7" dur="500"/>
                                        <p:tgtEl>
                                          <p:spTgt spid="10489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48923"/>
                                        </p:tgtEl>
                                        <p:attrNameLst>
                                          <p:attrName>style.visibility</p:attrName>
                                        </p:attrNameLst>
                                      </p:cBhvr>
                                      <p:to>
                                        <p:strVal val="visible"/>
                                      </p:to>
                                    </p:set>
                                    <p:animEffect transition="in" filter="wipe(down)">
                                      <p:cBhvr>
                                        <p:cTn id="10" dur="500"/>
                                        <p:tgtEl>
                                          <p:spTgt spid="10489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48924"/>
                                        </p:tgtEl>
                                        <p:attrNameLst>
                                          <p:attrName>style.visibility</p:attrName>
                                        </p:attrNameLst>
                                      </p:cBhvr>
                                      <p:to>
                                        <p:strVal val="visible"/>
                                      </p:to>
                                    </p:set>
                                    <p:animEffect transition="in" filter="wipe(down)">
                                      <p:cBhvr>
                                        <p:cTn id="15" dur="500"/>
                                        <p:tgtEl>
                                          <p:spTgt spid="1048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22" grpId="0" bldLvl="0" animBg="1"/>
      <p:bldP spid="1048923" grpId="0" bldLvl="0" animBg="1"/>
      <p:bldP spid="1048922" grpId="1" animBg="1"/>
      <p:bldP spid="1048923" grpId="1" animBg="1"/>
      <p:bldP spid="1048924" grpId="0" bldLvl="0" animBg="1"/>
      <p:bldP spid="1048924"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知网文献阅读</a:t>
            </a:r>
            <a:endParaRPr lang="zh-CN" altLang="en-US"/>
          </a:p>
        </p:txBody>
      </p:sp>
      <p:pic>
        <p:nvPicPr>
          <p:cNvPr id="2097269" name="图片 9"/>
          <p:cNvPicPr>
            <a:picLocks noChangeAspect="1"/>
          </p:cNvPicPr>
          <p:nvPr/>
        </p:nvPicPr>
        <p:blipFill>
          <a:blip r:embed="rId1"/>
          <a:stretch>
            <a:fillRect/>
          </a:stretch>
        </p:blipFill>
        <p:spPr>
          <a:xfrm>
            <a:off x="721995" y="675640"/>
            <a:ext cx="10671810" cy="6022975"/>
          </a:xfrm>
          <a:prstGeom prst="rect">
            <a:avLst/>
          </a:prstGeom>
        </p:spPr>
      </p:pic>
      <p:sp>
        <p:nvSpPr>
          <p:cNvPr id="1048951" name="圆角矩形 5"/>
          <p:cNvSpPr/>
          <p:nvPr/>
        </p:nvSpPr>
        <p:spPr>
          <a:xfrm>
            <a:off x="6713220" y="3166745"/>
            <a:ext cx="2145030" cy="1040130"/>
          </a:xfrm>
          <a:prstGeom prst="roundRect">
            <a:avLst/>
          </a:prstGeom>
          <a:solidFill>
            <a:schemeClr val="accent6">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cs typeface="思源黑体 CN Bold" panose="020B0800000000000000" charset="-122"/>
              </a:rPr>
              <a:t>点击标题进入</a:t>
            </a:r>
            <a:endParaRPr lang="zh-CN" altLang="en-US">
              <a:latin typeface="思源黑体 CN Bold" panose="020B0800000000000000" charset="-122"/>
              <a:ea typeface="思源黑体 CN Bold" panose="020B0800000000000000" charset="-122"/>
              <a:cs typeface="思源黑体 CN Bold" panose="020B0800000000000000" charset="-122"/>
            </a:endParaRPr>
          </a:p>
          <a:p>
            <a:pPr algn="ctr"/>
            <a:r>
              <a:rPr lang="en-US" altLang="zh-CN">
                <a:latin typeface="思源黑体 CN Bold" panose="020B0800000000000000" charset="-122"/>
                <a:ea typeface="思源黑体 CN Bold" panose="020B0800000000000000" charset="-122"/>
                <a:cs typeface="思源黑体 CN Bold" panose="020B0800000000000000" charset="-122"/>
              </a:rPr>
              <a:t>“</a:t>
            </a:r>
            <a:r>
              <a:rPr lang="zh-CN" altLang="en-US">
                <a:latin typeface="思源黑体 CN Bold" panose="020B0800000000000000" charset="-122"/>
                <a:ea typeface="思源黑体 CN Bold" panose="020B0800000000000000" charset="-122"/>
                <a:cs typeface="思源黑体 CN Bold" panose="020B0800000000000000" charset="-122"/>
              </a:rPr>
              <a:t>文献知网节</a:t>
            </a:r>
            <a:r>
              <a:rPr lang="en-US" altLang="zh-CN">
                <a:latin typeface="思源黑体 CN Bold" panose="020B0800000000000000" charset="-122"/>
                <a:ea typeface="思源黑体 CN Bold" panose="020B0800000000000000" charset="-122"/>
                <a:cs typeface="思源黑体 CN Bold" panose="020B0800000000000000" charset="-122"/>
              </a:rPr>
              <a:t>”</a:t>
            </a:r>
            <a:endParaRPr lang="en-US" altLang="zh-CN">
              <a:latin typeface="思源黑体 CN Bold" panose="020B0800000000000000" charset="-122"/>
              <a:ea typeface="思源黑体 CN Bold" panose="020B0800000000000000" charset="-122"/>
              <a:cs typeface="思源黑体 CN Bold" panose="020B08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48951"/>
                                        </p:tgtEl>
                                        <p:attrNameLst>
                                          <p:attrName>style.visibility</p:attrName>
                                        </p:attrNameLst>
                                      </p:cBhvr>
                                      <p:to>
                                        <p:strVal val="visible"/>
                                      </p:to>
                                    </p:set>
                                    <p:animEffect transition="in" filter="wipe(down)">
                                      <p:cBhvr>
                                        <p:cTn id="7" dur="500"/>
                                        <p:tgtEl>
                                          <p:spTgt spid="10489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51" grpId="0" bldLvl="0" animBg="1"/>
      <p:bldP spid="1048951"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知网文献阅读</a:t>
            </a:r>
            <a:r>
              <a:rPr lang="en-US" altLang="zh-CN"/>
              <a:t>-</a:t>
            </a:r>
            <a:r>
              <a:rPr lang="zh-CN" altLang="en-US"/>
              <a:t>文献知网节</a:t>
            </a:r>
            <a:endParaRPr lang="zh-CN" altLang="en-US"/>
          </a:p>
        </p:txBody>
      </p:sp>
      <p:pic>
        <p:nvPicPr>
          <p:cNvPr id="3" name="图片 2"/>
          <p:cNvPicPr>
            <a:picLocks noChangeAspect="1"/>
          </p:cNvPicPr>
          <p:nvPr/>
        </p:nvPicPr>
        <p:blipFill>
          <a:blip r:embed="rId1"/>
          <a:stretch>
            <a:fillRect/>
          </a:stretch>
        </p:blipFill>
        <p:spPr>
          <a:xfrm>
            <a:off x="857250" y="749300"/>
            <a:ext cx="10478135" cy="5925820"/>
          </a:xfrm>
          <a:prstGeom prst="rect">
            <a:avLst/>
          </a:prstGeom>
        </p:spPr>
      </p:pic>
      <p:pic>
        <p:nvPicPr>
          <p:cNvPr id="2097271" name="图片 2" descr="圆角长箭头"/>
          <p:cNvPicPr>
            <a:picLocks noChangeAspect="1"/>
          </p:cNvPicPr>
          <p:nvPr/>
        </p:nvPicPr>
        <p:blipFill>
          <a:blip r:embed="rId2"/>
          <a:stretch>
            <a:fillRect/>
          </a:stretch>
        </p:blipFill>
        <p:spPr>
          <a:xfrm rot="13200000">
            <a:off x="6131560" y="2667635"/>
            <a:ext cx="631825" cy="631825"/>
          </a:xfrm>
          <a:prstGeom prst="rect">
            <a:avLst/>
          </a:prstGeom>
        </p:spPr>
      </p:pic>
      <p:pic>
        <p:nvPicPr>
          <p:cNvPr id="2097272" name="图片 3" descr="圆角长箭头"/>
          <p:cNvPicPr>
            <a:picLocks noChangeAspect="1"/>
          </p:cNvPicPr>
          <p:nvPr/>
        </p:nvPicPr>
        <p:blipFill>
          <a:blip r:embed="rId2"/>
          <a:stretch>
            <a:fillRect/>
          </a:stretch>
        </p:blipFill>
        <p:spPr>
          <a:xfrm rot="13200000">
            <a:off x="5615305" y="3112770"/>
            <a:ext cx="631825" cy="631825"/>
          </a:xfrm>
          <a:prstGeom prst="rect">
            <a:avLst/>
          </a:prstGeom>
        </p:spPr>
      </p:pic>
      <p:pic>
        <p:nvPicPr>
          <p:cNvPr id="2097273" name="图片 5" descr="圆角长箭头"/>
          <p:cNvPicPr>
            <a:picLocks noChangeAspect="1"/>
          </p:cNvPicPr>
          <p:nvPr/>
        </p:nvPicPr>
        <p:blipFill>
          <a:blip r:embed="rId2"/>
          <a:stretch>
            <a:fillRect/>
          </a:stretch>
        </p:blipFill>
        <p:spPr>
          <a:xfrm rot="13200000">
            <a:off x="4429760" y="4950460"/>
            <a:ext cx="631825" cy="631825"/>
          </a:xfrm>
          <a:prstGeom prst="rect">
            <a:avLst/>
          </a:prstGeom>
        </p:spPr>
      </p:pic>
      <p:pic>
        <p:nvPicPr>
          <p:cNvPr id="2097275" name="图片 7" descr="圆角长箭头"/>
          <p:cNvPicPr>
            <a:picLocks noChangeAspect="1"/>
          </p:cNvPicPr>
          <p:nvPr/>
        </p:nvPicPr>
        <p:blipFill>
          <a:blip r:embed="rId2"/>
          <a:stretch>
            <a:fillRect/>
          </a:stretch>
        </p:blipFill>
        <p:spPr>
          <a:xfrm rot="13200000">
            <a:off x="3370580" y="1777365"/>
            <a:ext cx="631825" cy="631825"/>
          </a:xfrm>
          <a:prstGeom prst="rect">
            <a:avLst/>
          </a:prstGeom>
        </p:spPr>
      </p:pic>
      <p:sp>
        <p:nvSpPr>
          <p:cNvPr id="1048955" name="圆角矩形 8"/>
          <p:cNvSpPr/>
          <p:nvPr/>
        </p:nvSpPr>
        <p:spPr>
          <a:xfrm>
            <a:off x="7120890" y="4470400"/>
            <a:ext cx="2652395" cy="1040130"/>
          </a:xfrm>
          <a:prstGeom prst="roundRect">
            <a:avLst/>
          </a:prstGeom>
          <a:solidFill>
            <a:schemeClr val="accent6">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cs typeface="思源黑体 CN Bold" panose="020B0800000000000000" charset="-122"/>
              </a:rPr>
              <a:t>鼠标点击蓝色字体</a:t>
            </a:r>
            <a:endParaRPr lang="zh-CN" altLang="en-US">
              <a:latin typeface="思源黑体 CN Bold" panose="020B0800000000000000" charset="-122"/>
              <a:ea typeface="思源黑体 CN Bold" panose="020B0800000000000000" charset="-122"/>
              <a:cs typeface="思源黑体 CN Bold" panose="020B0800000000000000" charset="-122"/>
            </a:endParaRPr>
          </a:p>
          <a:p>
            <a:pPr algn="ctr"/>
            <a:r>
              <a:rPr lang="zh-CN" altLang="en-US">
                <a:latin typeface="思源黑体 CN Bold" panose="020B0800000000000000" charset="-122"/>
                <a:ea typeface="思源黑体 CN Bold" panose="020B0800000000000000" charset="-122"/>
                <a:cs typeface="思源黑体 CN Bold" panose="020B0800000000000000" charset="-122"/>
              </a:rPr>
              <a:t>可链接到各类知网节</a:t>
            </a:r>
            <a:endParaRPr lang="zh-CN" altLang="en-US">
              <a:latin typeface="思源黑体 CN Bold" panose="020B0800000000000000" charset="-122"/>
              <a:ea typeface="思源黑体 CN Bold" panose="020B0800000000000000" charset="-122"/>
              <a:cs typeface="思源黑体 CN Bold" panose="020B08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97271"/>
                                        </p:tgtEl>
                                        <p:attrNameLst>
                                          <p:attrName>style.visibility</p:attrName>
                                        </p:attrNameLst>
                                      </p:cBhvr>
                                      <p:to>
                                        <p:strVal val="visible"/>
                                      </p:to>
                                    </p:set>
                                    <p:animEffect transition="in" filter="wipe(down)">
                                      <p:cBhvr>
                                        <p:cTn id="7" dur="500"/>
                                        <p:tgtEl>
                                          <p:spTgt spid="20972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97272"/>
                                        </p:tgtEl>
                                        <p:attrNameLst>
                                          <p:attrName>style.visibility</p:attrName>
                                        </p:attrNameLst>
                                      </p:cBhvr>
                                      <p:to>
                                        <p:strVal val="visible"/>
                                      </p:to>
                                    </p:set>
                                    <p:animEffect transition="in" filter="wipe(down)">
                                      <p:cBhvr>
                                        <p:cTn id="12" dur="500"/>
                                        <p:tgtEl>
                                          <p:spTgt spid="209727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97273"/>
                                        </p:tgtEl>
                                        <p:attrNameLst>
                                          <p:attrName>style.visibility</p:attrName>
                                        </p:attrNameLst>
                                      </p:cBhvr>
                                      <p:to>
                                        <p:strVal val="visible"/>
                                      </p:to>
                                    </p:set>
                                    <p:animEffect transition="in" filter="wipe(down)">
                                      <p:cBhvr>
                                        <p:cTn id="17" dur="500"/>
                                        <p:tgtEl>
                                          <p:spTgt spid="209727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97275"/>
                                        </p:tgtEl>
                                        <p:attrNameLst>
                                          <p:attrName>style.visibility</p:attrName>
                                        </p:attrNameLst>
                                      </p:cBhvr>
                                      <p:to>
                                        <p:strVal val="visible"/>
                                      </p:to>
                                    </p:set>
                                    <p:animEffect transition="in" filter="wipe(down)">
                                      <p:cBhvr>
                                        <p:cTn id="22" dur="500"/>
                                        <p:tgtEl>
                                          <p:spTgt spid="209727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48955"/>
                                        </p:tgtEl>
                                        <p:attrNameLst>
                                          <p:attrName>style.visibility</p:attrName>
                                        </p:attrNameLst>
                                      </p:cBhvr>
                                      <p:to>
                                        <p:strVal val="visible"/>
                                      </p:to>
                                    </p:set>
                                    <p:animEffect transition="in" filter="wipe(down)">
                                      <p:cBhvr>
                                        <p:cTn id="25" dur="500"/>
                                        <p:tgtEl>
                                          <p:spTgt spid="1048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55" grpId="0" bldLvl="0" animBg="1"/>
      <p:bldP spid="1048955"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知网文献阅读</a:t>
            </a:r>
            <a:r>
              <a:rPr lang="en-US" altLang="zh-CN"/>
              <a:t>-</a:t>
            </a:r>
            <a:r>
              <a:rPr lang="zh-CN" altLang="en-US"/>
              <a:t>作者知网节</a:t>
            </a:r>
            <a:endParaRPr lang="zh-CN" altLang="en-US"/>
          </a:p>
        </p:txBody>
      </p:sp>
      <p:pic>
        <p:nvPicPr>
          <p:cNvPr id="2097276" name="图片 9"/>
          <p:cNvPicPr>
            <a:picLocks noChangeAspect="1"/>
          </p:cNvPicPr>
          <p:nvPr/>
        </p:nvPicPr>
        <p:blipFill>
          <a:blip r:embed="rId1"/>
          <a:stretch>
            <a:fillRect/>
          </a:stretch>
        </p:blipFill>
        <p:spPr>
          <a:xfrm>
            <a:off x="649605" y="1056640"/>
            <a:ext cx="7093585" cy="2701290"/>
          </a:xfrm>
          <a:prstGeom prst="rect">
            <a:avLst/>
          </a:prstGeom>
          <a:ln>
            <a:solidFill>
              <a:schemeClr val="accent1">
                <a:lumMod val="40000"/>
                <a:lumOff val="60000"/>
              </a:schemeClr>
            </a:solidFill>
          </a:ln>
        </p:spPr>
      </p:pic>
      <p:pic>
        <p:nvPicPr>
          <p:cNvPr id="2097277" name="图片 10"/>
          <p:cNvPicPr>
            <a:picLocks noChangeAspect="1"/>
          </p:cNvPicPr>
          <p:nvPr/>
        </p:nvPicPr>
        <p:blipFill>
          <a:blip r:embed="rId2"/>
          <a:stretch>
            <a:fillRect/>
          </a:stretch>
        </p:blipFill>
        <p:spPr>
          <a:xfrm>
            <a:off x="2372360" y="1601470"/>
            <a:ext cx="7662545" cy="4796155"/>
          </a:xfrm>
          <a:prstGeom prst="rect">
            <a:avLst/>
          </a:prstGeom>
          <a:ln>
            <a:solidFill>
              <a:schemeClr val="accent1">
                <a:lumMod val="40000"/>
                <a:lumOff val="60000"/>
              </a:schemeClr>
            </a:solidFill>
          </a:ln>
        </p:spPr>
      </p:pic>
      <p:pic>
        <p:nvPicPr>
          <p:cNvPr id="2097278" name="图片 11"/>
          <p:cNvPicPr>
            <a:picLocks noChangeAspect="1"/>
          </p:cNvPicPr>
          <p:nvPr/>
        </p:nvPicPr>
        <p:blipFill>
          <a:blip r:embed="rId3"/>
          <a:stretch>
            <a:fillRect/>
          </a:stretch>
        </p:blipFill>
        <p:spPr>
          <a:xfrm>
            <a:off x="3299460" y="2393950"/>
            <a:ext cx="7729855" cy="3589020"/>
          </a:xfrm>
          <a:prstGeom prst="rect">
            <a:avLst/>
          </a:prstGeom>
          <a:ln>
            <a:solidFill>
              <a:schemeClr val="accent1">
                <a:lumMod val="40000"/>
                <a:lumOff val="60000"/>
              </a:schemeClr>
            </a:solidFill>
          </a:ln>
        </p:spPr>
      </p:pic>
      <p:pic>
        <p:nvPicPr>
          <p:cNvPr id="2097279" name="图片 12"/>
          <p:cNvPicPr>
            <a:picLocks noChangeAspect="1"/>
          </p:cNvPicPr>
          <p:nvPr/>
        </p:nvPicPr>
        <p:blipFill>
          <a:blip r:embed="rId4"/>
          <a:stretch>
            <a:fillRect/>
          </a:stretch>
        </p:blipFill>
        <p:spPr>
          <a:xfrm>
            <a:off x="1542415" y="3484245"/>
            <a:ext cx="9321165" cy="2498725"/>
          </a:xfrm>
          <a:prstGeom prst="rect">
            <a:avLst/>
          </a:prstGeom>
          <a:ln>
            <a:solidFill>
              <a:schemeClr val="accent1">
                <a:lumMod val="40000"/>
                <a:lumOff val="60000"/>
              </a:schemeClr>
            </a:solidFill>
          </a:ln>
        </p:spPr>
      </p:pic>
      <p:pic>
        <p:nvPicPr>
          <p:cNvPr id="2097280" name="图片 13"/>
          <p:cNvPicPr>
            <a:picLocks noChangeAspect="1"/>
          </p:cNvPicPr>
          <p:nvPr/>
        </p:nvPicPr>
        <p:blipFill>
          <a:blip r:embed="rId5"/>
          <a:stretch>
            <a:fillRect/>
          </a:stretch>
        </p:blipFill>
        <p:spPr>
          <a:xfrm>
            <a:off x="5229225" y="831215"/>
            <a:ext cx="6333490" cy="5353050"/>
          </a:xfrm>
          <a:prstGeom prst="rect">
            <a:avLst/>
          </a:prstGeom>
          <a:ln>
            <a:solidFill>
              <a:schemeClr val="accent1">
                <a:lumMod val="40000"/>
                <a:lumOff val="60000"/>
              </a:schemeClr>
            </a:solidFill>
          </a:ln>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97277"/>
                                        </p:tgtEl>
                                        <p:attrNameLst>
                                          <p:attrName>style.visibility</p:attrName>
                                        </p:attrNameLst>
                                      </p:cBhvr>
                                      <p:to>
                                        <p:strVal val="visible"/>
                                      </p:to>
                                    </p:set>
                                    <p:animEffect transition="in" filter="wipe(down)">
                                      <p:cBhvr>
                                        <p:cTn id="7" dur="500"/>
                                        <p:tgtEl>
                                          <p:spTgt spid="209727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97278"/>
                                        </p:tgtEl>
                                        <p:attrNameLst>
                                          <p:attrName>style.visibility</p:attrName>
                                        </p:attrNameLst>
                                      </p:cBhvr>
                                      <p:to>
                                        <p:strVal val="visible"/>
                                      </p:to>
                                    </p:set>
                                    <p:animEffect transition="in" filter="wipe(down)">
                                      <p:cBhvr>
                                        <p:cTn id="12" dur="500"/>
                                        <p:tgtEl>
                                          <p:spTgt spid="209727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97279"/>
                                        </p:tgtEl>
                                        <p:attrNameLst>
                                          <p:attrName>style.visibility</p:attrName>
                                        </p:attrNameLst>
                                      </p:cBhvr>
                                      <p:to>
                                        <p:strVal val="visible"/>
                                      </p:to>
                                    </p:set>
                                    <p:animEffect transition="in" filter="wipe(down)">
                                      <p:cBhvr>
                                        <p:cTn id="17" dur="500"/>
                                        <p:tgtEl>
                                          <p:spTgt spid="209727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97280"/>
                                        </p:tgtEl>
                                        <p:attrNameLst>
                                          <p:attrName>style.visibility</p:attrName>
                                        </p:attrNameLst>
                                      </p:cBhvr>
                                      <p:to>
                                        <p:strVal val="visible"/>
                                      </p:to>
                                    </p:set>
                                    <p:animEffect transition="in" filter="wipe(down)">
                                      <p:cBhvr>
                                        <p:cTn id="22" dur="500"/>
                                        <p:tgtEl>
                                          <p:spTgt spid="2097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知网文献阅读</a:t>
            </a:r>
            <a:r>
              <a:rPr lang="en-US" altLang="zh-CN"/>
              <a:t>-</a:t>
            </a:r>
            <a:r>
              <a:rPr lang="zh-CN" altLang="en-US"/>
              <a:t>关键词知网节</a:t>
            </a:r>
            <a:endParaRPr lang="zh-CN" altLang="en-US"/>
          </a:p>
        </p:txBody>
      </p:sp>
      <p:pic>
        <p:nvPicPr>
          <p:cNvPr id="2097281" name="图片 1"/>
          <p:cNvPicPr>
            <a:picLocks noChangeAspect="1"/>
          </p:cNvPicPr>
          <p:nvPr/>
        </p:nvPicPr>
        <p:blipFill>
          <a:blip r:embed="rId1"/>
          <a:stretch>
            <a:fillRect/>
          </a:stretch>
        </p:blipFill>
        <p:spPr>
          <a:xfrm>
            <a:off x="489585" y="774065"/>
            <a:ext cx="6861175" cy="3661410"/>
          </a:xfrm>
          <a:prstGeom prst="rect">
            <a:avLst/>
          </a:prstGeom>
        </p:spPr>
      </p:pic>
      <p:pic>
        <p:nvPicPr>
          <p:cNvPr id="2097282" name="图片 2"/>
          <p:cNvPicPr>
            <a:picLocks noChangeAspect="1"/>
          </p:cNvPicPr>
          <p:nvPr/>
        </p:nvPicPr>
        <p:blipFill>
          <a:blip r:embed="rId2"/>
          <a:stretch>
            <a:fillRect/>
          </a:stretch>
        </p:blipFill>
        <p:spPr>
          <a:xfrm>
            <a:off x="542290" y="4334510"/>
            <a:ext cx="6654800" cy="2286000"/>
          </a:xfrm>
          <a:prstGeom prst="rect">
            <a:avLst/>
          </a:prstGeom>
        </p:spPr>
      </p:pic>
      <p:pic>
        <p:nvPicPr>
          <p:cNvPr id="2097283" name="图片 3"/>
          <p:cNvPicPr>
            <a:picLocks noChangeAspect="1"/>
          </p:cNvPicPr>
          <p:nvPr/>
        </p:nvPicPr>
        <p:blipFill>
          <a:blip r:embed="rId3"/>
          <a:stretch>
            <a:fillRect/>
          </a:stretch>
        </p:blipFill>
        <p:spPr>
          <a:xfrm>
            <a:off x="5669280" y="723265"/>
            <a:ext cx="6106160" cy="2797810"/>
          </a:xfrm>
          <a:prstGeom prst="rect">
            <a:avLst/>
          </a:prstGeom>
          <a:ln>
            <a:solidFill>
              <a:schemeClr val="accent1">
                <a:lumMod val="40000"/>
                <a:lumOff val="60000"/>
              </a:schemeClr>
            </a:solidFill>
          </a:ln>
        </p:spPr>
      </p:pic>
      <p:pic>
        <p:nvPicPr>
          <p:cNvPr id="2097284" name="图片 5"/>
          <p:cNvPicPr>
            <a:picLocks noChangeAspect="1"/>
          </p:cNvPicPr>
          <p:nvPr/>
        </p:nvPicPr>
        <p:blipFill>
          <a:blip r:embed="rId4"/>
          <a:stretch>
            <a:fillRect/>
          </a:stretch>
        </p:blipFill>
        <p:spPr>
          <a:xfrm>
            <a:off x="5669280" y="1814195"/>
            <a:ext cx="6108700" cy="2547620"/>
          </a:xfrm>
          <a:prstGeom prst="rect">
            <a:avLst/>
          </a:prstGeom>
          <a:ln>
            <a:solidFill>
              <a:schemeClr val="accent1">
                <a:lumMod val="40000"/>
                <a:lumOff val="60000"/>
              </a:schemeClr>
            </a:solidFill>
          </a:ln>
        </p:spPr>
      </p:pic>
      <p:pic>
        <p:nvPicPr>
          <p:cNvPr id="2097285" name="图片 6"/>
          <p:cNvPicPr>
            <a:picLocks noChangeAspect="1"/>
          </p:cNvPicPr>
          <p:nvPr/>
        </p:nvPicPr>
        <p:blipFill>
          <a:blip r:embed="rId5"/>
          <a:stretch>
            <a:fillRect/>
          </a:stretch>
        </p:blipFill>
        <p:spPr>
          <a:xfrm>
            <a:off x="5667058" y="2654935"/>
            <a:ext cx="6110605" cy="3837305"/>
          </a:xfrm>
          <a:prstGeom prst="rect">
            <a:avLst/>
          </a:prstGeom>
          <a:ln>
            <a:solidFill>
              <a:schemeClr val="accent1">
                <a:lumMod val="40000"/>
                <a:lumOff val="60000"/>
              </a:schemeClr>
            </a:solidFill>
          </a:ln>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97283"/>
                                        </p:tgtEl>
                                        <p:attrNameLst>
                                          <p:attrName>style.visibility</p:attrName>
                                        </p:attrNameLst>
                                      </p:cBhvr>
                                      <p:to>
                                        <p:strVal val="visible"/>
                                      </p:to>
                                    </p:set>
                                    <p:animEffect transition="in" filter="wipe(down)">
                                      <p:cBhvr>
                                        <p:cTn id="7" dur="500"/>
                                        <p:tgtEl>
                                          <p:spTgt spid="209728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97284"/>
                                        </p:tgtEl>
                                        <p:attrNameLst>
                                          <p:attrName>style.visibility</p:attrName>
                                        </p:attrNameLst>
                                      </p:cBhvr>
                                      <p:to>
                                        <p:strVal val="visible"/>
                                      </p:to>
                                    </p:set>
                                    <p:animEffect transition="in" filter="wipe(down)">
                                      <p:cBhvr>
                                        <p:cTn id="12" dur="500"/>
                                        <p:tgtEl>
                                          <p:spTgt spid="209728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97285"/>
                                        </p:tgtEl>
                                        <p:attrNameLst>
                                          <p:attrName>style.visibility</p:attrName>
                                        </p:attrNameLst>
                                      </p:cBhvr>
                                      <p:to>
                                        <p:strVal val="visible"/>
                                      </p:to>
                                    </p:set>
                                    <p:animEffect transition="in" filter="wipe(down)">
                                      <p:cBhvr>
                                        <p:cTn id="17" dur="500"/>
                                        <p:tgtEl>
                                          <p:spTgt spid="2097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知网文献阅读</a:t>
            </a:r>
            <a:r>
              <a:rPr lang="en-US" altLang="zh-CN"/>
              <a:t>-</a:t>
            </a:r>
            <a:r>
              <a:rPr lang="zh-CN" altLang="en-US"/>
              <a:t>多种阅读方式任选</a:t>
            </a:r>
            <a:endParaRPr lang="zh-CN" altLang="en-US"/>
          </a:p>
        </p:txBody>
      </p:sp>
      <p:pic>
        <p:nvPicPr>
          <p:cNvPr id="3" name="图片 2"/>
          <p:cNvPicPr>
            <a:picLocks noChangeAspect="1"/>
          </p:cNvPicPr>
          <p:nvPr/>
        </p:nvPicPr>
        <p:blipFill>
          <a:blip r:embed="rId1"/>
          <a:stretch>
            <a:fillRect/>
          </a:stretch>
        </p:blipFill>
        <p:spPr>
          <a:xfrm>
            <a:off x="854075" y="735965"/>
            <a:ext cx="10483850" cy="5930900"/>
          </a:xfrm>
          <a:prstGeom prst="rect">
            <a:avLst/>
          </a:prstGeom>
        </p:spPr>
      </p:pic>
      <p:sp>
        <p:nvSpPr>
          <p:cNvPr id="1048980" name="圆角矩形 3"/>
          <p:cNvSpPr/>
          <p:nvPr/>
        </p:nvSpPr>
        <p:spPr>
          <a:xfrm>
            <a:off x="1641475" y="5060950"/>
            <a:ext cx="2853055" cy="708025"/>
          </a:xfrm>
          <a:prstGeom prst="roundRect">
            <a:avLst/>
          </a:prstGeom>
          <a:solidFill>
            <a:schemeClr val="accent2">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微软雅黑" panose="020B0503020204020204" charset="-122"/>
                <a:ea typeface="微软雅黑" panose="020B0503020204020204" charset="-122"/>
              </a:rPr>
              <a:t>提供多种阅读</a:t>
            </a:r>
            <a:r>
              <a:rPr lang="zh-CN" altLang="en-US">
                <a:latin typeface="微软雅黑" panose="020B0503020204020204" charset="-122"/>
                <a:ea typeface="微软雅黑" panose="020B0503020204020204" charset="-122"/>
              </a:rPr>
              <a:t>方式</a:t>
            </a:r>
            <a:endParaRPr lang="zh-CN" altLang="en-US">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2"/>
          <a:stretch>
            <a:fillRect/>
          </a:stretch>
        </p:blipFill>
        <p:spPr>
          <a:xfrm>
            <a:off x="5224780" y="4576445"/>
            <a:ext cx="5486400" cy="1569720"/>
          </a:xfrm>
          <a:prstGeom prst="roundRect">
            <a:avLst/>
          </a:prstGeom>
          <a:ln>
            <a:solidFill>
              <a:schemeClr val="bg1">
                <a:lumMod val="85000"/>
              </a:schemeClr>
            </a:solidFill>
          </a:ln>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980"/>
                                        </p:tgtEl>
                                        <p:attrNameLst>
                                          <p:attrName>style.visibility</p:attrName>
                                        </p:attrNameLst>
                                      </p:cBhvr>
                                      <p:to>
                                        <p:strVal val="visible"/>
                                      </p:to>
                                    </p:set>
                                    <p:animEffect transition="in" filter="wipe(down)">
                                      <p:cBhvr>
                                        <p:cTn id="7" dur="500"/>
                                        <p:tgtEl>
                                          <p:spTgt spid="1048980"/>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80" grpId="0" bldLvl="0" animBg="1"/>
      <p:bldP spid="1048980"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idx="11"/>
          </p:nvPr>
        </p:nvSpPr>
        <p:spPr/>
        <p:txBody>
          <a:bodyPr/>
          <a:p>
            <a:r>
              <a:rPr lang="zh-CN" altLang="en-US"/>
              <a:t>知网文献阅读</a:t>
            </a:r>
            <a:r>
              <a:rPr lang="en-US" altLang="zh-CN"/>
              <a:t>-</a:t>
            </a:r>
            <a:r>
              <a:rPr lang="zh-CN" altLang="en-US"/>
              <a:t>文献知网节</a:t>
            </a:r>
            <a:endParaRPr lang="zh-CN" altLang="en-US"/>
          </a:p>
        </p:txBody>
      </p:sp>
      <p:pic>
        <p:nvPicPr>
          <p:cNvPr id="3" name="图片 2"/>
          <p:cNvPicPr>
            <a:picLocks noChangeAspect="1"/>
          </p:cNvPicPr>
          <p:nvPr/>
        </p:nvPicPr>
        <p:blipFill>
          <a:blip r:embed="rId1"/>
          <a:stretch>
            <a:fillRect/>
          </a:stretch>
        </p:blipFill>
        <p:spPr>
          <a:xfrm>
            <a:off x="857250" y="749300"/>
            <a:ext cx="10478135" cy="5925820"/>
          </a:xfrm>
          <a:prstGeom prst="rect">
            <a:avLst/>
          </a:prstGeom>
        </p:spPr>
      </p:pic>
      <p:sp>
        <p:nvSpPr>
          <p:cNvPr id="1048965" name="圆角矩形 3"/>
          <p:cNvSpPr/>
          <p:nvPr/>
        </p:nvSpPr>
        <p:spPr>
          <a:xfrm>
            <a:off x="306070" y="3615055"/>
            <a:ext cx="2868295" cy="932815"/>
          </a:xfrm>
          <a:prstGeom prst="roundRect">
            <a:avLst/>
          </a:prstGeom>
          <a:solidFill>
            <a:schemeClr val="accent6">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了解文章结构和内容体系，判断全文的阅读价值</a:t>
            </a:r>
            <a:endParaRPr lang="zh-CN" altLang="en-US">
              <a:latin typeface="思源黑体 CN Bold" panose="020B0800000000000000" charset="-122"/>
              <a:ea typeface="思源黑体 CN Bold" panose="020B0800000000000000" charset="-122"/>
            </a:endParaRPr>
          </a:p>
        </p:txBody>
      </p:sp>
      <p:sp>
        <p:nvSpPr>
          <p:cNvPr id="1048966" name="圆角矩形 2"/>
          <p:cNvSpPr/>
          <p:nvPr/>
        </p:nvSpPr>
        <p:spPr>
          <a:xfrm>
            <a:off x="4515485" y="5106035"/>
            <a:ext cx="2853055" cy="1095375"/>
          </a:xfrm>
          <a:prstGeom prst="roundRect">
            <a:avLst/>
          </a:prstGeom>
          <a:solidFill>
            <a:schemeClr val="accent2">
              <a:lumMod val="75000"/>
            </a:schemeClr>
          </a:solidFill>
          <a:ln w="19050">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思源黑体 CN Bold" panose="020B0800000000000000" charset="-122"/>
                <a:ea typeface="思源黑体 CN Bold" panose="020B0800000000000000" charset="-122"/>
              </a:rPr>
              <a:t>掌握文章的研究目的、对象、方法、结论</a:t>
            </a:r>
            <a:endParaRPr lang="zh-CN" altLang="en-US">
              <a:latin typeface="思源黑体 CN Bold" panose="020B0800000000000000" charset="-122"/>
              <a:ea typeface="思源黑体 CN Bold" panose="020B0800000000000000" charset="-122"/>
            </a:endParaRPr>
          </a:p>
        </p:txBody>
      </p:sp>
      <p:grpSp>
        <p:nvGrpSpPr>
          <p:cNvPr id="255" name="组合 31"/>
          <p:cNvGrpSpPr/>
          <p:nvPr/>
        </p:nvGrpSpPr>
        <p:grpSpPr>
          <a:xfrm>
            <a:off x="1882775" y="995680"/>
            <a:ext cx="8451215" cy="5353050"/>
            <a:chOff x="2809" y="1585"/>
            <a:chExt cx="13309" cy="8430"/>
          </a:xfrm>
        </p:grpSpPr>
        <p:grpSp>
          <p:nvGrpSpPr>
            <p:cNvPr id="256" name="组合 33"/>
            <p:cNvGrpSpPr/>
            <p:nvPr/>
          </p:nvGrpSpPr>
          <p:grpSpPr>
            <a:xfrm>
              <a:off x="2809" y="1585"/>
              <a:ext cx="13155" cy="8430"/>
              <a:chOff x="3022" y="1889"/>
              <a:chExt cx="13155" cy="8430"/>
            </a:xfrm>
          </p:grpSpPr>
          <p:pic>
            <p:nvPicPr>
              <p:cNvPr id="2097287" name="图片 39"/>
              <p:cNvPicPr>
                <a:picLocks noChangeAspect="1"/>
              </p:cNvPicPr>
              <p:nvPr/>
            </p:nvPicPr>
            <p:blipFill>
              <a:blip r:embed="rId2"/>
              <a:stretch>
                <a:fillRect/>
              </a:stretch>
            </p:blipFill>
            <p:spPr>
              <a:xfrm>
                <a:off x="3022" y="1889"/>
                <a:ext cx="13155" cy="8430"/>
              </a:xfrm>
              <a:prstGeom prst="rect">
                <a:avLst/>
              </a:prstGeom>
              <a:ln>
                <a:solidFill>
                  <a:schemeClr val="accent1">
                    <a:lumMod val="60000"/>
                    <a:lumOff val="40000"/>
                  </a:schemeClr>
                </a:solidFill>
              </a:ln>
            </p:spPr>
          </p:pic>
          <p:grpSp>
            <p:nvGrpSpPr>
              <p:cNvPr id="257" name="组合 43"/>
              <p:cNvGrpSpPr/>
              <p:nvPr/>
            </p:nvGrpSpPr>
            <p:grpSpPr>
              <a:xfrm>
                <a:off x="3580" y="3066"/>
                <a:ext cx="11982" cy="3802"/>
                <a:chOff x="2896" y="2851"/>
                <a:chExt cx="13190" cy="4186"/>
              </a:xfrm>
            </p:grpSpPr>
            <p:sp>
              <p:nvSpPr>
                <p:cNvPr id="1048971" name="文本框 44"/>
                <p:cNvSpPr txBox="1"/>
                <p:nvPr/>
              </p:nvSpPr>
              <p:spPr>
                <a:xfrm>
                  <a:off x="3883" y="5865"/>
                  <a:ext cx="4328" cy="478"/>
                </a:xfrm>
                <a:prstGeom prst="rect">
                  <a:avLst/>
                </a:prstGeom>
                <a:noFill/>
              </p:spPr>
              <p:txBody>
                <a:bodyPr wrap="square" rtlCol="0">
                  <a:spAutoFit/>
                </a:bodyPr>
                <a:p>
                  <a:r>
                    <a:rPr lang="zh-CN" altLang="en-US" sz="1200" b="1">
                      <a:solidFill>
                        <a:schemeClr val="accent2">
                          <a:lumMod val="75000"/>
                        </a:schemeClr>
                      </a:solidFill>
                      <a:latin typeface="思源黑体 CN Bold" panose="020B0800000000000000" charset="-122"/>
                      <a:ea typeface="思源黑体 CN Bold" panose="020B0800000000000000" charset="-122"/>
                    </a:rPr>
                    <a:t>反映本文研究工作的背景和依据。</a:t>
                  </a:r>
                  <a:endParaRPr lang="zh-CN" altLang="en-US" sz="1200" b="1">
                    <a:solidFill>
                      <a:schemeClr val="accent2">
                        <a:lumMod val="75000"/>
                      </a:schemeClr>
                    </a:solidFill>
                    <a:latin typeface="思源黑体 CN Bold" panose="020B0800000000000000" charset="-122"/>
                    <a:ea typeface="思源黑体 CN Bold" panose="020B0800000000000000" charset="-122"/>
                  </a:endParaRPr>
                </a:p>
              </p:txBody>
            </p:sp>
            <p:pic>
              <p:nvPicPr>
                <p:cNvPr id="2097288" name="图片 45" descr="箭头"/>
                <p:cNvPicPr>
                  <a:picLocks noChangeAspect="1"/>
                </p:cNvPicPr>
                <p:nvPr/>
              </p:nvPicPr>
              <p:blipFill>
                <a:blip r:embed="rId3"/>
                <a:stretch>
                  <a:fillRect/>
                </a:stretch>
              </p:blipFill>
              <p:spPr>
                <a:xfrm rot="6960000">
                  <a:off x="6362" y="5006"/>
                  <a:ext cx="541" cy="914"/>
                </a:xfrm>
                <a:prstGeom prst="rect">
                  <a:avLst/>
                </a:prstGeom>
              </p:spPr>
            </p:pic>
            <p:sp>
              <p:nvSpPr>
                <p:cNvPr id="1048972" name="文本框 46"/>
                <p:cNvSpPr txBox="1"/>
                <p:nvPr/>
              </p:nvSpPr>
              <p:spPr>
                <a:xfrm>
                  <a:off x="3322" y="3291"/>
                  <a:ext cx="3250" cy="1119"/>
                </a:xfrm>
                <a:prstGeom prst="rect">
                  <a:avLst/>
                </a:prstGeom>
                <a:noFill/>
              </p:spPr>
              <p:txBody>
                <a:bodyPr wrap="square" rtlCol="0">
                  <a:spAutoFit/>
                </a:bodyPr>
                <a:p>
                  <a:r>
                    <a:rPr lang="zh-CN" altLang="en-US" sz="1200" b="1">
                      <a:solidFill>
                        <a:schemeClr val="accent6">
                          <a:lumMod val="75000"/>
                        </a:schemeClr>
                      </a:solidFill>
                      <a:latin typeface="思源黑体 CN Bold" panose="020B0800000000000000" charset="-122"/>
                      <a:ea typeface="思源黑体 CN Bold" panose="020B0800000000000000" charset="-122"/>
                    </a:rPr>
                    <a:t>本文参考文献的参考文献，进一步反映本文研究工作的背景和依据。</a:t>
                  </a:r>
                  <a:endParaRPr lang="zh-CN" altLang="en-US" sz="1200" b="1">
                    <a:solidFill>
                      <a:schemeClr val="accent6">
                        <a:lumMod val="75000"/>
                      </a:schemeClr>
                    </a:solidFill>
                    <a:latin typeface="思源黑体 CN Bold" panose="020B0800000000000000" charset="-122"/>
                    <a:ea typeface="思源黑体 CN Bold" panose="020B0800000000000000" charset="-122"/>
                  </a:endParaRPr>
                </a:p>
              </p:txBody>
            </p:sp>
            <p:sp>
              <p:nvSpPr>
                <p:cNvPr id="1048973" name="文本框 47"/>
                <p:cNvSpPr txBox="1"/>
                <p:nvPr/>
              </p:nvSpPr>
              <p:spPr>
                <a:xfrm>
                  <a:off x="10998" y="2851"/>
                  <a:ext cx="3485" cy="1119"/>
                </a:xfrm>
                <a:prstGeom prst="rect">
                  <a:avLst/>
                </a:prstGeom>
                <a:noFill/>
              </p:spPr>
              <p:txBody>
                <a:bodyPr wrap="square" rtlCol="0">
                  <a:spAutoFit/>
                </a:bodyPr>
                <a:p>
                  <a:r>
                    <a:rPr lang="zh-CN" altLang="en-US" sz="1200" b="1">
                      <a:solidFill>
                        <a:schemeClr val="accent5">
                          <a:lumMod val="75000"/>
                        </a:schemeClr>
                      </a:solidFill>
                      <a:latin typeface="思源黑体 CN Bold" panose="020B0800000000000000" charset="-122"/>
                      <a:ea typeface="思源黑体 CN Bold" panose="020B0800000000000000" charset="-122"/>
                    </a:rPr>
                    <a:t>与本文有相同参考文献的文献，与本文有共同研究背景或依据。</a:t>
                  </a:r>
                  <a:endParaRPr lang="zh-CN" altLang="en-US" sz="1200" b="1">
                    <a:solidFill>
                      <a:schemeClr val="accent5">
                        <a:lumMod val="75000"/>
                      </a:schemeClr>
                    </a:solidFill>
                    <a:latin typeface="思源黑体 CN Bold" panose="020B0800000000000000" charset="-122"/>
                    <a:ea typeface="思源黑体 CN Bold" panose="020B0800000000000000" charset="-122"/>
                  </a:endParaRPr>
                </a:p>
              </p:txBody>
            </p:sp>
            <p:sp>
              <p:nvSpPr>
                <p:cNvPr id="1048974" name="文本框 48"/>
                <p:cNvSpPr txBox="1"/>
                <p:nvPr/>
              </p:nvSpPr>
              <p:spPr>
                <a:xfrm>
                  <a:off x="8429" y="6559"/>
                  <a:ext cx="5371" cy="478"/>
                </a:xfrm>
                <a:prstGeom prst="rect">
                  <a:avLst/>
                </a:prstGeom>
                <a:noFill/>
              </p:spPr>
              <p:txBody>
                <a:bodyPr wrap="square" rtlCol="0">
                  <a:spAutoFit/>
                </a:bodyPr>
                <a:p>
                  <a:r>
                    <a:rPr lang="zh-CN" altLang="en-US" sz="1200" b="1">
                      <a:solidFill>
                        <a:schemeClr val="accent4">
                          <a:lumMod val="75000"/>
                        </a:schemeClr>
                      </a:solidFill>
                      <a:latin typeface="思源黑体 CN Bold" panose="020B0800000000000000" charset="-122"/>
                      <a:ea typeface="思源黑体 CN Bold" panose="020B0800000000000000" charset="-122"/>
                    </a:rPr>
                    <a:t>与本文同时被作为参考文献引用的文献。</a:t>
                  </a:r>
                  <a:endParaRPr lang="zh-CN" altLang="en-US" sz="1200" b="1">
                    <a:solidFill>
                      <a:schemeClr val="accent4">
                        <a:lumMod val="75000"/>
                      </a:schemeClr>
                    </a:solidFill>
                    <a:latin typeface="思源黑体 CN Bold" panose="020B0800000000000000" charset="-122"/>
                    <a:ea typeface="思源黑体 CN Bold" panose="020B0800000000000000" charset="-122"/>
                  </a:endParaRPr>
                </a:p>
              </p:txBody>
            </p:sp>
            <p:pic>
              <p:nvPicPr>
                <p:cNvPr id="2097289" name="图片 49" descr="箭头"/>
                <p:cNvPicPr>
                  <a:picLocks noChangeAspect="1"/>
                </p:cNvPicPr>
                <p:nvPr>
                  <p:custDataLst>
                    <p:tags r:id="rId4"/>
                  </p:custDataLst>
                </p:nvPr>
              </p:nvPicPr>
              <p:blipFill>
                <a:blip r:embed="rId5"/>
                <a:stretch>
                  <a:fillRect/>
                </a:stretch>
              </p:blipFill>
              <p:spPr>
                <a:xfrm rot="18180000">
                  <a:off x="3082" y="4200"/>
                  <a:ext cx="541" cy="914"/>
                </a:xfrm>
                <a:prstGeom prst="rect">
                  <a:avLst/>
                </a:prstGeom>
              </p:spPr>
            </p:pic>
            <p:pic>
              <p:nvPicPr>
                <p:cNvPr id="2097290" name="图片 50" descr="箭头"/>
                <p:cNvPicPr>
                  <a:picLocks noChangeAspect="1"/>
                </p:cNvPicPr>
                <p:nvPr>
                  <p:custDataLst>
                    <p:tags r:id="rId6"/>
                  </p:custDataLst>
                </p:nvPr>
              </p:nvPicPr>
              <p:blipFill>
                <a:blip r:embed="rId7"/>
                <a:stretch>
                  <a:fillRect/>
                </a:stretch>
              </p:blipFill>
              <p:spPr>
                <a:xfrm rot="3000000" flipV="1">
                  <a:off x="8393" y="5983"/>
                  <a:ext cx="541" cy="730"/>
                </a:xfrm>
                <a:prstGeom prst="rect">
                  <a:avLst/>
                </a:prstGeom>
              </p:spPr>
            </p:pic>
            <p:pic>
              <p:nvPicPr>
                <p:cNvPr id="2097291" name="图片 51" descr="箭头"/>
                <p:cNvPicPr>
                  <a:picLocks noChangeAspect="1"/>
                </p:cNvPicPr>
                <p:nvPr>
                  <p:custDataLst>
                    <p:tags r:id="rId8"/>
                  </p:custDataLst>
                </p:nvPr>
              </p:nvPicPr>
              <p:blipFill>
                <a:blip r:embed="rId9"/>
                <a:stretch>
                  <a:fillRect/>
                </a:stretch>
              </p:blipFill>
              <p:spPr>
                <a:xfrm rot="20580000" flipV="1">
                  <a:off x="10283" y="2922"/>
                  <a:ext cx="608" cy="820"/>
                </a:xfrm>
                <a:prstGeom prst="rect">
                  <a:avLst/>
                </a:prstGeom>
              </p:spPr>
            </p:pic>
            <p:pic>
              <p:nvPicPr>
                <p:cNvPr id="2097292" name="图片 52" descr="箭头"/>
                <p:cNvPicPr>
                  <a:picLocks noChangeAspect="1"/>
                </p:cNvPicPr>
                <p:nvPr>
                  <p:custDataLst>
                    <p:tags r:id="rId10"/>
                  </p:custDataLst>
                </p:nvPr>
              </p:nvPicPr>
              <p:blipFill>
                <a:blip r:embed="rId11"/>
                <a:stretch>
                  <a:fillRect/>
                </a:stretch>
              </p:blipFill>
              <p:spPr>
                <a:xfrm rot="3480000" flipV="1">
                  <a:off x="11229" y="4923"/>
                  <a:ext cx="608" cy="820"/>
                </a:xfrm>
                <a:prstGeom prst="rect">
                  <a:avLst/>
                </a:prstGeom>
              </p:spPr>
            </p:pic>
            <p:sp>
              <p:nvSpPr>
                <p:cNvPr id="1048975" name="文本框 53"/>
                <p:cNvSpPr txBox="1"/>
                <p:nvPr/>
              </p:nvSpPr>
              <p:spPr>
                <a:xfrm>
                  <a:off x="11347" y="5574"/>
                  <a:ext cx="4450" cy="798"/>
                </a:xfrm>
                <a:prstGeom prst="rect">
                  <a:avLst/>
                </a:prstGeom>
                <a:noFill/>
              </p:spPr>
              <p:txBody>
                <a:bodyPr wrap="square" rtlCol="0">
                  <a:spAutoFit/>
                </a:bodyPr>
                <a:p>
                  <a:r>
                    <a:rPr lang="zh-CN" altLang="en-US" sz="1200" b="1">
                      <a:solidFill>
                        <a:srgbClr val="7030A0"/>
                      </a:solidFill>
                      <a:latin typeface="思源黑体 CN Bold" panose="020B0800000000000000" charset="-122"/>
                      <a:ea typeface="思源黑体 CN Bold" panose="020B0800000000000000" charset="-122"/>
                    </a:rPr>
                    <a:t>引用本文的文献，反映本文研究工作的继续、应用、发展或评价。</a:t>
                  </a:r>
                  <a:endParaRPr lang="zh-CN" altLang="en-US" sz="1200" b="1">
                    <a:solidFill>
                      <a:srgbClr val="7030A0"/>
                    </a:solidFill>
                    <a:latin typeface="思源黑体 CN Bold" panose="020B0800000000000000" charset="-122"/>
                    <a:ea typeface="思源黑体 CN Bold" panose="020B0800000000000000" charset="-122"/>
                  </a:endParaRPr>
                </a:p>
              </p:txBody>
            </p:sp>
            <p:pic>
              <p:nvPicPr>
                <p:cNvPr id="2097293" name="图片 54" descr="箭头"/>
                <p:cNvPicPr>
                  <a:picLocks noChangeAspect="1"/>
                </p:cNvPicPr>
                <p:nvPr>
                  <p:custDataLst>
                    <p:tags r:id="rId12"/>
                  </p:custDataLst>
                </p:nvPr>
              </p:nvPicPr>
              <p:blipFill>
                <a:blip r:embed="rId13"/>
                <a:stretch>
                  <a:fillRect/>
                </a:stretch>
              </p:blipFill>
              <p:spPr>
                <a:xfrm rot="14760000">
                  <a:off x="15358" y="4283"/>
                  <a:ext cx="541" cy="914"/>
                </a:xfrm>
                <a:prstGeom prst="rect">
                  <a:avLst/>
                </a:prstGeom>
              </p:spPr>
            </p:pic>
          </p:grpSp>
        </p:grpSp>
        <p:sp>
          <p:nvSpPr>
            <p:cNvPr id="1048976" name="文本框 55"/>
            <p:cNvSpPr txBox="1"/>
            <p:nvPr/>
          </p:nvSpPr>
          <p:spPr>
            <a:xfrm>
              <a:off x="12570" y="3413"/>
              <a:ext cx="3548" cy="1016"/>
            </a:xfrm>
            <a:prstGeom prst="rect">
              <a:avLst/>
            </a:prstGeom>
            <a:noFill/>
          </p:spPr>
          <p:txBody>
            <a:bodyPr wrap="square" rtlCol="0">
              <a:spAutoFit/>
            </a:bodyPr>
            <a:p>
              <a:r>
                <a:rPr lang="zh-CN" altLang="en-US" sz="1200" b="1">
                  <a:solidFill>
                    <a:schemeClr val="tx2">
                      <a:lumMod val="60000"/>
                      <a:lumOff val="40000"/>
                    </a:schemeClr>
                  </a:solidFill>
                  <a:latin typeface="思源黑体 CN Bold" panose="020B0800000000000000" charset="-122"/>
                  <a:ea typeface="思源黑体 CN Bold" panose="020B0800000000000000" charset="-122"/>
                  <a:sym typeface="+mn-ea"/>
                </a:rPr>
                <a:t>本文引证文献的引证文献，更进一步反映本研究的继续、发展或评价</a:t>
              </a:r>
              <a:endParaRPr lang="zh-CN" altLang="en-US" sz="1200" b="1">
                <a:solidFill>
                  <a:schemeClr val="tx2">
                    <a:lumMod val="60000"/>
                    <a:lumOff val="40000"/>
                  </a:schemeClr>
                </a:solidFill>
                <a:latin typeface="思源黑体 CN Bold" panose="020B0800000000000000" charset="-122"/>
                <a:ea typeface="思源黑体 CN Bold" panose="020B0800000000000000"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965"/>
                                        </p:tgtEl>
                                        <p:attrNameLst>
                                          <p:attrName>style.visibility</p:attrName>
                                        </p:attrNameLst>
                                      </p:cBhvr>
                                      <p:to>
                                        <p:strVal val="visible"/>
                                      </p:to>
                                    </p:set>
                                    <p:animEffect transition="in" filter="wipe(down)">
                                      <p:cBhvr>
                                        <p:cTn id="7" dur="500"/>
                                        <p:tgtEl>
                                          <p:spTgt spid="1048965"/>
                                        </p:tgtEl>
                                      </p:cBhvr>
                                    </p:animEffect>
                                  </p:childTnLst>
                                </p:cTn>
                              </p:par>
                              <p:par>
                                <p:cTn id="8" presetID="22" presetClass="entr" presetSubtype="4" fill="hold" grpId="2" nodeType="withEffect">
                                  <p:stCondLst>
                                    <p:cond delay="0"/>
                                  </p:stCondLst>
                                  <p:childTnLst>
                                    <p:set>
                                      <p:cBhvr>
                                        <p:cTn id="9" dur="1" fill="hold">
                                          <p:stCondLst>
                                            <p:cond delay="0"/>
                                          </p:stCondLst>
                                        </p:cTn>
                                        <p:tgtEl>
                                          <p:spTgt spid="1048966"/>
                                        </p:tgtEl>
                                        <p:attrNameLst>
                                          <p:attrName>style.visibility</p:attrName>
                                        </p:attrNameLst>
                                      </p:cBhvr>
                                      <p:to>
                                        <p:strVal val="visible"/>
                                      </p:to>
                                    </p:set>
                                    <p:animEffect transition="in" filter="wipe(down)">
                                      <p:cBhvr>
                                        <p:cTn id="10" dur="500"/>
                                        <p:tgtEl>
                                          <p:spTgt spid="104896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55"/>
                                        </p:tgtEl>
                                        <p:attrNameLst>
                                          <p:attrName>style.visibility</p:attrName>
                                        </p:attrNameLst>
                                      </p:cBhvr>
                                      <p:to>
                                        <p:strVal val="visible"/>
                                      </p:to>
                                    </p:set>
                                    <p:animEffect transition="in" filter="wipe(down)">
                                      <p:cBhvr>
                                        <p:cTn id="15"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65" grpId="0" bldLvl="0" animBg="1"/>
      <p:bldP spid="1048965" grpId="1" animBg="1"/>
      <p:bldP spid="1048966" grpId="1" animBg="1"/>
      <p:bldP spid="1048966" grpId="2"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43940" y="258445"/>
            <a:ext cx="5734685" cy="460375"/>
          </a:xfrm>
          <a:prstGeom prst="rect">
            <a:avLst/>
          </a:prstGeom>
          <a:noFill/>
        </p:spPr>
        <p:txBody>
          <a:bodyPr wrap="square" rtlCol="0">
            <a:spAutoFit/>
          </a:bodyPr>
          <a:p>
            <a:r>
              <a:rPr lang="zh-CN" altLang="en-US" sz="2400" b="1">
                <a:solidFill>
                  <a:schemeClr val="tx1"/>
                </a:solidFill>
                <a:latin typeface="微软雅黑" panose="020B0503020204020204" charset="-122"/>
                <a:ea typeface="微软雅黑" panose="020B0503020204020204" charset="-122"/>
              </a:rPr>
              <a:t>文献阅读</a:t>
            </a:r>
            <a:r>
              <a:rPr lang="en-US" altLang="zh-CN" sz="2400" b="1">
                <a:solidFill>
                  <a:schemeClr val="tx1"/>
                </a:solidFill>
                <a:latin typeface="微软雅黑" panose="020B0503020204020204" charset="-122"/>
                <a:ea typeface="微软雅黑" panose="020B0503020204020204" charset="-122"/>
              </a:rPr>
              <a:t>-</a:t>
            </a:r>
            <a:r>
              <a:rPr lang="zh-CN" altLang="en-US" sz="2400" b="1">
                <a:solidFill>
                  <a:schemeClr val="tx1"/>
                </a:solidFill>
                <a:latin typeface="微软雅黑" panose="020B0503020204020204" charset="-122"/>
                <a:ea typeface="微软雅黑" panose="020B0503020204020204" charset="-122"/>
              </a:rPr>
              <a:t>了解知网节</a:t>
            </a:r>
            <a:endParaRPr lang="zh-CN" altLang="en-US" sz="2400" b="1">
              <a:solidFill>
                <a:schemeClr val="tx1"/>
              </a:solidFill>
              <a:latin typeface="微软雅黑" panose="020B0503020204020204" charset="-122"/>
              <a:ea typeface="微软雅黑" panose="020B0503020204020204" charset="-122"/>
            </a:endParaRPr>
          </a:p>
        </p:txBody>
      </p:sp>
      <p:grpSp>
        <p:nvGrpSpPr>
          <p:cNvPr id="76" name="组合 75"/>
          <p:cNvGrpSpPr>
            <a:grpSpLocks noChangeAspect="1"/>
          </p:cNvGrpSpPr>
          <p:nvPr/>
        </p:nvGrpSpPr>
        <p:grpSpPr>
          <a:xfrm>
            <a:off x="2025015" y="513866"/>
            <a:ext cx="8141335" cy="6024441"/>
            <a:chOff x="4430" y="1240"/>
            <a:chExt cx="10550" cy="7807"/>
          </a:xfrm>
          <a:effectLst/>
        </p:grpSpPr>
        <p:grpSp>
          <p:nvGrpSpPr>
            <p:cNvPr id="58" name="组合 57"/>
            <p:cNvGrpSpPr/>
            <p:nvPr/>
          </p:nvGrpSpPr>
          <p:grpSpPr>
            <a:xfrm>
              <a:off x="6856" y="3187"/>
              <a:ext cx="5522" cy="4996"/>
              <a:chOff x="11308" y="3121"/>
              <a:chExt cx="5522" cy="4996"/>
            </a:xfrm>
          </p:grpSpPr>
          <p:sp>
            <p:nvSpPr>
              <p:cNvPr id="18" name="椭圆 17"/>
              <p:cNvSpPr/>
              <p:nvPr/>
            </p:nvSpPr>
            <p:spPr>
              <a:xfrm>
                <a:off x="12010" y="3660"/>
                <a:ext cx="4203" cy="4137"/>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流程图: 可选过程 13"/>
              <p:cNvSpPr/>
              <p:nvPr/>
            </p:nvSpPr>
            <p:spPr>
              <a:xfrm>
                <a:off x="13407" y="3121"/>
                <a:ext cx="1409" cy="818"/>
              </a:xfrm>
              <a:prstGeom prst="flowChartAlternateProcess">
                <a:avLst/>
              </a:prstGeom>
              <a:solidFill>
                <a:srgbClr val="95A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chemeClr val="lt1"/>
                    </a:solidFill>
                    <a:latin typeface="微软雅黑" panose="020B0503020204020204" charset="-122"/>
                    <a:ea typeface="微软雅黑" panose="020B0503020204020204" charset="-122"/>
                  </a:rPr>
                  <a:t>文献</a:t>
                </a:r>
                <a:endParaRPr lang="zh-CN" altLang="en-US" sz="1600" b="1">
                  <a:solidFill>
                    <a:schemeClr val="lt1"/>
                  </a:solidFill>
                  <a:latin typeface="微软雅黑" panose="020B0503020204020204" charset="-122"/>
                  <a:ea typeface="微软雅黑" panose="020B0503020204020204" charset="-122"/>
                </a:endParaRPr>
              </a:p>
            </p:txBody>
          </p:sp>
          <p:sp>
            <p:nvSpPr>
              <p:cNvPr id="15" name="流程图: 可选过程 14"/>
              <p:cNvSpPr/>
              <p:nvPr/>
            </p:nvSpPr>
            <p:spPr>
              <a:xfrm>
                <a:off x="15387" y="4144"/>
                <a:ext cx="1409" cy="818"/>
              </a:xfrm>
              <a:prstGeom prst="flowChartAlternateProcess">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chemeClr val="lt1"/>
                    </a:solidFill>
                    <a:latin typeface="微软雅黑" panose="020B0503020204020204" charset="-122"/>
                    <a:ea typeface="微软雅黑" panose="020B0503020204020204" charset="-122"/>
                  </a:rPr>
                  <a:t>作者</a:t>
                </a:r>
                <a:endParaRPr lang="zh-CN" altLang="en-US" sz="1600" b="1">
                  <a:solidFill>
                    <a:schemeClr val="lt1"/>
                  </a:solidFill>
                  <a:latin typeface="微软雅黑" panose="020B0503020204020204" charset="-122"/>
                  <a:ea typeface="微软雅黑" panose="020B0503020204020204" charset="-122"/>
                </a:endParaRPr>
              </a:p>
            </p:txBody>
          </p:sp>
          <p:sp>
            <p:nvSpPr>
              <p:cNvPr id="19" name="流程图: 可选过程 18"/>
              <p:cNvSpPr/>
              <p:nvPr/>
            </p:nvSpPr>
            <p:spPr>
              <a:xfrm>
                <a:off x="15422" y="5905"/>
                <a:ext cx="1409" cy="818"/>
              </a:xfrm>
              <a:prstGeom prst="flowChartAlternateProcess">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chemeClr val="lt1"/>
                    </a:solidFill>
                    <a:latin typeface="微软雅黑" panose="020B0503020204020204" charset="-122"/>
                    <a:ea typeface="微软雅黑" panose="020B0503020204020204" charset="-122"/>
                  </a:rPr>
                  <a:t>机构</a:t>
                </a:r>
                <a:endParaRPr lang="zh-CN" altLang="en-US" sz="1600" b="1">
                  <a:solidFill>
                    <a:schemeClr val="lt1"/>
                  </a:solidFill>
                  <a:latin typeface="微软雅黑" panose="020B0503020204020204" charset="-122"/>
                  <a:ea typeface="微软雅黑" panose="020B0503020204020204" charset="-122"/>
                </a:endParaRPr>
              </a:p>
            </p:txBody>
          </p:sp>
          <p:sp>
            <p:nvSpPr>
              <p:cNvPr id="20" name="流程图: 可选过程 19"/>
              <p:cNvSpPr/>
              <p:nvPr/>
            </p:nvSpPr>
            <p:spPr>
              <a:xfrm>
                <a:off x="14483" y="7299"/>
                <a:ext cx="1409" cy="818"/>
              </a:xfrm>
              <a:prstGeom prst="flowChartAlternateProcess">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chemeClr val="lt1"/>
                    </a:solidFill>
                    <a:latin typeface="微软雅黑" panose="020B0503020204020204" charset="-122"/>
                    <a:ea typeface="微软雅黑" panose="020B0503020204020204" charset="-122"/>
                  </a:rPr>
                  <a:t>基金</a:t>
                </a:r>
                <a:endParaRPr lang="zh-CN" altLang="en-US" sz="1600" b="1">
                  <a:solidFill>
                    <a:schemeClr val="lt1"/>
                  </a:solidFill>
                  <a:latin typeface="微软雅黑" panose="020B0503020204020204" charset="-122"/>
                  <a:ea typeface="微软雅黑" panose="020B0503020204020204" charset="-122"/>
                </a:endParaRPr>
              </a:p>
            </p:txBody>
          </p:sp>
          <p:sp>
            <p:nvSpPr>
              <p:cNvPr id="21" name="流程图: 可选过程 20"/>
              <p:cNvSpPr/>
              <p:nvPr/>
            </p:nvSpPr>
            <p:spPr>
              <a:xfrm>
                <a:off x="12374" y="7299"/>
                <a:ext cx="1409" cy="818"/>
              </a:xfrm>
              <a:prstGeom prst="flowChartAlternateProcess">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chemeClr val="lt1"/>
                    </a:solidFill>
                    <a:latin typeface="微软雅黑" panose="020B0503020204020204" charset="-122"/>
                    <a:ea typeface="微软雅黑" panose="020B0503020204020204" charset="-122"/>
                  </a:rPr>
                  <a:t>学科</a:t>
                </a:r>
                <a:endParaRPr lang="zh-CN" altLang="en-US" sz="1600" b="1">
                  <a:solidFill>
                    <a:schemeClr val="lt1"/>
                  </a:solidFill>
                  <a:latin typeface="微软雅黑" panose="020B0503020204020204" charset="-122"/>
                  <a:ea typeface="微软雅黑" panose="020B0503020204020204" charset="-122"/>
                </a:endParaRPr>
              </a:p>
            </p:txBody>
          </p:sp>
          <p:sp>
            <p:nvSpPr>
              <p:cNvPr id="22" name="流程图: 可选过程 21"/>
              <p:cNvSpPr/>
              <p:nvPr/>
            </p:nvSpPr>
            <p:spPr>
              <a:xfrm>
                <a:off x="11308" y="5905"/>
                <a:ext cx="1409" cy="818"/>
              </a:xfrm>
              <a:prstGeom prst="flowChartAlternateProcess">
                <a:avLst/>
              </a:prstGeom>
              <a:solidFill>
                <a:srgbClr val="B56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chemeClr val="lt1"/>
                    </a:solidFill>
                    <a:latin typeface="微软雅黑" panose="020B0503020204020204" charset="-122"/>
                    <a:ea typeface="微软雅黑" panose="020B0503020204020204" charset="-122"/>
                  </a:rPr>
                  <a:t>关键词</a:t>
                </a:r>
                <a:endParaRPr lang="zh-CN" altLang="en-US" sz="1600" b="1">
                  <a:solidFill>
                    <a:schemeClr val="lt1"/>
                  </a:solidFill>
                  <a:latin typeface="微软雅黑" panose="020B0503020204020204" charset="-122"/>
                  <a:ea typeface="微软雅黑" panose="020B0503020204020204" charset="-122"/>
                </a:endParaRPr>
              </a:p>
            </p:txBody>
          </p:sp>
          <p:sp>
            <p:nvSpPr>
              <p:cNvPr id="23" name="流程图: 可选过程 22"/>
              <p:cNvSpPr/>
              <p:nvPr/>
            </p:nvSpPr>
            <p:spPr>
              <a:xfrm>
                <a:off x="11457" y="4144"/>
                <a:ext cx="1409" cy="818"/>
              </a:xfrm>
              <a:prstGeom prst="flowChartAlternateProcess">
                <a:avLst/>
              </a:prstGeom>
              <a:solidFill>
                <a:srgbClr val="57C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solidFill>
                      <a:schemeClr val="lt1"/>
                    </a:solidFill>
                    <a:latin typeface="微软雅黑" panose="020B0503020204020204" charset="-122"/>
                    <a:ea typeface="微软雅黑" panose="020B0503020204020204" charset="-122"/>
                  </a:rPr>
                  <a:t>出版物</a:t>
                </a:r>
                <a:endParaRPr lang="zh-CN" altLang="en-US" sz="1600" b="1">
                  <a:solidFill>
                    <a:schemeClr val="lt1"/>
                  </a:solidFill>
                  <a:latin typeface="微软雅黑" panose="020B0503020204020204" charset="-122"/>
                  <a:ea typeface="微软雅黑" panose="020B0503020204020204" charset="-122"/>
                </a:endParaRPr>
              </a:p>
            </p:txBody>
          </p:sp>
          <p:cxnSp>
            <p:nvCxnSpPr>
              <p:cNvPr id="24" name="直接连接符 23"/>
              <p:cNvCxnSpPr>
                <a:stCxn id="14" idx="2"/>
                <a:endCxn id="20" idx="0"/>
              </p:cNvCxnSpPr>
              <p:nvPr/>
            </p:nvCxnSpPr>
            <p:spPr>
              <a:xfrm>
                <a:off x="14112" y="3939"/>
                <a:ext cx="1076" cy="336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4" idx="2"/>
                <a:endCxn id="21" idx="0"/>
              </p:cNvCxnSpPr>
              <p:nvPr/>
            </p:nvCxnSpPr>
            <p:spPr>
              <a:xfrm flipH="1">
                <a:off x="13079" y="3939"/>
                <a:ext cx="1033" cy="336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21" idx="0"/>
                <a:endCxn id="15" idx="1"/>
              </p:cNvCxnSpPr>
              <p:nvPr/>
            </p:nvCxnSpPr>
            <p:spPr>
              <a:xfrm flipV="1">
                <a:off x="13079" y="4553"/>
                <a:ext cx="2308" cy="274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12866" y="4553"/>
                <a:ext cx="252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23" idx="3"/>
                <a:endCxn id="21" idx="0"/>
              </p:cNvCxnSpPr>
              <p:nvPr/>
            </p:nvCxnSpPr>
            <p:spPr>
              <a:xfrm>
                <a:off x="12866" y="4553"/>
                <a:ext cx="213" cy="274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15" idx="1"/>
                <a:endCxn id="20" idx="0"/>
              </p:cNvCxnSpPr>
              <p:nvPr/>
            </p:nvCxnSpPr>
            <p:spPr>
              <a:xfrm flipH="1">
                <a:off x="15188" y="4553"/>
                <a:ext cx="199" cy="274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5" idx="1"/>
                <a:endCxn id="22" idx="3"/>
              </p:cNvCxnSpPr>
              <p:nvPr/>
            </p:nvCxnSpPr>
            <p:spPr>
              <a:xfrm flipH="1">
                <a:off x="12717" y="4553"/>
                <a:ext cx="2670" cy="17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2" idx="3"/>
                <a:endCxn id="14" idx="2"/>
              </p:cNvCxnSpPr>
              <p:nvPr/>
            </p:nvCxnSpPr>
            <p:spPr>
              <a:xfrm flipV="1">
                <a:off x="12717" y="3939"/>
                <a:ext cx="1395" cy="237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19" idx="1"/>
                <a:endCxn id="14" idx="2"/>
              </p:cNvCxnSpPr>
              <p:nvPr/>
            </p:nvCxnSpPr>
            <p:spPr>
              <a:xfrm flipH="1" flipV="1">
                <a:off x="14112" y="3939"/>
                <a:ext cx="1310" cy="237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1" idx="0"/>
                <a:endCxn id="19" idx="1"/>
              </p:cNvCxnSpPr>
              <p:nvPr/>
            </p:nvCxnSpPr>
            <p:spPr>
              <a:xfrm flipV="1">
                <a:off x="13079" y="6314"/>
                <a:ext cx="2343" cy="98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flipV="1">
                <a:off x="12705" y="6296"/>
                <a:ext cx="2545" cy="100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59" name="文本框 58"/>
            <p:cNvSpPr txBox="1"/>
            <p:nvPr/>
          </p:nvSpPr>
          <p:spPr>
            <a:xfrm>
              <a:off x="8760" y="1240"/>
              <a:ext cx="1830" cy="1554"/>
            </a:xfrm>
            <a:prstGeom prst="rect">
              <a:avLst/>
            </a:prstGeom>
            <a:noFill/>
          </p:spPr>
          <p:txBody>
            <a:bodyPr wrap="square" rtlCol="0">
              <a:spAutoFit/>
            </a:bodyPr>
            <a:p>
              <a:r>
                <a:rPr lang="zh-CN" altLang="en-US" sz="1200">
                  <a:solidFill>
                    <a:srgbClr val="95A3C6"/>
                  </a:solidFill>
                </a:rPr>
                <a:t>文献基本信息</a:t>
              </a:r>
              <a:endParaRPr lang="zh-CN" altLang="en-US" sz="1200">
                <a:solidFill>
                  <a:srgbClr val="95A3C6"/>
                </a:solidFill>
              </a:endParaRPr>
            </a:p>
            <a:p>
              <a:r>
                <a:rPr lang="zh-CN" altLang="en-US" sz="1200">
                  <a:solidFill>
                    <a:srgbClr val="95A3C6"/>
                  </a:solidFill>
                </a:rPr>
                <a:t>引文网络</a:t>
              </a:r>
              <a:endParaRPr lang="zh-CN" altLang="en-US" sz="1200">
                <a:solidFill>
                  <a:srgbClr val="95A3C6"/>
                </a:solidFill>
              </a:endParaRPr>
            </a:p>
            <a:p>
              <a:r>
                <a:rPr lang="zh-CN" altLang="en-US" sz="1200">
                  <a:solidFill>
                    <a:srgbClr val="95A3C6"/>
                  </a:solidFill>
                </a:rPr>
                <a:t>主题网络</a:t>
              </a:r>
              <a:endParaRPr lang="zh-CN" altLang="en-US" sz="1200">
                <a:solidFill>
                  <a:srgbClr val="95A3C6"/>
                </a:solidFill>
              </a:endParaRPr>
            </a:p>
            <a:p>
              <a:r>
                <a:rPr lang="zh-CN" altLang="en-US" sz="1200">
                  <a:solidFill>
                    <a:srgbClr val="95A3C6"/>
                  </a:solidFill>
                </a:rPr>
                <a:t>相似文献</a:t>
              </a:r>
              <a:endParaRPr lang="zh-CN" altLang="en-US" sz="1200">
                <a:solidFill>
                  <a:srgbClr val="95A3C6"/>
                </a:solidFill>
              </a:endParaRPr>
            </a:p>
            <a:p>
              <a:r>
                <a:rPr lang="zh-CN" altLang="en-US" sz="1200">
                  <a:solidFill>
                    <a:srgbClr val="95A3C6"/>
                  </a:solidFill>
                </a:rPr>
                <a:t>读者推荐</a:t>
              </a:r>
              <a:endParaRPr lang="zh-CN" altLang="en-US" sz="1200">
                <a:solidFill>
                  <a:srgbClr val="95A3C6"/>
                </a:solidFill>
              </a:endParaRPr>
            </a:p>
            <a:p>
              <a:r>
                <a:rPr lang="zh-CN" altLang="en-US" sz="1200">
                  <a:solidFill>
                    <a:srgbClr val="95A3C6"/>
                  </a:solidFill>
                </a:rPr>
                <a:t>关联作者</a:t>
              </a:r>
              <a:endParaRPr lang="zh-CN" altLang="en-US" sz="1200">
                <a:solidFill>
                  <a:srgbClr val="95A3C6"/>
                </a:solidFill>
              </a:endParaRPr>
            </a:p>
          </p:txBody>
        </p:sp>
        <p:sp>
          <p:nvSpPr>
            <p:cNvPr id="60" name="文本框 59"/>
            <p:cNvSpPr txBox="1"/>
            <p:nvPr/>
          </p:nvSpPr>
          <p:spPr>
            <a:xfrm>
              <a:off x="9675" y="2161"/>
              <a:ext cx="1483" cy="597"/>
            </a:xfrm>
            <a:prstGeom prst="rect">
              <a:avLst/>
            </a:prstGeom>
            <a:noFill/>
          </p:spPr>
          <p:txBody>
            <a:bodyPr wrap="square" rtlCol="0">
              <a:spAutoFit/>
            </a:bodyPr>
            <a:p>
              <a:pPr algn="ctr"/>
              <a:r>
                <a:rPr lang="zh-CN" altLang="en-US" sz="1200">
                  <a:solidFill>
                    <a:srgbClr val="95A3C6"/>
                  </a:solidFill>
                </a:rPr>
                <a:t>知识网络</a:t>
              </a:r>
              <a:endParaRPr lang="zh-CN" altLang="en-US" sz="1200">
                <a:solidFill>
                  <a:srgbClr val="95A3C6"/>
                </a:solidFill>
              </a:endParaRPr>
            </a:p>
            <a:p>
              <a:pPr algn="ctr"/>
              <a:r>
                <a:rPr lang="zh-CN" altLang="en-US" sz="1200">
                  <a:solidFill>
                    <a:srgbClr val="95A3C6"/>
                  </a:solidFill>
                </a:rPr>
                <a:t>知识节点</a:t>
              </a:r>
              <a:endParaRPr lang="zh-CN" altLang="en-US" sz="1200">
                <a:solidFill>
                  <a:srgbClr val="95A3C6"/>
                </a:solidFill>
              </a:endParaRPr>
            </a:p>
          </p:txBody>
        </p:sp>
        <p:cxnSp>
          <p:nvCxnSpPr>
            <p:cNvPr id="61" name="直接箭头连接符 60"/>
            <p:cNvCxnSpPr>
              <a:stCxn id="14" idx="0"/>
              <a:endCxn id="59" idx="2"/>
            </p:cNvCxnSpPr>
            <p:nvPr/>
          </p:nvCxnSpPr>
          <p:spPr>
            <a:xfrm flipV="1">
              <a:off x="9659" y="2794"/>
              <a:ext cx="16" cy="393"/>
            </a:xfrm>
            <a:prstGeom prst="straightConnector1">
              <a:avLst/>
            </a:prstGeom>
            <a:ln w="19050">
              <a:solidFill>
                <a:srgbClr val="95A3C6"/>
              </a:solidFill>
              <a:tailEnd type="arrow"/>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12642" y="2712"/>
              <a:ext cx="1969" cy="2033"/>
            </a:xfrm>
            <a:prstGeom prst="rect">
              <a:avLst/>
            </a:prstGeom>
            <a:noFill/>
          </p:spPr>
          <p:txBody>
            <a:bodyPr wrap="square" rtlCol="0">
              <a:spAutoFit/>
            </a:bodyPr>
            <a:p>
              <a:r>
                <a:rPr lang="zh-CN" altLang="en-US" sz="1200">
                  <a:solidFill>
                    <a:srgbClr val="FFC000"/>
                  </a:solidFill>
                </a:rPr>
                <a:t>基本信息</a:t>
              </a:r>
              <a:endParaRPr lang="zh-CN" altLang="en-US" sz="1200">
                <a:solidFill>
                  <a:srgbClr val="FFC000"/>
                </a:solidFill>
              </a:endParaRPr>
            </a:p>
            <a:p>
              <a:r>
                <a:rPr lang="zh-CN" altLang="en-US" sz="1200">
                  <a:solidFill>
                    <a:srgbClr val="FFC000"/>
                  </a:solidFill>
                </a:rPr>
                <a:t>作者关注领域</a:t>
              </a:r>
              <a:endParaRPr lang="zh-CN" altLang="en-US" sz="1200">
                <a:solidFill>
                  <a:srgbClr val="FFC000"/>
                </a:solidFill>
              </a:endParaRPr>
            </a:p>
            <a:p>
              <a:r>
                <a:rPr lang="zh-CN" altLang="en-US" sz="1200">
                  <a:solidFill>
                    <a:srgbClr val="FFC000"/>
                  </a:solidFill>
                </a:rPr>
                <a:t>获得支持基金</a:t>
              </a:r>
              <a:endParaRPr lang="zh-CN" altLang="en-US" sz="1200">
                <a:solidFill>
                  <a:srgbClr val="FFC000"/>
                </a:solidFill>
              </a:endParaRPr>
            </a:p>
            <a:p>
              <a:r>
                <a:rPr lang="zh-CN" altLang="en-US" sz="1200">
                  <a:solidFill>
                    <a:srgbClr val="FFC000"/>
                  </a:solidFill>
                </a:rPr>
                <a:t>作者文献</a:t>
              </a:r>
              <a:endParaRPr lang="zh-CN" altLang="en-US" sz="1200">
                <a:solidFill>
                  <a:srgbClr val="FFC000"/>
                </a:solidFill>
              </a:endParaRPr>
            </a:p>
            <a:p>
              <a:r>
                <a:rPr lang="zh-CN" altLang="en-US" sz="1200">
                  <a:solidFill>
                    <a:srgbClr val="FFC000"/>
                  </a:solidFill>
                </a:rPr>
                <a:t>曾参考文献</a:t>
              </a:r>
              <a:endParaRPr lang="zh-CN" altLang="en-US" sz="1200">
                <a:solidFill>
                  <a:srgbClr val="FFC000"/>
                </a:solidFill>
              </a:endParaRPr>
            </a:p>
            <a:p>
              <a:r>
                <a:rPr lang="zh-CN" altLang="en-US" sz="1200">
                  <a:solidFill>
                    <a:srgbClr val="FFC000"/>
                  </a:solidFill>
                </a:rPr>
                <a:t>作者导师</a:t>
              </a:r>
              <a:endParaRPr lang="zh-CN" altLang="en-US" sz="1200">
                <a:solidFill>
                  <a:srgbClr val="FFC000"/>
                </a:solidFill>
              </a:endParaRPr>
            </a:p>
            <a:p>
              <a:r>
                <a:rPr lang="zh-CN" altLang="en-US" sz="1200">
                  <a:solidFill>
                    <a:srgbClr val="FFC000"/>
                  </a:solidFill>
                </a:rPr>
                <a:t>合作作者</a:t>
              </a:r>
              <a:endParaRPr lang="zh-CN" altLang="en-US" sz="1200">
                <a:solidFill>
                  <a:srgbClr val="FFC000"/>
                </a:solidFill>
              </a:endParaRPr>
            </a:p>
            <a:p>
              <a:r>
                <a:rPr lang="zh-CN" altLang="en-US" sz="1200">
                  <a:solidFill>
                    <a:srgbClr val="FFC000"/>
                  </a:solidFill>
                </a:rPr>
                <a:t>指导的学生</a:t>
              </a:r>
              <a:endParaRPr lang="zh-CN" altLang="en-US" sz="1200">
                <a:solidFill>
                  <a:srgbClr val="FFC000"/>
                </a:solidFill>
              </a:endParaRPr>
            </a:p>
          </p:txBody>
        </p:sp>
        <p:cxnSp>
          <p:nvCxnSpPr>
            <p:cNvPr id="63" name="直接箭头连接符 62"/>
            <p:cNvCxnSpPr>
              <a:endCxn id="62" idx="1"/>
            </p:cNvCxnSpPr>
            <p:nvPr/>
          </p:nvCxnSpPr>
          <p:spPr>
            <a:xfrm flipV="1">
              <a:off x="12260" y="3729"/>
              <a:ext cx="382" cy="313"/>
            </a:xfrm>
            <a:prstGeom prst="straightConnector1">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12855" y="5582"/>
              <a:ext cx="2125" cy="1315"/>
            </a:xfrm>
            <a:prstGeom prst="rect">
              <a:avLst/>
            </a:prstGeom>
            <a:noFill/>
          </p:spPr>
          <p:txBody>
            <a:bodyPr wrap="square" rtlCol="0">
              <a:spAutoFit/>
            </a:bodyPr>
            <a:p>
              <a:r>
                <a:rPr lang="zh-CN" altLang="en-US" sz="1200">
                  <a:solidFill>
                    <a:srgbClr val="E67F7E"/>
                  </a:solidFill>
                </a:rPr>
                <a:t>机构主要作者</a:t>
              </a:r>
              <a:endParaRPr lang="zh-CN" altLang="en-US" sz="1200">
                <a:solidFill>
                  <a:srgbClr val="E67F7E"/>
                </a:solidFill>
              </a:endParaRPr>
            </a:p>
            <a:p>
              <a:r>
                <a:rPr lang="zh-CN" altLang="en-US" sz="1200">
                  <a:solidFill>
                    <a:srgbClr val="E67F7E"/>
                  </a:solidFill>
                </a:rPr>
                <a:t>主办刊物</a:t>
              </a:r>
              <a:endParaRPr lang="zh-CN" altLang="en-US" sz="1200">
                <a:solidFill>
                  <a:srgbClr val="E67F7E"/>
                </a:solidFill>
              </a:endParaRPr>
            </a:p>
            <a:p>
              <a:r>
                <a:rPr lang="zh-CN" altLang="en-US" sz="1200">
                  <a:solidFill>
                    <a:srgbClr val="E67F7E"/>
                  </a:solidFill>
                </a:rPr>
                <a:t>重点学科</a:t>
              </a:r>
              <a:endParaRPr lang="zh-CN" altLang="en-US" sz="1200">
                <a:solidFill>
                  <a:srgbClr val="E67F7E"/>
                </a:solidFill>
              </a:endParaRPr>
            </a:p>
            <a:p>
              <a:r>
                <a:rPr lang="zh-CN" altLang="en-US" sz="1200">
                  <a:solidFill>
                    <a:srgbClr val="E67F7E"/>
                  </a:solidFill>
                </a:rPr>
                <a:t>机构文献</a:t>
              </a:r>
              <a:endParaRPr lang="zh-CN" altLang="en-US" sz="1200">
                <a:solidFill>
                  <a:srgbClr val="E67F7E"/>
                </a:solidFill>
              </a:endParaRPr>
            </a:p>
            <a:p>
              <a:r>
                <a:rPr lang="zh-CN" altLang="en-US" sz="1200">
                  <a:solidFill>
                    <a:srgbClr val="E67F7E"/>
                  </a:solidFill>
                </a:rPr>
                <a:t>下属及相关机构</a:t>
              </a:r>
              <a:endParaRPr lang="zh-CN" altLang="en-US" sz="1200">
                <a:solidFill>
                  <a:srgbClr val="E67F7E"/>
                </a:solidFill>
              </a:endParaRPr>
            </a:p>
          </p:txBody>
        </p:sp>
        <p:cxnSp>
          <p:nvCxnSpPr>
            <p:cNvPr id="66" name="直接箭头连接符 65"/>
            <p:cNvCxnSpPr>
              <a:stCxn id="19" idx="3"/>
              <a:endCxn id="64" idx="1"/>
            </p:cNvCxnSpPr>
            <p:nvPr/>
          </p:nvCxnSpPr>
          <p:spPr>
            <a:xfrm flipV="1">
              <a:off x="12379" y="6239"/>
              <a:ext cx="476" cy="140"/>
            </a:xfrm>
            <a:prstGeom prst="straightConnector1">
              <a:avLst/>
            </a:prstGeom>
            <a:ln w="19050">
              <a:solidFill>
                <a:srgbClr val="E6807E"/>
              </a:solidFill>
              <a:tailEnd type="arrow"/>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1811" y="7579"/>
              <a:ext cx="2024" cy="1315"/>
            </a:xfrm>
            <a:prstGeom prst="rect">
              <a:avLst/>
            </a:prstGeom>
            <a:noFill/>
          </p:spPr>
          <p:txBody>
            <a:bodyPr wrap="square" rtlCol="0">
              <a:spAutoFit/>
            </a:bodyPr>
            <a:p>
              <a:r>
                <a:rPr lang="zh-CN" altLang="en-US" sz="1200">
                  <a:solidFill>
                    <a:srgbClr val="E87900"/>
                  </a:solidFill>
                </a:rPr>
                <a:t>基本信息</a:t>
              </a:r>
              <a:endParaRPr lang="zh-CN" altLang="en-US" sz="1200">
                <a:solidFill>
                  <a:srgbClr val="E87900"/>
                </a:solidFill>
              </a:endParaRPr>
            </a:p>
            <a:p>
              <a:r>
                <a:rPr lang="zh-CN" altLang="en-US" sz="1200">
                  <a:solidFill>
                    <a:srgbClr val="E87900"/>
                  </a:solidFill>
                </a:rPr>
                <a:t>基金文献</a:t>
              </a:r>
              <a:endParaRPr lang="zh-CN" altLang="en-US" sz="1200">
                <a:solidFill>
                  <a:srgbClr val="E87900"/>
                </a:solidFill>
              </a:endParaRPr>
            </a:p>
            <a:p>
              <a:r>
                <a:rPr lang="zh-CN" altLang="en-US" sz="1200">
                  <a:solidFill>
                    <a:srgbClr val="E87900"/>
                  </a:solidFill>
                </a:rPr>
                <a:t>高成果领域</a:t>
              </a:r>
              <a:endParaRPr lang="zh-CN" altLang="en-US" sz="1200">
                <a:solidFill>
                  <a:srgbClr val="E87900"/>
                </a:solidFill>
              </a:endParaRPr>
            </a:p>
            <a:p>
              <a:r>
                <a:rPr lang="zh-CN" altLang="en-US" sz="1200">
                  <a:solidFill>
                    <a:srgbClr val="E87900"/>
                  </a:solidFill>
                </a:rPr>
                <a:t>获基金主要作者</a:t>
              </a:r>
              <a:endParaRPr lang="zh-CN" altLang="en-US" sz="1200">
                <a:solidFill>
                  <a:srgbClr val="E87900"/>
                </a:solidFill>
              </a:endParaRPr>
            </a:p>
            <a:p>
              <a:r>
                <a:rPr lang="zh-CN" altLang="en-US" sz="1200">
                  <a:solidFill>
                    <a:srgbClr val="E87900"/>
                  </a:solidFill>
                </a:rPr>
                <a:t>获基金主要机构</a:t>
              </a:r>
              <a:endParaRPr lang="zh-CN" altLang="en-US" sz="1200">
                <a:solidFill>
                  <a:srgbClr val="E87900"/>
                </a:solidFill>
              </a:endParaRPr>
            </a:p>
          </p:txBody>
        </p:sp>
        <p:cxnSp>
          <p:nvCxnSpPr>
            <p:cNvPr id="68" name="直接箭头连接符 67"/>
            <p:cNvCxnSpPr>
              <a:endCxn id="67" idx="1"/>
            </p:cNvCxnSpPr>
            <p:nvPr/>
          </p:nvCxnSpPr>
          <p:spPr>
            <a:xfrm>
              <a:off x="11400" y="7999"/>
              <a:ext cx="411" cy="238"/>
            </a:xfrm>
            <a:prstGeom prst="straightConnector1">
              <a:avLst/>
            </a:prstGeom>
            <a:ln w="19050">
              <a:solidFill>
                <a:srgbClr val="E87900"/>
              </a:solidFill>
              <a:tailEnd type="arrow"/>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5546" y="7732"/>
              <a:ext cx="2005" cy="1315"/>
            </a:xfrm>
            <a:prstGeom prst="rect">
              <a:avLst/>
            </a:prstGeom>
            <a:noFill/>
          </p:spPr>
          <p:txBody>
            <a:bodyPr wrap="square" rtlCol="0">
              <a:spAutoFit/>
            </a:bodyPr>
            <a:p>
              <a:pPr algn="r"/>
              <a:r>
                <a:rPr lang="zh-CN" altLang="en-US" sz="1200">
                  <a:solidFill>
                    <a:srgbClr val="576271"/>
                  </a:solidFill>
                </a:rPr>
                <a:t>基本信息</a:t>
              </a:r>
              <a:endParaRPr lang="zh-CN" altLang="en-US" sz="1200">
                <a:solidFill>
                  <a:srgbClr val="576271"/>
                </a:solidFill>
              </a:endParaRPr>
            </a:p>
            <a:p>
              <a:pPr algn="r"/>
              <a:r>
                <a:rPr lang="zh-CN" altLang="en-US" sz="1200">
                  <a:solidFill>
                    <a:srgbClr val="576271"/>
                  </a:solidFill>
                </a:rPr>
                <a:t>基金文献</a:t>
              </a:r>
              <a:endParaRPr lang="zh-CN" altLang="en-US" sz="1200">
                <a:solidFill>
                  <a:srgbClr val="576271"/>
                </a:solidFill>
              </a:endParaRPr>
            </a:p>
            <a:p>
              <a:pPr algn="r"/>
              <a:r>
                <a:rPr lang="zh-CN" altLang="en-US" sz="1200">
                  <a:solidFill>
                    <a:srgbClr val="576271"/>
                  </a:solidFill>
                </a:rPr>
                <a:t>高成果领域</a:t>
              </a:r>
              <a:endParaRPr lang="zh-CN" altLang="en-US" sz="1200">
                <a:solidFill>
                  <a:srgbClr val="576271"/>
                </a:solidFill>
              </a:endParaRPr>
            </a:p>
            <a:p>
              <a:pPr algn="r"/>
              <a:r>
                <a:rPr lang="zh-CN" altLang="en-US" sz="1200">
                  <a:solidFill>
                    <a:srgbClr val="576271"/>
                  </a:solidFill>
                </a:rPr>
                <a:t>获基金主要作者</a:t>
              </a:r>
              <a:endParaRPr lang="zh-CN" altLang="en-US" sz="1200">
                <a:solidFill>
                  <a:srgbClr val="576271"/>
                </a:solidFill>
              </a:endParaRPr>
            </a:p>
            <a:p>
              <a:pPr algn="r"/>
              <a:r>
                <a:rPr lang="zh-CN" altLang="en-US" sz="1200">
                  <a:solidFill>
                    <a:srgbClr val="576271"/>
                  </a:solidFill>
                </a:rPr>
                <a:t>获基金主要机构</a:t>
              </a:r>
              <a:endParaRPr lang="zh-CN" altLang="en-US" sz="1200">
                <a:solidFill>
                  <a:srgbClr val="576271"/>
                </a:solidFill>
              </a:endParaRPr>
            </a:p>
          </p:txBody>
        </p:sp>
        <p:cxnSp>
          <p:nvCxnSpPr>
            <p:cNvPr id="71" name="直接箭头连接符 70"/>
            <p:cNvCxnSpPr>
              <a:endCxn id="69" idx="3"/>
            </p:cNvCxnSpPr>
            <p:nvPr/>
          </p:nvCxnSpPr>
          <p:spPr>
            <a:xfrm flipH="1">
              <a:off x="7551" y="7979"/>
              <a:ext cx="449" cy="411"/>
            </a:xfrm>
            <a:prstGeom prst="straightConnector1">
              <a:avLst/>
            </a:prstGeom>
            <a:ln w="19050">
              <a:solidFill>
                <a:srgbClr val="576271"/>
              </a:solidFill>
              <a:tailEnd type="arrow"/>
            </a:ln>
          </p:spPr>
          <p:style>
            <a:lnRef idx="1">
              <a:schemeClr val="accent1"/>
            </a:lnRef>
            <a:fillRef idx="0">
              <a:schemeClr val="accent1"/>
            </a:fillRef>
            <a:effectRef idx="0">
              <a:schemeClr val="accent1"/>
            </a:effectRef>
            <a:fontRef idx="minor">
              <a:schemeClr val="tx1"/>
            </a:fontRef>
          </p:style>
        </p:cxnSp>
        <p:sp>
          <p:nvSpPr>
            <p:cNvPr id="72" name="文本框 71"/>
            <p:cNvSpPr txBox="1"/>
            <p:nvPr/>
          </p:nvSpPr>
          <p:spPr>
            <a:xfrm>
              <a:off x="4430" y="5436"/>
              <a:ext cx="1984" cy="1554"/>
            </a:xfrm>
            <a:prstGeom prst="rect">
              <a:avLst/>
            </a:prstGeom>
            <a:noFill/>
          </p:spPr>
          <p:txBody>
            <a:bodyPr wrap="square" rtlCol="0">
              <a:spAutoFit/>
            </a:bodyPr>
            <a:p>
              <a:pPr algn="r"/>
              <a:r>
                <a:rPr lang="zh-CN" altLang="en-US" sz="1200">
                  <a:solidFill>
                    <a:srgbClr val="B5655E"/>
                  </a:solidFill>
                </a:rPr>
                <a:t>关键词指数分析</a:t>
              </a:r>
              <a:endParaRPr lang="zh-CN" altLang="en-US" sz="1200">
                <a:solidFill>
                  <a:srgbClr val="B5655E"/>
                </a:solidFill>
              </a:endParaRPr>
            </a:p>
            <a:p>
              <a:pPr algn="r"/>
              <a:r>
                <a:rPr lang="zh-CN" altLang="en-US" sz="1200">
                  <a:solidFill>
                    <a:srgbClr val="B5655E"/>
                  </a:solidFill>
                </a:rPr>
                <a:t>关键文献</a:t>
              </a:r>
              <a:endParaRPr lang="zh-CN" altLang="en-US" sz="1200">
                <a:solidFill>
                  <a:srgbClr val="B5655E"/>
                </a:solidFill>
              </a:endParaRPr>
            </a:p>
            <a:p>
              <a:pPr algn="r"/>
              <a:r>
                <a:rPr lang="zh-CN" altLang="en-US" sz="1200">
                  <a:solidFill>
                    <a:srgbClr val="B5655E"/>
                  </a:solidFill>
                </a:rPr>
                <a:t>相关文献</a:t>
              </a:r>
              <a:endParaRPr lang="zh-CN" altLang="en-US" sz="1200">
                <a:solidFill>
                  <a:srgbClr val="B5655E"/>
                </a:solidFill>
              </a:endParaRPr>
            </a:p>
            <a:p>
              <a:pPr algn="r"/>
              <a:r>
                <a:rPr lang="zh-CN" altLang="en-US" sz="1200">
                  <a:solidFill>
                    <a:srgbClr val="B5655E"/>
                  </a:solidFill>
                </a:rPr>
                <a:t>学科分布</a:t>
              </a:r>
              <a:endParaRPr lang="zh-CN" altLang="en-US" sz="1200">
                <a:solidFill>
                  <a:srgbClr val="B5655E"/>
                </a:solidFill>
              </a:endParaRPr>
            </a:p>
            <a:p>
              <a:pPr algn="r"/>
              <a:r>
                <a:rPr lang="zh-CN" altLang="en-US" sz="1200">
                  <a:solidFill>
                    <a:srgbClr val="B5655E"/>
                  </a:solidFill>
                </a:rPr>
                <a:t>相关作者</a:t>
              </a:r>
              <a:endParaRPr lang="zh-CN" altLang="en-US" sz="1200">
                <a:solidFill>
                  <a:srgbClr val="B5655E"/>
                </a:solidFill>
              </a:endParaRPr>
            </a:p>
            <a:p>
              <a:pPr algn="r"/>
              <a:r>
                <a:rPr lang="zh-CN" altLang="en-US" sz="1200">
                  <a:solidFill>
                    <a:srgbClr val="B5655E"/>
                  </a:solidFill>
                </a:rPr>
                <a:t>相关机构</a:t>
              </a:r>
              <a:endParaRPr lang="zh-CN" altLang="en-US" sz="1200">
                <a:solidFill>
                  <a:srgbClr val="B5655E"/>
                </a:solidFill>
              </a:endParaRPr>
            </a:p>
          </p:txBody>
        </p:sp>
        <p:cxnSp>
          <p:nvCxnSpPr>
            <p:cNvPr id="73" name="直接箭头连接符 72"/>
            <p:cNvCxnSpPr>
              <a:stCxn id="22" idx="1"/>
              <a:endCxn id="72" idx="3"/>
            </p:cNvCxnSpPr>
            <p:nvPr/>
          </p:nvCxnSpPr>
          <p:spPr>
            <a:xfrm flipH="1" flipV="1">
              <a:off x="6414" y="6212"/>
              <a:ext cx="442" cy="167"/>
            </a:xfrm>
            <a:prstGeom prst="straightConnector1">
              <a:avLst/>
            </a:prstGeom>
            <a:ln w="19050">
              <a:solidFill>
                <a:srgbClr val="B5655E"/>
              </a:solidFill>
              <a:tailEnd type="arrow"/>
            </a:ln>
          </p:spPr>
          <p:style>
            <a:lnRef idx="1">
              <a:schemeClr val="accent1"/>
            </a:lnRef>
            <a:fillRef idx="0">
              <a:schemeClr val="accent1"/>
            </a:fillRef>
            <a:effectRef idx="0">
              <a:schemeClr val="accent1"/>
            </a:effectRef>
            <a:fontRef idx="minor">
              <a:schemeClr val="tx1"/>
            </a:fontRef>
          </p:style>
        </p:cxnSp>
        <p:sp>
          <p:nvSpPr>
            <p:cNvPr id="74" name="文本框 73"/>
            <p:cNvSpPr txBox="1"/>
            <p:nvPr/>
          </p:nvSpPr>
          <p:spPr>
            <a:xfrm>
              <a:off x="4912" y="3003"/>
              <a:ext cx="1765" cy="1554"/>
            </a:xfrm>
            <a:prstGeom prst="rect">
              <a:avLst/>
            </a:prstGeom>
            <a:noFill/>
          </p:spPr>
          <p:txBody>
            <a:bodyPr wrap="square" rtlCol="0">
              <a:spAutoFit/>
            </a:bodyPr>
            <a:p>
              <a:pPr algn="r"/>
              <a:r>
                <a:rPr lang="zh-CN" altLang="en-US" sz="1200">
                  <a:solidFill>
                    <a:srgbClr val="57C45B"/>
                  </a:solidFill>
                </a:rPr>
                <a:t>基本信息</a:t>
              </a:r>
              <a:endParaRPr lang="zh-CN" altLang="en-US" sz="1200">
                <a:solidFill>
                  <a:srgbClr val="57C45B"/>
                </a:solidFill>
              </a:endParaRPr>
            </a:p>
            <a:p>
              <a:pPr algn="r"/>
              <a:r>
                <a:rPr lang="zh-CN" altLang="en-US" sz="1200">
                  <a:solidFill>
                    <a:srgbClr val="57C45B"/>
                  </a:solidFill>
                </a:rPr>
                <a:t>出版信息</a:t>
              </a:r>
              <a:endParaRPr lang="zh-CN" altLang="en-US" sz="1200">
                <a:solidFill>
                  <a:srgbClr val="57C45B"/>
                </a:solidFill>
              </a:endParaRPr>
            </a:p>
            <a:p>
              <a:pPr algn="r"/>
              <a:r>
                <a:rPr lang="zh-CN" altLang="en-US" sz="1200">
                  <a:solidFill>
                    <a:srgbClr val="57C45B"/>
                  </a:solidFill>
                </a:rPr>
                <a:t>评价信息</a:t>
              </a:r>
              <a:endParaRPr lang="zh-CN" altLang="en-US" sz="1200">
                <a:solidFill>
                  <a:srgbClr val="57C45B"/>
                </a:solidFill>
              </a:endParaRPr>
            </a:p>
            <a:p>
              <a:pPr algn="r"/>
              <a:r>
                <a:rPr lang="zh-CN" altLang="en-US" sz="1200">
                  <a:solidFill>
                    <a:srgbClr val="57C45B"/>
                  </a:solidFill>
                </a:rPr>
                <a:t>刊期浏览</a:t>
              </a:r>
              <a:endParaRPr lang="zh-CN" altLang="en-US" sz="1200">
                <a:solidFill>
                  <a:srgbClr val="57C45B"/>
                </a:solidFill>
              </a:endParaRPr>
            </a:p>
            <a:p>
              <a:pPr algn="r"/>
              <a:r>
                <a:rPr lang="zh-CN" altLang="en-US" sz="1200">
                  <a:solidFill>
                    <a:srgbClr val="57C45B"/>
                  </a:solidFill>
                </a:rPr>
                <a:t>栏目浏览</a:t>
              </a:r>
              <a:endParaRPr lang="zh-CN" altLang="en-US" sz="1200">
                <a:solidFill>
                  <a:srgbClr val="57C45B"/>
                </a:solidFill>
              </a:endParaRPr>
            </a:p>
            <a:p>
              <a:pPr algn="r"/>
              <a:r>
                <a:rPr lang="zh-CN" altLang="en-US" sz="1200">
                  <a:solidFill>
                    <a:srgbClr val="57C45B"/>
                  </a:solidFill>
                </a:rPr>
                <a:t>统计与评价</a:t>
              </a:r>
              <a:endParaRPr lang="zh-CN" altLang="en-US" sz="1200">
                <a:solidFill>
                  <a:srgbClr val="57C45B"/>
                </a:solidFill>
              </a:endParaRPr>
            </a:p>
          </p:txBody>
        </p:sp>
        <p:cxnSp>
          <p:nvCxnSpPr>
            <p:cNvPr id="75" name="直接箭头连接符 74"/>
            <p:cNvCxnSpPr/>
            <p:nvPr/>
          </p:nvCxnSpPr>
          <p:spPr>
            <a:xfrm flipH="1" flipV="1">
              <a:off x="6677" y="3987"/>
              <a:ext cx="366" cy="274"/>
            </a:xfrm>
            <a:prstGeom prst="straightConnector1">
              <a:avLst/>
            </a:prstGeom>
            <a:ln w="19050">
              <a:solidFill>
                <a:srgbClr val="57C45B"/>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box(out)">
                                      <p:cBhvr>
                                        <p:cTn id="7" dur="2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ïśḻíḍê"/>
          <p:cNvSpPr/>
          <p:nvPr>
            <p:custDataLst>
              <p:tags r:id="rId1"/>
            </p:custDataLst>
          </p:nvPr>
        </p:nvSpPr>
        <p:spPr>
          <a:xfrm>
            <a:off x="4491990" y="1868170"/>
            <a:ext cx="2823845" cy="2823845"/>
          </a:xfrm>
          <a:prstGeom prst="ellipse">
            <a:avLst/>
          </a:prstGeom>
          <a:ln w="38100" cap="rnd">
            <a:gradFill>
              <a:gsLst>
                <a:gs pos="0">
                  <a:schemeClr val="tx1">
                    <a:lumMod val="10000"/>
                    <a:lumOff val="90000"/>
                    <a:alpha val="50000"/>
                  </a:schemeClr>
                </a:gs>
                <a:gs pos="100000">
                  <a:schemeClr val="tx1">
                    <a:lumMod val="10000"/>
                    <a:lumOff val="90000"/>
                  </a:schemeClr>
                </a:gs>
              </a:gsLst>
              <a:lin ang="2700000" scaled="0"/>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nvGrpSpPr>
          <p:cNvPr id="29" name="ïṩḷîdê"/>
          <p:cNvGrpSpPr/>
          <p:nvPr>
            <p:custDataLst>
              <p:tags r:id="rId2"/>
            </p:custDataLst>
          </p:nvPr>
        </p:nvGrpSpPr>
        <p:grpSpPr>
          <a:xfrm>
            <a:off x="6341110" y="1737995"/>
            <a:ext cx="628650" cy="628650"/>
            <a:chOff x="3428594" y="2176531"/>
            <a:chExt cx="589753" cy="589733"/>
          </a:xfrm>
        </p:grpSpPr>
        <p:sp>
          <p:nvSpPr>
            <p:cNvPr id="45" name="ï$1îde"/>
            <p:cNvSpPr/>
            <p:nvPr>
              <p:custDataLst>
                <p:tags r:id="rId3"/>
              </p:custDataLst>
            </p:nvPr>
          </p:nvSpPr>
          <p:spPr>
            <a:xfrm>
              <a:off x="3428594" y="2176531"/>
              <a:ext cx="589753" cy="589733"/>
            </a:xfrm>
            <a:prstGeom prst="ellipse">
              <a:avLst/>
            </a:prstGeom>
            <a:solidFill>
              <a:srgbClr val="2F99FF"/>
            </a:solid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46" name="iṣ1ídê"/>
            <p:cNvSpPr/>
            <p:nvPr>
              <p:custDataLst>
                <p:tags r:id="rId4"/>
              </p:custDataLst>
            </p:nvPr>
          </p:nvSpPr>
          <p:spPr>
            <a:xfrm>
              <a:off x="3559711" y="2342205"/>
              <a:ext cx="308866" cy="232602"/>
            </a:xfrm>
            <a:custGeom>
              <a:avLst/>
              <a:gdLst>
                <a:gd name="connsiteX0" fmla="*/ 505433 w 533400"/>
                <a:gd name="connsiteY0" fmla="*/ 621 h 400050"/>
                <a:gd name="connsiteX1" fmla="*/ 534008 w 533400"/>
                <a:gd name="connsiteY1" fmla="*/ 29196 h 400050"/>
                <a:gd name="connsiteX2" fmla="*/ 534008 w 533400"/>
                <a:gd name="connsiteY2" fmla="*/ 372096 h 400050"/>
                <a:gd name="connsiteX3" fmla="*/ 505433 w 533400"/>
                <a:gd name="connsiteY3" fmla="*/ 400671 h 400050"/>
                <a:gd name="connsiteX4" fmla="*/ 29183 w 533400"/>
                <a:gd name="connsiteY4" fmla="*/ 400671 h 400050"/>
                <a:gd name="connsiteX5" fmla="*/ 608 w 533400"/>
                <a:gd name="connsiteY5" fmla="*/ 372096 h 400050"/>
                <a:gd name="connsiteX6" fmla="*/ 608 w 533400"/>
                <a:gd name="connsiteY6" fmla="*/ 29196 h 400050"/>
                <a:gd name="connsiteX7" fmla="*/ 29183 w 533400"/>
                <a:gd name="connsiteY7" fmla="*/ 621 h 400050"/>
                <a:gd name="connsiteX8" fmla="*/ 505433 w 533400"/>
                <a:gd name="connsiteY8" fmla="*/ 621 h 400050"/>
                <a:gd name="connsiteX9" fmla="*/ 391419 w 533400"/>
                <a:gd name="connsiteY9" fmla="*/ 198646 h 400050"/>
                <a:gd name="connsiteX10" fmla="*/ 351414 w 533400"/>
                <a:gd name="connsiteY10" fmla="*/ 204170 h 400050"/>
                <a:gd name="connsiteX11" fmla="*/ 351414 w 533400"/>
                <a:gd name="connsiteY11" fmla="*/ 204170 h 400050"/>
                <a:gd name="connsiteX12" fmla="*/ 267118 w 533400"/>
                <a:gd name="connsiteY12" fmla="*/ 315613 h 400050"/>
                <a:gd name="connsiteX13" fmla="*/ 264641 w 533400"/>
                <a:gd name="connsiteY13" fmla="*/ 318470 h 400050"/>
                <a:gd name="connsiteX14" fmla="*/ 224255 w 533400"/>
                <a:gd name="connsiteY14" fmla="*/ 318756 h 400050"/>
                <a:gd name="connsiteX15" fmla="*/ 224255 w 533400"/>
                <a:gd name="connsiteY15" fmla="*/ 318756 h 400050"/>
                <a:gd name="connsiteX16" fmla="*/ 162152 w 533400"/>
                <a:gd name="connsiteY16" fmla="*/ 257415 h 400050"/>
                <a:gd name="connsiteX17" fmla="*/ 160247 w 533400"/>
                <a:gd name="connsiteY17" fmla="*/ 255701 h 400050"/>
                <a:gd name="connsiteX18" fmla="*/ 120052 w 533400"/>
                <a:gd name="connsiteY18" fmla="*/ 259606 h 400050"/>
                <a:gd name="connsiteX19" fmla="*/ 120052 w 533400"/>
                <a:gd name="connsiteY19" fmla="*/ 259606 h 400050"/>
                <a:gd name="connsiteX20" fmla="*/ 32517 w 533400"/>
                <a:gd name="connsiteY20" fmla="*/ 366095 h 400050"/>
                <a:gd name="connsiteX21" fmla="*/ 30326 w 533400"/>
                <a:gd name="connsiteY21" fmla="*/ 372096 h 400050"/>
                <a:gd name="connsiteX22" fmla="*/ 39851 w 533400"/>
                <a:gd name="connsiteY22" fmla="*/ 381621 h 400050"/>
                <a:gd name="connsiteX23" fmla="*/ 39851 w 533400"/>
                <a:gd name="connsiteY23" fmla="*/ 381621 h 400050"/>
                <a:gd name="connsiteX24" fmla="*/ 497242 w 533400"/>
                <a:gd name="connsiteY24" fmla="*/ 381621 h 400050"/>
                <a:gd name="connsiteX25" fmla="*/ 502480 w 533400"/>
                <a:gd name="connsiteY25" fmla="*/ 380002 h 400050"/>
                <a:gd name="connsiteX26" fmla="*/ 505147 w 533400"/>
                <a:gd name="connsiteY26" fmla="*/ 366762 h 400050"/>
                <a:gd name="connsiteX27" fmla="*/ 505147 w 533400"/>
                <a:gd name="connsiteY27" fmla="*/ 366762 h 400050"/>
                <a:gd name="connsiteX28" fmla="*/ 397991 w 533400"/>
                <a:gd name="connsiteY28" fmla="*/ 205504 h 400050"/>
                <a:gd name="connsiteX29" fmla="*/ 391419 w 533400"/>
                <a:gd name="connsiteY29" fmla="*/ 198646 h 400050"/>
                <a:gd name="connsiteX30" fmla="*/ 95858 w 533400"/>
                <a:gd name="connsiteY30" fmla="*/ 57771 h 400050"/>
                <a:gd name="connsiteX31" fmla="*/ 57758 w 533400"/>
                <a:gd name="connsiteY31" fmla="*/ 95871 h 400050"/>
                <a:gd name="connsiteX32" fmla="*/ 95858 w 533400"/>
                <a:gd name="connsiteY32" fmla="*/ 133971 h 400050"/>
                <a:gd name="connsiteX33" fmla="*/ 133958 w 533400"/>
                <a:gd name="connsiteY33" fmla="*/ 95871 h 400050"/>
                <a:gd name="connsiteX34" fmla="*/ 95858 w 533400"/>
                <a:gd name="connsiteY34" fmla="*/ 57771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33400" h="400050">
                  <a:moveTo>
                    <a:pt x="505433" y="621"/>
                  </a:moveTo>
                  <a:cubicBezTo>
                    <a:pt x="521245" y="621"/>
                    <a:pt x="534008" y="13385"/>
                    <a:pt x="534008" y="29196"/>
                  </a:cubicBezTo>
                  <a:lnTo>
                    <a:pt x="534008" y="372096"/>
                  </a:lnTo>
                  <a:cubicBezTo>
                    <a:pt x="534008" y="387907"/>
                    <a:pt x="521245" y="400671"/>
                    <a:pt x="505433" y="400671"/>
                  </a:cubicBezTo>
                  <a:lnTo>
                    <a:pt x="29183" y="400671"/>
                  </a:lnTo>
                  <a:cubicBezTo>
                    <a:pt x="13371" y="400671"/>
                    <a:pt x="608" y="387907"/>
                    <a:pt x="608" y="372096"/>
                  </a:cubicBezTo>
                  <a:lnTo>
                    <a:pt x="608" y="29196"/>
                  </a:lnTo>
                  <a:cubicBezTo>
                    <a:pt x="608" y="13385"/>
                    <a:pt x="13371" y="621"/>
                    <a:pt x="29183" y="621"/>
                  </a:cubicBezTo>
                  <a:lnTo>
                    <a:pt x="505433" y="621"/>
                  </a:lnTo>
                  <a:close/>
                  <a:moveTo>
                    <a:pt x="391419" y="198646"/>
                  </a:moveTo>
                  <a:cubicBezTo>
                    <a:pt x="378846" y="189121"/>
                    <a:pt x="360939" y="191597"/>
                    <a:pt x="351414" y="204170"/>
                  </a:cubicBezTo>
                  <a:lnTo>
                    <a:pt x="351414" y="204170"/>
                  </a:lnTo>
                  <a:lnTo>
                    <a:pt x="267118" y="315613"/>
                  </a:lnTo>
                  <a:cubicBezTo>
                    <a:pt x="266355" y="316660"/>
                    <a:pt x="265498" y="317518"/>
                    <a:pt x="264641" y="318470"/>
                  </a:cubicBezTo>
                  <a:cubicBezTo>
                    <a:pt x="253592" y="329710"/>
                    <a:pt x="235495" y="329805"/>
                    <a:pt x="224255" y="318756"/>
                  </a:cubicBezTo>
                  <a:lnTo>
                    <a:pt x="224255" y="318756"/>
                  </a:lnTo>
                  <a:lnTo>
                    <a:pt x="162152" y="257415"/>
                  </a:lnTo>
                  <a:cubicBezTo>
                    <a:pt x="161485" y="256844"/>
                    <a:pt x="160914" y="256177"/>
                    <a:pt x="160247" y="255701"/>
                  </a:cubicBezTo>
                  <a:cubicBezTo>
                    <a:pt x="148055" y="245699"/>
                    <a:pt x="130053" y="247414"/>
                    <a:pt x="120052" y="259606"/>
                  </a:cubicBezTo>
                  <a:lnTo>
                    <a:pt x="120052" y="259606"/>
                  </a:lnTo>
                  <a:lnTo>
                    <a:pt x="32517" y="366095"/>
                  </a:lnTo>
                  <a:cubicBezTo>
                    <a:pt x="31088" y="367810"/>
                    <a:pt x="30326" y="369905"/>
                    <a:pt x="30326" y="372096"/>
                  </a:cubicBezTo>
                  <a:cubicBezTo>
                    <a:pt x="30326" y="377335"/>
                    <a:pt x="34612" y="381621"/>
                    <a:pt x="39851" y="381621"/>
                  </a:cubicBezTo>
                  <a:lnTo>
                    <a:pt x="39851" y="381621"/>
                  </a:lnTo>
                  <a:lnTo>
                    <a:pt x="497242" y="381621"/>
                  </a:lnTo>
                  <a:cubicBezTo>
                    <a:pt x="499146" y="381621"/>
                    <a:pt x="500956" y="381050"/>
                    <a:pt x="502480" y="380002"/>
                  </a:cubicBezTo>
                  <a:cubicBezTo>
                    <a:pt x="506862" y="377049"/>
                    <a:pt x="508005" y="371144"/>
                    <a:pt x="505147" y="366762"/>
                  </a:cubicBezTo>
                  <a:lnTo>
                    <a:pt x="505147" y="366762"/>
                  </a:lnTo>
                  <a:lnTo>
                    <a:pt x="397991" y="205504"/>
                  </a:lnTo>
                  <a:cubicBezTo>
                    <a:pt x="396181" y="202932"/>
                    <a:pt x="393990" y="200551"/>
                    <a:pt x="391419" y="198646"/>
                  </a:cubicBezTo>
                  <a:close/>
                  <a:moveTo>
                    <a:pt x="95858" y="57771"/>
                  </a:moveTo>
                  <a:cubicBezTo>
                    <a:pt x="74808" y="57771"/>
                    <a:pt x="57758" y="74821"/>
                    <a:pt x="57758" y="95871"/>
                  </a:cubicBezTo>
                  <a:cubicBezTo>
                    <a:pt x="57758" y="116921"/>
                    <a:pt x="74808" y="133971"/>
                    <a:pt x="95858" y="133971"/>
                  </a:cubicBezTo>
                  <a:cubicBezTo>
                    <a:pt x="116908" y="133971"/>
                    <a:pt x="133958" y="116921"/>
                    <a:pt x="133958" y="95871"/>
                  </a:cubicBezTo>
                  <a:cubicBezTo>
                    <a:pt x="133958" y="74821"/>
                    <a:pt x="116908" y="57771"/>
                    <a:pt x="95858" y="57771"/>
                  </a:cubicBezTo>
                  <a:close/>
                </a:path>
              </a:pathLst>
            </a:custGeom>
            <a:solidFill>
              <a:srgbClr val="FFFFF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30" name="ïṣļiḋê"/>
          <p:cNvGrpSpPr/>
          <p:nvPr>
            <p:custDataLst>
              <p:tags r:id="rId5"/>
            </p:custDataLst>
          </p:nvPr>
        </p:nvGrpSpPr>
        <p:grpSpPr>
          <a:xfrm>
            <a:off x="4730750" y="1737995"/>
            <a:ext cx="628650" cy="628650"/>
            <a:chOff x="4373791" y="2176531"/>
            <a:chExt cx="589753" cy="589733"/>
          </a:xfrm>
        </p:grpSpPr>
        <p:sp>
          <p:nvSpPr>
            <p:cNvPr id="43" name="ïslîdé"/>
            <p:cNvSpPr/>
            <p:nvPr>
              <p:custDataLst>
                <p:tags r:id="rId6"/>
              </p:custDataLst>
            </p:nvPr>
          </p:nvSpPr>
          <p:spPr>
            <a:xfrm>
              <a:off x="4373791" y="2176531"/>
              <a:ext cx="589753" cy="589733"/>
            </a:xfrm>
            <a:prstGeom prst="ellipse">
              <a:avLst/>
            </a:prstGeom>
            <a:solidFill>
              <a:srgbClr val="2FC4FF"/>
            </a:solid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44" name="î$ľiḑe"/>
            <p:cNvSpPr/>
            <p:nvPr>
              <p:custDataLst>
                <p:tags r:id="rId7"/>
              </p:custDataLst>
            </p:nvPr>
          </p:nvSpPr>
          <p:spPr>
            <a:xfrm>
              <a:off x="4513687" y="2316421"/>
              <a:ext cx="308866" cy="338480"/>
            </a:xfrm>
            <a:custGeom>
              <a:avLst/>
              <a:gdLst>
                <a:gd name="connsiteX0" fmla="*/ 248770 w 495300"/>
                <a:gd name="connsiteY0" fmla="*/ 621 h 542925"/>
                <a:gd name="connsiteX1" fmla="*/ 496420 w 495300"/>
                <a:gd name="connsiteY1" fmla="*/ 248271 h 542925"/>
                <a:gd name="connsiteX2" fmla="*/ 323827 w 495300"/>
                <a:gd name="connsiteY2" fmla="*/ 484396 h 542925"/>
                <a:gd name="connsiteX3" fmla="*/ 346973 w 495300"/>
                <a:gd name="connsiteY3" fmla="*/ 524496 h 542925"/>
                <a:gd name="connsiteX4" fmla="*/ 420220 w 495300"/>
                <a:gd name="connsiteY4" fmla="*/ 524496 h 542925"/>
                <a:gd name="connsiteX5" fmla="*/ 420220 w 495300"/>
                <a:gd name="connsiteY5" fmla="*/ 543546 h 542925"/>
                <a:gd name="connsiteX6" fmla="*/ 77320 w 495300"/>
                <a:gd name="connsiteY6" fmla="*/ 543546 h 542925"/>
                <a:gd name="connsiteX7" fmla="*/ 77320 w 495300"/>
                <a:gd name="connsiteY7" fmla="*/ 524496 h 542925"/>
                <a:gd name="connsiteX8" fmla="*/ 150567 w 495300"/>
                <a:gd name="connsiteY8" fmla="*/ 524496 h 542925"/>
                <a:gd name="connsiteX9" fmla="*/ 173713 w 495300"/>
                <a:gd name="connsiteY9" fmla="*/ 484396 h 542925"/>
                <a:gd name="connsiteX10" fmla="*/ 1120 w 495300"/>
                <a:gd name="connsiteY10" fmla="*/ 248271 h 542925"/>
                <a:gd name="connsiteX11" fmla="*/ 248770 w 495300"/>
                <a:gd name="connsiteY11" fmla="*/ 621 h 542925"/>
                <a:gd name="connsiteX12" fmla="*/ 192763 w 495300"/>
                <a:gd name="connsiteY12" fmla="*/ 489539 h 542925"/>
                <a:gd name="connsiteX13" fmla="*/ 172570 w 495300"/>
                <a:gd name="connsiteY13" fmla="*/ 524496 h 542925"/>
                <a:gd name="connsiteX14" fmla="*/ 324970 w 495300"/>
                <a:gd name="connsiteY14" fmla="*/ 524496 h 542925"/>
                <a:gd name="connsiteX15" fmla="*/ 304777 w 495300"/>
                <a:gd name="connsiteY15" fmla="*/ 489539 h 542925"/>
                <a:gd name="connsiteX16" fmla="*/ 248770 w 495300"/>
                <a:gd name="connsiteY16" fmla="*/ 495921 h 542925"/>
                <a:gd name="connsiteX17" fmla="*/ 192763 w 495300"/>
                <a:gd name="connsiteY17" fmla="*/ 489539 h 542925"/>
                <a:gd name="connsiteX18" fmla="*/ 248770 w 495300"/>
                <a:gd name="connsiteY18" fmla="*/ 143496 h 542925"/>
                <a:gd name="connsiteX19" fmla="*/ 143995 w 495300"/>
                <a:gd name="connsiteY19" fmla="*/ 248271 h 542925"/>
                <a:gd name="connsiteX20" fmla="*/ 248770 w 495300"/>
                <a:gd name="connsiteY20" fmla="*/ 353046 h 542925"/>
                <a:gd name="connsiteX21" fmla="*/ 353545 w 495300"/>
                <a:gd name="connsiteY21" fmla="*/ 248271 h 542925"/>
                <a:gd name="connsiteX22" fmla="*/ 248770 w 495300"/>
                <a:gd name="connsiteY22" fmla="*/ 143496 h 542925"/>
                <a:gd name="connsiteX23" fmla="*/ 367833 w 495300"/>
                <a:gd name="connsiteY23" fmla="*/ 114921 h 542925"/>
                <a:gd name="connsiteX24" fmla="*/ 353545 w 495300"/>
                <a:gd name="connsiteY24" fmla="*/ 129209 h 542925"/>
                <a:gd name="connsiteX25" fmla="*/ 367833 w 495300"/>
                <a:gd name="connsiteY25" fmla="*/ 143496 h 542925"/>
                <a:gd name="connsiteX26" fmla="*/ 382120 w 495300"/>
                <a:gd name="connsiteY26" fmla="*/ 129209 h 542925"/>
                <a:gd name="connsiteX27" fmla="*/ 367833 w 495300"/>
                <a:gd name="connsiteY27" fmla="*/ 114921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5300" h="542925">
                  <a:moveTo>
                    <a:pt x="248770" y="621"/>
                  </a:moveTo>
                  <a:cubicBezTo>
                    <a:pt x="385549" y="621"/>
                    <a:pt x="496420" y="111492"/>
                    <a:pt x="496420" y="248271"/>
                  </a:cubicBezTo>
                  <a:cubicBezTo>
                    <a:pt x="496420" y="358856"/>
                    <a:pt x="423935" y="452582"/>
                    <a:pt x="323827" y="484396"/>
                  </a:cubicBezTo>
                  <a:lnTo>
                    <a:pt x="346973" y="524496"/>
                  </a:lnTo>
                  <a:lnTo>
                    <a:pt x="420220" y="524496"/>
                  </a:lnTo>
                  <a:lnTo>
                    <a:pt x="420220" y="543546"/>
                  </a:lnTo>
                  <a:lnTo>
                    <a:pt x="77320" y="543546"/>
                  </a:lnTo>
                  <a:lnTo>
                    <a:pt x="77320" y="524496"/>
                  </a:lnTo>
                  <a:lnTo>
                    <a:pt x="150567" y="524496"/>
                  </a:lnTo>
                  <a:lnTo>
                    <a:pt x="173713" y="484396"/>
                  </a:lnTo>
                  <a:cubicBezTo>
                    <a:pt x="73605" y="452582"/>
                    <a:pt x="1120" y="358856"/>
                    <a:pt x="1120" y="248271"/>
                  </a:cubicBezTo>
                  <a:cubicBezTo>
                    <a:pt x="1120" y="111492"/>
                    <a:pt x="111991" y="621"/>
                    <a:pt x="248770" y="621"/>
                  </a:cubicBezTo>
                  <a:close/>
                  <a:moveTo>
                    <a:pt x="192763" y="489539"/>
                  </a:moveTo>
                  <a:lnTo>
                    <a:pt x="172570" y="524496"/>
                  </a:lnTo>
                  <a:lnTo>
                    <a:pt x="324970" y="524496"/>
                  </a:lnTo>
                  <a:lnTo>
                    <a:pt x="304777" y="489539"/>
                  </a:lnTo>
                  <a:cubicBezTo>
                    <a:pt x="286775" y="493730"/>
                    <a:pt x="268010" y="495921"/>
                    <a:pt x="248770" y="495921"/>
                  </a:cubicBezTo>
                  <a:cubicBezTo>
                    <a:pt x="229530" y="495921"/>
                    <a:pt x="210765" y="493730"/>
                    <a:pt x="192763" y="489539"/>
                  </a:cubicBezTo>
                  <a:close/>
                  <a:moveTo>
                    <a:pt x="248770" y="143496"/>
                  </a:moveTo>
                  <a:cubicBezTo>
                    <a:pt x="190858" y="143496"/>
                    <a:pt x="143995" y="190359"/>
                    <a:pt x="143995" y="248271"/>
                  </a:cubicBezTo>
                  <a:cubicBezTo>
                    <a:pt x="143995" y="306183"/>
                    <a:pt x="190858" y="353046"/>
                    <a:pt x="248770" y="353046"/>
                  </a:cubicBezTo>
                  <a:cubicBezTo>
                    <a:pt x="306682" y="353046"/>
                    <a:pt x="353545" y="306183"/>
                    <a:pt x="353545" y="248271"/>
                  </a:cubicBezTo>
                  <a:cubicBezTo>
                    <a:pt x="353545" y="190359"/>
                    <a:pt x="306682" y="143496"/>
                    <a:pt x="248770" y="143496"/>
                  </a:cubicBezTo>
                  <a:close/>
                  <a:moveTo>
                    <a:pt x="367833" y="114921"/>
                  </a:moveTo>
                  <a:cubicBezTo>
                    <a:pt x="359927" y="114921"/>
                    <a:pt x="353545" y="121303"/>
                    <a:pt x="353545" y="129209"/>
                  </a:cubicBezTo>
                  <a:cubicBezTo>
                    <a:pt x="353545" y="137114"/>
                    <a:pt x="359927" y="143496"/>
                    <a:pt x="367833" y="143496"/>
                  </a:cubicBezTo>
                  <a:cubicBezTo>
                    <a:pt x="375738" y="143496"/>
                    <a:pt x="382120" y="137114"/>
                    <a:pt x="382120" y="129209"/>
                  </a:cubicBezTo>
                  <a:cubicBezTo>
                    <a:pt x="382120" y="121303"/>
                    <a:pt x="375738" y="114921"/>
                    <a:pt x="367833" y="114921"/>
                  </a:cubicBezTo>
                  <a:close/>
                </a:path>
              </a:pathLst>
            </a:custGeom>
            <a:solidFill>
              <a:srgbClr val="FFFFF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32" name="iṣlîḓe"/>
          <p:cNvGrpSpPr/>
          <p:nvPr>
            <p:custDataLst>
              <p:tags r:id="rId8"/>
            </p:custDataLst>
          </p:nvPr>
        </p:nvGrpSpPr>
        <p:grpSpPr>
          <a:xfrm>
            <a:off x="4271010" y="3067685"/>
            <a:ext cx="628650" cy="628650"/>
            <a:chOff x="6264185" y="2176531"/>
            <a:chExt cx="589753" cy="589733"/>
          </a:xfrm>
        </p:grpSpPr>
        <p:sp>
          <p:nvSpPr>
            <p:cNvPr id="39" name="î$1íďê"/>
            <p:cNvSpPr/>
            <p:nvPr>
              <p:custDataLst>
                <p:tags r:id="rId9"/>
              </p:custDataLst>
            </p:nvPr>
          </p:nvSpPr>
          <p:spPr>
            <a:xfrm>
              <a:off x="6264185" y="2176531"/>
              <a:ext cx="589753" cy="589733"/>
            </a:xfrm>
            <a:prstGeom prst="ellipse">
              <a:avLst/>
            </a:prstGeom>
            <a:solidFill>
              <a:srgbClr val="2F99FF"/>
            </a:solid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40" name="îsḻïḍé"/>
            <p:cNvSpPr/>
            <p:nvPr>
              <p:custDataLst>
                <p:tags r:id="rId10"/>
              </p:custDataLst>
            </p:nvPr>
          </p:nvSpPr>
          <p:spPr>
            <a:xfrm>
              <a:off x="6404081" y="2374572"/>
              <a:ext cx="291310" cy="232053"/>
            </a:xfrm>
            <a:custGeom>
              <a:avLst/>
              <a:gdLst>
                <a:gd name="connsiteX0" fmla="*/ 486767 w 514350"/>
                <a:gd name="connsiteY0" fmla="*/ 621 h 409575"/>
                <a:gd name="connsiteX1" fmla="*/ 515342 w 514350"/>
                <a:gd name="connsiteY1" fmla="*/ 29196 h 409575"/>
                <a:gd name="connsiteX2" fmla="*/ 515342 w 514350"/>
                <a:gd name="connsiteY2" fmla="*/ 324471 h 409575"/>
                <a:gd name="connsiteX3" fmla="*/ 486767 w 514350"/>
                <a:gd name="connsiteY3" fmla="*/ 353046 h 409575"/>
                <a:gd name="connsiteX4" fmla="*/ 192159 w 514350"/>
                <a:gd name="connsiteY4" fmla="*/ 353046 h 409575"/>
                <a:gd name="connsiteX5" fmla="*/ 115387 w 514350"/>
                <a:gd name="connsiteY5" fmla="*/ 410196 h 409575"/>
                <a:gd name="connsiteX6" fmla="*/ 115387 w 514350"/>
                <a:gd name="connsiteY6" fmla="*/ 353046 h 409575"/>
                <a:gd name="connsiteX7" fmla="*/ 29567 w 514350"/>
                <a:gd name="connsiteY7" fmla="*/ 353046 h 409575"/>
                <a:gd name="connsiteX8" fmla="*/ 992 w 514350"/>
                <a:gd name="connsiteY8" fmla="*/ 324471 h 409575"/>
                <a:gd name="connsiteX9" fmla="*/ 992 w 514350"/>
                <a:gd name="connsiteY9" fmla="*/ 29196 h 409575"/>
                <a:gd name="connsiteX10" fmla="*/ 29567 w 514350"/>
                <a:gd name="connsiteY10" fmla="*/ 621 h 409575"/>
                <a:gd name="connsiteX11" fmla="*/ 486767 w 514350"/>
                <a:gd name="connsiteY11" fmla="*/ 621 h 409575"/>
                <a:gd name="connsiteX12" fmla="*/ 124817 w 514350"/>
                <a:gd name="connsiteY12" fmla="*/ 143496 h 409575"/>
                <a:gd name="connsiteX13" fmla="*/ 91480 w 514350"/>
                <a:gd name="connsiteY13" fmla="*/ 176834 h 409575"/>
                <a:gd name="connsiteX14" fmla="*/ 124817 w 514350"/>
                <a:gd name="connsiteY14" fmla="*/ 210171 h 409575"/>
                <a:gd name="connsiteX15" fmla="*/ 158155 w 514350"/>
                <a:gd name="connsiteY15" fmla="*/ 176834 h 409575"/>
                <a:gd name="connsiteX16" fmla="*/ 124817 w 514350"/>
                <a:gd name="connsiteY16" fmla="*/ 143496 h 409575"/>
                <a:gd name="connsiteX17" fmla="*/ 258167 w 514350"/>
                <a:gd name="connsiteY17" fmla="*/ 143496 h 409575"/>
                <a:gd name="connsiteX18" fmla="*/ 224830 w 514350"/>
                <a:gd name="connsiteY18" fmla="*/ 176834 h 409575"/>
                <a:gd name="connsiteX19" fmla="*/ 258167 w 514350"/>
                <a:gd name="connsiteY19" fmla="*/ 210171 h 409575"/>
                <a:gd name="connsiteX20" fmla="*/ 291505 w 514350"/>
                <a:gd name="connsiteY20" fmla="*/ 176834 h 409575"/>
                <a:gd name="connsiteX21" fmla="*/ 258167 w 514350"/>
                <a:gd name="connsiteY21" fmla="*/ 143496 h 409575"/>
                <a:gd name="connsiteX22" fmla="*/ 391517 w 514350"/>
                <a:gd name="connsiteY22" fmla="*/ 143496 h 409575"/>
                <a:gd name="connsiteX23" fmla="*/ 358180 w 514350"/>
                <a:gd name="connsiteY23" fmla="*/ 176834 h 409575"/>
                <a:gd name="connsiteX24" fmla="*/ 391517 w 514350"/>
                <a:gd name="connsiteY24" fmla="*/ 210171 h 409575"/>
                <a:gd name="connsiteX25" fmla="*/ 424855 w 514350"/>
                <a:gd name="connsiteY25" fmla="*/ 176834 h 409575"/>
                <a:gd name="connsiteX26" fmla="*/ 391517 w 514350"/>
                <a:gd name="connsiteY26" fmla="*/ 143496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4350" h="409575">
                  <a:moveTo>
                    <a:pt x="486767" y="621"/>
                  </a:moveTo>
                  <a:cubicBezTo>
                    <a:pt x="502579" y="621"/>
                    <a:pt x="515342" y="13385"/>
                    <a:pt x="515342" y="29196"/>
                  </a:cubicBezTo>
                  <a:lnTo>
                    <a:pt x="515342" y="324471"/>
                  </a:lnTo>
                  <a:cubicBezTo>
                    <a:pt x="515342" y="340282"/>
                    <a:pt x="502579" y="353046"/>
                    <a:pt x="486767" y="353046"/>
                  </a:cubicBezTo>
                  <a:lnTo>
                    <a:pt x="192159" y="353046"/>
                  </a:lnTo>
                  <a:lnTo>
                    <a:pt x="115387" y="410196"/>
                  </a:lnTo>
                  <a:lnTo>
                    <a:pt x="115387" y="353046"/>
                  </a:lnTo>
                  <a:lnTo>
                    <a:pt x="29567" y="353046"/>
                  </a:lnTo>
                  <a:cubicBezTo>
                    <a:pt x="13755" y="353046"/>
                    <a:pt x="992" y="340282"/>
                    <a:pt x="992" y="324471"/>
                  </a:cubicBezTo>
                  <a:lnTo>
                    <a:pt x="992" y="29196"/>
                  </a:lnTo>
                  <a:cubicBezTo>
                    <a:pt x="992" y="13385"/>
                    <a:pt x="13755" y="621"/>
                    <a:pt x="29567" y="621"/>
                  </a:cubicBezTo>
                  <a:lnTo>
                    <a:pt x="486767" y="621"/>
                  </a:lnTo>
                  <a:close/>
                  <a:moveTo>
                    <a:pt x="124817" y="143496"/>
                  </a:moveTo>
                  <a:cubicBezTo>
                    <a:pt x="106434" y="143496"/>
                    <a:pt x="91480" y="158450"/>
                    <a:pt x="91480" y="176834"/>
                  </a:cubicBezTo>
                  <a:cubicBezTo>
                    <a:pt x="91480" y="195217"/>
                    <a:pt x="106434" y="210171"/>
                    <a:pt x="124817" y="210171"/>
                  </a:cubicBezTo>
                  <a:cubicBezTo>
                    <a:pt x="143200" y="210171"/>
                    <a:pt x="158155" y="195217"/>
                    <a:pt x="158155" y="176834"/>
                  </a:cubicBezTo>
                  <a:cubicBezTo>
                    <a:pt x="158155" y="158450"/>
                    <a:pt x="143200" y="143496"/>
                    <a:pt x="124817" y="143496"/>
                  </a:cubicBezTo>
                  <a:close/>
                  <a:moveTo>
                    <a:pt x="258167" y="143496"/>
                  </a:moveTo>
                  <a:cubicBezTo>
                    <a:pt x="239784" y="143496"/>
                    <a:pt x="224830" y="158450"/>
                    <a:pt x="224830" y="176834"/>
                  </a:cubicBezTo>
                  <a:cubicBezTo>
                    <a:pt x="224830" y="195217"/>
                    <a:pt x="239784" y="210171"/>
                    <a:pt x="258167" y="210171"/>
                  </a:cubicBezTo>
                  <a:cubicBezTo>
                    <a:pt x="276550" y="210171"/>
                    <a:pt x="291505" y="195217"/>
                    <a:pt x="291505" y="176834"/>
                  </a:cubicBezTo>
                  <a:cubicBezTo>
                    <a:pt x="291505" y="158450"/>
                    <a:pt x="276550" y="143496"/>
                    <a:pt x="258167" y="143496"/>
                  </a:cubicBezTo>
                  <a:close/>
                  <a:moveTo>
                    <a:pt x="391517" y="143496"/>
                  </a:moveTo>
                  <a:cubicBezTo>
                    <a:pt x="373134" y="143496"/>
                    <a:pt x="358180" y="158450"/>
                    <a:pt x="358180" y="176834"/>
                  </a:cubicBezTo>
                  <a:cubicBezTo>
                    <a:pt x="358180" y="195217"/>
                    <a:pt x="373134" y="210171"/>
                    <a:pt x="391517" y="210171"/>
                  </a:cubicBezTo>
                  <a:cubicBezTo>
                    <a:pt x="409900" y="210171"/>
                    <a:pt x="424855" y="195217"/>
                    <a:pt x="424855" y="176834"/>
                  </a:cubicBezTo>
                  <a:cubicBezTo>
                    <a:pt x="424855" y="158450"/>
                    <a:pt x="409900" y="143496"/>
                    <a:pt x="391517" y="143496"/>
                  </a:cubicBezTo>
                  <a:close/>
                </a:path>
              </a:pathLst>
            </a:custGeom>
            <a:solidFill>
              <a:srgbClr val="FFFFF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33" name="îŝ1íďê"/>
          <p:cNvGrpSpPr/>
          <p:nvPr>
            <p:custDataLst>
              <p:tags r:id="rId11"/>
            </p:custDataLst>
          </p:nvPr>
        </p:nvGrpSpPr>
        <p:grpSpPr>
          <a:xfrm>
            <a:off x="5516245" y="4365625"/>
            <a:ext cx="628650" cy="628650"/>
            <a:chOff x="7209382" y="2176531"/>
            <a:chExt cx="589753" cy="589733"/>
          </a:xfrm>
        </p:grpSpPr>
        <p:sp>
          <p:nvSpPr>
            <p:cNvPr id="37" name="íṡḻïḑé"/>
            <p:cNvSpPr/>
            <p:nvPr>
              <p:custDataLst>
                <p:tags r:id="rId12"/>
              </p:custDataLst>
            </p:nvPr>
          </p:nvSpPr>
          <p:spPr>
            <a:xfrm>
              <a:off x="7209382" y="2176531"/>
              <a:ext cx="589753" cy="589733"/>
            </a:xfrm>
            <a:prstGeom prst="ellipse">
              <a:avLst/>
            </a:prstGeom>
            <a:solidFill>
              <a:srgbClr val="2FC4FF"/>
            </a:solid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38" name="íŝļîďe"/>
            <p:cNvSpPr/>
            <p:nvPr>
              <p:custDataLst>
                <p:tags r:id="rId13"/>
              </p:custDataLst>
            </p:nvPr>
          </p:nvSpPr>
          <p:spPr>
            <a:xfrm>
              <a:off x="7354763" y="2331782"/>
              <a:ext cx="297345" cy="292947"/>
            </a:xfrm>
            <a:custGeom>
              <a:avLst/>
              <a:gdLst>
                <a:gd name="connsiteX0" fmla="*/ 343764 w 533400"/>
                <a:gd name="connsiteY0" fmla="*/ 276846 h 523875"/>
                <a:gd name="connsiteX1" fmla="*/ 372339 w 533400"/>
                <a:gd name="connsiteY1" fmla="*/ 305421 h 523875"/>
                <a:gd name="connsiteX2" fmla="*/ 372339 w 533400"/>
                <a:gd name="connsiteY2" fmla="*/ 495921 h 523875"/>
                <a:gd name="connsiteX3" fmla="*/ 343764 w 533400"/>
                <a:gd name="connsiteY3" fmla="*/ 524496 h 523875"/>
                <a:gd name="connsiteX4" fmla="*/ 191364 w 533400"/>
                <a:gd name="connsiteY4" fmla="*/ 524496 h 523875"/>
                <a:gd name="connsiteX5" fmla="*/ 162789 w 533400"/>
                <a:gd name="connsiteY5" fmla="*/ 495921 h 523875"/>
                <a:gd name="connsiteX6" fmla="*/ 162789 w 533400"/>
                <a:gd name="connsiteY6" fmla="*/ 305421 h 523875"/>
                <a:gd name="connsiteX7" fmla="*/ 191364 w 533400"/>
                <a:gd name="connsiteY7" fmla="*/ 276846 h 523875"/>
                <a:gd name="connsiteX8" fmla="*/ 343764 w 533400"/>
                <a:gd name="connsiteY8" fmla="*/ 276846 h 523875"/>
                <a:gd name="connsiteX9" fmla="*/ 143739 w 533400"/>
                <a:gd name="connsiteY9" fmla="*/ 114921 h 523875"/>
                <a:gd name="connsiteX10" fmla="*/ 179934 w 533400"/>
                <a:gd name="connsiteY10" fmla="*/ 153021 h 523875"/>
                <a:gd name="connsiteX11" fmla="*/ 181839 w 533400"/>
                <a:gd name="connsiteY11" fmla="*/ 153021 h 523875"/>
                <a:gd name="connsiteX12" fmla="*/ 353289 w 533400"/>
                <a:gd name="connsiteY12" fmla="*/ 153021 h 523875"/>
                <a:gd name="connsiteX13" fmla="*/ 391389 w 533400"/>
                <a:gd name="connsiteY13" fmla="*/ 116826 h 523875"/>
                <a:gd name="connsiteX14" fmla="*/ 391389 w 533400"/>
                <a:gd name="connsiteY14" fmla="*/ 114921 h 523875"/>
                <a:gd name="connsiteX15" fmla="*/ 505689 w 533400"/>
                <a:gd name="connsiteY15" fmla="*/ 114921 h 523875"/>
                <a:gd name="connsiteX16" fmla="*/ 534264 w 533400"/>
                <a:gd name="connsiteY16" fmla="*/ 143496 h 523875"/>
                <a:gd name="connsiteX17" fmla="*/ 534264 w 533400"/>
                <a:gd name="connsiteY17" fmla="*/ 381621 h 523875"/>
                <a:gd name="connsiteX18" fmla="*/ 505689 w 533400"/>
                <a:gd name="connsiteY18" fmla="*/ 410196 h 523875"/>
                <a:gd name="connsiteX19" fmla="*/ 391389 w 533400"/>
                <a:gd name="connsiteY19" fmla="*/ 410196 h 523875"/>
                <a:gd name="connsiteX20" fmla="*/ 391389 w 533400"/>
                <a:gd name="connsiteY20" fmla="*/ 295896 h 523875"/>
                <a:gd name="connsiteX21" fmla="*/ 355194 w 533400"/>
                <a:gd name="connsiteY21" fmla="*/ 257796 h 523875"/>
                <a:gd name="connsiteX22" fmla="*/ 353289 w 533400"/>
                <a:gd name="connsiteY22" fmla="*/ 257796 h 523875"/>
                <a:gd name="connsiteX23" fmla="*/ 181839 w 533400"/>
                <a:gd name="connsiteY23" fmla="*/ 257796 h 523875"/>
                <a:gd name="connsiteX24" fmla="*/ 143739 w 533400"/>
                <a:gd name="connsiteY24" fmla="*/ 293991 h 523875"/>
                <a:gd name="connsiteX25" fmla="*/ 143739 w 533400"/>
                <a:gd name="connsiteY25" fmla="*/ 295896 h 523875"/>
                <a:gd name="connsiteX26" fmla="*/ 143739 w 533400"/>
                <a:gd name="connsiteY26" fmla="*/ 410196 h 523875"/>
                <a:gd name="connsiteX27" fmla="*/ 29439 w 533400"/>
                <a:gd name="connsiteY27" fmla="*/ 410196 h 523875"/>
                <a:gd name="connsiteX28" fmla="*/ 864 w 533400"/>
                <a:gd name="connsiteY28" fmla="*/ 381621 h 523875"/>
                <a:gd name="connsiteX29" fmla="*/ 864 w 533400"/>
                <a:gd name="connsiteY29" fmla="*/ 201408 h 523875"/>
                <a:gd name="connsiteX30" fmla="*/ 11151 w 533400"/>
                <a:gd name="connsiteY30" fmla="*/ 175405 h 523875"/>
                <a:gd name="connsiteX31" fmla="*/ 56300 w 533400"/>
                <a:gd name="connsiteY31" fmla="*/ 127018 h 523875"/>
                <a:gd name="connsiteX32" fmla="*/ 84112 w 533400"/>
                <a:gd name="connsiteY32" fmla="*/ 114921 h 523875"/>
                <a:gd name="connsiteX33" fmla="*/ 143739 w 533400"/>
                <a:gd name="connsiteY33" fmla="*/ 114921 h 523875"/>
                <a:gd name="connsiteX34" fmla="*/ 462827 w 533400"/>
                <a:gd name="connsiteY34" fmla="*/ 172071 h 523875"/>
                <a:gd name="connsiteX35" fmla="*/ 448539 w 533400"/>
                <a:gd name="connsiteY35" fmla="*/ 186359 h 523875"/>
                <a:gd name="connsiteX36" fmla="*/ 462827 w 533400"/>
                <a:gd name="connsiteY36" fmla="*/ 200646 h 523875"/>
                <a:gd name="connsiteX37" fmla="*/ 477114 w 533400"/>
                <a:gd name="connsiteY37" fmla="*/ 186359 h 523875"/>
                <a:gd name="connsiteX38" fmla="*/ 462827 w 533400"/>
                <a:gd name="connsiteY38" fmla="*/ 172071 h 523875"/>
                <a:gd name="connsiteX39" fmla="*/ 343764 w 533400"/>
                <a:gd name="connsiteY39" fmla="*/ 621 h 523875"/>
                <a:gd name="connsiteX40" fmla="*/ 372339 w 533400"/>
                <a:gd name="connsiteY40" fmla="*/ 29196 h 523875"/>
                <a:gd name="connsiteX41" fmla="*/ 372339 w 533400"/>
                <a:gd name="connsiteY41" fmla="*/ 105396 h 523875"/>
                <a:gd name="connsiteX42" fmla="*/ 343764 w 533400"/>
                <a:gd name="connsiteY42" fmla="*/ 133971 h 523875"/>
                <a:gd name="connsiteX43" fmla="*/ 191364 w 533400"/>
                <a:gd name="connsiteY43" fmla="*/ 133971 h 523875"/>
                <a:gd name="connsiteX44" fmla="*/ 162789 w 533400"/>
                <a:gd name="connsiteY44" fmla="*/ 105396 h 523875"/>
                <a:gd name="connsiteX45" fmla="*/ 162789 w 533400"/>
                <a:gd name="connsiteY45" fmla="*/ 29196 h 523875"/>
                <a:gd name="connsiteX46" fmla="*/ 191364 w 533400"/>
                <a:gd name="connsiteY46" fmla="*/ 621 h 523875"/>
                <a:gd name="connsiteX47" fmla="*/ 343764 w 533400"/>
                <a:gd name="connsiteY47" fmla="*/ 621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33400" h="523875">
                  <a:moveTo>
                    <a:pt x="343764" y="276846"/>
                  </a:moveTo>
                  <a:cubicBezTo>
                    <a:pt x="359576" y="276846"/>
                    <a:pt x="372339" y="289610"/>
                    <a:pt x="372339" y="305421"/>
                  </a:cubicBezTo>
                  <a:lnTo>
                    <a:pt x="372339" y="495921"/>
                  </a:lnTo>
                  <a:cubicBezTo>
                    <a:pt x="372339" y="511732"/>
                    <a:pt x="359576" y="524496"/>
                    <a:pt x="343764" y="524496"/>
                  </a:cubicBezTo>
                  <a:lnTo>
                    <a:pt x="191364" y="524496"/>
                  </a:lnTo>
                  <a:cubicBezTo>
                    <a:pt x="175552" y="524496"/>
                    <a:pt x="162789" y="511732"/>
                    <a:pt x="162789" y="495921"/>
                  </a:cubicBezTo>
                  <a:lnTo>
                    <a:pt x="162789" y="305421"/>
                  </a:lnTo>
                  <a:cubicBezTo>
                    <a:pt x="162789" y="289610"/>
                    <a:pt x="175552" y="276846"/>
                    <a:pt x="191364" y="276846"/>
                  </a:cubicBezTo>
                  <a:lnTo>
                    <a:pt x="343764" y="276846"/>
                  </a:lnTo>
                  <a:close/>
                  <a:moveTo>
                    <a:pt x="143739" y="114921"/>
                  </a:moveTo>
                  <a:cubicBezTo>
                    <a:pt x="143739" y="135305"/>
                    <a:pt x="159741" y="151973"/>
                    <a:pt x="179934" y="153021"/>
                  </a:cubicBezTo>
                  <a:lnTo>
                    <a:pt x="181839" y="153021"/>
                  </a:lnTo>
                  <a:lnTo>
                    <a:pt x="353289" y="153021"/>
                  </a:lnTo>
                  <a:cubicBezTo>
                    <a:pt x="373673" y="153021"/>
                    <a:pt x="390341" y="137019"/>
                    <a:pt x="391389" y="116826"/>
                  </a:cubicBezTo>
                  <a:lnTo>
                    <a:pt x="391389" y="114921"/>
                  </a:lnTo>
                  <a:lnTo>
                    <a:pt x="505689" y="114921"/>
                  </a:lnTo>
                  <a:cubicBezTo>
                    <a:pt x="521501" y="114921"/>
                    <a:pt x="534264" y="127685"/>
                    <a:pt x="534264" y="143496"/>
                  </a:cubicBezTo>
                  <a:lnTo>
                    <a:pt x="534264" y="381621"/>
                  </a:lnTo>
                  <a:cubicBezTo>
                    <a:pt x="534264" y="397432"/>
                    <a:pt x="521501" y="410196"/>
                    <a:pt x="505689" y="410196"/>
                  </a:cubicBezTo>
                  <a:lnTo>
                    <a:pt x="391389" y="410196"/>
                  </a:lnTo>
                  <a:lnTo>
                    <a:pt x="391389" y="295896"/>
                  </a:lnTo>
                  <a:cubicBezTo>
                    <a:pt x="391389" y="275512"/>
                    <a:pt x="375387" y="258844"/>
                    <a:pt x="355194" y="257796"/>
                  </a:cubicBezTo>
                  <a:lnTo>
                    <a:pt x="353289" y="257796"/>
                  </a:lnTo>
                  <a:lnTo>
                    <a:pt x="181839" y="257796"/>
                  </a:lnTo>
                  <a:cubicBezTo>
                    <a:pt x="161455" y="257796"/>
                    <a:pt x="144787" y="273798"/>
                    <a:pt x="143739" y="293991"/>
                  </a:cubicBezTo>
                  <a:lnTo>
                    <a:pt x="143739" y="295896"/>
                  </a:lnTo>
                  <a:lnTo>
                    <a:pt x="143739" y="410196"/>
                  </a:lnTo>
                  <a:lnTo>
                    <a:pt x="29439" y="410196"/>
                  </a:lnTo>
                  <a:cubicBezTo>
                    <a:pt x="13627" y="410196"/>
                    <a:pt x="864" y="397432"/>
                    <a:pt x="864" y="381621"/>
                  </a:cubicBezTo>
                  <a:lnTo>
                    <a:pt x="864" y="201408"/>
                  </a:lnTo>
                  <a:cubicBezTo>
                    <a:pt x="864" y="191788"/>
                    <a:pt x="4484" y="182454"/>
                    <a:pt x="11151" y="175405"/>
                  </a:cubicBezTo>
                  <a:lnTo>
                    <a:pt x="56300" y="127018"/>
                  </a:lnTo>
                  <a:cubicBezTo>
                    <a:pt x="63538" y="119303"/>
                    <a:pt x="73635" y="114921"/>
                    <a:pt x="84112" y="114921"/>
                  </a:cubicBezTo>
                  <a:lnTo>
                    <a:pt x="143739" y="114921"/>
                  </a:lnTo>
                  <a:close/>
                  <a:moveTo>
                    <a:pt x="462827" y="172071"/>
                  </a:moveTo>
                  <a:cubicBezTo>
                    <a:pt x="454921" y="172071"/>
                    <a:pt x="448539" y="178453"/>
                    <a:pt x="448539" y="186359"/>
                  </a:cubicBezTo>
                  <a:cubicBezTo>
                    <a:pt x="448539" y="194264"/>
                    <a:pt x="454921" y="200646"/>
                    <a:pt x="462827" y="200646"/>
                  </a:cubicBezTo>
                  <a:cubicBezTo>
                    <a:pt x="470732" y="200646"/>
                    <a:pt x="477114" y="194264"/>
                    <a:pt x="477114" y="186359"/>
                  </a:cubicBezTo>
                  <a:cubicBezTo>
                    <a:pt x="477114" y="178453"/>
                    <a:pt x="470732" y="172071"/>
                    <a:pt x="462827" y="172071"/>
                  </a:cubicBezTo>
                  <a:close/>
                  <a:moveTo>
                    <a:pt x="343764" y="621"/>
                  </a:moveTo>
                  <a:cubicBezTo>
                    <a:pt x="359576" y="621"/>
                    <a:pt x="372339" y="13385"/>
                    <a:pt x="372339" y="29196"/>
                  </a:cubicBezTo>
                  <a:lnTo>
                    <a:pt x="372339" y="105396"/>
                  </a:lnTo>
                  <a:cubicBezTo>
                    <a:pt x="372339" y="121207"/>
                    <a:pt x="359576" y="133971"/>
                    <a:pt x="343764" y="133971"/>
                  </a:cubicBezTo>
                  <a:lnTo>
                    <a:pt x="191364" y="133971"/>
                  </a:lnTo>
                  <a:cubicBezTo>
                    <a:pt x="175552" y="133971"/>
                    <a:pt x="162789" y="121207"/>
                    <a:pt x="162789" y="105396"/>
                  </a:cubicBezTo>
                  <a:lnTo>
                    <a:pt x="162789" y="29196"/>
                  </a:lnTo>
                  <a:cubicBezTo>
                    <a:pt x="162789" y="13385"/>
                    <a:pt x="175552" y="621"/>
                    <a:pt x="191364" y="621"/>
                  </a:cubicBezTo>
                  <a:lnTo>
                    <a:pt x="343764" y="621"/>
                  </a:lnTo>
                  <a:close/>
                </a:path>
              </a:pathLst>
            </a:custGeom>
            <a:solidFill>
              <a:srgbClr val="FFFFF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34" name="ïśḷíḑe"/>
          <p:cNvGrpSpPr/>
          <p:nvPr>
            <p:custDataLst>
              <p:tags r:id="rId14"/>
            </p:custDataLst>
          </p:nvPr>
        </p:nvGrpSpPr>
        <p:grpSpPr>
          <a:xfrm>
            <a:off x="6969760" y="3067685"/>
            <a:ext cx="635635" cy="628650"/>
            <a:chOff x="8125398" y="1486836"/>
            <a:chExt cx="596336" cy="589733"/>
          </a:xfrm>
        </p:grpSpPr>
        <p:sp>
          <p:nvSpPr>
            <p:cNvPr id="35" name="išľïḓe"/>
            <p:cNvSpPr/>
            <p:nvPr>
              <p:custDataLst>
                <p:tags r:id="rId15"/>
              </p:custDataLst>
            </p:nvPr>
          </p:nvSpPr>
          <p:spPr>
            <a:xfrm>
              <a:off x="8125398" y="1486836"/>
              <a:ext cx="596336" cy="589733"/>
            </a:xfrm>
            <a:prstGeom prst="ellipse">
              <a:avLst/>
            </a:prstGeom>
            <a:solidFill>
              <a:srgbClr val="2F99FF"/>
            </a:solidFill>
            <a:ln w="5715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latin typeface="微软雅黑" panose="020B0503020204020204" charset="-122"/>
                <a:ea typeface="微软雅黑" panose="020B0503020204020204" charset="-122"/>
              </a:endParaRPr>
            </a:p>
          </p:txBody>
        </p:sp>
        <p:sp>
          <p:nvSpPr>
            <p:cNvPr id="36" name="îS1íḍê"/>
            <p:cNvSpPr/>
            <p:nvPr>
              <p:custDataLst>
                <p:tags r:id="rId16"/>
              </p:custDataLst>
            </p:nvPr>
          </p:nvSpPr>
          <p:spPr>
            <a:xfrm>
              <a:off x="8277850" y="1653577"/>
              <a:ext cx="290762" cy="264420"/>
            </a:xfrm>
            <a:custGeom>
              <a:avLst/>
              <a:gdLst>
                <a:gd name="connsiteX0" fmla="*/ 125329 w 533400"/>
                <a:gd name="connsiteY0" fmla="*/ 229221 h 485775"/>
                <a:gd name="connsiteX1" fmla="*/ 125329 w 533400"/>
                <a:gd name="connsiteY1" fmla="*/ 276846 h 485775"/>
                <a:gd name="connsiteX2" fmla="*/ 144379 w 533400"/>
                <a:gd name="connsiteY2" fmla="*/ 276846 h 485775"/>
                <a:gd name="connsiteX3" fmla="*/ 144379 w 533400"/>
                <a:gd name="connsiteY3" fmla="*/ 229221 h 485775"/>
                <a:gd name="connsiteX4" fmla="*/ 392029 w 533400"/>
                <a:gd name="connsiteY4" fmla="*/ 229221 h 485775"/>
                <a:gd name="connsiteX5" fmla="*/ 392029 w 533400"/>
                <a:gd name="connsiteY5" fmla="*/ 276846 h 485775"/>
                <a:gd name="connsiteX6" fmla="*/ 411079 w 533400"/>
                <a:gd name="connsiteY6" fmla="*/ 276846 h 485775"/>
                <a:gd name="connsiteX7" fmla="*/ 411079 w 533400"/>
                <a:gd name="connsiteY7" fmla="*/ 229221 h 485775"/>
                <a:gd name="connsiteX8" fmla="*/ 534904 w 533400"/>
                <a:gd name="connsiteY8" fmla="*/ 229221 h 485775"/>
                <a:gd name="connsiteX9" fmla="*/ 534904 w 533400"/>
                <a:gd name="connsiteY9" fmla="*/ 457821 h 485775"/>
                <a:gd name="connsiteX10" fmla="*/ 506329 w 533400"/>
                <a:gd name="connsiteY10" fmla="*/ 486396 h 485775"/>
                <a:gd name="connsiteX11" fmla="*/ 30079 w 533400"/>
                <a:gd name="connsiteY11" fmla="*/ 486396 h 485775"/>
                <a:gd name="connsiteX12" fmla="*/ 1504 w 533400"/>
                <a:gd name="connsiteY12" fmla="*/ 457821 h 485775"/>
                <a:gd name="connsiteX13" fmla="*/ 1504 w 533400"/>
                <a:gd name="connsiteY13" fmla="*/ 229221 h 485775"/>
                <a:gd name="connsiteX14" fmla="*/ 125329 w 533400"/>
                <a:gd name="connsiteY14" fmla="*/ 229221 h 485775"/>
                <a:gd name="connsiteX15" fmla="*/ 372979 w 533400"/>
                <a:gd name="connsiteY15" fmla="*/ 621 h 485775"/>
                <a:gd name="connsiteX16" fmla="*/ 411079 w 533400"/>
                <a:gd name="connsiteY16" fmla="*/ 36816 h 485775"/>
                <a:gd name="connsiteX17" fmla="*/ 411079 w 533400"/>
                <a:gd name="connsiteY17" fmla="*/ 38721 h 485775"/>
                <a:gd name="connsiteX18" fmla="*/ 411079 w 533400"/>
                <a:gd name="connsiteY18" fmla="*/ 114921 h 485775"/>
                <a:gd name="connsiteX19" fmla="*/ 506329 w 533400"/>
                <a:gd name="connsiteY19" fmla="*/ 114921 h 485775"/>
                <a:gd name="connsiteX20" fmla="*/ 534904 w 533400"/>
                <a:gd name="connsiteY20" fmla="*/ 143496 h 485775"/>
                <a:gd name="connsiteX21" fmla="*/ 534904 w 533400"/>
                <a:gd name="connsiteY21" fmla="*/ 210171 h 485775"/>
                <a:gd name="connsiteX22" fmla="*/ 1504 w 533400"/>
                <a:gd name="connsiteY22" fmla="*/ 210171 h 485775"/>
                <a:gd name="connsiteX23" fmla="*/ 1504 w 533400"/>
                <a:gd name="connsiteY23" fmla="*/ 143496 h 485775"/>
                <a:gd name="connsiteX24" fmla="*/ 30079 w 533400"/>
                <a:gd name="connsiteY24" fmla="*/ 114921 h 485775"/>
                <a:gd name="connsiteX25" fmla="*/ 125329 w 533400"/>
                <a:gd name="connsiteY25" fmla="*/ 114921 h 485775"/>
                <a:gd name="connsiteX26" fmla="*/ 125329 w 533400"/>
                <a:gd name="connsiteY26" fmla="*/ 38721 h 485775"/>
                <a:gd name="connsiteX27" fmla="*/ 161524 w 533400"/>
                <a:gd name="connsiteY27" fmla="*/ 621 h 485775"/>
                <a:gd name="connsiteX28" fmla="*/ 163429 w 533400"/>
                <a:gd name="connsiteY28" fmla="*/ 621 h 485775"/>
                <a:gd name="connsiteX29" fmla="*/ 372979 w 533400"/>
                <a:gd name="connsiteY29" fmla="*/ 621 h 485775"/>
                <a:gd name="connsiteX30" fmla="*/ 372979 w 533400"/>
                <a:gd name="connsiteY30" fmla="*/ 19671 h 485775"/>
                <a:gd name="connsiteX31" fmla="*/ 163429 w 533400"/>
                <a:gd name="connsiteY31" fmla="*/ 19671 h 485775"/>
                <a:gd name="connsiteX32" fmla="*/ 144474 w 533400"/>
                <a:gd name="connsiteY32" fmla="*/ 37292 h 485775"/>
                <a:gd name="connsiteX33" fmla="*/ 144379 w 533400"/>
                <a:gd name="connsiteY33" fmla="*/ 38721 h 485775"/>
                <a:gd name="connsiteX34" fmla="*/ 144379 w 533400"/>
                <a:gd name="connsiteY34" fmla="*/ 114921 h 485775"/>
                <a:gd name="connsiteX35" fmla="*/ 392029 w 533400"/>
                <a:gd name="connsiteY35" fmla="*/ 114921 h 485775"/>
                <a:gd name="connsiteX36" fmla="*/ 392029 w 533400"/>
                <a:gd name="connsiteY36" fmla="*/ 38721 h 485775"/>
                <a:gd name="connsiteX37" fmla="*/ 375836 w 533400"/>
                <a:gd name="connsiteY37" fmla="*/ 19862 h 485775"/>
                <a:gd name="connsiteX38" fmla="*/ 374408 w 533400"/>
                <a:gd name="connsiteY38" fmla="*/ 19671 h 485775"/>
                <a:gd name="connsiteX39" fmla="*/ 372979 w 533400"/>
                <a:gd name="connsiteY39" fmla="*/ 1967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33400" h="485775">
                  <a:moveTo>
                    <a:pt x="125329" y="229221"/>
                  </a:moveTo>
                  <a:lnTo>
                    <a:pt x="125329" y="276846"/>
                  </a:lnTo>
                  <a:lnTo>
                    <a:pt x="144379" y="276846"/>
                  </a:lnTo>
                  <a:lnTo>
                    <a:pt x="144379" y="229221"/>
                  </a:lnTo>
                  <a:lnTo>
                    <a:pt x="392029" y="229221"/>
                  </a:lnTo>
                  <a:lnTo>
                    <a:pt x="392029" y="276846"/>
                  </a:lnTo>
                  <a:lnTo>
                    <a:pt x="411079" y="276846"/>
                  </a:lnTo>
                  <a:lnTo>
                    <a:pt x="411079" y="229221"/>
                  </a:lnTo>
                  <a:lnTo>
                    <a:pt x="534904" y="229221"/>
                  </a:lnTo>
                  <a:lnTo>
                    <a:pt x="534904" y="457821"/>
                  </a:lnTo>
                  <a:cubicBezTo>
                    <a:pt x="534904" y="473632"/>
                    <a:pt x="522141" y="486396"/>
                    <a:pt x="506329" y="486396"/>
                  </a:cubicBezTo>
                  <a:lnTo>
                    <a:pt x="30079" y="486396"/>
                  </a:lnTo>
                  <a:cubicBezTo>
                    <a:pt x="14267" y="486396"/>
                    <a:pt x="1504" y="473632"/>
                    <a:pt x="1504" y="457821"/>
                  </a:cubicBezTo>
                  <a:lnTo>
                    <a:pt x="1504" y="229221"/>
                  </a:lnTo>
                  <a:lnTo>
                    <a:pt x="125329" y="229221"/>
                  </a:lnTo>
                  <a:close/>
                  <a:moveTo>
                    <a:pt x="372979" y="621"/>
                  </a:moveTo>
                  <a:cubicBezTo>
                    <a:pt x="393363" y="621"/>
                    <a:pt x="410031" y="16623"/>
                    <a:pt x="411079" y="36816"/>
                  </a:cubicBezTo>
                  <a:lnTo>
                    <a:pt x="411079" y="38721"/>
                  </a:lnTo>
                  <a:lnTo>
                    <a:pt x="411079" y="114921"/>
                  </a:lnTo>
                  <a:lnTo>
                    <a:pt x="506329" y="114921"/>
                  </a:lnTo>
                  <a:cubicBezTo>
                    <a:pt x="522141" y="114921"/>
                    <a:pt x="534904" y="127685"/>
                    <a:pt x="534904" y="143496"/>
                  </a:cubicBezTo>
                  <a:lnTo>
                    <a:pt x="534904" y="210171"/>
                  </a:lnTo>
                  <a:lnTo>
                    <a:pt x="1504" y="210171"/>
                  </a:lnTo>
                  <a:lnTo>
                    <a:pt x="1504" y="143496"/>
                  </a:lnTo>
                  <a:cubicBezTo>
                    <a:pt x="1504" y="127685"/>
                    <a:pt x="14267" y="114921"/>
                    <a:pt x="30079" y="114921"/>
                  </a:cubicBezTo>
                  <a:lnTo>
                    <a:pt x="125329" y="114921"/>
                  </a:lnTo>
                  <a:lnTo>
                    <a:pt x="125329" y="38721"/>
                  </a:lnTo>
                  <a:cubicBezTo>
                    <a:pt x="125329" y="18337"/>
                    <a:pt x="141331" y="1669"/>
                    <a:pt x="161524" y="621"/>
                  </a:cubicBezTo>
                  <a:lnTo>
                    <a:pt x="163429" y="621"/>
                  </a:lnTo>
                  <a:lnTo>
                    <a:pt x="372979" y="621"/>
                  </a:lnTo>
                  <a:close/>
                  <a:moveTo>
                    <a:pt x="372979" y="19671"/>
                  </a:moveTo>
                  <a:lnTo>
                    <a:pt x="163429" y="19671"/>
                  </a:lnTo>
                  <a:cubicBezTo>
                    <a:pt x="153428" y="19671"/>
                    <a:pt x="145141" y="27482"/>
                    <a:pt x="144474" y="37292"/>
                  </a:cubicBezTo>
                  <a:lnTo>
                    <a:pt x="144379" y="38721"/>
                  </a:lnTo>
                  <a:lnTo>
                    <a:pt x="144379" y="114921"/>
                  </a:lnTo>
                  <a:lnTo>
                    <a:pt x="392029" y="114921"/>
                  </a:lnTo>
                  <a:lnTo>
                    <a:pt x="392029" y="38721"/>
                  </a:lnTo>
                  <a:cubicBezTo>
                    <a:pt x="392029" y="29196"/>
                    <a:pt x="384981" y="21290"/>
                    <a:pt x="375836" y="19862"/>
                  </a:cubicBezTo>
                  <a:lnTo>
                    <a:pt x="374408" y="19671"/>
                  </a:lnTo>
                  <a:lnTo>
                    <a:pt x="372979" y="19671"/>
                  </a:lnTo>
                  <a:close/>
                </a:path>
              </a:pathLst>
            </a:custGeom>
            <a:solidFill>
              <a:srgbClr val="FFFFF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5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latin typeface="微软雅黑" panose="020B0503020204020204" charset="-122"/>
                <a:ea typeface="微软雅黑" panose="020B0503020204020204" charset="-122"/>
              </a:endParaRPr>
            </a:p>
          </p:txBody>
        </p:sp>
      </p:grpSp>
      <p:sp>
        <p:nvSpPr>
          <p:cNvPr id="52" name="işlïde"/>
          <p:cNvSpPr txBox="1"/>
          <p:nvPr>
            <p:custDataLst>
              <p:tags r:id="rId17"/>
            </p:custDataLst>
          </p:nvPr>
        </p:nvSpPr>
        <p:spPr>
          <a:xfrm>
            <a:off x="7912735" y="3100388"/>
            <a:ext cx="3232785" cy="460375"/>
          </a:xfrm>
          <a:prstGeom prst="rect">
            <a:avLst/>
          </a:prstGeom>
          <a:noFill/>
          <a:ln>
            <a:noFill/>
          </a:ln>
        </p:spPr>
        <p:txBody>
          <a:bodyPr wrap="square" lIns="91440" tIns="45720" rIns="91440" bIns="45720" anchor="ctr" anchorCtr="0">
            <a:spAutoFit/>
          </a:bodyPr>
          <a:lstStyle/>
          <a:p>
            <a:pPr marL="0" marR="0" lvl="0" indent="0"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sym typeface="+mn-ea"/>
              </a:rPr>
              <a:t>同行交流</a:t>
            </a:r>
            <a:endPar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sym typeface="+mn-ea"/>
            </a:endParaRPr>
          </a:p>
        </p:txBody>
      </p:sp>
      <p:sp>
        <p:nvSpPr>
          <p:cNvPr id="53" name="iṡ1ïḋê"/>
          <p:cNvSpPr/>
          <p:nvPr>
            <p:custDataLst>
              <p:tags r:id="rId18"/>
            </p:custDataLst>
          </p:nvPr>
        </p:nvSpPr>
        <p:spPr>
          <a:xfrm flipH="1">
            <a:off x="7483475" y="3561080"/>
            <a:ext cx="4945380" cy="645160"/>
          </a:xfrm>
          <a:prstGeom prst="rect">
            <a:avLst/>
          </a:prstGeom>
          <a:ln>
            <a:noFill/>
          </a:ln>
        </p:spPr>
        <p:txBody>
          <a:bodyPr wrap="square" lIns="91440" tIns="45720" rIns="91440" bIns="45720" anchor="t">
            <a:spAutoFit/>
          </a:bodyPr>
          <a:lstStyle/>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同行交流、关注前沿</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提出</a:t>
            </a:r>
            <a:r>
              <a:rPr kumimoji="0" lang="en-US" altLang="zh-CN" b="0" i="0" u="none" strike="noStrike" kern="1200" cap="none" spc="0" normalizeH="0" baseline="0" noProof="0" dirty="0">
                <a:ln>
                  <a:noFill/>
                </a:ln>
                <a:effectLst/>
                <a:uLnTx/>
                <a:uFillTx/>
                <a:latin typeface="微软雅黑" panose="020B0503020204020204" charset="-122"/>
                <a:ea typeface="微软雅黑" panose="020B0503020204020204" charset="-122"/>
              </a:rPr>
              <a:t>“</a:t>
            </a: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靠谱的科学问题</a:t>
            </a:r>
            <a:r>
              <a:rPr kumimoji="0" lang="en-US" altLang="zh-CN" b="0" i="0" u="none" strike="noStrike" kern="1200" cap="none" spc="0" normalizeH="0" baseline="0" noProof="0" dirty="0">
                <a:ln>
                  <a:noFill/>
                </a:ln>
                <a:effectLst/>
                <a:uLnTx/>
                <a:uFillTx/>
                <a:latin typeface="微软雅黑" panose="020B0503020204020204" charset="-122"/>
                <a:ea typeface="微软雅黑" panose="020B0503020204020204" charset="-122"/>
              </a:rPr>
              <a:t>”</a:t>
            </a:r>
            <a:endParaRPr kumimoji="0" lang="en-US" altLang="zh-CN" b="0"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sp>
        <p:nvSpPr>
          <p:cNvPr id="56" name="işlïde"/>
          <p:cNvSpPr txBox="1"/>
          <p:nvPr>
            <p:custDataLst>
              <p:tags r:id="rId19"/>
            </p:custDataLst>
          </p:nvPr>
        </p:nvSpPr>
        <p:spPr>
          <a:xfrm>
            <a:off x="7605395" y="1042353"/>
            <a:ext cx="3232785" cy="460375"/>
          </a:xfrm>
          <a:prstGeom prst="rect">
            <a:avLst/>
          </a:prstGeom>
          <a:noFill/>
          <a:ln>
            <a:noFill/>
          </a:ln>
        </p:spPr>
        <p:txBody>
          <a:bodyPr wrap="square" lIns="91440" tIns="45720" rIns="91440" bIns="45720" anchor="ctr" anchorCtr="0">
            <a:spAutoFit/>
          </a:bodyPr>
          <a:lstStyle/>
          <a:p>
            <a:pPr marL="0" marR="0" lvl="0" indent="0"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sym typeface="+mn-ea"/>
              </a:rPr>
              <a:t>理论基础</a:t>
            </a:r>
            <a:endPar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sym typeface="+mn-ea"/>
            </a:endParaRPr>
          </a:p>
        </p:txBody>
      </p:sp>
      <p:sp>
        <p:nvSpPr>
          <p:cNvPr id="57" name="iṡ1ïḋê"/>
          <p:cNvSpPr/>
          <p:nvPr>
            <p:custDataLst>
              <p:tags r:id="rId20"/>
            </p:custDataLst>
          </p:nvPr>
        </p:nvSpPr>
        <p:spPr>
          <a:xfrm flipH="1">
            <a:off x="7466330" y="1530985"/>
            <a:ext cx="3981450" cy="645160"/>
          </a:xfrm>
          <a:prstGeom prst="rect">
            <a:avLst/>
          </a:prstGeom>
          <a:ln>
            <a:noFill/>
          </a:ln>
        </p:spPr>
        <p:txBody>
          <a:bodyPr wrap="square" lIns="91440" tIns="45720" rIns="91440" bIns="45720" anchor="t">
            <a:spAutoFit/>
          </a:bodyPr>
          <a:lstStyle/>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掌握专业知识</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关注相关的经典理论模型</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sp>
        <p:nvSpPr>
          <p:cNvPr id="58" name="işlïde"/>
          <p:cNvSpPr txBox="1"/>
          <p:nvPr>
            <p:custDataLst>
              <p:tags r:id="rId21"/>
            </p:custDataLst>
          </p:nvPr>
        </p:nvSpPr>
        <p:spPr>
          <a:xfrm>
            <a:off x="1166495" y="3100705"/>
            <a:ext cx="3011805" cy="460375"/>
          </a:xfrm>
          <a:prstGeom prst="rect">
            <a:avLst/>
          </a:prstGeom>
          <a:noFill/>
          <a:ln>
            <a:noFill/>
          </a:ln>
        </p:spPr>
        <p:txBody>
          <a:bodyPr wrap="square" lIns="91440" tIns="45720" rIns="91440" bIns="45720" anchor="ctr" anchorCtr="0">
            <a:spAutoFit/>
          </a:bodyPr>
          <a:lstStyle/>
          <a:p>
            <a:pPr marL="0" marR="0" lvl="0" indent="0"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sym typeface="+mn-ea"/>
              </a:rPr>
              <a:t>实践探索</a:t>
            </a:r>
            <a:endPar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sym typeface="+mn-ea"/>
            </a:endParaRPr>
          </a:p>
        </p:txBody>
      </p:sp>
      <p:sp>
        <p:nvSpPr>
          <p:cNvPr id="59" name="iṡ1ïḋê"/>
          <p:cNvSpPr/>
          <p:nvPr>
            <p:custDataLst>
              <p:tags r:id="rId22"/>
            </p:custDataLst>
          </p:nvPr>
        </p:nvSpPr>
        <p:spPr>
          <a:xfrm flipH="1">
            <a:off x="1145540" y="3568700"/>
            <a:ext cx="3032760" cy="922020"/>
          </a:xfrm>
          <a:prstGeom prst="rect">
            <a:avLst/>
          </a:prstGeom>
          <a:ln>
            <a:noFill/>
          </a:ln>
        </p:spPr>
        <p:txBody>
          <a:bodyPr wrap="square" lIns="91440" tIns="45720" rIns="91440" bIns="45720" anchor="t">
            <a:spAutoFit/>
          </a:bodyPr>
          <a:lstStyle/>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现实中的现象</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总结反思</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提出自己的研究话题</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sp>
        <p:nvSpPr>
          <p:cNvPr id="60" name="işlïde"/>
          <p:cNvSpPr txBox="1"/>
          <p:nvPr>
            <p:custDataLst>
              <p:tags r:id="rId23"/>
            </p:custDataLst>
          </p:nvPr>
        </p:nvSpPr>
        <p:spPr>
          <a:xfrm>
            <a:off x="3327400" y="4976813"/>
            <a:ext cx="3232785" cy="460375"/>
          </a:xfrm>
          <a:prstGeom prst="rect">
            <a:avLst/>
          </a:prstGeom>
          <a:noFill/>
          <a:ln>
            <a:noFill/>
          </a:ln>
        </p:spPr>
        <p:txBody>
          <a:bodyPr wrap="square" lIns="91440" tIns="45720" rIns="91440" bIns="45720" anchor="ctr" anchorCtr="0">
            <a:spAutoFit/>
          </a:bodyPr>
          <a:lstStyle/>
          <a:p>
            <a:pPr marL="0" marR="0" lvl="0" indent="0"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sym typeface="+mn-ea"/>
              </a:rPr>
              <a:t>独立思考</a:t>
            </a:r>
            <a:endPar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sym typeface="+mn-ea"/>
            </a:endParaRPr>
          </a:p>
        </p:txBody>
      </p:sp>
      <p:sp>
        <p:nvSpPr>
          <p:cNvPr id="61" name="iṡ1ïḋê"/>
          <p:cNvSpPr/>
          <p:nvPr>
            <p:custDataLst>
              <p:tags r:id="rId24"/>
            </p:custDataLst>
          </p:nvPr>
        </p:nvSpPr>
        <p:spPr>
          <a:xfrm flipH="1">
            <a:off x="2578735" y="5487035"/>
            <a:ext cx="3981450" cy="368300"/>
          </a:xfrm>
          <a:prstGeom prst="rect">
            <a:avLst/>
          </a:prstGeom>
          <a:ln>
            <a:noFill/>
          </a:ln>
        </p:spPr>
        <p:txBody>
          <a:bodyPr wrap="square" lIns="91440" tIns="45720" rIns="91440" bIns="45720" anchor="t">
            <a:spAutoFit/>
          </a:bodyPr>
          <a:lstStyle/>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发现问题，理解问题，思考解决问题</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sp>
        <p:nvSpPr>
          <p:cNvPr id="62" name="işlïde"/>
          <p:cNvSpPr txBox="1"/>
          <p:nvPr>
            <p:custDataLst>
              <p:tags r:id="rId25"/>
            </p:custDataLst>
          </p:nvPr>
        </p:nvSpPr>
        <p:spPr>
          <a:xfrm>
            <a:off x="1141095" y="1042670"/>
            <a:ext cx="3350895" cy="460375"/>
          </a:xfrm>
          <a:prstGeom prst="rect">
            <a:avLst/>
          </a:prstGeom>
          <a:noFill/>
          <a:ln>
            <a:noFill/>
          </a:ln>
        </p:spPr>
        <p:txBody>
          <a:bodyPr wrap="square" lIns="91440" tIns="45720" rIns="91440" bIns="45720" anchor="ctr" anchorCtr="0">
            <a:spAutoFit/>
          </a:bodyPr>
          <a:lstStyle/>
          <a:p>
            <a:pPr marL="0" marR="0" lvl="0" indent="0" defTabSz="913765" rtl="0" eaLnBrk="1" fontAlgn="auto" latinLnBrk="0" hangingPunct="1">
              <a:lnSpc>
                <a:spcPct val="100000"/>
              </a:lnSpc>
              <a:spcBef>
                <a:spcPts val="0"/>
              </a:spcBef>
              <a:spcAft>
                <a:spcPts val="0"/>
              </a:spcAft>
              <a:buClrTx/>
              <a:buSzPct val="25000"/>
              <a:buFontTx/>
              <a:buNone/>
              <a:defRPr/>
            </a:pPr>
            <a:r>
              <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rPr>
              <a:t>文献阅读</a:t>
            </a:r>
            <a:endParaRPr kumimoji="0" lang="zh-CN" altLang="en-US" sz="2400" b="1" i="0" u="none" strike="noStrike" kern="1200" cap="none" spc="0" normalizeH="0" baseline="0" noProof="0" dirty="0">
              <a:ln>
                <a:noFill/>
              </a:ln>
              <a:solidFill>
                <a:srgbClr val="1C2FCC"/>
              </a:solidFill>
              <a:effectLst/>
              <a:uLnTx/>
              <a:uFillTx/>
              <a:latin typeface="微软雅黑" panose="020B0503020204020204" charset="-122"/>
              <a:ea typeface="微软雅黑" panose="020B0503020204020204" charset="-122"/>
            </a:endParaRPr>
          </a:p>
        </p:txBody>
      </p:sp>
      <p:sp>
        <p:nvSpPr>
          <p:cNvPr id="63" name="iṡ1ïḋê"/>
          <p:cNvSpPr/>
          <p:nvPr>
            <p:custDataLst>
              <p:tags r:id="rId26"/>
            </p:custDataLst>
          </p:nvPr>
        </p:nvSpPr>
        <p:spPr>
          <a:xfrm flipH="1">
            <a:off x="1141730" y="1530985"/>
            <a:ext cx="3350260" cy="1198880"/>
          </a:xfrm>
          <a:prstGeom prst="rect">
            <a:avLst/>
          </a:prstGeom>
          <a:ln>
            <a:noFill/>
          </a:ln>
        </p:spPr>
        <p:txBody>
          <a:bodyPr wrap="square" lIns="91440" tIns="45720" rIns="91440" bIns="45720" anchor="t">
            <a:spAutoFit/>
          </a:bodyPr>
          <a:lstStyle/>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了解前人在该领域研究的基本情况</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读期刊</a:t>
            </a:r>
            <a:r>
              <a:rPr kumimoji="0" lang="en-US" altLang="zh-CN" b="0" i="0" u="none" strike="noStrike" kern="1200" cap="none" spc="0" normalizeH="0" baseline="0" noProof="0" dirty="0">
                <a:ln>
                  <a:noFill/>
                </a:ln>
                <a:effectLst/>
                <a:uLnTx/>
                <a:uFillTx/>
                <a:latin typeface="微软雅黑" panose="020B0503020204020204" charset="-122"/>
                <a:ea typeface="微软雅黑" panose="020B0503020204020204" charset="-122"/>
              </a:rPr>
              <a:t>/</a:t>
            </a: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专利</a:t>
            </a:r>
            <a:r>
              <a:rPr kumimoji="0" lang="en-US" altLang="zh-CN" b="0" i="0" u="none" strike="noStrike" kern="1200" cap="none" spc="0" normalizeH="0" baseline="0" noProof="0" dirty="0">
                <a:ln>
                  <a:noFill/>
                </a:ln>
                <a:effectLst/>
                <a:uLnTx/>
                <a:uFillTx/>
                <a:latin typeface="微软雅黑" panose="020B0503020204020204" charset="-122"/>
                <a:ea typeface="微软雅黑" panose="020B0503020204020204" charset="-122"/>
              </a:rPr>
              <a:t>/</a:t>
            </a: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会议文献</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a:p>
            <a:pPr marL="0" marR="0" lvl="0" indent="0" defTabSz="913765" rtl="0" eaLnBrk="1" fontAlgn="auto" latinLnBrk="0" hangingPunct="1">
              <a:spcBef>
                <a:spcPts val="0"/>
              </a:spcBef>
              <a:spcAft>
                <a:spcPts val="0"/>
              </a:spcAft>
              <a:buClrTx/>
              <a:buSzPct val="25000"/>
              <a:buFontTx/>
              <a:buNone/>
              <a:defRPr/>
            </a:pPr>
            <a:r>
              <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rPr>
              <a:t>借鉴成果：不做重复研究</a:t>
            </a:r>
            <a:endParaRPr kumimoji="0" lang="zh-CN" altLang="en-US" b="0" i="0" u="none" strike="noStrike" kern="1200" cap="none" spc="0" normalizeH="0" baseline="0" noProof="0" dirty="0">
              <a:ln>
                <a:noFill/>
              </a:ln>
              <a:effectLst/>
              <a:uLnTx/>
              <a:uFillTx/>
              <a:latin typeface="微软雅黑" panose="020B0503020204020204" charset="-122"/>
              <a:ea typeface="微软雅黑" panose="020B0503020204020204" charset="-122"/>
            </a:endParaRPr>
          </a:p>
        </p:txBody>
      </p:sp>
      <p:sp>
        <p:nvSpPr>
          <p:cNvPr id="65" name="iṡ1íḑè"/>
          <p:cNvSpPr/>
          <p:nvPr userDrawn="1">
            <p:custDataLst>
              <p:tags r:id="rId27"/>
            </p:custDataLst>
          </p:nvPr>
        </p:nvSpPr>
        <p:spPr>
          <a:xfrm>
            <a:off x="5329555" y="2973070"/>
            <a:ext cx="651510" cy="651510"/>
          </a:xfrm>
          <a:prstGeom prst="ellipse">
            <a:avLst/>
          </a:prstGeom>
          <a:solidFill>
            <a:srgbClr val="2F99FF">
              <a:alpha val="48000"/>
            </a:srgb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66" name="iṡ1íḑè"/>
          <p:cNvSpPr/>
          <p:nvPr userDrawn="1">
            <p:custDataLst>
              <p:tags r:id="rId28"/>
            </p:custDataLst>
          </p:nvPr>
        </p:nvSpPr>
        <p:spPr>
          <a:xfrm>
            <a:off x="5829935" y="2973070"/>
            <a:ext cx="651510" cy="651510"/>
          </a:xfrm>
          <a:prstGeom prst="ellipse">
            <a:avLst/>
          </a:prstGeom>
          <a:solidFill>
            <a:srgbClr val="2FC4FF">
              <a:alpha val="48000"/>
            </a:srgb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3" name="文本框 12"/>
          <p:cNvSpPr txBox="1"/>
          <p:nvPr userDrawn="1"/>
        </p:nvSpPr>
        <p:spPr>
          <a:xfrm>
            <a:off x="1016000" y="288526"/>
            <a:ext cx="3383280" cy="521970"/>
          </a:xfrm>
          <a:prstGeom prst="rect">
            <a:avLst/>
          </a:prstGeom>
          <a:noFill/>
        </p:spPr>
        <p:txBody>
          <a:bodyPr wrap="none" rtlCol="0">
            <a:spAutoFit/>
          </a:bodyPr>
          <a:lstStyle/>
          <a:p>
            <a:pPr algn="l"/>
            <a:r>
              <a:rPr lang="zh-CN" altLang="en-US" sz="2800" b="1" dirty="0">
                <a:latin typeface="微软雅黑" panose="020B0503020204020204" charset="-122"/>
                <a:ea typeface="微软雅黑" panose="020B0503020204020204" charset="-122"/>
                <a:cs typeface="微软雅黑" panose="020B0503020204020204" charset="-122"/>
                <a:sym typeface="+mn-ea"/>
              </a:rPr>
              <a:t>如何借助知网找选题</a:t>
            </a:r>
            <a:endParaRPr lang="zh-CN" altLang="en-US"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29"/>
    </p:custData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204047" y="1016000"/>
            <a:ext cx="8934873" cy="5543973"/>
            <a:chOff x="884" y="1198"/>
            <a:chExt cx="10553" cy="6548"/>
          </a:xfrm>
        </p:grpSpPr>
        <p:grpSp>
          <p:nvGrpSpPr>
            <p:cNvPr id="19" name="组合 18"/>
            <p:cNvGrpSpPr/>
            <p:nvPr/>
          </p:nvGrpSpPr>
          <p:grpSpPr>
            <a:xfrm>
              <a:off x="884" y="3053"/>
              <a:ext cx="3287" cy="2144"/>
              <a:chOff x="2086" y="5156"/>
              <a:chExt cx="3287" cy="2144"/>
            </a:xfrm>
          </p:grpSpPr>
          <p:pic>
            <p:nvPicPr>
              <p:cNvPr id="7" name="图片 6"/>
              <p:cNvPicPr>
                <a:picLocks noChangeAspect="1"/>
              </p:cNvPicPr>
              <p:nvPr>
                <p:custDataLst>
                  <p:tags r:id="rId1"/>
                </p:custDataLst>
              </p:nvPr>
            </p:nvPicPr>
            <p:blipFill>
              <a:blip r:embed="rId2"/>
              <a:stretch>
                <a:fillRect/>
              </a:stretch>
            </p:blipFill>
            <p:spPr>
              <a:xfrm>
                <a:off x="2569" y="5254"/>
                <a:ext cx="2804" cy="1986"/>
              </a:xfrm>
              <a:prstGeom prst="rect">
                <a:avLst/>
              </a:prstGeom>
              <a:ln>
                <a:solidFill>
                  <a:schemeClr val="bg1">
                    <a:lumMod val="85000"/>
                  </a:schemeClr>
                </a:solidFill>
              </a:ln>
            </p:spPr>
          </p:pic>
          <p:sp>
            <p:nvSpPr>
              <p:cNvPr id="18" name="文本框 17"/>
              <p:cNvSpPr txBox="1"/>
              <p:nvPr>
                <p:custDataLst>
                  <p:tags r:id="rId3"/>
                </p:custDataLst>
              </p:nvPr>
            </p:nvSpPr>
            <p:spPr>
              <a:xfrm>
                <a:off x="2086" y="5156"/>
                <a:ext cx="483" cy="2144"/>
              </a:xfrm>
              <a:prstGeom prst="rect">
                <a:avLst/>
              </a:prstGeom>
              <a:noFill/>
            </p:spPr>
            <p:txBody>
              <a:bodyPr wrap="square" rtlCol="0">
                <a:spAutoFit/>
              </a:bodyPr>
              <a:p>
                <a:pPr algn="l"/>
                <a:r>
                  <a:rPr lang="zh-CN" altLang="en-US" sz="1865">
                    <a:latin typeface="微软雅黑" panose="020B0503020204020204" charset="-122"/>
                    <a:ea typeface="微软雅黑" panose="020B0503020204020204" charset="-122"/>
                  </a:rPr>
                  <a:t>跟</a:t>
                </a:r>
                <a:endParaRPr lang="zh-CN" altLang="en-US" sz="1865">
                  <a:latin typeface="微软雅黑" panose="020B0503020204020204" charset="-122"/>
                  <a:ea typeface="微软雅黑" panose="020B0503020204020204" charset="-122"/>
                </a:endParaRPr>
              </a:p>
              <a:p>
                <a:pPr algn="l"/>
                <a:r>
                  <a:rPr lang="zh-CN" altLang="en-US" sz="1865">
                    <a:latin typeface="微软雅黑" panose="020B0503020204020204" charset="-122"/>
                    <a:ea typeface="微软雅黑" panose="020B0503020204020204" charset="-122"/>
                  </a:rPr>
                  <a:t>踪</a:t>
                </a:r>
                <a:endParaRPr lang="zh-CN" altLang="en-US" sz="1865">
                  <a:latin typeface="微软雅黑" panose="020B0503020204020204" charset="-122"/>
                  <a:ea typeface="微软雅黑" panose="020B0503020204020204" charset="-122"/>
                </a:endParaRPr>
              </a:p>
              <a:p>
                <a:pPr algn="l"/>
                <a:r>
                  <a:rPr lang="zh-CN" altLang="en-US" sz="1865">
                    <a:latin typeface="微软雅黑" panose="020B0503020204020204" charset="-122"/>
                    <a:ea typeface="微软雅黑" panose="020B0503020204020204" charset="-122"/>
                  </a:rPr>
                  <a:t>政</a:t>
                </a:r>
                <a:endParaRPr lang="zh-CN" altLang="en-US" sz="1865">
                  <a:latin typeface="微软雅黑" panose="020B0503020204020204" charset="-122"/>
                  <a:ea typeface="微软雅黑" panose="020B0503020204020204" charset="-122"/>
                </a:endParaRPr>
              </a:p>
              <a:p>
                <a:pPr algn="l"/>
                <a:r>
                  <a:rPr lang="zh-CN" altLang="en-US" sz="1865">
                    <a:latin typeface="微软雅黑" panose="020B0503020204020204" charset="-122"/>
                    <a:ea typeface="微软雅黑" panose="020B0503020204020204" charset="-122"/>
                  </a:rPr>
                  <a:t>策</a:t>
                </a:r>
                <a:endParaRPr lang="zh-CN" altLang="en-US" sz="1865">
                  <a:latin typeface="微软雅黑" panose="020B0503020204020204" charset="-122"/>
                  <a:ea typeface="微软雅黑" panose="020B0503020204020204" charset="-122"/>
                </a:endParaRPr>
              </a:p>
              <a:p>
                <a:pPr algn="l"/>
                <a:r>
                  <a:rPr lang="zh-CN" altLang="en-US" sz="1865">
                    <a:latin typeface="微软雅黑" panose="020B0503020204020204" charset="-122"/>
                    <a:ea typeface="微软雅黑" panose="020B0503020204020204" charset="-122"/>
                  </a:rPr>
                  <a:t>热</a:t>
                </a:r>
                <a:endParaRPr lang="zh-CN" altLang="en-US" sz="1865">
                  <a:latin typeface="微软雅黑" panose="020B0503020204020204" charset="-122"/>
                  <a:ea typeface="微软雅黑" panose="020B0503020204020204" charset="-122"/>
                </a:endParaRPr>
              </a:p>
              <a:p>
                <a:pPr algn="l"/>
                <a:r>
                  <a:rPr lang="zh-CN" altLang="en-US" sz="1865">
                    <a:latin typeface="微软雅黑" panose="020B0503020204020204" charset="-122"/>
                    <a:ea typeface="微软雅黑" panose="020B0503020204020204" charset="-122"/>
                  </a:rPr>
                  <a:t>点</a:t>
                </a:r>
                <a:endParaRPr lang="zh-CN" altLang="en-US" sz="1865">
                  <a:latin typeface="微软雅黑" panose="020B0503020204020204" charset="-122"/>
                  <a:ea typeface="微软雅黑" panose="020B0503020204020204" charset="-122"/>
                </a:endParaRPr>
              </a:p>
            </p:txBody>
          </p:sp>
        </p:grpSp>
        <p:grpSp>
          <p:nvGrpSpPr>
            <p:cNvPr id="20" name="组合 19"/>
            <p:cNvGrpSpPr/>
            <p:nvPr/>
          </p:nvGrpSpPr>
          <p:grpSpPr>
            <a:xfrm>
              <a:off x="4171" y="1198"/>
              <a:ext cx="4678" cy="2208"/>
              <a:chOff x="888" y="1973"/>
              <a:chExt cx="4678" cy="2208"/>
            </a:xfrm>
          </p:grpSpPr>
          <p:pic>
            <p:nvPicPr>
              <p:cNvPr id="5" name="图片 4"/>
              <p:cNvPicPr>
                <a:picLocks noChangeAspect="1"/>
              </p:cNvPicPr>
              <p:nvPr>
                <p:custDataLst>
                  <p:tags r:id="rId4"/>
                </p:custDataLst>
              </p:nvPr>
            </p:nvPicPr>
            <p:blipFill>
              <a:blip r:embed="rId5"/>
              <a:stretch>
                <a:fillRect/>
              </a:stretch>
            </p:blipFill>
            <p:spPr>
              <a:xfrm>
                <a:off x="888" y="1973"/>
                <a:ext cx="4627" cy="1761"/>
              </a:xfrm>
              <a:prstGeom prst="rect">
                <a:avLst/>
              </a:prstGeom>
              <a:ln>
                <a:solidFill>
                  <a:schemeClr val="bg1">
                    <a:lumMod val="85000"/>
                  </a:schemeClr>
                </a:solidFill>
              </a:ln>
            </p:spPr>
          </p:pic>
          <p:sp>
            <p:nvSpPr>
              <p:cNvPr id="14" name="文本框 13"/>
              <p:cNvSpPr txBox="1"/>
              <p:nvPr>
                <p:custDataLst>
                  <p:tags r:id="rId6"/>
                </p:custDataLst>
              </p:nvPr>
            </p:nvSpPr>
            <p:spPr>
              <a:xfrm>
                <a:off x="888" y="3734"/>
                <a:ext cx="4678" cy="447"/>
              </a:xfrm>
              <a:prstGeom prst="rect">
                <a:avLst/>
              </a:prstGeom>
              <a:noFill/>
            </p:spPr>
            <p:txBody>
              <a:bodyPr wrap="square" rtlCol="0">
                <a:spAutoFit/>
              </a:bodyPr>
              <a:p>
                <a:pPr algn="ctr"/>
                <a:r>
                  <a:rPr lang="zh-CN" altLang="en-US" sz="1865">
                    <a:latin typeface="微软雅黑" panose="020B0503020204020204" charset="-122"/>
                    <a:ea typeface="微软雅黑" panose="020B0503020204020204" charset="-122"/>
                  </a:rPr>
                  <a:t>探寻交叉学科点</a:t>
                </a:r>
                <a:endParaRPr lang="zh-CN" altLang="en-US" sz="1865">
                  <a:latin typeface="微软雅黑" panose="020B0503020204020204" charset="-122"/>
                  <a:ea typeface="微软雅黑" panose="020B0503020204020204" charset="-122"/>
                </a:endParaRPr>
              </a:p>
            </p:txBody>
          </p:sp>
        </p:grpSp>
        <p:grpSp>
          <p:nvGrpSpPr>
            <p:cNvPr id="21" name="组合 20"/>
            <p:cNvGrpSpPr/>
            <p:nvPr/>
          </p:nvGrpSpPr>
          <p:grpSpPr>
            <a:xfrm>
              <a:off x="4341" y="5266"/>
              <a:ext cx="4639" cy="2480"/>
              <a:chOff x="7150" y="4229"/>
              <a:chExt cx="4639" cy="2480"/>
            </a:xfrm>
          </p:grpSpPr>
          <p:pic>
            <p:nvPicPr>
              <p:cNvPr id="8" name="图片 7"/>
              <p:cNvPicPr>
                <a:picLocks noChangeAspect="1"/>
              </p:cNvPicPr>
              <p:nvPr>
                <p:custDataLst>
                  <p:tags r:id="rId7"/>
                </p:custDataLst>
              </p:nvPr>
            </p:nvPicPr>
            <p:blipFill>
              <a:blip r:embed="rId8"/>
              <a:stretch>
                <a:fillRect/>
              </a:stretch>
            </p:blipFill>
            <p:spPr>
              <a:xfrm>
                <a:off x="7150" y="4229"/>
                <a:ext cx="4639" cy="2033"/>
              </a:xfrm>
              <a:prstGeom prst="rect">
                <a:avLst/>
              </a:prstGeom>
            </p:spPr>
          </p:pic>
          <p:sp>
            <p:nvSpPr>
              <p:cNvPr id="15" name="文本框 14"/>
              <p:cNvSpPr txBox="1"/>
              <p:nvPr>
                <p:custDataLst>
                  <p:tags r:id="rId9"/>
                </p:custDataLst>
              </p:nvPr>
            </p:nvSpPr>
            <p:spPr>
              <a:xfrm>
                <a:off x="7189" y="6262"/>
                <a:ext cx="4564" cy="447"/>
              </a:xfrm>
              <a:prstGeom prst="rect">
                <a:avLst/>
              </a:prstGeom>
              <a:noFill/>
            </p:spPr>
            <p:txBody>
              <a:bodyPr wrap="square" rtlCol="0">
                <a:spAutoFit/>
              </a:bodyPr>
              <a:p>
                <a:pPr algn="ctr"/>
                <a:r>
                  <a:rPr lang="zh-CN" altLang="en-US" sz="1865">
                    <a:latin typeface="微软雅黑" panose="020B0503020204020204" charset="-122"/>
                    <a:ea typeface="微软雅黑" panose="020B0503020204020204" charset="-122"/>
                  </a:rPr>
                  <a:t>切入热点中的忽视点</a:t>
                </a:r>
                <a:endParaRPr lang="zh-CN" altLang="en-US" sz="1865">
                  <a:latin typeface="微软雅黑" panose="020B0503020204020204" charset="-122"/>
                  <a:ea typeface="微软雅黑" panose="020B0503020204020204" charset="-122"/>
                </a:endParaRPr>
              </a:p>
            </p:txBody>
          </p:sp>
        </p:grpSp>
        <p:sp>
          <p:nvSpPr>
            <p:cNvPr id="24" name="十字箭头 23"/>
            <p:cNvSpPr/>
            <p:nvPr/>
          </p:nvSpPr>
          <p:spPr>
            <a:xfrm>
              <a:off x="5612" y="3693"/>
              <a:ext cx="1587" cy="1296"/>
            </a:xfrm>
            <a:prstGeom prst="quad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27" name="组合 26"/>
            <p:cNvGrpSpPr/>
            <p:nvPr/>
          </p:nvGrpSpPr>
          <p:grpSpPr>
            <a:xfrm>
              <a:off x="9016" y="2865"/>
              <a:ext cx="2421" cy="2782"/>
              <a:chOff x="9016" y="2865"/>
              <a:chExt cx="2421" cy="2782"/>
            </a:xfrm>
          </p:grpSpPr>
          <p:pic>
            <p:nvPicPr>
              <p:cNvPr id="25" name="图片 24"/>
              <p:cNvPicPr>
                <a:picLocks noChangeAspect="1"/>
              </p:cNvPicPr>
              <p:nvPr>
                <p:custDataLst>
                  <p:tags r:id="rId10"/>
                </p:custDataLst>
              </p:nvPr>
            </p:nvPicPr>
            <p:blipFill>
              <a:blip r:embed="rId11"/>
              <a:stretch>
                <a:fillRect/>
              </a:stretch>
            </p:blipFill>
            <p:spPr>
              <a:xfrm>
                <a:off x="9016" y="2865"/>
                <a:ext cx="1932" cy="2782"/>
              </a:xfrm>
              <a:prstGeom prst="rect">
                <a:avLst/>
              </a:prstGeom>
              <a:effectLst>
                <a:outerShdw blurRad="63500" sx="102000" sy="102000" algn="ctr" rotWithShape="0">
                  <a:prstClr val="black">
                    <a:alpha val="40000"/>
                  </a:prstClr>
                </a:outerShdw>
              </a:effectLst>
            </p:spPr>
          </p:pic>
          <p:sp>
            <p:nvSpPr>
              <p:cNvPr id="26" name="文本框 25"/>
              <p:cNvSpPr txBox="1"/>
              <p:nvPr>
                <p:custDataLst>
                  <p:tags r:id="rId12"/>
                </p:custDataLst>
              </p:nvPr>
            </p:nvSpPr>
            <p:spPr>
              <a:xfrm>
                <a:off x="10959" y="2865"/>
                <a:ext cx="478" cy="2727"/>
              </a:xfrm>
              <a:prstGeom prst="rect">
                <a:avLst/>
              </a:prstGeom>
              <a:noFill/>
            </p:spPr>
            <p:txBody>
              <a:bodyPr wrap="square" rtlCol="0">
                <a:noAutofit/>
              </a:bodyPr>
              <a:p>
                <a:pPr algn="ctr"/>
                <a:endParaRPr lang="zh-CN" altLang="en-US" sz="1865">
                  <a:latin typeface="微软雅黑" panose="020B0503020204020204" charset="-122"/>
                  <a:ea typeface="微软雅黑" panose="020B0503020204020204" charset="-122"/>
                </a:endParaRPr>
              </a:p>
              <a:p>
                <a:pPr algn="ctr"/>
                <a:r>
                  <a:rPr lang="zh-CN" altLang="en-US" sz="1865">
                    <a:latin typeface="微软雅黑" panose="020B0503020204020204" charset="-122"/>
                    <a:ea typeface="微软雅黑" panose="020B0503020204020204" charset="-122"/>
                  </a:rPr>
                  <a:t>文</a:t>
                </a:r>
                <a:endParaRPr lang="zh-CN" altLang="en-US" sz="1865">
                  <a:latin typeface="微软雅黑" panose="020B0503020204020204" charset="-122"/>
                  <a:ea typeface="微软雅黑" panose="020B0503020204020204" charset="-122"/>
                </a:endParaRPr>
              </a:p>
              <a:p>
                <a:pPr algn="ctr"/>
                <a:r>
                  <a:rPr lang="zh-CN" altLang="en-US" sz="1865">
                    <a:latin typeface="微软雅黑" panose="020B0503020204020204" charset="-122"/>
                    <a:ea typeface="微软雅黑" panose="020B0503020204020204" charset="-122"/>
                  </a:rPr>
                  <a:t>献</a:t>
                </a:r>
                <a:endParaRPr lang="zh-CN" altLang="en-US" sz="1865">
                  <a:latin typeface="微软雅黑" panose="020B0503020204020204" charset="-122"/>
                  <a:ea typeface="微软雅黑" panose="020B0503020204020204" charset="-122"/>
                </a:endParaRPr>
              </a:p>
              <a:p>
                <a:pPr algn="ctr"/>
                <a:r>
                  <a:rPr lang="zh-CN" altLang="en-US" sz="1865">
                    <a:latin typeface="微软雅黑" panose="020B0503020204020204" charset="-122"/>
                    <a:ea typeface="微软雅黑" panose="020B0503020204020204" charset="-122"/>
                  </a:rPr>
                  <a:t>分</a:t>
                </a:r>
                <a:endParaRPr lang="zh-CN" altLang="en-US" sz="1865">
                  <a:latin typeface="微软雅黑" panose="020B0503020204020204" charset="-122"/>
                  <a:ea typeface="微软雅黑" panose="020B0503020204020204" charset="-122"/>
                </a:endParaRPr>
              </a:p>
              <a:p>
                <a:pPr algn="ctr"/>
                <a:r>
                  <a:rPr lang="zh-CN" altLang="en-US" sz="1865">
                    <a:latin typeface="微软雅黑" panose="020B0503020204020204" charset="-122"/>
                    <a:ea typeface="微软雅黑" panose="020B0503020204020204" charset="-122"/>
                  </a:rPr>
                  <a:t>析</a:t>
                </a:r>
                <a:endParaRPr lang="zh-CN" altLang="en-US" sz="1865">
                  <a:latin typeface="微软雅黑" panose="020B0503020204020204" charset="-122"/>
                  <a:ea typeface="微软雅黑" panose="020B0503020204020204" charset="-122"/>
                </a:endParaRPr>
              </a:p>
              <a:p>
                <a:pPr algn="ctr"/>
                <a:r>
                  <a:rPr lang="zh-CN" altLang="en-US" sz="1865">
                    <a:latin typeface="微软雅黑" panose="020B0503020204020204" charset="-122"/>
                    <a:ea typeface="微软雅黑" panose="020B0503020204020204" charset="-122"/>
                  </a:rPr>
                  <a:t>法</a:t>
                </a:r>
                <a:endParaRPr lang="zh-CN" altLang="en-US" sz="1865">
                  <a:latin typeface="微软雅黑" panose="020B0503020204020204" charset="-122"/>
                  <a:ea typeface="微软雅黑" panose="020B0503020204020204" charset="-122"/>
                </a:endParaRPr>
              </a:p>
            </p:txBody>
          </p:sp>
        </p:grpSp>
      </p:grpSp>
      <p:sp>
        <p:nvSpPr>
          <p:cNvPr id="29" name="加号 28"/>
          <p:cNvSpPr/>
          <p:nvPr/>
        </p:nvSpPr>
        <p:spPr>
          <a:xfrm>
            <a:off x="9338733" y="2915920"/>
            <a:ext cx="1074420" cy="1007533"/>
          </a:xfrm>
          <a:prstGeom prst="mathPlus">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nvGrpSpPr>
          <p:cNvPr id="37" name="组合 36"/>
          <p:cNvGrpSpPr/>
          <p:nvPr/>
        </p:nvGrpSpPr>
        <p:grpSpPr>
          <a:xfrm>
            <a:off x="10424160" y="2087880"/>
            <a:ext cx="1397847" cy="2987887"/>
            <a:chOff x="12312" y="2466"/>
            <a:chExt cx="1651" cy="3529"/>
          </a:xfrm>
        </p:grpSpPr>
        <p:sp>
          <p:nvSpPr>
            <p:cNvPr id="30" name="文本框 29"/>
            <p:cNvSpPr txBox="1"/>
            <p:nvPr>
              <p:custDataLst>
                <p:tags r:id="rId13"/>
              </p:custDataLst>
            </p:nvPr>
          </p:nvSpPr>
          <p:spPr>
            <a:xfrm>
              <a:off x="12312" y="2867"/>
              <a:ext cx="478" cy="2727"/>
            </a:xfrm>
            <a:prstGeom prst="rect">
              <a:avLst/>
            </a:prstGeom>
            <a:noFill/>
          </p:spPr>
          <p:txBody>
            <a:bodyPr wrap="square" rtlCol="0">
              <a:noAutofit/>
            </a:bodyPr>
            <a:p>
              <a:pPr algn="ctr"/>
              <a:endParaRPr lang="zh-CN" altLang="en-US" sz="1865">
                <a:latin typeface="微软雅黑" panose="020B0503020204020204" charset="-122"/>
                <a:ea typeface="微软雅黑" panose="020B0503020204020204" charset="-122"/>
              </a:endParaRPr>
            </a:p>
            <a:p>
              <a:pPr algn="ctr"/>
              <a:r>
                <a:rPr lang="zh-CN" altLang="en-US" sz="1865">
                  <a:latin typeface="微软雅黑" panose="020B0503020204020204" charset="-122"/>
                  <a:ea typeface="微软雅黑" panose="020B0503020204020204" charset="-122"/>
                </a:rPr>
                <a:t>话题缩小法</a:t>
              </a:r>
              <a:endParaRPr lang="zh-CN" altLang="en-US" sz="1865">
                <a:latin typeface="微软雅黑" panose="020B0503020204020204" charset="-122"/>
                <a:ea typeface="微软雅黑" panose="020B0503020204020204" charset="-122"/>
              </a:endParaRPr>
            </a:p>
          </p:txBody>
        </p:sp>
        <p:grpSp>
          <p:nvGrpSpPr>
            <p:cNvPr id="36" name="组合 35"/>
            <p:cNvGrpSpPr/>
            <p:nvPr/>
          </p:nvGrpSpPr>
          <p:grpSpPr>
            <a:xfrm>
              <a:off x="12773" y="2466"/>
              <a:ext cx="1190" cy="3529"/>
              <a:chOff x="12623" y="1496"/>
              <a:chExt cx="1190" cy="3529"/>
            </a:xfrm>
          </p:grpSpPr>
          <p:sp>
            <p:nvSpPr>
              <p:cNvPr id="31" name="椭圆 30"/>
              <p:cNvSpPr/>
              <p:nvPr/>
            </p:nvSpPr>
            <p:spPr>
              <a:xfrm>
                <a:off x="12623" y="1496"/>
                <a:ext cx="1191" cy="1191"/>
              </a:xfrm>
              <a:prstGeom prst="ellipse">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32" name="椭圆 31"/>
              <p:cNvSpPr/>
              <p:nvPr/>
            </p:nvSpPr>
            <p:spPr>
              <a:xfrm>
                <a:off x="12653" y="2320"/>
                <a:ext cx="1020" cy="1020"/>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33" name="椭圆 32"/>
              <p:cNvSpPr/>
              <p:nvPr/>
            </p:nvSpPr>
            <p:spPr>
              <a:xfrm>
                <a:off x="12682" y="3148"/>
                <a:ext cx="850" cy="850"/>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34" name="椭圆 33"/>
              <p:cNvSpPr/>
              <p:nvPr/>
            </p:nvSpPr>
            <p:spPr>
              <a:xfrm>
                <a:off x="12711" y="3897"/>
                <a:ext cx="737" cy="737"/>
              </a:xfrm>
              <a:prstGeom prst="ellipse">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35" name="椭圆 34"/>
              <p:cNvSpPr/>
              <p:nvPr/>
            </p:nvSpPr>
            <p:spPr>
              <a:xfrm>
                <a:off x="12773" y="4459"/>
                <a:ext cx="567" cy="567"/>
              </a:xfrm>
              <a:prstGeom prst="ellipse">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grpSp>
      <p:sp>
        <p:nvSpPr>
          <p:cNvPr id="13" name="文本框 12"/>
          <p:cNvSpPr txBox="1"/>
          <p:nvPr userDrawn="1"/>
        </p:nvSpPr>
        <p:spPr>
          <a:xfrm>
            <a:off x="1016000" y="288526"/>
            <a:ext cx="3383280" cy="521970"/>
          </a:xfrm>
          <a:prstGeom prst="rect">
            <a:avLst/>
          </a:prstGeom>
          <a:noFill/>
        </p:spPr>
        <p:txBody>
          <a:bodyPr wrap="none" rtlCol="0">
            <a:spAutoFit/>
          </a:bodyPr>
          <a:p>
            <a:pPr algn="l"/>
            <a:r>
              <a:rPr lang="zh-CN" altLang="en-US" sz="2800" b="1" dirty="0">
                <a:latin typeface="微软雅黑" panose="020B0503020204020204" charset="-122"/>
                <a:ea typeface="微软雅黑" panose="020B0503020204020204" charset="-122"/>
                <a:cs typeface="微软雅黑" panose="020B0503020204020204" charset="-122"/>
                <a:sym typeface="+mn-ea"/>
              </a:rPr>
              <a:t>如何借助知网找选题</a:t>
            </a:r>
            <a:endParaRPr lang="zh-CN" altLang="en-US"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14"/>
    </p:custData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0"/>
          <p:cNvSpPr txBox="1"/>
          <p:nvPr/>
        </p:nvSpPr>
        <p:spPr>
          <a:xfrm>
            <a:off x="2008293" y="1367367"/>
            <a:ext cx="3372273" cy="460375"/>
          </a:xfrm>
          <a:prstGeom prst="rect">
            <a:avLst/>
          </a:prstGeom>
          <a:noFill/>
        </p:spPr>
        <p:txBody>
          <a:bodyPr wrap="square" rtlCol="0">
            <a:spAutoFit/>
          </a:bodyPr>
          <a:p>
            <a:r>
              <a:rPr lang="zh-CN" altLang="en-US" sz="2400" dirty="0">
                <a:solidFill>
                  <a:srgbClr val="33495E"/>
                </a:solidFill>
                <a:latin typeface="微软雅黑" panose="020B0503020204020204" charset="-122"/>
                <a:ea typeface="微软雅黑" panose="020B0503020204020204" charset="-122"/>
                <a:sym typeface="+mn-ea"/>
              </a:rPr>
              <a:t>①</a:t>
            </a:r>
            <a:r>
              <a:rPr lang="en-US" altLang="zh-CN" sz="2400" dirty="0">
                <a:solidFill>
                  <a:srgbClr val="33495E"/>
                </a:solidFill>
                <a:latin typeface="微软雅黑" panose="020B0503020204020204" charset="-122"/>
                <a:ea typeface="微软雅黑" panose="020B0503020204020204" charset="-122"/>
                <a:sym typeface="+mn-ea"/>
              </a:rPr>
              <a:t>“</a:t>
            </a:r>
            <a:r>
              <a:rPr lang="zh-CN" altLang="en-US" sz="2400" dirty="0">
                <a:solidFill>
                  <a:srgbClr val="33495E"/>
                </a:solidFill>
                <a:latin typeface="微软雅黑" panose="020B0503020204020204" charset="-122"/>
                <a:ea typeface="微软雅黑" panose="020B0503020204020204" charset="-122"/>
                <a:sym typeface="+mn-ea"/>
              </a:rPr>
              <a:t>政策热点</a:t>
            </a:r>
            <a:r>
              <a:rPr lang="en-US" altLang="zh-CN" sz="2400" dirty="0">
                <a:solidFill>
                  <a:srgbClr val="33495E"/>
                </a:solidFill>
                <a:latin typeface="微软雅黑" panose="020B0503020204020204" charset="-122"/>
                <a:ea typeface="微软雅黑" panose="020B0503020204020204" charset="-122"/>
                <a:sym typeface="+mn-ea"/>
              </a:rPr>
              <a:t>”</a:t>
            </a:r>
            <a:r>
              <a:rPr lang="zh-CN" altLang="en-US" sz="2400" dirty="0">
                <a:solidFill>
                  <a:srgbClr val="33495E"/>
                </a:solidFill>
                <a:latin typeface="微软雅黑" panose="020B0503020204020204" charset="-122"/>
                <a:ea typeface="微软雅黑" panose="020B0503020204020204" charset="-122"/>
                <a:sym typeface="+mn-ea"/>
              </a:rPr>
              <a:t>法</a:t>
            </a:r>
            <a:endParaRPr lang="zh-CN" altLang="en-US" sz="2400" dirty="0">
              <a:solidFill>
                <a:srgbClr val="33495E"/>
              </a:solidFill>
              <a:latin typeface="微软雅黑" panose="020B0503020204020204" charset="-122"/>
              <a:ea typeface="微软雅黑" panose="020B0503020204020204" charset="-122"/>
              <a:sym typeface="+mn-ea"/>
            </a:endParaRPr>
          </a:p>
        </p:txBody>
      </p:sp>
      <p:grpSp>
        <p:nvGrpSpPr>
          <p:cNvPr id="3" name="组合 2"/>
          <p:cNvGrpSpPr/>
          <p:nvPr/>
        </p:nvGrpSpPr>
        <p:grpSpPr>
          <a:xfrm>
            <a:off x="1213268" y="1255560"/>
            <a:ext cx="795317" cy="805365"/>
            <a:chOff x="5520023" y="1664327"/>
            <a:chExt cx="455549" cy="461305"/>
          </a:xfrm>
        </p:grpSpPr>
        <p:sp>
          <p:nvSpPr>
            <p:cNvPr id="162" name="Freeform 1812"/>
            <p:cNvSpPr/>
            <p:nvPr/>
          </p:nvSpPr>
          <p:spPr>
            <a:xfrm>
              <a:off x="5520023" y="1664327"/>
              <a:ext cx="455549" cy="461305"/>
            </a:xfrm>
            <a:prstGeom prst="ellipse">
              <a:avLst/>
            </a:prstGeom>
            <a:solidFill>
              <a:srgbClr val="33495E"/>
            </a:solidFill>
            <a:ln w="9525">
              <a:noFill/>
            </a:ln>
          </p:spPr>
          <p:txBody>
            <a:bodyPr lIns="91440" tIns="45720" rIns="91440" bIns="45720"/>
            <a:p>
              <a:endParaRPr lang="zh-CN" altLang="en-US" sz="1865"/>
            </a:p>
          </p:txBody>
        </p:sp>
        <p:sp>
          <p:nvSpPr>
            <p:cNvPr id="2"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920" tIns="60960" rIns="121920" bIns="60960" numCol="1" anchor="t" anchorCtr="0" compatLnSpc="1"/>
            <a:p>
              <a:endParaRPr lang="en-US" sz="1865"/>
            </a:p>
          </p:txBody>
        </p:sp>
      </p:grpSp>
      <p:sp>
        <p:nvSpPr>
          <p:cNvPr id="22" name="文本框 21"/>
          <p:cNvSpPr txBox="1"/>
          <p:nvPr/>
        </p:nvSpPr>
        <p:spPr>
          <a:xfrm>
            <a:off x="1353820" y="2518833"/>
            <a:ext cx="2844165" cy="420370"/>
          </a:xfrm>
          <a:prstGeom prst="rect">
            <a:avLst/>
          </a:prstGeom>
          <a:noFill/>
        </p:spPr>
        <p:txBody>
          <a:bodyPr wrap="none" rtlCol="0">
            <a:spAutoFit/>
          </a:bodyPr>
          <a:p>
            <a:pPr marL="285750" indent="-285750">
              <a:buFont typeface="Wingdings" panose="05000000000000000000" charset="0"/>
              <a:buChar char="l"/>
            </a:pPr>
            <a:r>
              <a:rPr lang="zh-CN" altLang="en-US" sz="2135">
                <a:solidFill>
                  <a:schemeClr val="tx2"/>
                </a:solidFill>
                <a:latin typeface="微软雅黑" panose="020B0503020204020204" charset="-122"/>
                <a:ea typeface="微软雅黑" panose="020B0503020204020204" charset="-122"/>
                <a:cs typeface="微软雅黑" panose="020B0503020204020204" charset="-122"/>
              </a:rPr>
              <a:t>时事热点</a:t>
            </a:r>
            <a:r>
              <a:rPr lang="en-US" altLang="zh-CN" sz="2135">
                <a:solidFill>
                  <a:schemeClr val="tx2"/>
                </a:solidFill>
                <a:latin typeface="微软雅黑" panose="020B0503020204020204" charset="-122"/>
                <a:ea typeface="微软雅黑" panose="020B0503020204020204" charset="-122"/>
                <a:cs typeface="微软雅黑" panose="020B0503020204020204" charset="-122"/>
              </a:rPr>
              <a:t>+</a:t>
            </a:r>
            <a:r>
              <a:rPr lang="zh-CN" altLang="en-US" sz="2135">
                <a:solidFill>
                  <a:schemeClr val="tx2"/>
                </a:solidFill>
                <a:latin typeface="微软雅黑" panose="020B0503020204020204" charset="-122"/>
                <a:ea typeface="微软雅黑" panose="020B0503020204020204" charset="-122"/>
                <a:cs typeface="微软雅黑" panose="020B0503020204020204" charset="-122"/>
              </a:rPr>
              <a:t>学术分析</a:t>
            </a:r>
            <a:endParaRPr lang="zh-CN" altLang="en-US" sz="2135">
              <a:solidFill>
                <a:schemeClr val="tx2"/>
              </a:solidFill>
              <a:latin typeface="微软雅黑" panose="020B0503020204020204" charset="-122"/>
              <a:ea typeface="微软雅黑" panose="020B0503020204020204" charset="-122"/>
              <a:cs typeface="微软雅黑" panose="020B0503020204020204" charset="-122"/>
            </a:endParaRPr>
          </a:p>
        </p:txBody>
      </p:sp>
      <p:sp>
        <p:nvSpPr>
          <p:cNvPr id="55" name="文本框 54"/>
          <p:cNvSpPr txBox="1"/>
          <p:nvPr/>
        </p:nvSpPr>
        <p:spPr>
          <a:xfrm>
            <a:off x="1556173" y="3313853"/>
            <a:ext cx="3764280" cy="378460"/>
          </a:xfrm>
          <a:prstGeom prst="rect">
            <a:avLst/>
          </a:prstGeom>
          <a:noFill/>
        </p:spPr>
        <p:txBody>
          <a:bodyPr wrap="none" rtlCol="0">
            <a:spAutoFit/>
          </a:bodyPr>
          <a:p>
            <a:r>
              <a:rPr lang="zh-CN" altLang="en-US" sz="1865" b="1">
                <a:solidFill>
                  <a:schemeClr val="tx2">
                    <a:lumMod val="75000"/>
                  </a:schemeClr>
                </a:solidFill>
              </a:rPr>
              <a:t>热点可以蹭，时机、角度要选好！</a:t>
            </a:r>
            <a:endParaRPr lang="zh-CN" altLang="en-US" sz="1865" b="1">
              <a:solidFill>
                <a:schemeClr val="tx2">
                  <a:lumMod val="75000"/>
                </a:schemeClr>
              </a:solidFill>
            </a:endParaRPr>
          </a:p>
        </p:txBody>
      </p:sp>
      <p:sp>
        <p:nvSpPr>
          <p:cNvPr id="57" name="文本框 56"/>
          <p:cNvSpPr txBox="1"/>
          <p:nvPr/>
        </p:nvSpPr>
        <p:spPr>
          <a:xfrm>
            <a:off x="1556173" y="4856480"/>
            <a:ext cx="1408430" cy="337185"/>
          </a:xfrm>
          <a:prstGeom prst="rect">
            <a:avLst/>
          </a:prstGeom>
          <a:noFill/>
        </p:spPr>
        <p:txBody>
          <a:bodyPr wrap="none" rtlCol="0">
            <a:spAutoFit/>
          </a:bodyPr>
          <a:p>
            <a:pPr algn="l"/>
            <a:r>
              <a:rPr lang="en-US" sz="1600" b="1">
                <a:solidFill>
                  <a:schemeClr val="tx2">
                    <a:lumMod val="75000"/>
                  </a:schemeClr>
                </a:solidFill>
              </a:rPr>
              <a:t>“</a:t>
            </a:r>
            <a:r>
              <a:rPr lang="zh-CN" altLang="en-US" sz="1600" b="1">
                <a:solidFill>
                  <a:schemeClr val="tx2">
                    <a:lumMod val="75000"/>
                  </a:schemeClr>
                </a:solidFill>
              </a:rPr>
              <a:t>新质生产力</a:t>
            </a:r>
            <a:r>
              <a:rPr lang="en-US" sz="1600" b="1">
                <a:solidFill>
                  <a:schemeClr val="tx2">
                    <a:lumMod val="75000"/>
                  </a:schemeClr>
                </a:solidFill>
              </a:rPr>
              <a:t>”</a:t>
            </a:r>
            <a:endParaRPr lang="en-US" sz="1600" b="1">
              <a:solidFill>
                <a:schemeClr val="tx2">
                  <a:lumMod val="75000"/>
                </a:schemeClr>
              </a:solidFill>
            </a:endParaRPr>
          </a:p>
        </p:txBody>
      </p:sp>
      <p:grpSp>
        <p:nvGrpSpPr>
          <p:cNvPr id="60" name="组合 59"/>
          <p:cNvGrpSpPr/>
          <p:nvPr/>
        </p:nvGrpSpPr>
        <p:grpSpPr>
          <a:xfrm>
            <a:off x="1223428" y="1255560"/>
            <a:ext cx="795317" cy="805365"/>
            <a:chOff x="5520023" y="1664327"/>
            <a:chExt cx="455549" cy="461305"/>
          </a:xfrm>
        </p:grpSpPr>
        <p:sp>
          <p:nvSpPr>
            <p:cNvPr id="61" name="Freeform 1812"/>
            <p:cNvSpPr/>
            <p:nvPr/>
          </p:nvSpPr>
          <p:spPr>
            <a:xfrm>
              <a:off x="5520023" y="1664327"/>
              <a:ext cx="455549" cy="461305"/>
            </a:xfrm>
            <a:prstGeom prst="ellipse">
              <a:avLst/>
            </a:prstGeom>
            <a:solidFill>
              <a:srgbClr val="33495E"/>
            </a:solidFill>
            <a:ln w="9525">
              <a:solidFill>
                <a:srgbClr val="66B5BA"/>
              </a:solidFill>
            </a:ln>
          </p:spPr>
          <p:txBody>
            <a:bodyPr lIns="91440" tIns="45720" rIns="91440" bIns="45720"/>
            <a:p>
              <a:endParaRPr lang="zh-CN" altLang="en-US" sz="1865"/>
            </a:p>
          </p:txBody>
        </p:sp>
        <p:sp>
          <p:nvSpPr>
            <p:cNvPr id="62"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solidFill>
                <a:srgbClr val="66B5BA"/>
              </a:solidFill>
              <a:round/>
            </a:ln>
          </p:spPr>
          <p:txBody>
            <a:bodyPr vert="horz" wrap="square" lIns="121920" tIns="60960" rIns="121920" bIns="60960" numCol="1" anchor="t" anchorCtr="0" compatLnSpc="1"/>
            <a:p>
              <a:endParaRPr lang="en-US" sz="1865"/>
            </a:p>
          </p:txBody>
        </p:sp>
      </p:grpSp>
      <p:sp>
        <p:nvSpPr>
          <p:cNvPr id="64" name="文本框 63"/>
          <p:cNvSpPr txBox="1"/>
          <p:nvPr/>
        </p:nvSpPr>
        <p:spPr>
          <a:xfrm rot="240000">
            <a:off x="6642100" y="1332442"/>
            <a:ext cx="4191000" cy="583565"/>
          </a:xfrm>
          <a:prstGeom prst="rect">
            <a:avLst/>
          </a:prstGeom>
          <a:noFill/>
        </p:spPr>
        <p:txBody>
          <a:bodyPr wrap="square" rtlCol="0" anchor="t">
            <a:spAutoFit/>
          </a:bodyPr>
          <a:p>
            <a:pPr algn="l">
              <a:buClrTx/>
              <a:buSzTx/>
              <a:buFontTx/>
            </a:pPr>
            <a:r>
              <a:rPr lang="zh-CN" altLang="en-US" sz="1600">
                <a:latin typeface="方正风雅宋简体" panose="02000000000000000000" charset="-122"/>
                <a:ea typeface="方正风雅宋简体" panose="02000000000000000000" charset="-122"/>
                <a:cs typeface="可可唯自强者强" panose="020B0503020204020204" charset="-128"/>
              </a:rPr>
              <a:t>行政规范性文件审查制度的规范建构——</a:t>
            </a:r>
            <a:r>
              <a:rPr lang="zh-CN" altLang="en-US" sz="1600">
                <a:gradFill>
                  <a:gsLst>
                    <a:gs pos="0">
                      <a:srgbClr val="E30000"/>
                    </a:gs>
                    <a:gs pos="100000">
                      <a:srgbClr val="760303"/>
                    </a:gs>
                  </a:gsLst>
                  <a:lin scaled="0"/>
                </a:gradFill>
                <a:latin typeface="方正风雅宋简体" panose="02000000000000000000" charset="-122"/>
                <a:ea typeface="方正风雅宋简体" panose="02000000000000000000" charset="-122"/>
                <a:cs typeface="可可唯自强者强" panose="020B0503020204020204" charset="-128"/>
              </a:rPr>
              <a:t>以劣迹艺人“封杀令”</a:t>
            </a:r>
            <a:r>
              <a:rPr lang="zh-CN" altLang="en-US" sz="1600">
                <a:latin typeface="方正风雅宋简体" panose="02000000000000000000" charset="-122"/>
                <a:ea typeface="方正风雅宋简体" panose="02000000000000000000" charset="-122"/>
                <a:cs typeface="可可唯自强者强" panose="020B0503020204020204" charset="-128"/>
              </a:rPr>
              <a:t>为例</a:t>
            </a:r>
            <a:endParaRPr lang="zh-CN" altLang="en-US" sz="1600">
              <a:latin typeface="方正风雅宋简体" panose="02000000000000000000" charset="-122"/>
              <a:ea typeface="方正风雅宋简体" panose="02000000000000000000" charset="-122"/>
              <a:cs typeface="可可唯自强者强" panose="020B0503020204020204" charset="-128"/>
            </a:endParaRPr>
          </a:p>
        </p:txBody>
      </p:sp>
      <p:sp>
        <p:nvSpPr>
          <p:cNvPr id="68" name="文本框 67"/>
          <p:cNvSpPr txBox="1"/>
          <p:nvPr/>
        </p:nvSpPr>
        <p:spPr>
          <a:xfrm rot="420000">
            <a:off x="6632363" y="4079240"/>
            <a:ext cx="3964093" cy="337185"/>
          </a:xfrm>
          <a:prstGeom prst="rect">
            <a:avLst/>
          </a:prstGeom>
          <a:noFill/>
        </p:spPr>
        <p:txBody>
          <a:bodyPr wrap="square" rtlCol="0" anchor="t">
            <a:spAutoFit/>
          </a:bodyPr>
          <a:p>
            <a:r>
              <a:rPr lang="zh-CN" altLang="en-US" sz="1600">
                <a:gradFill>
                  <a:gsLst>
                    <a:gs pos="0">
                      <a:srgbClr val="E30000"/>
                    </a:gs>
                    <a:gs pos="100000">
                      <a:srgbClr val="760303"/>
                    </a:gs>
                  </a:gsLst>
                  <a:lin scaled="0"/>
                </a:gradFill>
                <a:latin typeface="方正风雅宋简体" panose="02000000000000000000" charset="-122"/>
                <a:ea typeface="方正风雅宋简体" panose="02000000000000000000" charset="-122"/>
                <a:cs typeface="可可唯自强者强" panose="020B0503020204020204" charset="-128"/>
              </a:rPr>
              <a:t>中国人口负增长</a:t>
            </a:r>
            <a:r>
              <a:rPr lang="zh-CN" altLang="en-US" sz="1600">
                <a:latin typeface="方正风雅宋简体" panose="02000000000000000000" charset="-122"/>
                <a:ea typeface="方正风雅宋简体" panose="02000000000000000000" charset="-122"/>
                <a:cs typeface="可可唯自强者强" panose="020B0503020204020204" charset="-128"/>
              </a:rPr>
              <a:t>：特征、挑战与应对</a:t>
            </a:r>
            <a:endParaRPr lang="zh-CN" altLang="en-US" sz="1600">
              <a:latin typeface="方正风雅宋简体" panose="02000000000000000000" charset="-122"/>
              <a:ea typeface="方正风雅宋简体" panose="02000000000000000000" charset="-122"/>
              <a:cs typeface="可可唯自强者强" panose="020B0503020204020204" charset="-128"/>
            </a:endParaRPr>
          </a:p>
        </p:txBody>
      </p:sp>
      <p:sp>
        <p:nvSpPr>
          <p:cNvPr id="69" name="文本框 68"/>
          <p:cNvSpPr txBox="1"/>
          <p:nvPr/>
        </p:nvSpPr>
        <p:spPr>
          <a:xfrm rot="21060000">
            <a:off x="6952827" y="5047192"/>
            <a:ext cx="3972560" cy="583565"/>
          </a:xfrm>
          <a:prstGeom prst="rect">
            <a:avLst/>
          </a:prstGeom>
          <a:noFill/>
        </p:spPr>
        <p:txBody>
          <a:bodyPr wrap="square" rtlCol="0" anchor="t">
            <a:spAutoFit/>
          </a:bodyPr>
          <a:p>
            <a:pPr algn="l">
              <a:buClrTx/>
              <a:buSzTx/>
              <a:buFontTx/>
            </a:pPr>
            <a:r>
              <a:rPr lang="zh-CN" altLang="en-US" sz="1600">
                <a:latin typeface="方正风雅宋简体" panose="02000000000000000000" charset="-122"/>
                <a:ea typeface="方正风雅宋简体" panose="02000000000000000000" charset="-122"/>
                <a:cs typeface="可可唯自强者强" panose="020B0503020204020204" charset="-128"/>
              </a:rPr>
              <a:t>论</a:t>
            </a:r>
            <a:r>
              <a:rPr lang="zh-CN" altLang="en-US" sz="1600">
                <a:solidFill>
                  <a:srgbClr val="FF0000"/>
                </a:solidFill>
                <a:latin typeface="方正风雅宋简体" panose="02000000000000000000" charset="-122"/>
                <a:ea typeface="方正风雅宋简体" panose="02000000000000000000" charset="-122"/>
                <a:cs typeface="可可唯自强者强" panose="020B0503020204020204" charset="-128"/>
              </a:rPr>
              <a:t>人工智能</a:t>
            </a:r>
            <a:r>
              <a:rPr lang="zh-CN" altLang="en-US" sz="1600">
                <a:latin typeface="方正风雅宋简体" panose="02000000000000000000" charset="-122"/>
                <a:ea typeface="方正风雅宋简体" panose="02000000000000000000" charset="-122"/>
                <a:cs typeface="可可唯自强者强" panose="020B0503020204020204" charset="-128"/>
              </a:rPr>
              <a:t>的民事责任：以自动驾驶汽车和智能机器人为切入点</a:t>
            </a:r>
            <a:endParaRPr lang="zh-CN" altLang="en-US" sz="1600">
              <a:latin typeface="方正风雅宋简体" panose="02000000000000000000" charset="-122"/>
              <a:ea typeface="方正风雅宋简体" panose="02000000000000000000" charset="-122"/>
              <a:cs typeface="可可唯自强者强" panose="020B0503020204020204" charset="-128"/>
            </a:endParaRPr>
          </a:p>
        </p:txBody>
      </p:sp>
      <p:sp>
        <p:nvSpPr>
          <p:cNvPr id="5" name="文本框 4"/>
          <p:cNvSpPr txBox="1"/>
          <p:nvPr/>
        </p:nvSpPr>
        <p:spPr>
          <a:xfrm>
            <a:off x="1556385" y="4174490"/>
            <a:ext cx="1408430" cy="337185"/>
          </a:xfrm>
          <a:prstGeom prst="rect">
            <a:avLst/>
          </a:prstGeom>
          <a:noFill/>
        </p:spPr>
        <p:txBody>
          <a:bodyPr wrap="square" rtlCol="0">
            <a:spAutoFit/>
          </a:bodyPr>
          <a:p>
            <a:pPr algn="l"/>
            <a:r>
              <a:rPr lang="zh-CN" sz="1600" b="1">
                <a:solidFill>
                  <a:schemeClr val="tx2">
                    <a:lumMod val="75000"/>
                  </a:schemeClr>
                </a:solidFill>
              </a:rPr>
              <a:t>绿色建筑</a:t>
            </a:r>
            <a:endParaRPr lang="zh-CN" sz="1600" b="1">
              <a:solidFill>
                <a:schemeClr val="tx2">
                  <a:lumMod val="75000"/>
                </a:schemeClr>
              </a:solidFill>
            </a:endParaRPr>
          </a:p>
        </p:txBody>
      </p:sp>
      <p:sp>
        <p:nvSpPr>
          <p:cNvPr id="6" name="文本框 5"/>
          <p:cNvSpPr txBox="1"/>
          <p:nvPr/>
        </p:nvSpPr>
        <p:spPr>
          <a:xfrm rot="21060000">
            <a:off x="6748145" y="2527935"/>
            <a:ext cx="4389755" cy="337185"/>
          </a:xfrm>
          <a:prstGeom prst="rect">
            <a:avLst/>
          </a:prstGeom>
          <a:noFill/>
        </p:spPr>
        <p:txBody>
          <a:bodyPr wrap="square" rtlCol="0" anchor="t">
            <a:spAutoFit/>
          </a:bodyPr>
          <a:p>
            <a:pPr algn="l">
              <a:buClrTx/>
              <a:buSzTx/>
              <a:buFontTx/>
            </a:pPr>
            <a:r>
              <a:rPr lang="zh-CN" altLang="en-US" sz="1600">
                <a:solidFill>
                  <a:srgbClr val="FF0000"/>
                </a:solidFill>
                <a:latin typeface="方正风雅宋简体" panose="02000000000000000000" charset="-122"/>
                <a:ea typeface="方正风雅宋简体" panose="02000000000000000000" charset="-122"/>
                <a:cs typeface="可可唯自强者强" panose="020B0503020204020204" charset="-128"/>
              </a:rPr>
              <a:t>新质生产力</a:t>
            </a:r>
            <a:r>
              <a:rPr lang="zh-CN" altLang="en-US" sz="1600">
                <a:latin typeface="方正风雅宋简体" panose="02000000000000000000" charset="-122"/>
                <a:ea typeface="方正风雅宋简体" panose="02000000000000000000" charset="-122"/>
                <a:cs typeface="可可唯自强者强" panose="020B0503020204020204" charset="-128"/>
              </a:rPr>
              <a:t>水平测算与中国经济增长新动能</a:t>
            </a:r>
            <a:endParaRPr lang="zh-CN" altLang="en-US" sz="1600">
              <a:latin typeface="方正风雅宋简体" panose="02000000000000000000" charset="-122"/>
              <a:ea typeface="方正风雅宋简体" panose="02000000000000000000" charset="-122"/>
              <a:cs typeface="可可唯自强者强" panose="020B0503020204020204" charset="-128"/>
            </a:endParaRPr>
          </a:p>
        </p:txBody>
      </p:sp>
      <p:sp>
        <p:nvSpPr>
          <p:cNvPr id="13" name="文本框 12"/>
          <p:cNvSpPr txBox="1"/>
          <p:nvPr userDrawn="1"/>
        </p:nvSpPr>
        <p:spPr>
          <a:xfrm>
            <a:off x="1016000" y="288526"/>
            <a:ext cx="2672080" cy="521970"/>
          </a:xfrm>
          <a:prstGeom prst="rect">
            <a:avLst/>
          </a:prstGeom>
          <a:noFill/>
        </p:spPr>
        <p:txBody>
          <a:bodyPr wrap="none" rtlCol="0">
            <a:spAutoFit/>
          </a:bodyPr>
          <a:lstStyle/>
          <a:p>
            <a:pPr algn="l"/>
            <a:r>
              <a:rPr lang="zh-CN" sz="2800" b="1" dirty="0">
                <a:latin typeface="微软雅黑" panose="020B0503020204020204" charset="-122"/>
                <a:ea typeface="微软雅黑" panose="020B0503020204020204" charset="-122"/>
                <a:cs typeface="微软雅黑" panose="020B0503020204020204" charset="-122"/>
                <a:sym typeface="+mn-ea"/>
              </a:rPr>
              <a:t>挖掘选题的方法</a:t>
            </a:r>
            <a:endParaRPr lang="zh-CN"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0"/>
          <p:cNvSpPr txBox="1"/>
          <p:nvPr/>
        </p:nvSpPr>
        <p:spPr>
          <a:xfrm>
            <a:off x="1915160" y="1181100"/>
            <a:ext cx="4080933" cy="460375"/>
          </a:xfrm>
          <a:prstGeom prst="rect">
            <a:avLst/>
          </a:prstGeom>
          <a:noFill/>
        </p:spPr>
        <p:txBody>
          <a:bodyPr wrap="square" rtlCol="0">
            <a:spAutoFit/>
          </a:bodyPr>
          <a:lstStyle/>
          <a:p>
            <a:r>
              <a:rPr lang="zh-CN" altLang="en-US" sz="2400" dirty="0">
                <a:solidFill>
                  <a:srgbClr val="33495E"/>
                </a:solidFill>
                <a:latin typeface="微软雅黑" panose="020B0503020204020204" charset="-122"/>
                <a:ea typeface="微软雅黑" panose="020B0503020204020204" charset="-122"/>
                <a:sym typeface="+mn-ea"/>
              </a:rPr>
              <a:t>②交叉学科选择法</a:t>
            </a:r>
            <a:endParaRPr lang="zh-CN" altLang="en-US" sz="2400" dirty="0">
              <a:solidFill>
                <a:srgbClr val="33495E"/>
              </a:solidFill>
              <a:latin typeface="微软雅黑" panose="020B0503020204020204" charset="-122"/>
              <a:ea typeface="微软雅黑" panose="020B0503020204020204" charset="-122"/>
              <a:sym typeface="+mn-ea"/>
            </a:endParaRPr>
          </a:p>
        </p:txBody>
      </p:sp>
      <p:grpSp>
        <p:nvGrpSpPr>
          <p:cNvPr id="3" name="组合 2"/>
          <p:cNvGrpSpPr/>
          <p:nvPr/>
        </p:nvGrpSpPr>
        <p:grpSpPr>
          <a:xfrm>
            <a:off x="1120135" y="1069293"/>
            <a:ext cx="795317" cy="805365"/>
            <a:chOff x="5520023" y="1664327"/>
            <a:chExt cx="455549" cy="461305"/>
          </a:xfrm>
        </p:grpSpPr>
        <p:sp>
          <p:nvSpPr>
            <p:cNvPr id="162" name="Freeform 1812"/>
            <p:cNvSpPr/>
            <p:nvPr/>
          </p:nvSpPr>
          <p:spPr>
            <a:xfrm>
              <a:off x="5520023" y="1664327"/>
              <a:ext cx="455549" cy="461305"/>
            </a:xfrm>
            <a:prstGeom prst="ellipse">
              <a:avLst/>
            </a:prstGeom>
            <a:solidFill>
              <a:srgbClr val="33495E"/>
            </a:solidFill>
            <a:ln w="9525">
              <a:solidFill>
                <a:srgbClr val="66B5BA"/>
              </a:solidFill>
            </a:ln>
          </p:spPr>
          <p:txBody>
            <a:bodyPr lIns="91440" tIns="45720" rIns="91440" bIns="45720"/>
            <a:p>
              <a:endParaRPr lang="zh-CN" altLang="en-US" sz="1865"/>
            </a:p>
          </p:txBody>
        </p:sp>
        <p:sp>
          <p:nvSpPr>
            <p:cNvPr id="2"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solidFill>
                <a:srgbClr val="66B5BA"/>
              </a:solidFill>
              <a:round/>
            </a:ln>
          </p:spPr>
          <p:txBody>
            <a:bodyPr vert="horz" wrap="square" lIns="121920" tIns="60960" rIns="121920" bIns="60960" numCol="1" anchor="t" anchorCtr="0" compatLnSpc="1"/>
            <a:p>
              <a:endParaRPr lang="en-US" sz="1865"/>
            </a:p>
          </p:txBody>
        </p:sp>
      </p:grpSp>
      <p:grpSp>
        <p:nvGrpSpPr>
          <p:cNvPr id="44" name="组合 43"/>
          <p:cNvGrpSpPr/>
          <p:nvPr/>
        </p:nvGrpSpPr>
        <p:grpSpPr>
          <a:xfrm>
            <a:off x="1262380" y="2635673"/>
            <a:ext cx="7834207" cy="2232660"/>
            <a:chOff x="1491" y="3113"/>
            <a:chExt cx="9253" cy="2637"/>
          </a:xfrm>
        </p:grpSpPr>
        <p:grpSp>
          <p:nvGrpSpPr>
            <p:cNvPr id="25" name="组合 24"/>
            <p:cNvGrpSpPr/>
            <p:nvPr/>
          </p:nvGrpSpPr>
          <p:grpSpPr>
            <a:xfrm>
              <a:off x="1491" y="3113"/>
              <a:ext cx="2830" cy="2637"/>
              <a:chOff x="1491" y="3113"/>
              <a:chExt cx="2830" cy="2637"/>
            </a:xfrm>
          </p:grpSpPr>
          <p:grpSp>
            <p:nvGrpSpPr>
              <p:cNvPr id="22" name="组合 21"/>
              <p:cNvGrpSpPr/>
              <p:nvPr/>
            </p:nvGrpSpPr>
            <p:grpSpPr>
              <a:xfrm>
                <a:off x="1521" y="3113"/>
                <a:ext cx="1952" cy="746"/>
                <a:chOff x="1521" y="3113"/>
                <a:chExt cx="1952" cy="746"/>
              </a:xfrm>
            </p:grpSpPr>
            <p:sp>
              <p:nvSpPr>
                <p:cNvPr id="5" name="圆角矩形 4"/>
                <p:cNvSpPr/>
                <p:nvPr/>
              </p:nvSpPr>
              <p:spPr>
                <a:xfrm>
                  <a:off x="1521" y="3113"/>
                  <a:ext cx="1952" cy="746"/>
                </a:xfrm>
                <a:prstGeom prst="roundRect">
                  <a:avLst/>
                </a:prstGeom>
                <a:solidFill>
                  <a:srgbClr val="66B5BA"/>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65"/>
                </a:p>
              </p:txBody>
            </p:sp>
            <p:sp>
              <p:nvSpPr>
                <p:cNvPr id="8" name="文本框 7"/>
                <p:cNvSpPr txBox="1"/>
                <p:nvPr/>
              </p:nvSpPr>
              <p:spPr>
                <a:xfrm>
                  <a:off x="1552" y="3240"/>
                  <a:ext cx="1829" cy="447"/>
                </a:xfrm>
                <a:prstGeom prst="rect">
                  <a:avLst/>
                </a:prstGeom>
                <a:noFill/>
              </p:spPr>
              <p:txBody>
                <a:bodyPr wrap="none" rtlCol="0">
                  <a:spAutoFit/>
                </a:bodyPr>
                <a:p>
                  <a:r>
                    <a:rPr lang="zh-CN" altLang="en-US" sz="1865" b="1">
                      <a:solidFill>
                        <a:schemeClr val="tx1"/>
                      </a:solidFill>
                    </a:rPr>
                    <a:t>学科研究点</a:t>
                  </a:r>
                  <a:r>
                    <a:rPr lang="en-US" altLang="zh-CN" sz="1865" b="1">
                      <a:solidFill>
                        <a:schemeClr val="tx1"/>
                      </a:solidFill>
                    </a:rPr>
                    <a:t>A</a:t>
                  </a:r>
                  <a:endParaRPr lang="en-US" altLang="zh-CN" sz="1865" b="1">
                    <a:solidFill>
                      <a:schemeClr val="tx1"/>
                    </a:solidFill>
                  </a:endParaRPr>
                </a:p>
              </p:txBody>
            </p:sp>
          </p:grpSp>
          <p:grpSp>
            <p:nvGrpSpPr>
              <p:cNvPr id="24" name="组合 23"/>
              <p:cNvGrpSpPr/>
              <p:nvPr/>
            </p:nvGrpSpPr>
            <p:grpSpPr>
              <a:xfrm>
                <a:off x="1491" y="5035"/>
                <a:ext cx="1983" cy="715"/>
                <a:chOff x="1491" y="5035"/>
                <a:chExt cx="1983" cy="715"/>
              </a:xfrm>
            </p:grpSpPr>
            <p:sp>
              <p:nvSpPr>
                <p:cNvPr id="7" name="圆角矩形 6"/>
                <p:cNvSpPr/>
                <p:nvPr/>
              </p:nvSpPr>
              <p:spPr>
                <a:xfrm>
                  <a:off x="1491" y="5035"/>
                  <a:ext cx="1983" cy="715"/>
                </a:xfrm>
                <a:prstGeom prst="roundRect">
                  <a:avLst/>
                </a:prstGeom>
                <a:solidFill>
                  <a:srgbClr val="66B5BA"/>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65">
                    <a:solidFill>
                      <a:schemeClr val="tx1"/>
                    </a:solidFill>
                  </a:endParaRPr>
                </a:p>
              </p:txBody>
            </p:sp>
            <p:sp>
              <p:nvSpPr>
                <p:cNvPr id="16" name="文本框 15"/>
                <p:cNvSpPr txBox="1"/>
                <p:nvPr/>
              </p:nvSpPr>
              <p:spPr>
                <a:xfrm>
                  <a:off x="1542" y="5148"/>
                  <a:ext cx="1811" cy="447"/>
                </a:xfrm>
                <a:prstGeom prst="rect">
                  <a:avLst/>
                </a:prstGeom>
                <a:noFill/>
              </p:spPr>
              <p:txBody>
                <a:bodyPr wrap="none" rtlCol="0">
                  <a:spAutoFit/>
                </a:bodyPr>
                <a:p>
                  <a:r>
                    <a:rPr lang="zh-CN" altLang="en-US" sz="1865" b="1">
                      <a:solidFill>
                        <a:schemeClr val="tx1"/>
                      </a:solidFill>
                      <a:latin typeface="微软雅黑" panose="020B0503020204020204" charset="-122"/>
                      <a:ea typeface="微软雅黑" panose="020B0503020204020204" charset="-122"/>
                      <a:cs typeface="微软雅黑" panose="020B0503020204020204" charset="-122"/>
                    </a:rPr>
                    <a:t>学科研究点</a:t>
                  </a:r>
                  <a:r>
                    <a:rPr lang="en-US" altLang="zh-CN" sz="1865" b="1">
                      <a:solidFill>
                        <a:schemeClr val="tx1"/>
                      </a:solidFill>
                      <a:latin typeface="微软雅黑" panose="020B0503020204020204" charset="-122"/>
                      <a:ea typeface="微软雅黑" panose="020B0503020204020204" charset="-122"/>
                      <a:cs typeface="微软雅黑" panose="020B0503020204020204" charset="-122"/>
                    </a:rPr>
                    <a:t>B</a:t>
                  </a:r>
                  <a:endParaRPr lang="en-US" altLang="zh-CN" sz="1865" b="1">
                    <a:solidFill>
                      <a:schemeClr val="tx1"/>
                    </a:solidFill>
                    <a:latin typeface="微软雅黑" panose="020B0503020204020204" charset="-122"/>
                    <a:ea typeface="微软雅黑" panose="020B0503020204020204" charset="-122"/>
                    <a:cs typeface="微软雅黑" panose="020B0503020204020204" charset="-122"/>
                  </a:endParaRPr>
                </a:p>
              </p:txBody>
            </p:sp>
          </p:grpSp>
          <p:cxnSp>
            <p:nvCxnSpPr>
              <p:cNvPr id="17" name="直接箭头连接符 16"/>
              <p:cNvCxnSpPr/>
              <p:nvPr/>
            </p:nvCxnSpPr>
            <p:spPr>
              <a:xfrm>
                <a:off x="3574" y="3538"/>
                <a:ext cx="737" cy="648"/>
              </a:xfrm>
              <a:prstGeom prst="straightConnector1">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V="1">
                <a:off x="3563" y="4644"/>
                <a:ext cx="758" cy="680"/>
              </a:xfrm>
              <a:prstGeom prst="straightConnector1">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4450" y="3240"/>
              <a:ext cx="6294" cy="2401"/>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65"/>
            </a:p>
          </p:txBody>
        </p:sp>
      </p:grpSp>
      <p:sp>
        <p:nvSpPr>
          <p:cNvPr id="26" name="文本框 25"/>
          <p:cNvSpPr txBox="1"/>
          <p:nvPr/>
        </p:nvSpPr>
        <p:spPr>
          <a:xfrm>
            <a:off x="3874347" y="2952327"/>
            <a:ext cx="5059680" cy="378460"/>
          </a:xfrm>
          <a:prstGeom prst="rect">
            <a:avLst/>
          </a:prstGeom>
          <a:noFill/>
        </p:spPr>
        <p:txBody>
          <a:bodyPr wrap="none" rtlCol="0">
            <a:spAutoFit/>
          </a:bodyPr>
          <a:p>
            <a:pPr marL="285750" indent="-285750">
              <a:buClr>
                <a:srgbClr val="333F50"/>
              </a:buClr>
              <a:buFont typeface="Wingdings" panose="05000000000000000000" charset="0"/>
              <a:buChar char="l"/>
            </a:pPr>
            <a:r>
              <a:rPr lang="en-US" altLang="zh-CN" sz="1865"/>
              <a:t>A</a:t>
            </a:r>
            <a:r>
              <a:rPr lang="zh-CN" altLang="en-US" sz="1865"/>
              <a:t>问题（物质）在</a:t>
            </a:r>
            <a:r>
              <a:rPr lang="en-US" altLang="zh-CN" sz="1865"/>
              <a:t>B</a:t>
            </a:r>
            <a:r>
              <a:rPr lang="zh-CN" altLang="en-US" sz="1865"/>
              <a:t>环境下应呈现怎样的状态</a:t>
            </a:r>
            <a:endParaRPr lang="zh-CN" altLang="en-US" sz="1865"/>
          </a:p>
        </p:txBody>
      </p:sp>
      <p:grpSp>
        <p:nvGrpSpPr>
          <p:cNvPr id="27" name="组合 26" descr="7b0a202020202274657874626f78223a20227b5c2263617465676f72795f69645c223a31303530352c5c2269645c223a32303334323132317d220a7d0a"/>
          <p:cNvGrpSpPr/>
          <p:nvPr/>
        </p:nvGrpSpPr>
        <p:grpSpPr>
          <a:xfrm>
            <a:off x="7612380" y="1300480"/>
            <a:ext cx="2261447" cy="1234440"/>
            <a:chOff x="5651" y="3675"/>
            <a:chExt cx="7901" cy="3450"/>
          </a:xfrm>
        </p:grpSpPr>
        <p:grpSp>
          <p:nvGrpSpPr>
            <p:cNvPr id="70" name="图形 68"/>
            <p:cNvGrpSpPr/>
            <p:nvPr/>
          </p:nvGrpSpPr>
          <p:grpSpPr>
            <a:xfrm>
              <a:off x="5651" y="3675"/>
              <a:ext cx="7898" cy="3450"/>
              <a:chOff x="3588515" y="2333625"/>
              <a:chExt cx="5014970" cy="2190750"/>
            </a:xfrm>
          </p:grpSpPr>
          <p:grpSp>
            <p:nvGrpSpPr>
              <p:cNvPr id="71" name="图形 68"/>
              <p:cNvGrpSpPr/>
              <p:nvPr/>
            </p:nvGrpSpPr>
            <p:grpSpPr>
              <a:xfrm>
                <a:off x="8224722" y="3818320"/>
                <a:ext cx="380082" cy="398558"/>
                <a:chOff x="8224722" y="3818320"/>
                <a:chExt cx="380082" cy="398558"/>
              </a:xfrm>
              <a:solidFill>
                <a:srgbClr val="C48776"/>
              </a:solidFill>
            </p:grpSpPr>
            <p:sp>
              <p:nvSpPr>
                <p:cNvPr id="72" name="任意多边形: 形状 71"/>
                <p:cNvSpPr/>
                <p:nvPr/>
              </p:nvSpPr>
              <p:spPr>
                <a:xfrm>
                  <a:off x="8437199" y="3818320"/>
                  <a:ext cx="167605" cy="398558"/>
                </a:xfrm>
                <a:custGeom>
                  <a:avLst/>
                  <a:gdLst>
                    <a:gd name="connsiteX0" fmla="*/ 15837 w 167605"/>
                    <a:gd name="connsiteY0" fmla="*/ 398558 h 398558"/>
                    <a:gd name="connsiteX1" fmla="*/ 15837 w 167605"/>
                    <a:gd name="connsiteY1" fmla="*/ 324653 h 398558"/>
                    <a:gd name="connsiteX2" fmla="*/ 84463 w 167605"/>
                    <a:gd name="connsiteY2" fmla="*/ 172884 h 398558"/>
                    <a:gd name="connsiteX3" fmla="*/ 0 w 167605"/>
                    <a:gd name="connsiteY3" fmla="*/ 172884 h 398558"/>
                    <a:gd name="connsiteX4" fmla="*/ 0 w 167605"/>
                    <a:gd name="connsiteY4" fmla="*/ 0 h 398558"/>
                    <a:gd name="connsiteX5" fmla="*/ 167606 w 167605"/>
                    <a:gd name="connsiteY5" fmla="*/ 0 h 398558"/>
                    <a:gd name="connsiteX6" fmla="*/ 167606 w 167605"/>
                    <a:gd name="connsiteY6" fmla="*/ 220395 h 398558"/>
                    <a:gd name="connsiteX7" fmla="*/ 21116 w 167605"/>
                    <a:gd name="connsiteY7" fmla="*/ 393279 h 398558"/>
                    <a:gd name="connsiteX8" fmla="*/ 15837 w 167605"/>
                    <a:gd name="connsiteY8" fmla="*/ 398558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605" h="398558">
                      <a:moveTo>
                        <a:pt x="15837" y="398558"/>
                      </a:moveTo>
                      <a:lnTo>
                        <a:pt x="15837" y="324653"/>
                      </a:lnTo>
                      <a:cubicBezTo>
                        <a:pt x="68626" y="307497"/>
                        <a:pt x="91061" y="256027"/>
                        <a:pt x="84463" y="172884"/>
                      </a:cubicBezTo>
                      <a:lnTo>
                        <a:pt x="0" y="172884"/>
                      </a:lnTo>
                      <a:lnTo>
                        <a:pt x="0" y="0"/>
                      </a:lnTo>
                      <a:lnTo>
                        <a:pt x="167606" y="0"/>
                      </a:lnTo>
                      <a:lnTo>
                        <a:pt x="167606" y="220395"/>
                      </a:lnTo>
                      <a:cubicBezTo>
                        <a:pt x="150449" y="322014"/>
                        <a:pt x="101619" y="378762"/>
                        <a:pt x="21116" y="393279"/>
                      </a:cubicBezTo>
                      <a:lnTo>
                        <a:pt x="15837" y="398558"/>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3" name="任意多边形: 形状 72"/>
                <p:cNvSpPr/>
                <p:nvPr/>
              </p:nvSpPr>
              <p:spPr>
                <a:xfrm>
                  <a:off x="8224722" y="3818320"/>
                  <a:ext cx="172884" cy="398558"/>
                </a:xfrm>
                <a:custGeom>
                  <a:avLst/>
                  <a:gdLst>
                    <a:gd name="connsiteX0" fmla="*/ 21116 w 172884"/>
                    <a:gd name="connsiteY0" fmla="*/ 398558 h 398558"/>
                    <a:gd name="connsiteX1" fmla="*/ 21116 w 172884"/>
                    <a:gd name="connsiteY1" fmla="*/ 324653 h 398558"/>
                    <a:gd name="connsiteX2" fmla="*/ 89742 w 172884"/>
                    <a:gd name="connsiteY2" fmla="*/ 172884 h 398558"/>
                    <a:gd name="connsiteX3" fmla="*/ 0 w 172884"/>
                    <a:gd name="connsiteY3" fmla="*/ 172884 h 398558"/>
                    <a:gd name="connsiteX4" fmla="*/ 0 w 172884"/>
                    <a:gd name="connsiteY4" fmla="*/ 0 h 398558"/>
                    <a:gd name="connsiteX5" fmla="*/ 172885 w 172884"/>
                    <a:gd name="connsiteY5" fmla="*/ 0 h 398558"/>
                    <a:gd name="connsiteX6" fmla="*/ 172885 w 172884"/>
                    <a:gd name="connsiteY6" fmla="*/ 220395 h 398558"/>
                    <a:gd name="connsiteX7" fmla="*/ 26395 w 172884"/>
                    <a:gd name="connsiteY7" fmla="*/ 393279 h 398558"/>
                    <a:gd name="connsiteX8" fmla="*/ 21116 w 172884"/>
                    <a:gd name="connsiteY8" fmla="*/ 398558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884" h="398558">
                      <a:moveTo>
                        <a:pt x="21116" y="398558"/>
                      </a:moveTo>
                      <a:lnTo>
                        <a:pt x="21116" y="324653"/>
                      </a:lnTo>
                      <a:cubicBezTo>
                        <a:pt x="73905" y="307497"/>
                        <a:pt x="96340" y="256027"/>
                        <a:pt x="89742" y="172884"/>
                      </a:cubicBezTo>
                      <a:lnTo>
                        <a:pt x="0" y="172884"/>
                      </a:lnTo>
                      <a:lnTo>
                        <a:pt x="0" y="0"/>
                      </a:lnTo>
                      <a:lnTo>
                        <a:pt x="172885" y="0"/>
                      </a:lnTo>
                      <a:lnTo>
                        <a:pt x="172885" y="220395"/>
                      </a:lnTo>
                      <a:cubicBezTo>
                        <a:pt x="151769" y="322014"/>
                        <a:pt x="102939" y="378762"/>
                        <a:pt x="26395" y="393279"/>
                      </a:cubicBezTo>
                      <a:lnTo>
                        <a:pt x="21116" y="398558"/>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nvGrpSpPr>
              <p:cNvPr id="74" name="图形 68"/>
              <p:cNvGrpSpPr/>
              <p:nvPr/>
            </p:nvGrpSpPr>
            <p:grpSpPr>
              <a:xfrm>
                <a:off x="3599072" y="2333625"/>
                <a:ext cx="4985936" cy="2193389"/>
                <a:chOff x="3599072" y="2333625"/>
                <a:chExt cx="4985936" cy="2193389"/>
              </a:xfrm>
              <a:solidFill>
                <a:srgbClr val="C48776"/>
              </a:solidFill>
            </p:grpSpPr>
            <p:sp>
              <p:nvSpPr>
                <p:cNvPr id="75" name="任意多边形: 形状 74"/>
                <p:cNvSpPr/>
                <p:nvPr/>
              </p:nvSpPr>
              <p:spPr>
                <a:xfrm>
                  <a:off x="4100569" y="2333625"/>
                  <a:ext cx="4484439" cy="1347443"/>
                </a:xfrm>
                <a:custGeom>
                  <a:avLst/>
                  <a:gdLst>
                    <a:gd name="connsiteX0" fmla="*/ 4430330 w 4484439"/>
                    <a:gd name="connsiteY0" fmla="*/ 54109 h 1347443"/>
                    <a:gd name="connsiteX1" fmla="*/ 4430330 w 4484439"/>
                    <a:gd name="connsiteY1" fmla="*/ 1347443 h 1347443"/>
                    <a:gd name="connsiteX2" fmla="*/ 4484439 w 4484439"/>
                    <a:gd name="connsiteY2" fmla="*/ 1347443 h 1347443"/>
                    <a:gd name="connsiteX3" fmla="*/ 4484439 w 4484439"/>
                    <a:gd name="connsiteY3" fmla="*/ 0 h 1347443"/>
                    <a:gd name="connsiteX4" fmla="*/ 0 w 4484439"/>
                    <a:gd name="connsiteY4" fmla="*/ 0 h 1347443"/>
                    <a:gd name="connsiteX5" fmla="*/ 0 w 4484439"/>
                    <a:gd name="connsiteY5" fmla="*/ 54109 h 134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439" h="1347443">
                      <a:moveTo>
                        <a:pt x="4430330" y="54109"/>
                      </a:moveTo>
                      <a:lnTo>
                        <a:pt x="4430330" y="1347443"/>
                      </a:lnTo>
                      <a:lnTo>
                        <a:pt x="4484439" y="1347443"/>
                      </a:lnTo>
                      <a:lnTo>
                        <a:pt x="4484439" y="0"/>
                      </a:lnTo>
                      <a:lnTo>
                        <a:pt x="0" y="0"/>
                      </a:lnTo>
                      <a:lnTo>
                        <a:pt x="0" y="54109"/>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6" name="任意多边形: 形状 75"/>
                <p:cNvSpPr/>
                <p:nvPr/>
              </p:nvSpPr>
              <p:spPr>
                <a:xfrm>
                  <a:off x="3599072" y="2876033"/>
                  <a:ext cx="4494996" cy="1650980"/>
                </a:xfrm>
                <a:custGeom>
                  <a:avLst/>
                  <a:gdLst>
                    <a:gd name="connsiteX0" fmla="*/ 2818941 w 4494996"/>
                    <a:gd name="connsiteY0" fmla="*/ 1289375 h 1650980"/>
                    <a:gd name="connsiteX1" fmla="*/ 2487689 w 4494996"/>
                    <a:gd name="connsiteY1" fmla="*/ 1574437 h 1650980"/>
                    <a:gd name="connsiteX2" fmla="*/ 2157757 w 4494996"/>
                    <a:gd name="connsiteY2" fmla="*/ 1289375 h 1650980"/>
                    <a:gd name="connsiteX3" fmla="*/ 54109 w 4494996"/>
                    <a:gd name="connsiteY3" fmla="*/ 1289375 h 1650980"/>
                    <a:gd name="connsiteX4" fmla="*/ 54109 w 4494996"/>
                    <a:gd name="connsiteY4" fmla="*/ 0 h 1650980"/>
                    <a:gd name="connsiteX5" fmla="*/ 0 w 4494996"/>
                    <a:gd name="connsiteY5" fmla="*/ 0 h 1650980"/>
                    <a:gd name="connsiteX6" fmla="*/ 0 w 4494996"/>
                    <a:gd name="connsiteY6" fmla="*/ 1342164 h 1650980"/>
                    <a:gd name="connsiteX7" fmla="*/ 2135322 w 4494996"/>
                    <a:gd name="connsiteY7" fmla="*/ 1342164 h 1650980"/>
                    <a:gd name="connsiteX8" fmla="*/ 2487689 w 4494996"/>
                    <a:gd name="connsiteY8" fmla="*/ 1650981 h 1650980"/>
                    <a:gd name="connsiteX9" fmla="*/ 2841377 w 4494996"/>
                    <a:gd name="connsiteY9" fmla="*/ 1342164 h 1650980"/>
                    <a:gd name="connsiteX10" fmla="*/ 4494997 w 4494996"/>
                    <a:gd name="connsiteY10" fmla="*/ 1342164 h 1650980"/>
                    <a:gd name="connsiteX11" fmla="*/ 4494997 w 4494996"/>
                    <a:gd name="connsiteY11" fmla="*/ 1289375 h 165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4996" h="1650980">
                      <a:moveTo>
                        <a:pt x="2818941" y="1289375"/>
                      </a:moveTo>
                      <a:lnTo>
                        <a:pt x="2487689" y="1574437"/>
                      </a:lnTo>
                      <a:lnTo>
                        <a:pt x="2157757" y="1289375"/>
                      </a:lnTo>
                      <a:lnTo>
                        <a:pt x="54109" y="1289375"/>
                      </a:lnTo>
                      <a:lnTo>
                        <a:pt x="54109" y="0"/>
                      </a:lnTo>
                      <a:lnTo>
                        <a:pt x="0" y="0"/>
                      </a:lnTo>
                      <a:lnTo>
                        <a:pt x="0" y="1342164"/>
                      </a:lnTo>
                      <a:lnTo>
                        <a:pt x="2135322" y="1342164"/>
                      </a:lnTo>
                      <a:lnTo>
                        <a:pt x="2487689" y="1650981"/>
                      </a:lnTo>
                      <a:lnTo>
                        <a:pt x="2841377" y="1342164"/>
                      </a:lnTo>
                      <a:lnTo>
                        <a:pt x="4494997" y="1342164"/>
                      </a:lnTo>
                      <a:lnTo>
                        <a:pt x="4494997" y="1289375"/>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nvGrpSpPr>
              <p:cNvPr id="77" name="图形 68"/>
              <p:cNvGrpSpPr/>
              <p:nvPr/>
            </p:nvGrpSpPr>
            <p:grpSpPr>
              <a:xfrm>
                <a:off x="3588515" y="2340223"/>
                <a:ext cx="380081" cy="398558"/>
                <a:chOff x="3588515" y="2340223"/>
                <a:chExt cx="380081" cy="398558"/>
              </a:xfrm>
              <a:solidFill>
                <a:srgbClr val="C48776"/>
              </a:solidFill>
            </p:grpSpPr>
            <p:sp>
              <p:nvSpPr>
                <p:cNvPr id="78" name="任意多边形: 形状 77"/>
                <p:cNvSpPr/>
                <p:nvPr/>
              </p:nvSpPr>
              <p:spPr>
                <a:xfrm>
                  <a:off x="3588515" y="2340223"/>
                  <a:ext cx="167605" cy="398558"/>
                </a:xfrm>
                <a:custGeom>
                  <a:avLst/>
                  <a:gdLst>
                    <a:gd name="connsiteX0" fmla="*/ 151769 w 167605"/>
                    <a:gd name="connsiteY0" fmla="*/ 0 h 398558"/>
                    <a:gd name="connsiteX1" fmla="*/ 151769 w 167605"/>
                    <a:gd name="connsiteY1" fmla="*/ 73905 h 398558"/>
                    <a:gd name="connsiteX2" fmla="*/ 83143 w 167605"/>
                    <a:gd name="connsiteY2" fmla="*/ 225674 h 398558"/>
                    <a:gd name="connsiteX3" fmla="*/ 167606 w 167605"/>
                    <a:gd name="connsiteY3" fmla="*/ 225674 h 398558"/>
                    <a:gd name="connsiteX4" fmla="*/ 167606 w 167605"/>
                    <a:gd name="connsiteY4" fmla="*/ 398558 h 398558"/>
                    <a:gd name="connsiteX5" fmla="*/ 0 w 167605"/>
                    <a:gd name="connsiteY5" fmla="*/ 398558 h 398558"/>
                    <a:gd name="connsiteX6" fmla="*/ 0 w 167605"/>
                    <a:gd name="connsiteY6" fmla="*/ 179483 h 398558"/>
                    <a:gd name="connsiteX7" fmla="*/ 146490 w 167605"/>
                    <a:gd name="connsiteY7" fmla="*/ 5279 h 398558"/>
                    <a:gd name="connsiteX8" fmla="*/ 151769 w 167605"/>
                    <a:gd name="connsiteY8" fmla="*/ 0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605" h="398558">
                      <a:moveTo>
                        <a:pt x="151769" y="0"/>
                      </a:moveTo>
                      <a:lnTo>
                        <a:pt x="151769" y="73905"/>
                      </a:lnTo>
                      <a:cubicBezTo>
                        <a:pt x="98980" y="91061"/>
                        <a:pt x="76544" y="142531"/>
                        <a:pt x="83143" y="225674"/>
                      </a:cubicBezTo>
                      <a:lnTo>
                        <a:pt x="167606" y="225674"/>
                      </a:lnTo>
                      <a:lnTo>
                        <a:pt x="167606" y="398558"/>
                      </a:lnTo>
                      <a:lnTo>
                        <a:pt x="0" y="398558"/>
                      </a:lnTo>
                      <a:lnTo>
                        <a:pt x="0" y="179483"/>
                      </a:lnTo>
                      <a:cubicBezTo>
                        <a:pt x="17156" y="77864"/>
                        <a:pt x="65986" y="19796"/>
                        <a:pt x="146490" y="5279"/>
                      </a:cubicBezTo>
                      <a:lnTo>
                        <a:pt x="151769" y="0"/>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79" name="任意多边形: 形状 78"/>
                <p:cNvSpPr/>
                <p:nvPr/>
              </p:nvSpPr>
              <p:spPr>
                <a:xfrm>
                  <a:off x="3795712" y="2340223"/>
                  <a:ext cx="172884" cy="398558"/>
                </a:xfrm>
                <a:custGeom>
                  <a:avLst/>
                  <a:gdLst>
                    <a:gd name="connsiteX0" fmla="*/ 151769 w 172884"/>
                    <a:gd name="connsiteY0" fmla="*/ 0 h 398558"/>
                    <a:gd name="connsiteX1" fmla="*/ 151769 w 172884"/>
                    <a:gd name="connsiteY1" fmla="*/ 73905 h 398558"/>
                    <a:gd name="connsiteX2" fmla="*/ 83143 w 172884"/>
                    <a:gd name="connsiteY2" fmla="*/ 225674 h 398558"/>
                    <a:gd name="connsiteX3" fmla="*/ 172884 w 172884"/>
                    <a:gd name="connsiteY3" fmla="*/ 225674 h 398558"/>
                    <a:gd name="connsiteX4" fmla="*/ 172884 w 172884"/>
                    <a:gd name="connsiteY4" fmla="*/ 398558 h 398558"/>
                    <a:gd name="connsiteX5" fmla="*/ 0 w 172884"/>
                    <a:gd name="connsiteY5" fmla="*/ 398558 h 398558"/>
                    <a:gd name="connsiteX6" fmla="*/ 0 w 172884"/>
                    <a:gd name="connsiteY6" fmla="*/ 179483 h 398558"/>
                    <a:gd name="connsiteX7" fmla="*/ 146490 w 172884"/>
                    <a:gd name="connsiteY7" fmla="*/ 5279 h 398558"/>
                    <a:gd name="connsiteX8" fmla="*/ 151769 w 172884"/>
                    <a:gd name="connsiteY8" fmla="*/ 0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884" h="398558">
                      <a:moveTo>
                        <a:pt x="151769" y="0"/>
                      </a:moveTo>
                      <a:lnTo>
                        <a:pt x="151769" y="73905"/>
                      </a:lnTo>
                      <a:cubicBezTo>
                        <a:pt x="98980" y="91061"/>
                        <a:pt x="76544" y="142531"/>
                        <a:pt x="83143" y="225674"/>
                      </a:cubicBezTo>
                      <a:lnTo>
                        <a:pt x="172884" y="225674"/>
                      </a:lnTo>
                      <a:lnTo>
                        <a:pt x="172884" y="398558"/>
                      </a:lnTo>
                      <a:lnTo>
                        <a:pt x="0" y="398558"/>
                      </a:lnTo>
                      <a:lnTo>
                        <a:pt x="0" y="179483"/>
                      </a:lnTo>
                      <a:cubicBezTo>
                        <a:pt x="21116" y="77864"/>
                        <a:pt x="69946" y="19796"/>
                        <a:pt x="146490" y="5279"/>
                      </a:cubicBezTo>
                      <a:lnTo>
                        <a:pt x="151769" y="0"/>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sp>
          <p:nvSpPr>
            <p:cNvPr id="28" name="文本框 27"/>
            <p:cNvSpPr txBox="1"/>
            <p:nvPr/>
          </p:nvSpPr>
          <p:spPr>
            <a:xfrm>
              <a:off x="5693" y="4005"/>
              <a:ext cx="7859" cy="25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0"/>
                </a:spcBef>
                <a:spcAft>
                  <a:spcPts val="0"/>
                </a:spcAft>
              </a:pPr>
              <a:r>
                <a:rPr lang="zh-CN" altLang="en-US" sz="1200" b="1" spc="300">
                  <a:uFillTx/>
                  <a:latin typeface="微软雅黑" panose="020B0503020204020204" charset="-122"/>
                  <a:ea typeface="微软雅黑" panose="020B0503020204020204" charset="-122"/>
                  <a:cs typeface="微软雅黑" panose="020B0503020204020204" charset="-122"/>
                  <a:sym typeface="+mn-ea"/>
                </a:rPr>
                <a:t>人工智能时代</a:t>
              </a:r>
              <a:r>
                <a:rPr lang="zh-CN" altLang="en-US" sz="1200" b="1" spc="300">
                  <a:solidFill>
                    <a:schemeClr val="tx1"/>
                  </a:solidFill>
                  <a:uFillTx/>
                  <a:latin typeface="微软雅黑" panose="020B0503020204020204" charset="-122"/>
                  <a:ea typeface="微软雅黑" panose="020B0503020204020204" charset="-122"/>
                  <a:cs typeface="微软雅黑" panose="020B0503020204020204" charset="-122"/>
                </a:rPr>
                <a:t>图书情报学在数据科学蓬勃发展中的生存路径</a:t>
              </a:r>
              <a:endParaRPr lang="zh-CN" altLang="en-US" sz="1200" b="1" spc="300">
                <a:solidFill>
                  <a:schemeClr val="tx1"/>
                </a:solidFill>
                <a:uFillTx/>
                <a:latin typeface="微软雅黑" panose="020B0503020204020204" charset="-122"/>
                <a:ea typeface="微软雅黑" panose="020B0503020204020204" charset="-122"/>
                <a:cs typeface="微软雅黑" panose="020B0503020204020204" charset="-122"/>
              </a:endParaRPr>
            </a:p>
          </p:txBody>
        </p:sp>
      </p:grpSp>
      <p:sp>
        <p:nvSpPr>
          <p:cNvPr id="29" name="文本框 28"/>
          <p:cNvSpPr txBox="1"/>
          <p:nvPr/>
        </p:nvSpPr>
        <p:spPr>
          <a:xfrm>
            <a:off x="3874347" y="3555153"/>
            <a:ext cx="4822190" cy="378460"/>
          </a:xfrm>
          <a:prstGeom prst="rect">
            <a:avLst/>
          </a:prstGeom>
          <a:noFill/>
        </p:spPr>
        <p:txBody>
          <a:bodyPr wrap="none" rtlCol="0">
            <a:spAutoFit/>
          </a:bodyPr>
          <a:p>
            <a:pPr marL="285750" indent="-285750">
              <a:buClr>
                <a:srgbClr val="333F50"/>
              </a:buClr>
              <a:buFont typeface="Wingdings" panose="05000000000000000000" charset="0"/>
              <a:buChar char="l"/>
            </a:pPr>
            <a:r>
              <a:rPr lang="en-US" altLang="zh-CN" sz="1865"/>
              <a:t>A</a:t>
            </a:r>
            <a:r>
              <a:rPr lang="zh-CN" altLang="en-US" sz="1865"/>
              <a:t>问题用</a:t>
            </a:r>
            <a:r>
              <a:rPr lang="en-US" altLang="zh-CN" sz="1865"/>
              <a:t>B</a:t>
            </a:r>
            <a:r>
              <a:rPr lang="zh-CN" altLang="en-US" sz="1865"/>
              <a:t>理论（研究工具）如何进行研究</a:t>
            </a:r>
            <a:endParaRPr lang="zh-CN" altLang="en-US" sz="1865"/>
          </a:p>
        </p:txBody>
      </p:sp>
      <p:sp>
        <p:nvSpPr>
          <p:cNvPr id="30" name="文本框 29"/>
          <p:cNvSpPr txBox="1"/>
          <p:nvPr/>
        </p:nvSpPr>
        <p:spPr>
          <a:xfrm>
            <a:off x="3874347" y="4153747"/>
            <a:ext cx="4109720" cy="378460"/>
          </a:xfrm>
          <a:prstGeom prst="rect">
            <a:avLst/>
          </a:prstGeom>
          <a:noFill/>
        </p:spPr>
        <p:txBody>
          <a:bodyPr wrap="none" rtlCol="0">
            <a:spAutoFit/>
          </a:bodyPr>
          <a:p>
            <a:pPr marL="285750" indent="-285750">
              <a:buClr>
                <a:srgbClr val="333F50"/>
              </a:buClr>
              <a:buFont typeface="Wingdings" panose="05000000000000000000" charset="0"/>
              <a:buChar char="l"/>
            </a:pPr>
            <a:r>
              <a:rPr lang="en-US" altLang="zh-CN" sz="1865"/>
              <a:t>A</a:t>
            </a:r>
            <a:r>
              <a:rPr lang="zh-CN" altLang="en-US" sz="1865"/>
              <a:t>与</a:t>
            </a:r>
            <a:r>
              <a:rPr lang="en-US" altLang="zh-CN" sz="1865"/>
              <a:t>B</a:t>
            </a:r>
            <a:r>
              <a:rPr lang="zh-CN" altLang="en-US" sz="1865"/>
              <a:t>结合衍生出的新问题（路径）</a:t>
            </a:r>
            <a:endParaRPr lang="zh-CN" altLang="en-US" sz="1865"/>
          </a:p>
        </p:txBody>
      </p:sp>
      <p:grpSp>
        <p:nvGrpSpPr>
          <p:cNvPr id="31" name="组合 30" descr="7b0a202020202274657874626f78223a20227b5c2263617465676f72795f69645c223a31303530352c5c2269645c223a32303334323132317d220a7d0a"/>
          <p:cNvGrpSpPr/>
          <p:nvPr/>
        </p:nvGrpSpPr>
        <p:grpSpPr>
          <a:xfrm>
            <a:off x="9266767" y="3024293"/>
            <a:ext cx="2060787" cy="1315787"/>
            <a:chOff x="5651" y="3675"/>
            <a:chExt cx="7967" cy="3450"/>
          </a:xfrm>
        </p:grpSpPr>
        <p:grpSp>
          <p:nvGrpSpPr>
            <p:cNvPr id="32" name="图形 68"/>
            <p:cNvGrpSpPr/>
            <p:nvPr/>
          </p:nvGrpSpPr>
          <p:grpSpPr>
            <a:xfrm>
              <a:off x="5651" y="3675"/>
              <a:ext cx="7898" cy="3450"/>
              <a:chOff x="3588515" y="2333625"/>
              <a:chExt cx="5014970" cy="2190750"/>
            </a:xfrm>
          </p:grpSpPr>
          <p:grpSp>
            <p:nvGrpSpPr>
              <p:cNvPr id="33" name="图形 68"/>
              <p:cNvGrpSpPr/>
              <p:nvPr/>
            </p:nvGrpSpPr>
            <p:grpSpPr>
              <a:xfrm>
                <a:off x="8224722" y="3818320"/>
                <a:ext cx="380082" cy="398558"/>
                <a:chOff x="8224722" y="3818320"/>
                <a:chExt cx="380082" cy="398558"/>
              </a:xfrm>
              <a:solidFill>
                <a:srgbClr val="C48776"/>
              </a:solidFill>
            </p:grpSpPr>
            <p:sp>
              <p:nvSpPr>
                <p:cNvPr id="34" name="任意多边形: 形状 71"/>
                <p:cNvSpPr/>
                <p:nvPr/>
              </p:nvSpPr>
              <p:spPr>
                <a:xfrm>
                  <a:off x="8437199" y="3818320"/>
                  <a:ext cx="167605" cy="398558"/>
                </a:xfrm>
                <a:custGeom>
                  <a:avLst/>
                  <a:gdLst>
                    <a:gd name="connsiteX0" fmla="*/ 15837 w 167605"/>
                    <a:gd name="connsiteY0" fmla="*/ 398558 h 398558"/>
                    <a:gd name="connsiteX1" fmla="*/ 15837 w 167605"/>
                    <a:gd name="connsiteY1" fmla="*/ 324653 h 398558"/>
                    <a:gd name="connsiteX2" fmla="*/ 84463 w 167605"/>
                    <a:gd name="connsiteY2" fmla="*/ 172884 h 398558"/>
                    <a:gd name="connsiteX3" fmla="*/ 0 w 167605"/>
                    <a:gd name="connsiteY3" fmla="*/ 172884 h 398558"/>
                    <a:gd name="connsiteX4" fmla="*/ 0 w 167605"/>
                    <a:gd name="connsiteY4" fmla="*/ 0 h 398558"/>
                    <a:gd name="connsiteX5" fmla="*/ 167606 w 167605"/>
                    <a:gd name="connsiteY5" fmla="*/ 0 h 398558"/>
                    <a:gd name="connsiteX6" fmla="*/ 167606 w 167605"/>
                    <a:gd name="connsiteY6" fmla="*/ 220395 h 398558"/>
                    <a:gd name="connsiteX7" fmla="*/ 21116 w 167605"/>
                    <a:gd name="connsiteY7" fmla="*/ 393279 h 398558"/>
                    <a:gd name="connsiteX8" fmla="*/ 15837 w 167605"/>
                    <a:gd name="connsiteY8" fmla="*/ 398558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605" h="398558">
                      <a:moveTo>
                        <a:pt x="15837" y="398558"/>
                      </a:moveTo>
                      <a:lnTo>
                        <a:pt x="15837" y="324653"/>
                      </a:lnTo>
                      <a:cubicBezTo>
                        <a:pt x="68626" y="307497"/>
                        <a:pt x="91061" y="256027"/>
                        <a:pt x="84463" y="172884"/>
                      </a:cubicBezTo>
                      <a:lnTo>
                        <a:pt x="0" y="172884"/>
                      </a:lnTo>
                      <a:lnTo>
                        <a:pt x="0" y="0"/>
                      </a:lnTo>
                      <a:lnTo>
                        <a:pt x="167606" y="0"/>
                      </a:lnTo>
                      <a:lnTo>
                        <a:pt x="167606" y="220395"/>
                      </a:lnTo>
                      <a:cubicBezTo>
                        <a:pt x="150449" y="322014"/>
                        <a:pt x="101619" y="378762"/>
                        <a:pt x="21116" y="393279"/>
                      </a:cubicBezTo>
                      <a:lnTo>
                        <a:pt x="15837" y="398558"/>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35" name="任意多边形: 形状 72"/>
                <p:cNvSpPr/>
                <p:nvPr/>
              </p:nvSpPr>
              <p:spPr>
                <a:xfrm>
                  <a:off x="8224722" y="3818320"/>
                  <a:ext cx="172884" cy="398558"/>
                </a:xfrm>
                <a:custGeom>
                  <a:avLst/>
                  <a:gdLst>
                    <a:gd name="connsiteX0" fmla="*/ 21116 w 172884"/>
                    <a:gd name="connsiteY0" fmla="*/ 398558 h 398558"/>
                    <a:gd name="connsiteX1" fmla="*/ 21116 w 172884"/>
                    <a:gd name="connsiteY1" fmla="*/ 324653 h 398558"/>
                    <a:gd name="connsiteX2" fmla="*/ 89742 w 172884"/>
                    <a:gd name="connsiteY2" fmla="*/ 172884 h 398558"/>
                    <a:gd name="connsiteX3" fmla="*/ 0 w 172884"/>
                    <a:gd name="connsiteY3" fmla="*/ 172884 h 398558"/>
                    <a:gd name="connsiteX4" fmla="*/ 0 w 172884"/>
                    <a:gd name="connsiteY4" fmla="*/ 0 h 398558"/>
                    <a:gd name="connsiteX5" fmla="*/ 172885 w 172884"/>
                    <a:gd name="connsiteY5" fmla="*/ 0 h 398558"/>
                    <a:gd name="connsiteX6" fmla="*/ 172885 w 172884"/>
                    <a:gd name="connsiteY6" fmla="*/ 220395 h 398558"/>
                    <a:gd name="connsiteX7" fmla="*/ 26395 w 172884"/>
                    <a:gd name="connsiteY7" fmla="*/ 393279 h 398558"/>
                    <a:gd name="connsiteX8" fmla="*/ 21116 w 172884"/>
                    <a:gd name="connsiteY8" fmla="*/ 398558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884" h="398558">
                      <a:moveTo>
                        <a:pt x="21116" y="398558"/>
                      </a:moveTo>
                      <a:lnTo>
                        <a:pt x="21116" y="324653"/>
                      </a:lnTo>
                      <a:cubicBezTo>
                        <a:pt x="73905" y="307497"/>
                        <a:pt x="96340" y="256027"/>
                        <a:pt x="89742" y="172884"/>
                      </a:cubicBezTo>
                      <a:lnTo>
                        <a:pt x="0" y="172884"/>
                      </a:lnTo>
                      <a:lnTo>
                        <a:pt x="0" y="0"/>
                      </a:lnTo>
                      <a:lnTo>
                        <a:pt x="172885" y="0"/>
                      </a:lnTo>
                      <a:lnTo>
                        <a:pt x="172885" y="220395"/>
                      </a:lnTo>
                      <a:cubicBezTo>
                        <a:pt x="151769" y="322014"/>
                        <a:pt x="102939" y="378762"/>
                        <a:pt x="26395" y="393279"/>
                      </a:cubicBezTo>
                      <a:lnTo>
                        <a:pt x="21116" y="398558"/>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nvGrpSpPr>
              <p:cNvPr id="36" name="图形 68"/>
              <p:cNvGrpSpPr/>
              <p:nvPr/>
            </p:nvGrpSpPr>
            <p:grpSpPr>
              <a:xfrm>
                <a:off x="3599072" y="2333625"/>
                <a:ext cx="4985936" cy="2193389"/>
                <a:chOff x="3599072" y="2333625"/>
                <a:chExt cx="4985936" cy="2193389"/>
              </a:xfrm>
              <a:solidFill>
                <a:srgbClr val="C48776"/>
              </a:solidFill>
            </p:grpSpPr>
            <p:sp>
              <p:nvSpPr>
                <p:cNvPr id="37" name="任意多边形: 形状 74"/>
                <p:cNvSpPr/>
                <p:nvPr/>
              </p:nvSpPr>
              <p:spPr>
                <a:xfrm>
                  <a:off x="4100569" y="2333625"/>
                  <a:ext cx="4484439" cy="1347443"/>
                </a:xfrm>
                <a:custGeom>
                  <a:avLst/>
                  <a:gdLst>
                    <a:gd name="connsiteX0" fmla="*/ 4430330 w 4484439"/>
                    <a:gd name="connsiteY0" fmla="*/ 54109 h 1347443"/>
                    <a:gd name="connsiteX1" fmla="*/ 4430330 w 4484439"/>
                    <a:gd name="connsiteY1" fmla="*/ 1347443 h 1347443"/>
                    <a:gd name="connsiteX2" fmla="*/ 4484439 w 4484439"/>
                    <a:gd name="connsiteY2" fmla="*/ 1347443 h 1347443"/>
                    <a:gd name="connsiteX3" fmla="*/ 4484439 w 4484439"/>
                    <a:gd name="connsiteY3" fmla="*/ 0 h 1347443"/>
                    <a:gd name="connsiteX4" fmla="*/ 0 w 4484439"/>
                    <a:gd name="connsiteY4" fmla="*/ 0 h 1347443"/>
                    <a:gd name="connsiteX5" fmla="*/ 0 w 4484439"/>
                    <a:gd name="connsiteY5" fmla="*/ 54109 h 134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439" h="1347443">
                      <a:moveTo>
                        <a:pt x="4430330" y="54109"/>
                      </a:moveTo>
                      <a:lnTo>
                        <a:pt x="4430330" y="1347443"/>
                      </a:lnTo>
                      <a:lnTo>
                        <a:pt x="4484439" y="1347443"/>
                      </a:lnTo>
                      <a:lnTo>
                        <a:pt x="4484439" y="0"/>
                      </a:lnTo>
                      <a:lnTo>
                        <a:pt x="0" y="0"/>
                      </a:lnTo>
                      <a:lnTo>
                        <a:pt x="0" y="54109"/>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38" name="任意多边形: 形状 75"/>
                <p:cNvSpPr/>
                <p:nvPr/>
              </p:nvSpPr>
              <p:spPr>
                <a:xfrm>
                  <a:off x="3599072" y="2876033"/>
                  <a:ext cx="4494996" cy="1650980"/>
                </a:xfrm>
                <a:custGeom>
                  <a:avLst/>
                  <a:gdLst>
                    <a:gd name="connsiteX0" fmla="*/ 2818941 w 4494996"/>
                    <a:gd name="connsiteY0" fmla="*/ 1289375 h 1650980"/>
                    <a:gd name="connsiteX1" fmla="*/ 2487689 w 4494996"/>
                    <a:gd name="connsiteY1" fmla="*/ 1574437 h 1650980"/>
                    <a:gd name="connsiteX2" fmla="*/ 2157757 w 4494996"/>
                    <a:gd name="connsiteY2" fmla="*/ 1289375 h 1650980"/>
                    <a:gd name="connsiteX3" fmla="*/ 54109 w 4494996"/>
                    <a:gd name="connsiteY3" fmla="*/ 1289375 h 1650980"/>
                    <a:gd name="connsiteX4" fmla="*/ 54109 w 4494996"/>
                    <a:gd name="connsiteY4" fmla="*/ 0 h 1650980"/>
                    <a:gd name="connsiteX5" fmla="*/ 0 w 4494996"/>
                    <a:gd name="connsiteY5" fmla="*/ 0 h 1650980"/>
                    <a:gd name="connsiteX6" fmla="*/ 0 w 4494996"/>
                    <a:gd name="connsiteY6" fmla="*/ 1342164 h 1650980"/>
                    <a:gd name="connsiteX7" fmla="*/ 2135322 w 4494996"/>
                    <a:gd name="connsiteY7" fmla="*/ 1342164 h 1650980"/>
                    <a:gd name="connsiteX8" fmla="*/ 2487689 w 4494996"/>
                    <a:gd name="connsiteY8" fmla="*/ 1650981 h 1650980"/>
                    <a:gd name="connsiteX9" fmla="*/ 2841377 w 4494996"/>
                    <a:gd name="connsiteY9" fmla="*/ 1342164 h 1650980"/>
                    <a:gd name="connsiteX10" fmla="*/ 4494997 w 4494996"/>
                    <a:gd name="connsiteY10" fmla="*/ 1342164 h 1650980"/>
                    <a:gd name="connsiteX11" fmla="*/ 4494997 w 4494996"/>
                    <a:gd name="connsiteY11" fmla="*/ 1289375 h 165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4996" h="1650980">
                      <a:moveTo>
                        <a:pt x="2818941" y="1289375"/>
                      </a:moveTo>
                      <a:lnTo>
                        <a:pt x="2487689" y="1574437"/>
                      </a:lnTo>
                      <a:lnTo>
                        <a:pt x="2157757" y="1289375"/>
                      </a:lnTo>
                      <a:lnTo>
                        <a:pt x="54109" y="1289375"/>
                      </a:lnTo>
                      <a:lnTo>
                        <a:pt x="54109" y="0"/>
                      </a:lnTo>
                      <a:lnTo>
                        <a:pt x="0" y="0"/>
                      </a:lnTo>
                      <a:lnTo>
                        <a:pt x="0" y="1342164"/>
                      </a:lnTo>
                      <a:lnTo>
                        <a:pt x="2135322" y="1342164"/>
                      </a:lnTo>
                      <a:lnTo>
                        <a:pt x="2487689" y="1650981"/>
                      </a:lnTo>
                      <a:lnTo>
                        <a:pt x="2841377" y="1342164"/>
                      </a:lnTo>
                      <a:lnTo>
                        <a:pt x="4494997" y="1342164"/>
                      </a:lnTo>
                      <a:lnTo>
                        <a:pt x="4494997" y="1289375"/>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nvGrpSpPr>
              <p:cNvPr id="39" name="图形 68"/>
              <p:cNvGrpSpPr/>
              <p:nvPr/>
            </p:nvGrpSpPr>
            <p:grpSpPr>
              <a:xfrm>
                <a:off x="3588515" y="2340223"/>
                <a:ext cx="380081" cy="398558"/>
                <a:chOff x="3588515" y="2340223"/>
                <a:chExt cx="380081" cy="398558"/>
              </a:xfrm>
              <a:solidFill>
                <a:srgbClr val="C48776"/>
              </a:solidFill>
            </p:grpSpPr>
            <p:sp>
              <p:nvSpPr>
                <p:cNvPr id="40" name="任意多边形: 形状 77"/>
                <p:cNvSpPr/>
                <p:nvPr/>
              </p:nvSpPr>
              <p:spPr>
                <a:xfrm>
                  <a:off x="3588515" y="2340223"/>
                  <a:ext cx="167605" cy="398558"/>
                </a:xfrm>
                <a:custGeom>
                  <a:avLst/>
                  <a:gdLst>
                    <a:gd name="connsiteX0" fmla="*/ 151769 w 167605"/>
                    <a:gd name="connsiteY0" fmla="*/ 0 h 398558"/>
                    <a:gd name="connsiteX1" fmla="*/ 151769 w 167605"/>
                    <a:gd name="connsiteY1" fmla="*/ 73905 h 398558"/>
                    <a:gd name="connsiteX2" fmla="*/ 83143 w 167605"/>
                    <a:gd name="connsiteY2" fmla="*/ 225674 h 398558"/>
                    <a:gd name="connsiteX3" fmla="*/ 167606 w 167605"/>
                    <a:gd name="connsiteY3" fmla="*/ 225674 h 398558"/>
                    <a:gd name="connsiteX4" fmla="*/ 167606 w 167605"/>
                    <a:gd name="connsiteY4" fmla="*/ 398558 h 398558"/>
                    <a:gd name="connsiteX5" fmla="*/ 0 w 167605"/>
                    <a:gd name="connsiteY5" fmla="*/ 398558 h 398558"/>
                    <a:gd name="connsiteX6" fmla="*/ 0 w 167605"/>
                    <a:gd name="connsiteY6" fmla="*/ 179483 h 398558"/>
                    <a:gd name="connsiteX7" fmla="*/ 146490 w 167605"/>
                    <a:gd name="connsiteY7" fmla="*/ 5279 h 398558"/>
                    <a:gd name="connsiteX8" fmla="*/ 151769 w 167605"/>
                    <a:gd name="connsiteY8" fmla="*/ 0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605" h="398558">
                      <a:moveTo>
                        <a:pt x="151769" y="0"/>
                      </a:moveTo>
                      <a:lnTo>
                        <a:pt x="151769" y="73905"/>
                      </a:lnTo>
                      <a:cubicBezTo>
                        <a:pt x="98980" y="91061"/>
                        <a:pt x="76544" y="142531"/>
                        <a:pt x="83143" y="225674"/>
                      </a:cubicBezTo>
                      <a:lnTo>
                        <a:pt x="167606" y="225674"/>
                      </a:lnTo>
                      <a:lnTo>
                        <a:pt x="167606" y="398558"/>
                      </a:lnTo>
                      <a:lnTo>
                        <a:pt x="0" y="398558"/>
                      </a:lnTo>
                      <a:lnTo>
                        <a:pt x="0" y="179483"/>
                      </a:lnTo>
                      <a:cubicBezTo>
                        <a:pt x="17156" y="77864"/>
                        <a:pt x="65986" y="19796"/>
                        <a:pt x="146490" y="5279"/>
                      </a:cubicBezTo>
                      <a:lnTo>
                        <a:pt x="151769" y="0"/>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42" name="任意多边形: 形状 78"/>
                <p:cNvSpPr/>
                <p:nvPr/>
              </p:nvSpPr>
              <p:spPr>
                <a:xfrm>
                  <a:off x="3795712" y="2340223"/>
                  <a:ext cx="172884" cy="398558"/>
                </a:xfrm>
                <a:custGeom>
                  <a:avLst/>
                  <a:gdLst>
                    <a:gd name="connsiteX0" fmla="*/ 151769 w 172884"/>
                    <a:gd name="connsiteY0" fmla="*/ 0 h 398558"/>
                    <a:gd name="connsiteX1" fmla="*/ 151769 w 172884"/>
                    <a:gd name="connsiteY1" fmla="*/ 73905 h 398558"/>
                    <a:gd name="connsiteX2" fmla="*/ 83143 w 172884"/>
                    <a:gd name="connsiteY2" fmla="*/ 225674 h 398558"/>
                    <a:gd name="connsiteX3" fmla="*/ 172884 w 172884"/>
                    <a:gd name="connsiteY3" fmla="*/ 225674 h 398558"/>
                    <a:gd name="connsiteX4" fmla="*/ 172884 w 172884"/>
                    <a:gd name="connsiteY4" fmla="*/ 398558 h 398558"/>
                    <a:gd name="connsiteX5" fmla="*/ 0 w 172884"/>
                    <a:gd name="connsiteY5" fmla="*/ 398558 h 398558"/>
                    <a:gd name="connsiteX6" fmla="*/ 0 w 172884"/>
                    <a:gd name="connsiteY6" fmla="*/ 179483 h 398558"/>
                    <a:gd name="connsiteX7" fmla="*/ 146490 w 172884"/>
                    <a:gd name="connsiteY7" fmla="*/ 5279 h 398558"/>
                    <a:gd name="connsiteX8" fmla="*/ 151769 w 172884"/>
                    <a:gd name="connsiteY8" fmla="*/ 0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884" h="398558">
                      <a:moveTo>
                        <a:pt x="151769" y="0"/>
                      </a:moveTo>
                      <a:lnTo>
                        <a:pt x="151769" y="73905"/>
                      </a:lnTo>
                      <a:cubicBezTo>
                        <a:pt x="98980" y="91061"/>
                        <a:pt x="76544" y="142531"/>
                        <a:pt x="83143" y="225674"/>
                      </a:cubicBezTo>
                      <a:lnTo>
                        <a:pt x="172884" y="225674"/>
                      </a:lnTo>
                      <a:lnTo>
                        <a:pt x="172884" y="398558"/>
                      </a:lnTo>
                      <a:lnTo>
                        <a:pt x="0" y="398558"/>
                      </a:lnTo>
                      <a:lnTo>
                        <a:pt x="0" y="179483"/>
                      </a:lnTo>
                      <a:cubicBezTo>
                        <a:pt x="21116" y="77864"/>
                        <a:pt x="69946" y="19796"/>
                        <a:pt x="146490" y="5279"/>
                      </a:cubicBezTo>
                      <a:lnTo>
                        <a:pt x="151769" y="0"/>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sp>
          <p:nvSpPr>
            <p:cNvPr id="43" name="文本框 42"/>
            <p:cNvSpPr txBox="1"/>
            <p:nvPr/>
          </p:nvSpPr>
          <p:spPr>
            <a:xfrm>
              <a:off x="5915" y="4014"/>
              <a:ext cx="7703" cy="24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0"/>
                </a:spcBef>
                <a:spcAft>
                  <a:spcPts val="0"/>
                </a:spcAft>
              </a:pPr>
              <a:r>
                <a:rPr lang="zh-CN" altLang="en-US" sz="1200" b="1" spc="300">
                  <a:uFillTx/>
                  <a:latin typeface="微软雅黑" panose="020B0503020204020204" charset="-122"/>
                  <a:ea typeface="微软雅黑" panose="020B0503020204020204" charset="-122"/>
                  <a:cs typeface="微软雅黑" panose="020B0503020204020204" charset="-122"/>
                  <a:sym typeface="+mn-ea"/>
                </a:rPr>
                <a:t>基于游客凝视理论的杭州城市品牌形象提升研究</a:t>
              </a:r>
              <a:endParaRPr lang="zh-CN" altLang="en-US" sz="1200" b="1" spc="300">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6" name="组合 5" descr="7b0a202020202274657874626f78223a20227b5c2263617465676f72795f69645c223a31303530352c5c2269645c223a32303334323132317d220a7d0a"/>
          <p:cNvGrpSpPr/>
          <p:nvPr/>
        </p:nvGrpSpPr>
        <p:grpSpPr>
          <a:xfrm>
            <a:off x="7686887" y="5039360"/>
            <a:ext cx="1950720" cy="1004993"/>
            <a:chOff x="5651" y="3675"/>
            <a:chExt cx="7967" cy="3450"/>
          </a:xfrm>
        </p:grpSpPr>
        <p:grpSp>
          <p:nvGrpSpPr>
            <p:cNvPr id="9" name="图形 68"/>
            <p:cNvGrpSpPr/>
            <p:nvPr/>
          </p:nvGrpSpPr>
          <p:grpSpPr>
            <a:xfrm>
              <a:off x="5651" y="3675"/>
              <a:ext cx="7898" cy="3450"/>
              <a:chOff x="3588515" y="2333625"/>
              <a:chExt cx="5014970" cy="2190750"/>
            </a:xfrm>
          </p:grpSpPr>
          <p:grpSp>
            <p:nvGrpSpPr>
              <p:cNvPr id="10" name="图形 68"/>
              <p:cNvGrpSpPr/>
              <p:nvPr/>
            </p:nvGrpSpPr>
            <p:grpSpPr>
              <a:xfrm>
                <a:off x="8224722" y="3818320"/>
                <a:ext cx="380082" cy="398558"/>
                <a:chOff x="8224722" y="3818320"/>
                <a:chExt cx="380082" cy="398558"/>
              </a:xfrm>
              <a:solidFill>
                <a:srgbClr val="C48776"/>
              </a:solidFill>
            </p:grpSpPr>
            <p:sp>
              <p:nvSpPr>
                <p:cNvPr id="11" name="任意多边形: 形状 71"/>
                <p:cNvSpPr/>
                <p:nvPr/>
              </p:nvSpPr>
              <p:spPr>
                <a:xfrm>
                  <a:off x="8437199" y="3818320"/>
                  <a:ext cx="167605" cy="398558"/>
                </a:xfrm>
                <a:custGeom>
                  <a:avLst/>
                  <a:gdLst>
                    <a:gd name="connsiteX0" fmla="*/ 15837 w 167605"/>
                    <a:gd name="connsiteY0" fmla="*/ 398558 h 398558"/>
                    <a:gd name="connsiteX1" fmla="*/ 15837 w 167605"/>
                    <a:gd name="connsiteY1" fmla="*/ 324653 h 398558"/>
                    <a:gd name="connsiteX2" fmla="*/ 84463 w 167605"/>
                    <a:gd name="connsiteY2" fmla="*/ 172884 h 398558"/>
                    <a:gd name="connsiteX3" fmla="*/ 0 w 167605"/>
                    <a:gd name="connsiteY3" fmla="*/ 172884 h 398558"/>
                    <a:gd name="connsiteX4" fmla="*/ 0 w 167605"/>
                    <a:gd name="connsiteY4" fmla="*/ 0 h 398558"/>
                    <a:gd name="connsiteX5" fmla="*/ 167606 w 167605"/>
                    <a:gd name="connsiteY5" fmla="*/ 0 h 398558"/>
                    <a:gd name="connsiteX6" fmla="*/ 167606 w 167605"/>
                    <a:gd name="connsiteY6" fmla="*/ 220395 h 398558"/>
                    <a:gd name="connsiteX7" fmla="*/ 21116 w 167605"/>
                    <a:gd name="connsiteY7" fmla="*/ 393279 h 398558"/>
                    <a:gd name="connsiteX8" fmla="*/ 15837 w 167605"/>
                    <a:gd name="connsiteY8" fmla="*/ 398558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605" h="398558">
                      <a:moveTo>
                        <a:pt x="15837" y="398558"/>
                      </a:moveTo>
                      <a:lnTo>
                        <a:pt x="15837" y="324653"/>
                      </a:lnTo>
                      <a:cubicBezTo>
                        <a:pt x="68626" y="307497"/>
                        <a:pt x="91061" y="256027"/>
                        <a:pt x="84463" y="172884"/>
                      </a:cubicBezTo>
                      <a:lnTo>
                        <a:pt x="0" y="172884"/>
                      </a:lnTo>
                      <a:lnTo>
                        <a:pt x="0" y="0"/>
                      </a:lnTo>
                      <a:lnTo>
                        <a:pt x="167606" y="0"/>
                      </a:lnTo>
                      <a:lnTo>
                        <a:pt x="167606" y="220395"/>
                      </a:lnTo>
                      <a:cubicBezTo>
                        <a:pt x="150449" y="322014"/>
                        <a:pt x="101619" y="378762"/>
                        <a:pt x="21116" y="393279"/>
                      </a:cubicBezTo>
                      <a:lnTo>
                        <a:pt x="15837" y="398558"/>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12" name="任意多边形: 形状 72"/>
                <p:cNvSpPr/>
                <p:nvPr/>
              </p:nvSpPr>
              <p:spPr>
                <a:xfrm>
                  <a:off x="8224722" y="3818320"/>
                  <a:ext cx="172884" cy="398558"/>
                </a:xfrm>
                <a:custGeom>
                  <a:avLst/>
                  <a:gdLst>
                    <a:gd name="connsiteX0" fmla="*/ 21116 w 172884"/>
                    <a:gd name="connsiteY0" fmla="*/ 398558 h 398558"/>
                    <a:gd name="connsiteX1" fmla="*/ 21116 w 172884"/>
                    <a:gd name="connsiteY1" fmla="*/ 324653 h 398558"/>
                    <a:gd name="connsiteX2" fmla="*/ 89742 w 172884"/>
                    <a:gd name="connsiteY2" fmla="*/ 172884 h 398558"/>
                    <a:gd name="connsiteX3" fmla="*/ 0 w 172884"/>
                    <a:gd name="connsiteY3" fmla="*/ 172884 h 398558"/>
                    <a:gd name="connsiteX4" fmla="*/ 0 w 172884"/>
                    <a:gd name="connsiteY4" fmla="*/ 0 h 398558"/>
                    <a:gd name="connsiteX5" fmla="*/ 172885 w 172884"/>
                    <a:gd name="connsiteY5" fmla="*/ 0 h 398558"/>
                    <a:gd name="connsiteX6" fmla="*/ 172885 w 172884"/>
                    <a:gd name="connsiteY6" fmla="*/ 220395 h 398558"/>
                    <a:gd name="connsiteX7" fmla="*/ 26395 w 172884"/>
                    <a:gd name="connsiteY7" fmla="*/ 393279 h 398558"/>
                    <a:gd name="connsiteX8" fmla="*/ 21116 w 172884"/>
                    <a:gd name="connsiteY8" fmla="*/ 398558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884" h="398558">
                      <a:moveTo>
                        <a:pt x="21116" y="398558"/>
                      </a:moveTo>
                      <a:lnTo>
                        <a:pt x="21116" y="324653"/>
                      </a:lnTo>
                      <a:cubicBezTo>
                        <a:pt x="73905" y="307497"/>
                        <a:pt x="96340" y="256027"/>
                        <a:pt x="89742" y="172884"/>
                      </a:cubicBezTo>
                      <a:lnTo>
                        <a:pt x="0" y="172884"/>
                      </a:lnTo>
                      <a:lnTo>
                        <a:pt x="0" y="0"/>
                      </a:lnTo>
                      <a:lnTo>
                        <a:pt x="172885" y="0"/>
                      </a:lnTo>
                      <a:lnTo>
                        <a:pt x="172885" y="220395"/>
                      </a:lnTo>
                      <a:cubicBezTo>
                        <a:pt x="151769" y="322014"/>
                        <a:pt x="102939" y="378762"/>
                        <a:pt x="26395" y="393279"/>
                      </a:cubicBezTo>
                      <a:lnTo>
                        <a:pt x="21116" y="398558"/>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nvGrpSpPr>
              <p:cNvPr id="13" name="图形 68"/>
              <p:cNvGrpSpPr/>
              <p:nvPr/>
            </p:nvGrpSpPr>
            <p:grpSpPr>
              <a:xfrm>
                <a:off x="3599072" y="2333625"/>
                <a:ext cx="4985936" cy="2193389"/>
                <a:chOff x="3599072" y="2333625"/>
                <a:chExt cx="4985936" cy="2193389"/>
              </a:xfrm>
              <a:solidFill>
                <a:srgbClr val="C48776"/>
              </a:solidFill>
            </p:grpSpPr>
            <p:sp>
              <p:nvSpPr>
                <p:cNvPr id="14" name="任意多边形: 形状 74"/>
                <p:cNvSpPr/>
                <p:nvPr/>
              </p:nvSpPr>
              <p:spPr>
                <a:xfrm>
                  <a:off x="4100569" y="2333625"/>
                  <a:ext cx="4484439" cy="1347443"/>
                </a:xfrm>
                <a:custGeom>
                  <a:avLst/>
                  <a:gdLst>
                    <a:gd name="connsiteX0" fmla="*/ 4430330 w 4484439"/>
                    <a:gd name="connsiteY0" fmla="*/ 54109 h 1347443"/>
                    <a:gd name="connsiteX1" fmla="*/ 4430330 w 4484439"/>
                    <a:gd name="connsiteY1" fmla="*/ 1347443 h 1347443"/>
                    <a:gd name="connsiteX2" fmla="*/ 4484439 w 4484439"/>
                    <a:gd name="connsiteY2" fmla="*/ 1347443 h 1347443"/>
                    <a:gd name="connsiteX3" fmla="*/ 4484439 w 4484439"/>
                    <a:gd name="connsiteY3" fmla="*/ 0 h 1347443"/>
                    <a:gd name="connsiteX4" fmla="*/ 0 w 4484439"/>
                    <a:gd name="connsiteY4" fmla="*/ 0 h 1347443"/>
                    <a:gd name="connsiteX5" fmla="*/ 0 w 4484439"/>
                    <a:gd name="connsiteY5" fmla="*/ 54109 h 1347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439" h="1347443">
                      <a:moveTo>
                        <a:pt x="4430330" y="54109"/>
                      </a:moveTo>
                      <a:lnTo>
                        <a:pt x="4430330" y="1347443"/>
                      </a:lnTo>
                      <a:lnTo>
                        <a:pt x="4484439" y="1347443"/>
                      </a:lnTo>
                      <a:lnTo>
                        <a:pt x="4484439" y="0"/>
                      </a:lnTo>
                      <a:lnTo>
                        <a:pt x="0" y="0"/>
                      </a:lnTo>
                      <a:lnTo>
                        <a:pt x="0" y="54109"/>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15" name="任意多边形: 形状 75"/>
                <p:cNvSpPr/>
                <p:nvPr/>
              </p:nvSpPr>
              <p:spPr>
                <a:xfrm>
                  <a:off x="3599072" y="2876033"/>
                  <a:ext cx="4494996" cy="1650980"/>
                </a:xfrm>
                <a:custGeom>
                  <a:avLst/>
                  <a:gdLst>
                    <a:gd name="connsiteX0" fmla="*/ 2818941 w 4494996"/>
                    <a:gd name="connsiteY0" fmla="*/ 1289375 h 1650980"/>
                    <a:gd name="connsiteX1" fmla="*/ 2487689 w 4494996"/>
                    <a:gd name="connsiteY1" fmla="*/ 1574437 h 1650980"/>
                    <a:gd name="connsiteX2" fmla="*/ 2157757 w 4494996"/>
                    <a:gd name="connsiteY2" fmla="*/ 1289375 h 1650980"/>
                    <a:gd name="connsiteX3" fmla="*/ 54109 w 4494996"/>
                    <a:gd name="connsiteY3" fmla="*/ 1289375 h 1650980"/>
                    <a:gd name="connsiteX4" fmla="*/ 54109 w 4494996"/>
                    <a:gd name="connsiteY4" fmla="*/ 0 h 1650980"/>
                    <a:gd name="connsiteX5" fmla="*/ 0 w 4494996"/>
                    <a:gd name="connsiteY5" fmla="*/ 0 h 1650980"/>
                    <a:gd name="connsiteX6" fmla="*/ 0 w 4494996"/>
                    <a:gd name="connsiteY6" fmla="*/ 1342164 h 1650980"/>
                    <a:gd name="connsiteX7" fmla="*/ 2135322 w 4494996"/>
                    <a:gd name="connsiteY7" fmla="*/ 1342164 h 1650980"/>
                    <a:gd name="connsiteX8" fmla="*/ 2487689 w 4494996"/>
                    <a:gd name="connsiteY8" fmla="*/ 1650981 h 1650980"/>
                    <a:gd name="connsiteX9" fmla="*/ 2841377 w 4494996"/>
                    <a:gd name="connsiteY9" fmla="*/ 1342164 h 1650980"/>
                    <a:gd name="connsiteX10" fmla="*/ 4494997 w 4494996"/>
                    <a:gd name="connsiteY10" fmla="*/ 1342164 h 1650980"/>
                    <a:gd name="connsiteX11" fmla="*/ 4494997 w 4494996"/>
                    <a:gd name="connsiteY11" fmla="*/ 1289375 h 165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4996" h="1650980">
                      <a:moveTo>
                        <a:pt x="2818941" y="1289375"/>
                      </a:moveTo>
                      <a:lnTo>
                        <a:pt x="2487689" y="1574437"/>
                      </a:lnTo>
                      <a:lnTo>
                        <a:pt x="2157757" y="1289375"/>
                      </a:lnTo>
                      <a:lnTo>
                        <a:pt x="54109" y="1289375"/>
                      </a:lnTo>
                      <a:lnTo>
                        <a:pt x="54109" y="0"/>
                      </a:lnTo>
                      <a:lnTo>
                        <a:pt x="0" y="0"/>
                      </a:lnTo>
                      <a:lnTo>
                        <a:pt x="0" y="1342164"/>
                      </a:lnTo>
                      <a:lnTo>
                        <a:pt x="2135322" y="1342164"/>
                      </a:lnTo>
                      <a:lnTo>
                        <a:pt x="2487689" y="1650981"/>
                      </a:lnTo>
                      <a:lnTo>
                        <a:pt x="2841377" y="1342164"/>
                      </a:lnTo>
                      <a:lnTo>
                        <a:pt x="4494997" y="1342164"/>
                      </a:lnTo>
                      <a:lnTo>
                        <a:pt x="4494997" y="1289375"/>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nvGrpSpPr>
              <p:cNvPr id="19" name="图形 68"/>
              <p:cNvGrpSpPr/>
              <p:nvPr/>
            </p:nvGrpSpPr>
            <p:grpSpPr>
              <a:xfrm>
                <a:off x="3588515" y="2340223"/>
                <a:ext cx="380081" cy="398558"/>
                <a:chOff x="3588515" y="2340223"/>
                <a:chExt cx="380081" cy="398558"/>
              </a:xfrm>
              <a:solidFill>
                <a:srgbClr val="C48776"/>
              </a:solidFill>
            </p:grpSpPr>
            <p:sp>
              <p:nvSpPr>
                <p:cNvPr id="20" name="任意多边形: 形状 77"/>
                <p:cNvSpPr/>
                <p:nvPr/>
              </p:nvSpPr>
              <p:spPr>
                <a:xfrm>
                  <a:off x="3588515" y="2340223"/>
                  <a:ext cx="167605" cy="398558"/>
                </a:xfrm>
                <a:custGeom>
                  <a:avLst/>
                  <a:gdLst>
                    <a:gd name="connsiteX0" fmla="*/ 151769 w 167605"/>
                    <a:gd name="connsiteY0" fmla="*/ 0 h 398558"/>
                    <a:gd name="connsiteX1" fmla="*/ 151769 w 167605"/>
                    <a:gd name="connsiteY1" fmla="*/ 73905 h 398558"/>
                    <a:gd name="connsiteX2" fmla="*/ 83143 w 167605"/>
                    <a:gd name="connsiteY2" fmla="*/ 225674 h 398558"/>
                    <a:gd name="connsiteX3" fmla="*/ 167606 w 167605"/>
                    <a:gd name="connsiteY3" fmla="*/ 225674 h 398558"/>
                    <a:gd name="connsiteX4" fmla="*/ 167606 w 167605"/>
                    <a:gd name="connsiteY4" fmla="*/ 398558 h 398558"/>
                    <a:gd name="connsiteX5" fmla="*/ 0 w 167605"/>
                    <a:gd name="connsiteY5" fmla="*/ 398558 h 398558"/>
                    <a:gd name="connsiteX6" fmla="*/ 0 w 167605"/>
                    <a:gd name="connsiteY6" fmla="*/ 179483 h 398558"/>
                    <a:gd name="connsiteX7" fmla="*/ 146490 w 167605"/>
                    <a:gd name="connsiteY7" fmla="*/ 5279 h 398558"/>
                    <a:gd name="connsiteX8" fmla="*/ 151769 w 167605"/>
                    <a:gd name="connsiteY8" fmla="*/ 0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605" h="398558">
                      <a:moveTo>
                        <a:pt x="151769" y="0"/>
                      </a:moveTo>
                      <a:lnTo>
                        <a:pt x="151769" y="73905"/>
                      </a:lnTo>
                      <a:cubicBezTo>
                        <a:pt x="98980" y="91061"/>
                        <a:pt x="76544" y="142531"/>
                        <a:pt x="83143" y="225674"/>
                      </a:cubicBezTo>
                      <a:lnTo>
                        <a:pt x="167606" y="225674"/>
                      </a:lnTo>
                      <a:lnTo>
                        <a:pt x="167606" y="398558"/>
                      </a:lnTo>
                      <a:lnTo>
                        <a:pt x="0" y="398558"/>
                      </a:lnTo>
                      <a:lnTo>
                        <a:pt x="0" y="179483"/>
                      </a:lnTo>
                      <a:cubicBezTo>
                        <a:pt x="17156" y="77864"/>
                        <a:pt x="65986" y="19796"/>
                        <a:pt x="146490" y="5279"/>
                      </a:cubicBezTo>
                      <a:lnTo>
                        <a:pt x="151769" y="0"/>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sp>
              <p:nvSpPr>
                <p:cNvPr id="21" name="任意多边形: 形状 78"/>
                <p:cNvSpPr/>
                <p:nvPr/>
              </p:nvSpPr>
              <p:spPr>
                <a:xfrm>
                  <a:off x="3795712" y="2340223"/>
                  <a:ext cx="172884" cy="398558"/>
                </a:xfrm>
                <a:custGeom>
                  <a:avLst/>
                  <a:gdLst>
                    <a:gd name="connsiteX0" fmla="*/ 151769 w 172884"/>
                    <a:gd name="connsiteY0" fmla="*/ 0 h 398558"/>
                    <a:gd name="connsiteX1" fmla="*/ 151769 w 172884"/>
                    <a:gd name="connsiteY1" fmla="*/ 73905 h 398558"/>
                    <a:gd name="connsiteX2" fmla="*/ 83143 w 172884"/>
                    <a:gd name="connsiteY2" fmla="*/ 225674 h 398558"/>
                    <a:gd name="connsiteX3" fmla="*/ 172884 w 172884"/>
                    <a:gd name="connsiteY3" fmla="*/ 225674 h 398558"/>
                    <a:gd name="connsiteX4" fmla="*/ 172884 w 172884"/>
                    <a:gd name="connsiteY4" fmla="*/ 398558 h 398558"/>
                    <a:gd name="connsiteX5" fmla="*/ 0 w 172884"/>
                    <a:gd name="connsiteY5" fmla="*/ 398558 h 398558"/>
                    <a:gd name="connsiteX6" fmla="*/ 0 w 172884"/>
                    <a:gd name="connsiteY6" fmla="*/ 179483 h 398558"/>
                    <a:gd name="connsiteX7" fmla="*/ 146490 w 172884"/>
                    <a:gd name="connsiteY7" fmla="*/ 5279 h 398558"/>
                    <a:gd name="connsiteX8" fmla="*/ 151769 w 172884"/>
                    <a:gd name="connsiteY8" fmla="*/ 0 h 39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884" h="398558">
                      <a:moveTo>
                        <a:pt x="151769" y="0"/>
                      </a:moveTo>
                      <a:lnTo>
                        <a:pt x="151769" y="73905"/>
                      </a:lnTo>
                      <a:cubicBezTo>
                        <a:pt x="98980" y="91061"/>
                        <a:pt x="76544" y="142531"/>
                        <a:pt x="83143" y="225674"/>
                      </a:cubicBezTo>
                      <a:lnTo>
                        <a:pt x="172884" y="225674"/>
                      </a:lnTo>
                      <a:lnTo>
                        <a:pt x="172884" y="398558"/>
                      </a:lnTo>
                      <a:lnTo>
                        <a:pt x="0" y="398558"/>
                      </a:lnTo>
                      <a:lnTo>
                        <a:pt x="0" y="179483"/>
                      </a:lnTo>
                      <a:cubicBezTo>
                        <a:pt x="21116" y="77864"/>
                        <a:pt x="69946" y="19796"/>
                        <a:pt x="146490" y="5279"/>
                      </a:cubicBezTo>
                      <a:lnTo>
                        <a:pt x="151769" y="0"/>
                      </a:lnTo>
                      <a:close/>
                    </a:path>
                  </a:pathLst>
                </a:custGeom>
                <a:solidFill>
                  <a:srgbClr val="C48776"/>
                </a:solidFill>
                <a:ln w="1318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p>
              </p:txBody>
            </p:sp>
          </p:grpSp>
        </p:grpSp>
        <p:sp>
          <p:nvSpPr>
            <p:cNvPr id="45" name="文本框 44"/>
            <p:cNvSpPr txBox="1"/>
            <p:nvPr/>
          </p:nvSpPr>
          <p:spPr>
            <a:xfrm>
              <a:off x="5915" y="4014"/>
              <a:ext cx="7703" cy="22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Bef>
                  <a:spcPts val="0"/>
                </a:spcBef>
                <a:spcAft>
                  <a:spcPts val="0"/>
                </a:spcAft>
              </a:pPr>
              <a:r>
                <a:rPr lang="zh-CN" altLang="en-US" sz="1200" b="1" spc="300">
                  <a:uFillTx/>
                  <a:latin typeface="微软雅黑" panose="020B0503020204020204" charset="-122"/>
                  <a:ea typeface="微软雅黑" panose="020B0503020204020204" charset="-122"/>
                  <a:cs typeface="微软雅黑" panose="020B0503020204020204" charset="-122"/>
                  <a:sym typeface="+mn-ea"/>
                </a:rPr>
                <a:t>双碳目标下，健康气象与绿色建筑</a:t>
              </a:r>
              <a:endParaRPr lang="zh-CN" altLang="en-US" sz="1200" b="1" spc="300">
                <a:uFillTx/>
                <a:latin typeface="微软雅黑" panose="020B0503020204020204" charset="-122"/>
                <a:ea typeface="微软雅黑" panose="020B0503020204020204" charset="-122"/>
                <a:cs typeface="微软雅黑" panose="020B0503020204020204" charset="-122"/>
                <a:sym typeface="+mn-ea"/>
              </a:endParaRPr>
            </a:p>
          </p:txBody>
        </p:sp>
      </p:grpSp>
      <p:sp>
        <p:nvSpPr>
          <p:cNvPr id="4" name="文本框 3"/>
          <p:cNvSpPr txBox="1"/>
          <p:nvPr userDrawn="1"/>
        </p:nvSpPr>
        <p:spPr>
          <a:xfrm>
            <a:off x="1016000" y="288526"/>
            <a:ext cx="2672080" cy="521970"/>
          </a:xfrm>
          <a:prstGeom prst="rect">
            <a:avLst/>
          </a:prstGeom>
          <a:noFill/>
        </p:spPr>
        <p:txBody>
          <a:bodyPr wrap="none" rtlCol="0">
            <a:spAutoFit/>
          </a:bodyPr>
          <a:p>
            <a:pPr algn="l"/>
            <a:r>
              <a:rPr lang="zh-CN" sz="2800" b="1" dirty="0">
                <a:latin typeface="微软雅黑" panose="020B0503020204020204" charset="-122"/>
                <a:ea typeface="微软雅黑" panose="020B0503020204020204" charset="-122"/>
                <a:cs typeface="微软雅黑" panose="020B0503020204020204" charset="-122"/>
                <a:sym typeface="+mn-ea"/>
              </a:rPr>
              <a:t>挖掘选题的方法</a:t>
            </a:r>
            <a:endParaRPr lang="zh-CN"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0"/>
          <p:cNvSpPr txBox="1"/>
          <p:nvPr/>
        </p:nvSpPr>
        <p:spPr>
          <a:xfrm>
            <a:off x="1915160" y="1181100"/>
            <a:ext cx="6311900" cy="460375"/>
          </a:xfrm>
          <a:prstGeom prst="rect">
            <a:avLst/>
          </a:prstGeom>
          <a:noFill/>
        </p:spPr>
        <p:txBody>
          <a:bodyPr wrap="square" rtlCol="0">
            <a:spAutoFit/>
          </a:bodyPr>
          <a:p>
            <a:r>
              <a:rPr lang="zh-CN" altLang="en-US" sz="2400" dirty="0">
                <a:solidFill>
                  <a:srgbClr val="33495E"/>
                </a:solidFill>
                <a:latin typeface="微软雅黑" panose="020B0503020204020204" charset="-122"/>
                <a:ea typeface="微软雅黑" panose="020B0503020204020204" charset="-122"/>
                <a:sym typeface="+mn-ea"/>
              </a:rPr>
              <a:t>②交叉学科选择法</a:t>
            </a:r>
            <a:endParaRPr lang="zh-CN" altLang="en-US" sz="2400" dirty="0">
              <a:solidFill>
                <a:srgbClr val="33495E"/>
              </a:solidFill>
              <a:latin typeface="微软雅黑" panose="020B0503020204020204" charset="-122"/>
              <a:ea typeface="微软雅黑" panose="020B0503020204020204" charset="-122"/>
              <a:sym typeface="+mn-ea"/>
            </a:endParaRPr>
          </a:p>
        </p:txBody>
      </p:sp>
      <p:grpSp>
        <p:nvGrpSpPr>
          <p:cNvPr id="6" name="组合 5"/>
          <p:cNvGrpSpPr/>
          <p:nvPr/>
        </p:nvGrpSpPr>
        <p:grpSpPr>
          <a:xfrm>
            <a:off x="1120135" y="1069293"/>
            <a:ext cx="795317" cy="805365"/>
            <a:chOff x="5520023" y="1664327"/>
            <a:chExt cx="455549" cy="461305"/>
          </a:xfrm>
        </p:grpSpPr>
        <p:sp>
          <p:nvSpPr>
            <p:cNvPr id="162" name="Freeform 1812"/>
            <p:cNvSpPr/>
            <p:nvPr/>
          </p:nvSpPr>
          <p:spPr>
            <a:xfrm>
              <a:off x="5520023" y="1664327"/>
              <a:ext cx="455549" cy="461305"/>
            </a:xfrm>
            <a:prstGeom prst="ellipse">
              <a:avLst/>
            </a:prstGeom>
            <a:solidFill>
              <a:srgbClr val="33495E"/>
            </a:solidFill>
            <a:ln w="9525">
              <a:solidFill>
                <a:srgbClr val="66B5BA"/>
              </a:solidFill>
            </a:ln>
          </p:spPr>
          <p:txBody>
            <a:bodyPr lIns="91440" tIns="45720" rIns="91440" bIns="45720"/>
            <a:p>
              <a:endParaRPr lang="zh-CN" altLang="en-US" sz="1865"/>
            </a:p>
          </p:txBody>
        </p:sp>
        <p:sp>
          <p:nvSpPr>
            <p:cNvPr id="7"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solidFill>
                <a:srgbClr val="66B5BA"/>
              </a:solidFill>
              <a:round/>
            </a:ln>
          </p:spPr>
          <p:txBody>
            <a:bodyPr vert="horz" wrap="square" lIns="121920" tIns="60960" rIns="121920" bIns="60960" numCol="1" anchor="t" anchorCtr="0" compatLnSpc="1"/>
            <a:p>
              <a:endParaRPr lang="en-US" sz="1865"/>
            </a:p>
          </p:txBody>
        </p:sp>
      </p:grpSp>
      <p:pic>
        <p:nvPicPr>
          <p:cNvPr id="3" name="图片 2"/>
          <p:cNvPicPr>
            <a:picLocks noChangeAspect="1"/>
          </p:cNvPicPr>
          <p:nvPr/>
        </p:nvPicPr>
        <p:blipFill>
          <a:blip r:embed="rId1"/>
          <a:stretch>
            <a:fillRect/>
          </a:stretch>
        </p:blipFill>
        <p:spPr>
          <a:xfrm>
            <a:off x="1002665" y="1905000"/>
            <a:ext cx="10496550" cy="4953000"/>
          </a:xfrm>
          <a:prstGeom prst="rect">
            <a:avLst/>
          </a:prstGeom>
        </p:spPr>
      </p:pic>
      <p:sp>
        <p:nvSpPr>
          <p:cNvPr id="13" name="文本框 12"/>
          <p:cNvSpPr txBox="1"/>
          <p:nvPr userDrawn="1"/>
        </p:nvSpPr>
        <p:spPr>
          <a:xfrm>
            <a:off x="1016000" y="288526"/>
            <a:ext cx="2672080" cy="521970"/>
          </a:xfrm>
          <a:prstGeom prst="rect">
            <a:avLst/>
          </a:prstGeom>
          <a:noFill/>
        </p:spPr>
        <p:txBody>
          <a:bodyPr wrap="none" rtlCol="0">
            <a:spAutoFit/>
          </a:bodyPr>
          <a:lstStyle/>
          <a:p>
            <a:pPr algn="l"/>
            <a:r>
              <a:rPr lang="zh-CN" sz="2800" b="1" dirty="0">
                <a:latin typeface="微软雅黑" panose="020B0503020204020204" charset="-122"/>
                <a:ea typeface="微软雅黑" panose="020B0503020204020204" charset="-122"/>
                <a:cs typeface="微软雅黑" panose="020B0503020204020204" charset="-122"/>
                <a:sym typeface="+mn-ea"/>
              </a:rPr>
              <a:t>挖掘选题的方法</a:t>
            </a:r>
            <a:endParaRPr lang="zh-CN"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2"/>
    </p:custData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2046605" y="1672590"/>
            <a:ext cx="9429750" cy="4978400"/>
          </a:xfrm>
          <a:prstGeom prst="rect">
            <a:avLst/>
          </a:prstGeom>
        </p:spPr>
      </p:pic>
      <p:sp>
        <p:nvSpPr>
          <p:cNvPr id="9" name="标题 8"/>
          <p:cNvSpPr>
            <a:spLocks noGrp="1"/>
          </p:cNvSpPr>
          <p:nvPr/>
        </p:nvSpPr>
        <p:spPr>
          <a:xfrm>
            <a:off x="4649047" y="1234440"/>
            <a:ext cx="7488767" cy="437727"/>
          </a:xfrm>
          <a:prstGeom prst="rect">
            <a:avLst/>
          </a:prstGeom>
        </p:spPr>
        <p:txBody>
          <a:bodyPr vert="horz" lIns="68568" tIns="34284" rIns="68568" bIns="34284" rtlCol="0" anchor="ctr">
            <a:noAutofit/>
          </a:bodyPr>
          <a:lstStyle>
            <a:lvl1pPr algn="l" defTabSz="914400" rtl="0" eaLnBrk="1" latinLnBrk="0" hangingPunct="1">
              <a:lnSpc>
                <a:spcPct val="90000"/>
              </a:lnSpc>
              <a:spcBef>
                <a:spcPct val="0"/>
              </a:spcBef>
              <a:buNone/>
              <a:defRPr sz="3200" b="1" kern="1200">
                <a:solidFill>
                  <a:srgbClr val="27314A"/>
                </a:solidFill>
                <a:latin typeface="+mj-lt"/>
                <a:ea typeface="+mj-ea"/>
                <a:cs typeface="+mj-cs"/>
              </a:defRPr>
            </a:lvl1pPr>
          </a:lstStyle>
          <a:p>
            <a:r>
              <a:rPr lang="zh-CN" altLang="en-US" sz="1865" b="0">
                <a:solidFill>
                  <a:schemeClr val="tx1"/>
                </a:solidFill>
                <a:latin typeface="微软雅黑" panose="020B0503020204020204" charset="-122"/>
                <a:ea typeface="微软雅黑" panose="020B0503020204020204" charset="-122"/>
                <a:sym typeface="+mn-ea"/>
              </a:rPr>
              <a:t>通过【主要主题分布】的【年度交叉分析】了解该研究主题的研究现状</a:t>
            </a:r>
            <a:endParaRPr lang="zh-CN" altLang="en-US" sz="1865" b="0">
              <a:solidFill>
                <a:schemeClr val="tx1"/>
              </a:solidFill>
              <a:latin typeface="微软雅黑" panose="020B0503020204020204" charset="-122"/>
              <a:ea typeface="微软雅黑" panose="020B0503020204020204" charset="-122"/>
              <a:sym typeface="+mn-ea"/>
            </a:endParaRPr>
          </a:p>
        </p:txBody>
      </p:sp>
      <p:sp>
        <p:nvSpPr>
          <p:cNvPr id="8" name="文本框 7"/>
          <p:cNvSpPr txBox="1"/>
          <p:nvPr/>
        </p:nvSpPr>
        <p:spPr>
          <a:xfrm>
            <a:off x="2164927" y="3429000"/>
            <a:ext cx="1025313" cy="536787"/>
          </a:xfrm>
          <a:prstGeom prst="rect">
            <a:avLst/>
          </a:prstGeom>
          <a:noFill/>
          <a:ln w="25400">
            <a:solidFill>
              <a:srgbClr val="FF0000"/>
            </a:solidFill>
          </a:ln>
        </p:spPr>
        <p:txBody>
          <a:bodyPr wrap="square" rtlCol="0">
            <a:noAutofit/>
          </a:bodyPr>
          <a:p>
            <a:endParaRPr lang="zh-CN" altLang="en-US" sz="1355" dirty="0"/>
          </a:p>
        </p:txBody>
      </p:sp>
      <p:sp>
        <p:nvSpPr>
          <p:cNvPr id="14" name="圆角矩形标注 13"/>
          <p:cNvSpPr/>
          <p:nvPr/>
        </p:nvSpPr>
        <p:spPr>
          <a:xfrm>
            <a:off x="4081780" y="3644053"/>
            <a:ext cx="1898227" cy="750147"/>
          </a:xfrm>
          <a:prstGeom prst="wedgeRoundRectCallout">
            <a:avLst>
              <a:gd name="adj1" fmla="val -103739"/>
              <a:gd name="adj2" fmla="val -63555"/>
              <a:gd name="adj3" fmla="val 16667"/>
            </a:avLst>
          </a:prstGeom>
          <a:solidFill>
            <a:srgbClr val="FFFF00"/>
          </a:solidFill>
          <a:ln>
            <a:noFill/>
          </a:ln>
        </p:spPr>
        <p:style>
          <a:lnRef idx="1">
            <a:schemeClr val="accent5"/>
          </a:lnRef>
          <a:fillRef idx="3">
            <a:schemeClr val="accent5"/>
          </a:fillRef>
          <a:effectRef idx="2">
            <a:schemeClr val="accent5"/>
          </a:effectRef>
          <a:fontRef idx="minor">
            <a:schemeClr val="lt1"/>
          </a:fontRef>
        </p:style>
        <p:txBody>
          <a:bodyPr rtlCol="0" anchor="ctr"/>
          <a:p>
            <a:pPr algn="ctr"/>
            <a:r>
              <a:rPr kumimoji="1" lang="zh-CN" altLang="en-US" sz="1500" b="1" dirty="0" smtClean="0">
                <a:solidFill>
                  <a:srgbClr val="FF0000"/>
                </a:solidFill>
                <a:latin typeface="微软雅黑" panose="020B0503020204020204" charset="-122"/>
                <a:ea typeface="微软雅黑" panose="020B0503020204020204" charset="-122"/>
              </a:rPr>
              <a:t>主要主题</a:t>
            </a:r>
            <a:endParaRPr kumimoji="1" lang="zh-CN" altLang="en-US" sz="1500" b="1" dirty="0" smtClean="0">
              <a:solidFill>
                <a:srgbClr val="FF0000"/>
              </a:solidFill>
              <a:latin typeface="微软雅黑" panose="020B0503020204020204" charset="-122"/>
              <a:ea typeface="微软雅黑" panose="020B0503020204020204" charset="-122"/>
            </a:endParaRPr>
          </a:p>
          <a:p>
            <a:pPr algn="ctr"/>
            <a:r>
              <a:rPr kumimoji="1" lang="en-US" altLang="zh-CN" sz="1500" b="1" dirty="0" smtClean="0">
                <a:solidFill>
                  <a:srgbClr val="FF0000"/>
                </a:solidFill>
                <a:latin typeface="微软雅黑" panose="020B0503020204020204" charset="-122"/>
                <a:ea typeface="微软雅黑" panose="020B0503020204020204" charset="-122"/>
              </a:rPr>
              <a:t>“</a:t>
            </a:r>
            <a:r>
              <a:rPr kumimoji="1" lang="zh-CN" altLang="en-US" sz="1500" b="1" dirty="0" smtClean="0">
                <a:solidFill>
                  <a:srgbClr val="FF0000"/>
                </a:solidFill>
                <a:latin typeface="微软雅黑" panose="020B0503020204020204" charset="-122"/>
                <a:ea typeface="微软雅黑" panose="020B0503020204020204" charset="-122"/>
              </a:rPr>
              <a:t>共现矩阵分析</a:t>
            </a:r>
            <a:r>
              <a:rPr kumimoji="1" lang="en-US" altLang="zh-CN" sz="1500" b="1" dirty="0" smtClean="0">
                <a:solidFill>
                  <a:srgbClr val="FF0000"/>
                </a:solidFill>
                <a:latin typeface="微软雅黑" panose="020B0503020204020204" charset="-122"/>
                <a:ea typeface="微软雅黑" panose="020B0503020204020204" charset="-122"/>
              </a:rPr>
              <a:t>”</a:t>
            </a:r>
            <a:endParaRPr kumimoji="1" lang="en-US" altLang="zh-CN" sz="1500" b="1" dirty="0" smtClean="0">
              <a:solidFill>
                <a:srgbClr val="FF0000"/>
              </a:solidFill>
              <a:latin typeface="微软雅黑" panose="020B0503020204020204" charset="-122"/>
              <a:ea typeface="微软雅黑" panose="020B0503020204020204" charset="-122"/>
            </a:endParaRPr>
          </a:p>
        </p:txBody>
      </p:sp>
      <p:sp>
        <p:nvSpPr>
          <p:cNvPr id="16" name="圆角矩形标注 15"/>
          <p:cNvSpPr/>
          <p:nvPr/>
        </p:nvSpPr>
        <p:spPr>
          <a:xfrm>
            <a:off x="2046801" y="4644283"/>
            <a:ext cx="1755660" cy="788548"/>
          </a:xfrm>
          <a:prstGeom prst="wedgeRoundRectCallout">
            <a:avLst>
              <a:gd name="adj1" fmla="val -22877"/>
              <a:gd name="adj2" fmla="val -158220"/>
              <a:gd name="adj3" fmla="val 16667"/>
            </a:avLst>
          </a:prstGeom>
          <a:solidFill>
            <a:srgbClr val="FFFF00"/>
          </a:solidFill>
          <a:ln>
            <a:noFill/>
          </a:ln>
        </p:spPr>
        <p:style>
          <a:lnRef idx="1">
            <a:schemeClr val="accent5"/>
          </a:lnRef>
          <a:fillRef idx="3">
            <a:schemeClr val="accent5"/>
          </a:fillRef>
          <a:effectRef idx="2">
            <a:schemeClr val="accent5"/>
          </a:effectRef>
          <a:fontRef idx="minor">
            <a:schemeClr val="lt1"/>
          </a:fontRef>
        </p:style>
        <p:txBody>
          <a:bodyPr rtlCol="0" anchor="ctr"/>
          <a:p>
            <a:pPr algn="ctr"/>
            <a:r>
              <a:rPr kumimoji="1" lang="zh-CN" altLang="en-US" sz="1500" b="1" dirty="0" smtClean="0">
                <a:solidFill>
                  <a:srgbClr val="FF0000"/>
                </a:solidFill>
                <a:latin typeface="微软雅黑" panose="020B0503020204020204" charset="-122"/>
                <a:ea typeface="微软雅黑" panose="020B0503020204020204" charset="-122"/>
              </a:rPr>
              <a:t>主要主题</a:t>
            </a:r>
            <a:endParaRPr kumimoji="1" lang="zh-CN" altLang="en-US" sz="1500" b="1" dirty="0" smtClean="0">
              <a:solidFill>
                <a:srgbClr val="FF0000"/>
              </a:solidFill>
              <a:latin typeface="微软雅黑" panose="020B0503020204020204" charset="-122"/>
              <a:ea typeface="微软雅黑" panose="020B0503020204020204" charset="-122"/>
            </a:endParaRPr>
          </a:p>
          <a:p>
            <a:pPr algn="ctr"/>
            <a:r>
              <a:rPr kumimoji="1" lang="en-US" altLang="zh-CN" sz="1500" b="1" dirty="0" smtClean="0">
                <a:solidFill>
                  <a:srgbClr val="FF0000"/>
                </a:solidFill>
                <a:latin typeface="微软雅黑" panose="020B0503020204020204" charset="-122"/>
                <a:ea typeface="微软雅黑" panose="020B0503020204020204" charset="-122"/>
              </a:rPr>
              <a:t>“</a:t>
            </a:r>
            <a:r>
              <a:rPr kumimoji="1" lang="zh-CN" altLang="en-US" sz="1500" b="1" dirty="0" smtClean="0">
                <a:solidFill>
                  <a:srgbClr val="FF0000"/>
                </a:solidFill>
                <a:latin typeface="微软雅黑" panose="020B0503020204020204" charset="-122"/>
                <a:ea typeface="微软雅黑" panose="020B0503020204020204" charset="-122"/>
              </a:rPr>
              <a:t>年度交叉分析</a:t>
            </a:r>
            <a:r>
              <a:rPr kumimoji="1" lang="en-US" altLang="zh-CN" sz="1500" b="1" dirty="0" smtClean="0">
                <a:solidFill>
                  <a:srgbClr val="FF0000"/>
                </a:solidFill>
                <a:latin typeface="微软雅黑" panose="020B0503020204020204" charset="-122"/>
                <a:ea typeface="微软雅黑" panose="020B0503020204020204" charset="-122"/>
              </a:rPr>
              <a:t>”</a:t>
            </a:r>
            <a:r>
              <a:rPr kumimoji="1" lang="zh-CN" altLang="en-US" sz="1500" b="1" dirty="0" smtClean="0">
                <a:solidFill>
                  <a:srgbClr val="FF0000"/>
                </a:solidFill>
                <a:latin typeface="微软雅黑" panose="020B0503020204020204" charset="-122"/>
                <a:ea typeface="微软雅黑" panose="020B0503020204020204" charset="-122"/>
              </a:rPr>
              <a:t> </a:t>
            </a:r>
            <a:endParaRPr kumimoji="1" lang="zh-CN" altLang="en-US" sz="1500" b="1" dirty="0" smtClean="0">
              <a:solidFill>
                <a:srgbClr val="FF0000"/>
              </a:solidFill>
              <a:latin typeface="微软雅黑" panose="020B0503020204020204" charset="-122"/>
              <a:ea typeface="微软雅黑" panose="020B0503020204020204" charset="-122"/>
            </a:endParaRPr>
          </a:p>
        </p:txBody>
      </p:sp>
      <p:sp>
        <p:nvSpPr>
          <p:cNvPr id="41" name="文本框 10"/>
          <p:cNvSpPr txBox="1"/>
          <p:nvPr/>
        </p:nvSpPr>
        <p:spPr>
          <a:xfrm>
            <a:off x="1915160" y="1181100"/>
            <a:ext cx="2735580" cy="460375"/>
          </a:xfrm>
          <a:prstGeom prst="rect">
            <a:avLst/>
          </a:prstGeom>
          <a:noFill/>
        </p:spPr>
        <p:txBody>
          <a:bodyPr wrap="square" rtlCol="0">
            <a:spAutoFit/>
          </a:bodyPr>
          <a:p>
            <a:r>
              <a:rPr lang="zh-CN" altLang="en-US" sz="2400" dirty="0">
                <a:solidFill>
                  <a:srgbClr val="33495E"/>
                </a:solidFill>
                <a:latin typeface="微软雅黑" panose="020B0503020204020204" charset="-122"/>
                <a:ea typeface="微软雅黑" panose="020B0503020204020204" charset="-122"/>
                <a:sym typeface="+mn-ea"/>
              </a:rPr>
              <a:t>②交叉学科选择法</a:t>
            </a:r>
            <a:endParaRPr lang="zh-CN" altLang="en-US" sz="2400" dirty="0">
              <a:solidFill>
                <a:srgbClr val="33495E"/>
              </a:solidFill>
              <a:latin typeface="微软雅黑" panose="020B0503020204020204" charset="-122"/>
              <a:ea typeface="微软雅黑" panose="020B0503020204020204" charset="-122"/>
              <a:sym typeface="+mn-ea"/>
            </a:endParaRPr>
          </a:p>
        </p:txBody>
      </p:sp>
      <p:grpSp>
        <p:nvGrpSpPr>
          <p:cNvPr id="6" name="组合 5"/>
          <p:cNvGrpSpPr/>
          <p:nvPr/>
        </p:nvGrpSpPr>
        <p:grpSpPr>
          <a:xfrm>
            <a:off x="1120135" y="1069293"/>
            <a:ext cx="795317" cy="805365"/>
            <a:chOff x="5520023" y="1664327"/>
            <a:chExt cx="455549" cy="461305"/>
          </a:xfrm>
        </p:grpSpPr>
        <p:sp>
          <p:nvSpPr>
            <p:cNvPr id="162" name="Freeform 1812"/>
            <p:cNvSpPr/>
            <p:nvPr/>
          </p:nvSpPr>
          <p:spPr>
            <a:xfrm>
              <a:off x="5520023" y="1664327"/>
              <a:ext cx="455549" cy="461305"/>
            </a:xfrm>
            <a:prstGeom prst="ellipse">
              <a:avLst/>
            </a:prstGeom>
            <a:solidFill>
              <a:srgbClr val="33495E"/>
            </a:solidFill>
            <a:ln w="9525">
              <a:solidFill>
                <a:srgbClr val="66B5BA"/>
              </a:solidFill>
            </a:ln>
          </p:spPr>
          <p:txBody>
            <a:bodyPr lIns="91440" tIns="45720" rIns="91440" bIns="45720"/>
            <a:p>
              <a:endParaRPr lang="zh-CN" altLang="en-US" sz="1865"/>
            </a:p>
          </p:txBody>
        </p:sp>
        <p:sp>
          <p:nvSpPr>
            <p:cNvPr id="2"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solidFill>
                <a:srgbClr val="66B5BA"/>
              </a:solidFill>
              <a:round/>
            </a:ln>
          </p:spPr>
          <p:txBody>
            <a:bodyPr vert="horz" wrap="square" lIns="121920" tIns="60960" rIns="121920" bIns="60960" numCol="1" anchor="t" anchorCtr="0" compatLnSpc="1"/>
            <a:p>
              <a:endParaRPr lang="en-US" sz="1865"/>
            </a:p>
          </p:txBody>
        </p:sp>
      </p:grpSp>
      <p:sp>
        <p:nvSpPr>
          <p:cNvPr id="13" name="文本框 12"/>
          <p:cNvSpPr txBox="1"/>
          <p:nvPr userDrawn="1"/>
        </p:nvSpPr>
        <p:spPr>
          <a:xfrm>
            <a:off x="1016000" y="288526"/>
            <a:ext cx="2672080" cy="521970"/>
          </a:xfrm>
          <a:prstGeom prst="rect">
            <a:avLst/>
          </a:prstGeom>
          <a:noFill/>
        </p:spPr>
        <p:txBody>
          <a:bodyPr wrap="none" rtlCol="0">
            <a:spAutoFit/>
          </a:bodyPr>
          <a:lstStyle/>
          <a:p>
            <a:pPr algn="l"/>
            <a:r>
              <a:rPr lang="zh-CN" sz="2800" b="1" dirty="0">
                <a:latin typeface="微软雅黑" panose="020B0503020204020204" charset="-122"/>
                <a:ea typeface="微软雅黑" panose="020B0503020204020204" charset="-122"/>
                <a:cs typeface="微软雅黑" panose="020B0503020204020204" charset="-122"/>
                <a:sym typeface="+mn-ea"/>
              </a:rPr>
              <a:t>选题的基本原则</a:t>
            </a:r>
            <a:endParaRPr lang="zh-CN"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2"/>
    </p:custData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2"/>
          <a:stretch>
            <a:fillRect/>
          </a:stretch>
        </p:blipFill>
        <p:spPr>
          <a:xfrm>
            <a:off x="847091" y="2273935"/>
            <a:ext cx="4700271" cy="2517775"/>
          </a:xfrm>
          <a:prstGeom prst="rect">
            <a:avLst/>
          </a:prstGeom>
        </p:spPr>
      </p:pic>
      <p:pic>
        <p:nvPicPr>
          <p:cNvPr id="2" name="图片 1"/>
          <p:cNvPicPr>
            <a:picLocks noChangeAspect="1"/>
          </p:cNvPicPr>
          <p:nvPr>
            <p:custDataLst>
              <p:tags r:id="rId3"/>
            </p:custDataLst>
          </p:nvPr>
        </p:nvPicPr>
        <p:blipFill>
          <a:blip r:embed="rId4"/>
          <a:stretch>
            <a:fillRect/>
          </a:stretch>
        </p:blipFill>
        <p:spPr>
          <a:xfrm>
            <a:off x="6712585" y="1384300"/>
            <a:ext cx="5228591" cy="2311400"/>
          </a:xfrm>
          <a:prstGeom prst="rect">
            <a:avLst/>
          </a:prstGeom>
        </p:spPr>
      </p:pic>
      <p:pic>
        <p:nvPicPr>
          <p:cNvPr id="8" name="图片 7"/>
          <p:cNvPicPr>
            <a:picLocks noChangeAspect="1"/>
          </p:cNvPicPr>
          <p:nvPr>
            <p:custDataLst>
              <p:tags r:id="rId5"/>
            </p:custDataLst>
          </p:nvPr>
        </p:nvPicPr>
        <p:blipFill>
          <a:blip r:embed="rId6"/>
          <a:stretch>
            <a:fillRect/>
          </a:stretch>
        </p:blipFill>
        <p:spPr>
          <a:xfrm>
            <a:off x="6686551" y="3849371"/>
            <a:ext cx="5226685" cy="2101215"/>
          </a:xfrm>
          <a:prstGeom prst="rect">
            <a:avLst/>
          </a:prstGeom>
        </p:spPr>
      </p:pic>
      <p:sp>
        <p:nvSpPr>
          <p:cNvPr id="11" name="下弧形箭头 10"/>
          <p:cNvSpPr/>
          <p:nvPr>
            <p:custDataLst>
              <p:tags r:id="rId7"/>
            </p:custDataLst>
          </p:nvPr>
        </p:nvSpPr>
        <p:spPr>
          <a:xfrm>
            <a:off x="5271135" y="4932892"/>
            <a:ext cx="1649731" cy="657860"/>
          </a:xfrm>
          <a:prstGeom prst="curved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
              <a:solidFill>
                <a:schemeClr val="tx1"/>
              </a:solidFill>
            </a:endParaRPr>
          </a:p>
        </p:txBody>
      </p:sp>
      <p:pic>
        <p:nvPicPr>
          <p:cNvPr id="19" name="图片 18"/>
          <p:cNvPicPr>
            <a:picLocks noChangeAspect="1"/>
          </p:cNvPicPr>
          <p:nvPr>
            <p:custDataLst>
              <p:tags r:id="rId8"/>
            </p:custDataLst>
          </p:nvPr>
        </p:nvPicPr>
        <p:blipFill>
          <a:blip r:embed="rId9"/>
          <a:stretch>
            <a:fillRect/>
          </a:stretch>
        </p:blipFill>
        <p:spPr>
          <a:xfrm>
            <a:off x="1593215" y="1062355"/>
            <a:ext cx="266700" cy="337820"/>
          </a:xfrm>
          <a:prstGeom prst="rect">
            <a:avLst/>
          </a:prstGeom>
          <a:solidFill>
            <a:srgbClr val="0070C0"/>
          </a:solidFill>
        </p:spPr>
      </p:pic>
      <p:sp>
        <p:nvSpPr>
          <p:cNvPr id="20" name="文本框 19"/>
          <p:cNvSpPr txBox="1"/>
          <p:nvPr>
            <p:custDataLst>
              <p:tags r:id="rId10"/>
            </p:custDataLst>
          </p:nvPr>
        </p:nvSpPr>
        <p:spPr>
          <a:xfrm>
            <a:off x="1832611" y="1991360"/>
            <a:ext cx="4617720" cy="112395"/>
          </a:xfrm>
          <a:prstGeom prst="rect">
            <a:avLst/>
          </a:prstGeom>
          <a:noFill/>
        </p:spPr>
        <p:txBody>
          <a:bodyPr wrap="square" rtlCol="0">
            <a:spAutoFit/>
          </a:bodyPr>
          <a:p>
            <a:r>
              <a:rPr lang="zh-CN" sz="135">
                <a:latin typeface="微软雅黑" panose="020B0503020204020204" charset="-122"/>
                <a:ea typeface="微软雅黑" panose="020B0503020204020204" charset="-122"/>
              </a:rPr>
              <a:t>第一次钻取</a:t>
            </a:r>
            <a:endParaRPr lang="zh-CN" sz="135">
              <a:latin typeface="微软雅黑" panose="020B0503020204020204" charset="-122"/>
              <a:ea typeface="微软雅黑" panose="020B0503020204020204" charset="-122"/>
            </a:endParaRPr>
          </a:p>
        </p:txBody>
      </p:sp>
      <p:sp>
        <p:nvSpPr>
          <p:cNvPr id="21" name="文本框 20"/>
          <p:cNvSpPr txBox="1"/>
          <p:nvPr>
            <p:custDataLst>
              <p:tags r:id="rId11"/>
            </p:custDataLst>
          </p:nvPr>
        </p:nvSpPr>
        <p:spPr>
          <a:xfrm>
            <a:off x="6714491" y="936625"/>
            <a:ext cx="4617720" cy="112395"/>
          </a:xfrm>
          <a:prstGeom prst="rect">
            <a:avLst/>
          </a:prstGeom>
          <a:noFill/>
        </p:spPr>
        <p:txBody>
          <a:bodyPr wrap="square" rtlCol="0">
            <a:spAutoFit/>
          </a:bodyPr>
          <a:p>
            <a:r>
              <a:rPr lang="zh-CN" sz="135">
                <a:latin typeface="微软雅黑" panose="020B0503020204020204" charset="-122"/>
                <a:ea typeface="微软雅黑" panose="020B0503020204020204" charset="-122"/>
              </a:rPr>
              <a:t>第二次钻取</a:t>
            </a:r>
            <a:endParaRPr lang="zh-CN" sz="135">
              <a:latin typeface="微软雅黑" panose="020B0503020204020204" charset="-122"/>
              <a:ea typeface="微软雅黑" panose="020B0503020204020204" charset="-122"/>
            </a:endParaRPr>
          </a:p>
        </p:txBody>
      </p:sp>
      <p:sp>
        <p:nvSpPr>
          <p:cNvPr id="3" name="文本框 2"/>
          <p:cNvSpPr txBox="1"/>
          <p:nvPr/>
        </p:nvSpPr>
        <p:spPr>
          <a:xfrm>
            <a:off x="847513" y="5026660"/>
            <a:ext cx="3850640" cy="1601047"/>
          </a:xfrm>
          <a:prstGeom prst="rect">
            <a:avLst/>
          </a:prstGeom>
          <a:noFill/>
        </p:spPr>
        <p:txBody>
          <a:bodyPr wrap="square" rtlCol="0" anchor="t">
            <a:noAutofit/>
          </a:bodyPr>
          <a:p>
            <a:pPr algn="ctr">
              <a:lnSpc>
                <a:spcPct val="150000"/>
              </a:lnSpc>
            </a:pPr>
            <a:r>
              <a:rPr lang="zh-CN" altLang="en-US" sz="2400">
                <a:solidFill>
                  <a:schemeClr val="tx1"/>
                </a:solidFill>
                <a:latin typeface="微软雅黑" panose="020B0503020204020204" charset="-122"/>
                <a:ea typeface="微软雅黑" panose="020B0503020204020204" charset="-122"/>
                <a:sym typeface="+mn-ea"/>
              </a:rPr>
              <a:t>人工智能与金融的交叉点：</a:t>
            </a:r>
            <a:endParaRPr lang="zh-CN" altLang="en-US" sz="135">
              <a:solidFill>
                <a:schemeClr val="tx1"/>
              </a:solidFill>
              <a:latin typeface="微软雅黑" panose="020B0503020204020204" charset="-122"/>
              <a:ea typeface="微软雅黑" panose="020B0503020204020204" charset="-122"/>
              <a:sym typeface="+mn-ea"/>
            </a:endParaRPr>
          </a:p>
          <a:p>
            <a:pPr algn="ctr">
              <a:lnSpc>
                <a:spcPct val="150000"/>
              </a:lnSpc>
            </a:pPr>
            <a:r>
              <a:rPr lang="zh-CN" altLang="en-US" sz="2000">
                <a:solidFill>
                  <a:schemeClr val="tx1"/>
                </a:solidFill>
                <a:latin typeface="微软雅黑" panose="020B0503020204020204" charset="-122"/>
                <a:ea typeface="微软雅黑" panose="020B0503020204020204" charset="-122"/>
                <a:sym typeface="+mn-ea"/>
              </a:rPr>
              <a:t>金融科技、数字化转型</a:t>
            </a:r>
            <a:endParaRPr lang="zh-CN" altLang="en-US" sz="2000">
              <a:solidFill>
                <a:schemeClr val="tx1"/>
              </a:solidFill>
              <a:latin typeface="微软雅黑" panose="020B0503020204020204" charset="-122"/>
              <a:ea typeface="微软雅黑" panose="020B0503020204020204" charset="-122"/>
              <a:sym typeface="+mn-ea"/>
            </a:endParaRPr>
          </a:p>
          <a:p>
            <a:pPr algn="ctr">
              <a:lnSpc>
                <a:spcPct val="150000"/>
              </a:lnSpc>
            </a:pPr>
            <a:r>
              <a:rPr lang="zh-CN" altLang="en-US" sz="2000">
                <a:solidFill>
                  <a:schemeClr val="tx1"/>
                </a:solidFill>
                <a:latin typeface="微软雅黑" panose="020B0503020204020204" charset="-122"/>
                <a:ea typeface="微软雅黑" panose="020B0503020204020204" charset="-122"/>
                <a:sym typeface="+mn-ea"/>
              </a:rPr>
              <a:t>互联网金融、金融科技创新</a:t>
            </a:r>
            <a:endParaRPr lang="zh-CN" altLang="en-US" sz="2000">
              <a:solidFill>
                <a:schemeClr val="tx1"/>
              </a:solidFill>
              <a:latin typeface="微软雅黑" panose="020B0503020204020204" charset="-122"/>
              <a:ea typeface="微软雅黑" panose="020B0503020204020204" charset="-122"/>
              <a:sym typeface="+mn-ea"/>
            </a:endParaRPr>
          </a:p>
        </p:txBody>
      </p:sp>
      <p:sp>
        <p:nvSpPr>
          <p:cNvPr id="5" name="文本框 10"/>
          <p:cNvSpPr txBox="1"/>
          <p:nvPr/>
        </p:nvSpPr>
        <p:spPr>
          <a:xfrm>
            <a:off x="1915160" y="1181100"/>
            <a:ext cx="4179993" cy="460375"/>
          </a:xfrm>
          <a:prstGeom prst="rect">
            <a:avLst/>
          </a:prstGeom>
          <a:noFill/>
        </p:spPr>
        <p:txBody>
          <a:bodyPr wrap="square" rtlCol="0">
            <a:spAutoFit/>
          </a:bodyPr>
          <a:p>
            <a:r>
              <a:rPr lang="zh-CN" altLang="en-US" sz="2400" dirty="0">
                <a:solidFill>
                  <a:srgbClr val="33495E"/>
                </a:solidFill>
                <a:latin typeface="微软雅黑" panose="020B0503020204020204" charset="-122"/>
                <a:ea typeface="微软雅黑" panose="020B0503020204020204" charset="-122"/>
                <a:sym typeface="+mn-ea"/>
              </a:rPr>
              <a:t>②交叉学科选择法</a:t>
            </a:r>
            <a:endParaRPr lang="zh-CN" altLang="en-US" sz="2400" dirty="0">
              <a:solidFill>
                <a:srgbClr val="33495E"/>
              </a:solidFill>
              <a:latin typeface="微软雅黑" panose="020B0503020204020204" charset="-122"/>
              <a:ea typeface="微软雅黑" panose="020B0503020204020204" charset="-122"/>
              <a:sym typeface="+mn-ea"/>
            </a:endParaRPr>
          </a:p>
        </p:txBody>
      </p:sp>
      <p:grpSp>
        <p:nvGrpSpPr>
          <p:cNvPr id="6" name="组合 5"/>
          <p:cNvGrpSpPr/>
          <p:nvPr/>
        </p:nvGrpSpPr>
        <p:grpSpPr>
          <a:xfrm>
            <a:off x="1120135" y="1069293"/>
            <a:ext cx="795317" cy="805365"/>
            <a:chOff x="5520023" y="1664327"/>
            <a:chExt cx="455549" cy="461305"/>
          </a:xfrm>
        </p:grpSpPr>
        <p:sp>
          <p:nvSpPr>
            <p:cNvPr id="162" name="Freeform 1812"/>
            <p:cNvSpPr/>
            <p:nvPr/>
          </p:nvSpPr>
          <p:spPr>
            <a:xfrm>
              <a:off x="5520023" y="1664327"/>
              <a:ext cx="455549" cy="461305"/>
            </a:xfrm>
            <a:prstGeom prst="ellipse">
              <a:avLst/>
            </a:prstGeom>
            <a:solidFill>
              <a:srgbClr val="33495E"/>
            </a:solidFill>
            <a:ln w="9525">
              <a:solidFill>
                <a:srgbClr val="66B5BA"/>
              </a:solidFill>
            </a:ln>
          </p:spPr>
          <p:txBody>
            <a:bodyPr lIns="91440" tIns="45720" rIns="91440" bIns="45720"/>
            <a:p>
              <a:endParaRPr lang="zh-CN" altLang="en-US" sz="1865"/>
            </a:p>
          </p:txBody>
        </p:sp>
        <p:sp>
          <p:nvSpPr>
            <p:cNvPr id="9"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solidFill>
                <a:srgbClr val="66B5BA"/>
              </a:solidFill>
              <a:round/>
            </a:ln>
          </p:spPr>
          <p:txBody>
            <a:bodyPr vert="horz" wrap="square" lIns="121920" tIns="60960" rIns="121920" bIns="60960" numCol="1" anchor="t" anchorCtr="0" compatLnSpc="1"/>
            <a:p>
              <a:endParaRPr lang="en-US" sz="1865"/>
            </a:p>
          </p:txBody>
        </p:sp>
      </p:grpSp>
      <p:sp>
        <p:nvSpPr>
          <p:cNvPr id="13" name="文本框 12"/>
          <p:cNvSpPr txBox="1"/>
          <p:nvPr userDrawn="1"/>
        </p:nvSpPr>
        <p:spPr>
          <a:xfrm>
            <a:off x="1016000" y="288526"/>
            <a:ext cx="2672080" cy="521970"/>
          </a:xfrm>
          <a:prstGeom prst="rect">
            <a:avLst/>
          </a:prstGeom>
          <a:noFill/>
        </p:spPr>
        <p:txBody>
          <a:bodyPr wrap="none" rtlCol="0">
            <a:spAutoFit/>
          </a:bodyPr>
          <a:lstStyle/>
          <a:p>
            <a:pPr algn="l"/>
            <a:r>
              <a:rPr lang="zh-CN" sz="2800" b="1" dirty="0">
                <a:latin typeface="微软雅黑" panose="020B0503020204020204" charset="-122"/>
                <a:ea typeface="微软雅黑" panose="020B0503020204020204" charset="-122"/>
                <a:cs typeface="微软雅黑" panose="020B0503020204020204" charset="-122"/>
                <a:sym typeface="+mn-ea"/>
              </a:rPr>
              <a:t>选题的基本原则</a:t>
            </a:r>
            <a:endParaRPr lang="zh-CN"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12"/>
    </p:custData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custDataLst>
              <p:tags r:id="rId1"/>
            </p:custDataLst>
          </p:nvPr>
        </p:nvPicPr>
        <p:blipFill>
          <a:blip r:embed="rId2"/>
          <a:stretch>
            <a:fillRect/>
          </a:stretch>
        </p:blipFill>
        <p:spPr>
          <a:xfrm>
            <a:off x="1570355" y="1062355"/>
            <a:ext cx="266700" cy="337820"/>
          </a:xfrm>
          <a:prstGeom prst="rect">
            <a:avLst/>
          </a:prstGeom>
          <a:solidFill>
            <a:srgbClr val="0070C0"/>
          </a:solidFill>
        </p:spPr>
      </p:pic>
      <p:sp>
        <p:nvSpPr>
          <p:cNvPr id="17" name="文本框 16"/>
          <p:cNvSpPr txBox="1"/>
          <p:nvPr>
            <p:custDataLst>
              <p:tags r:id="rId3"/>
            </p:custDataLst>
          </p:nvPr>
        </p:nvSpPr>
        <p:spPr>
          <a:xfrm>
            <a:off x="718820" y="3631353"/>
            <a:ext cx="3181773" cy="1817370"/>
          </a:xfrm>
          <a:prstGeom prst="rect">
            <a:avLst/>
          </a:prstGeom>
          <a:noFill/>
        </p:spPr>
        <p:txBody>
          <a:bodyPr wrap="square" rtlCol="0" anchor="t">
            <a:spAutoFit/>
          </a:bodyPr>
          <a:p>
            <a:pPr>
              <a:lnSpc>
                <a:spcPct val="150000"/>
              </a:lnSpc>
            </a:pPr>
            <a:r>
              <a:rPr lang="zh-CN" altLang="en-US" sz="1865">
                <a:latin typeface="微软雅黑" panose="020B0503020204020204" charset="-122"/>
                <a:ea typeface="微软雅黑" panose="020B0503020204020204" charset="-122"/>
                <a:sym typeface="+mn-ea"/>
              </a:rPr>
              <a:t>互联网金融细分话题：</a:t>
            </a:r>
            <a:endParaRPr lang="zh-CN" altLang="en-US" sz="1865">
              <a:latin typeface="微软雅黑" panose="020B0503020204020204" charset="-122"/>
              <a:ea typeface="微软雅黑" panose="020B0503020204020204" charset="-122"/>
              <a:sym typeface="+mn-ea"/>
            </a:endParaRPr>
          </a:p>
          <a:p>
            <a:pPr marL="285750" indent="-285750">
              <a:lnSpc>
                <a:spcPct val="150000"/>
              </a:lnSpc>
              <a:buFont typeface="Wingdings" panose="05000000000000000000" charset="0"/>
              <a:buChar char="Ø"/>
            </a:pPr>
            <a:r>
              <a:rPr lang="zh-CN" altLang="en-US" sz="1865">
                <a:latin typeface="微软雅黑" panose="020B0503020204020204" charset="-122"/>
                <a:ea typeface="微软雅黑" panose="020B0503020204020204" charset="-122"/>
                <a:sym typeface="+mn-ea"/>
              </a:rPr>
              <a:t>互联网金融的发展</a:t>
            </a:r>
            <a:endParaRPr lang="zh-CN" altLang="en-US" sz="1865">
              <a:latin typeface="微软雅黑" panose="020B0503020204020204" charset="-122"/>
              <a:ea typeface="微软雅黑" panose="020B0503020204020204" charset="-122"/>
              <a:sym typeface="+mn-ea"/>
            </a:endParaRPr>
          </a:p>
          <a:p>
            <a:pPr marL="285750" indent="-285750">
              <a:lnSpc>
                <a:spcPct val="150000"/>
              </a:lnSpc>
              <a:buFont typeface="Wingdings" panose="05000000000000000000" charset="0"/>
              <a:buChar char="Ø"/>
            </a:pPr>
            <a:r>
              <a:rPr lang="zh-CN" altLang="en-US" sz="1865">
                <a:latin typeface="微软雅黑" panose="020B0503020204020204" charset="-122"/>
                <a:ea typeface="微软雅黑" panose="020B0503020204020204" charset="-122"/>
                <a:sym typeface="+mn-ea"/>
              </a:rPr>
              <a:t>互联网金融的业务</a:t>
            </a:r>
            <a:endParaRPr lang="zh-CN" altLang="en-US" sz="1865">
              <a:latin typeface="微软雅黑" panose="020B0503020204020204" charset="-122"/>
              <a:ea typeface="微软雅黑" panose="020B0503020204020204" charset="-122"/>
              <a:sym typeface="+mn-ea"/>
            </a:endParaRPr>
          </a:p>
          <a:p>
            <a:pPr marL="285750" indent="-285750">
              <a:lnSpc>
                <a:spcPct val="150000"/>
              </a:lnSpc>
              <a:buFont typeface="Wingdings" panose="05000000000000000000" charset="0"/>
              <a:buChar char="Ø"/>
            </a:pPr>
            <a:r>
              <a:rPr lang="zh-CN" altLang="en-US" sz="1865">
                <a:latin typeface="微软雅黑" panose="020B0503020204020204" charset="-122"/>
                <a:ea typeface="微软雅黑" panose="020B0503020204020204" charset="-122"/>
                <a:sym typeface="+mn-ea"/>
              </a:rPr>
              <a:t>互联网金融监管等</a:t>
            </a:r>
            <a:endParaRPr lang="zh-CN" altLang="en-US" sz="1865">
              <a:latin typeface="微软雅黑" panose="020B0503020204020204" charset="-122"/>
              <a:ea typeface="微软雅黑" panose="020B0503020204020204" charset="-122"/>
              <a:sym typeface="+mn-ea"/>
            </a:endParaRPr>
          </a:p>
        </p:txBody>
      </p:sp>
      <p:pic>
        <p:nvPicPr>
          <p:cNvPr id="19" name="图片 18"/>
          <p:cNvPicPr>
            <a:picLocks noChangeAspect="1"/>
          </p:cNvPicPr>
          <p:nvPr>
            <p:custDataLst>
              <p:tags r:id="rId4"/>
            </p:custDataLst>
          </p:nvPr>
        </p:nvPicPr>
        <p:blipFill>
          <a:blip r:embed="rId5"/>
          <a:stretch>
            <a:fillRect/>
          </a:stretch>
        </p:blipFill>
        <p:spPr>
          <a:xfrm>
            <a:off x="3926417" y="1923204"/>
            <a:ext cx="5113020" cy="2145665"/>
          </a:xfrm>
          <a:prstGeom prst="rect">
            <a:avLst/>
          </a:prstGeom>
        </p:spPr>
      </p:pic>
      <p:pic>
        <p:nvPicPr>
          <p:cNvPr id="20" name="图片 19"/>
          <p:cNvPicPr>
            <a:picLocks noChangeAspect="1"/>
          </p:cNvPicPr>
          <p:nvPr>
            <p:custDataLst>
              <p:tags r:id="rId6"/>
            </p:custDataLst>
          </p:nvPr>
        </p:nvPicPr>
        <p:blipFill>
          <a:blip r:embed="rId7"/>
          <a:stretch>
            <a:fillRect/>
          </a:stretch>
        </p:blipFill>
        <p:spPr>
          <a:xfrm>
            <a:off x="3927052" y="4367319"/>
            <a:ext cx="5124451" cy="2051051"/>
          </a:xfrm>
          <a:prstGeom prst="rect">
            <a:avLst/>
          </a:prstGeom>
        </p:spPr>
      </p:pic>
      <p:sp>
        <p:nvSpPr>
          <p:cNvPr id="21" name="右箭头 20"/>
          <p:cNvSpPr/>
          <p:nvPr>
            <p:custDataLst>
              <p:tags r:id="rId8"/>
            </p:custDataLst>
          </p:nvPr>
        </p:nvSpPr>
        <p:spPr>
          <a:xfrm rot="5400000" flipV="1">
            <a:off x="4168352" y="3685328"/>
            <a:ext cx="1279525" cy="59372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
          </a:p>
        </p:txBody>
      </p:sp>
      <p:sp>
        <p:nvSpPr>
          <p:cNvPr id="24" name="文本框 23"/>
          <p:cNvSpPr txBox="1"/>
          <p:nvPr>
            <p:custDataLst>
              <p:tags r:id="rId9"/>
            </p:custDataLst>
          </p:nvPr>
        </p:nvSpPr>
        <p:spPr>
          <a:xfrm>
            <a:off x="5715635" y="3489325"/>
            <a:ext cx="4617720" cy="112395"/>
          </a:xfrm>
          <a:prstGeom prst="rect">
            <a:avLst/>
          </a:prstGeom>
          <a:noFill/>
        </p:spPr>
        <p:txBody>
          <a:bodyPr wrap="square" rtlCol="0">
            <a:spAutoFit/>
          </a:bodyPr>
          <a:p>
            <a:pPr algn="r"/>
            <a:r>
              <a:rPr lang="zh-CN" sz="135">
                <a:latin typeface="微软雅黑" panose="020B0503020204020204" charset="-122"/>
                <a:ea typeface="微软雅黑" panose="020B0503020204020204" charset="-122"/>
              </a:rPr>
              <a:t>第三次钻取</a:t>
            </a:r>
            <a:endParaRPr lang="zh-CN" sz="135">
              <a:latin typeface="微软雅黑" panose="020B0503020204020204" charset="-122"/>
              <a:ea typeface="微软雅黑" panose="020B0503020204020204" charset="-122"/>
            </a:endParaRPr>
          </a:p>
        </p:txBody>
      </p:sp>
      <p:sp>
        <p:nvSpPr>
          <p:cNvPr id="26" name="下弧形箭头 25"/>
          <p:cNvSpPr/>
          <p:nvPr>
            <p:custDataLst>
              <p:tags r:id="rId10"/>
            </p:custDataLst>
          </p:nvPr>
        </p:nvSpPr>
        <p:spPr>
          <a:xfrm rot="5400000" flipV="1">
            <a:off x="8655685" y="4329431"/>
            <a:ext cx="1649731" cy="454025"/>
          </a:xfrm>
          <a:prstGeom prst="curved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
              <a:solidFill>
                <a:schemeClr val="tx1"/>
              </a:solidFill>
            </a:endParaRPr>
          </a:p>
        </p:txBody>
      </p:sp>
      <p:sp>
        <p:nvSpPr>
          <p:cNvPr id="5" name="文本框 10"/>
          <p:cNvSpPr txBox="1"/>
          <p:nvPr/>
        </p:nvSpPr>
        <p:spPr>
          <a:xfrm>
            <a:off x="1915160" y="1181100"/>
            <a:ext cx="3801533" cy="460375"/>
          </a:xfrm>
          <a:prstGeom prst="rect">
            <a:avLst/>
          </a:prstGeom>
          <a:noFill/>
        </p:spPr>
        <p:txBody>
          <a:bodyPr wrap="square" rtlCol="0">
            <a:spAutoFit/>
          </a:bodyPr>
          <a:p>
            <a:r>
              <a:rPr lang="zh-CN" altLang="en-US" sz="2400" dirty="0">
                <a:solidFill>
                  <a:srgbClr val="33495E"/>
                </a:solidFill>
                <a:latin typeface="微软雅黑" panose="020B0503020204020204" charset="-122"/>
                <a:ea typeface="微软雅黑" panose="020B0503020204020204" charset="-122"/>
                <a:sym typeface="+mn-ea"/>
              </a:rPr>
              <a:t>②交叉学科选择法</a:t>
            </a:r>
            <a:endParaRPr lang="zh-CN" altLang="en-US" sz="2400" dirty="0">
              <a:solidFill>
                <a:srgbClr val="33495E"/>
              </a:solidFill>
              <a:latin typeface="微软雅黑" panose="020B0503020204020204" charset="-122"/>
              <a:ea typeface="微软雅黑" panose="020B0503020204020204" charset="-122"/>
              <a:sym typeface="+mn-ea"/>
            </a:endParaRPr>
          </a:p>
        </p:txBody>
      </p:sp>
      <p:grpSp>
        <p:nvGrpSpPr>
          <p:cNvPr id="6" name="组合 5"/>
          <p:cNvGrpSpPr/>
          <p:nvPr/>
        </p:nvGrpSpPr>
        <p:grpSpPr>
          <a:xfrm>
            <a:off x="1120135" y="1069293"/>
            <a:ext cx="795317" cy="805365"/>
            <a:chOff x="5520023" y="1664327"/>
            <a:chExt cx="455549" cy="461305"/>
          </a:xfrm>
        </p:grpSpPr>
        <p:sp>
          <p:nvSpPr>
            <p:cNvPr id="162" name="Freeform 1812"/>
            <p:cNvSpPr/>
            <p:nvPr/>
          </p:nvSpPr>
          <p:spPr>
            <a:xfrm>
              <a:off x="5520023" y="1664327"/>
              <a:ext cx="455549" cy="461305"/>
            </a:xfrm>
            <a:prstGeom prst="ellipse">
              <a:avLst/>
            </a:prstGeom>
            <a:solidFill>
              <a:srgbClr val="33495E"/>
            </a:solidFill>
            <a:ln w="9525">
              <a:solidFill>
                <a:srgbClr val="66B5BA"/>
              </a:solidFill>
            </a:ln>
          </p:spPr>
          <p:txBody>
            <a:bodyPr lIns="91440" tIns="45720" rIns="91440" bIns="45720"/>
            <a:p>
              <a:endParaRPr lang="zh-CN" altLang="en-US" sz="1865"/>
            </a:p>
          </p:txBody>
        </p:sp>
        <p:sp>
          <p:nvSpPr>
            <p:cNvPr id="9"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solidFill>
                <a:srgbClr val="66B5BA"/>
              </a:solidFill>
              <a:round/>
            </a:ln>
          </p:spPr>
          <p:txBody>
            <a:bodyPr vert="horz" wrap="square" lIns="121920" tIns="60960" rIns="121920" bIns="60960" numCol="1" anchor="t" anchorCtr="0" compatLnSpc="1"/>
            <a:p>
              <a:endParaRPr lang="en-US" sz="1865"/>
            </a:p>
          </p:txBody>
        </p:sp>
      </p:grpSp>
      <p:sp>
        <p:nvSpPr>
          <p:cNvPr id="13" name="文本框 12"/>
          <p:cNvSpPr txBox="1"/>
          <p:nvPr userDrawn="1"/>
        </p:nvSpPr>
        <p:spPr>
          <a:xfrm>
            <a:off x="1016000" y="288526"/>
            <a:ext cx="2672080" cy="521970"/>
          </a:xfrm>
          <a:prstGeom prst="rect">
            <a:avLst/>
          </a:prstGeom>
          <a:noFill/>
        </p:spPr>
        <p:txBody>
          <a:bodyPr wrap="none" rtlCol="0">
            <a:spAutoFit/>
          </a:bodyPr>
          <a:lstStyle/>
          <a:p>
            <a:pPr algn="l"/>
            <a:r>
              <a:rPr lang="zh-CN" sz="2800" b="1" dirty="0">
                <a:latin typeface="微软雅黑" panose="020B0503020204020204" charset="-122"/>
                <a:ea typeface="微软雅黑" panose="020B0503020204020204" charset="-122"/>
                <a:cs typeface="微软雅黑" panose="020B0503020204020204" charset="-122"/>
                <a:sym typeface="+mn-ea"/>
              </a:rPr>
              <a:t>选题的基本原则</a:t>
            </a:r>
            <a:endParaRPr lang="zh-CN"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11"/>
    </p:custData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0"/>
          <p:cNvSpPr txBox="1"/>
          <p:nvPr/>
        </p:nvSpPr>
        <p:spPr>
          <a:xfrm>
            <a:off x="1915160" y="1181100"/>
            <a:ext cx="3542453" cy="460375"/>
          </a:xfrm>
          <a:prstGeom prst="rect">
            <a:avLst/>
          </a:prstGeom>
          <a:noFill/>
        </p:spPr>
        <p:txBody>
          <a:bodyPr wrap="square" rtlCol="0">
            <a:spAutoFit/>
          </a:bodyPr>
          <a:p>
            <a:r>
              <a:rPr lang="zh-CN" altLang="en-US" sz="2400" dirty="0">
                <a:solidFill>
                  <a:srgbClr val="33495E"/>
                </a:solidFill>
                <a:latin typeface="微软雅黑" panose="020B0503020204020204" charset="-122"/>
                <a:ea typeface="微软雅黑" panose="020B0503020204020204" charset="-122"/>
                <a:sym typeface="+mn-ea"/>
              </a:rPr>
              <a:t>③热点中的忽视点</a:t>
            </a:r>
            <a:endParaRPr lang="zh-CN" altLang="en-US" sz="2400" dirty="0">
              <a:solidFill>
                <a:srgbClr val="33495E"/>
              </a:solidFill>
              <a:latin typeface="微软雅黑" panose="020B0503020204020204" charset="-122"/>
              <a:ea typeface="微软雅黑" panose="020B0503020204020204" charset="-122"/>
              <a:sym typeface="+mn-ea"/>
            </a:endParaRPr>
          </a:p>
        </p:txBody>
      </p:sp>
      <p:grpSp>
        <p:nvGrpSpPr>
          <p:cNvPr id="3" name="组合 2"/>
          <p:cNvGrpSpPr/>
          <p:nvPr/>
        </p:nvGrpSpPr>
        <p:grpSpPr>
          <a:xfrm>
            <a:off x="1120135" y="1069293"/>
            <a:ext cx="795317" cy="805365"/>
            <a:chOff x="5520023" y="1664327"/>
            <a:chExt cx="455549" cy="461305"/>
          </a:xfrm>
        </p:grpSpPr>
        <p:sp>
          <p:nvSpPr>
            <p:cNvPr id="162" name="Freeform 1812"/>
            <p:cNvSpPr/>
            <p:nvPr/>
          </p:nvSpPr>
          <p:spPr>
            <a:xfrm>
              <a:off x="5520023" y="1664327"/>
              <a:ext cx="455549" cy="461305"/>
            </a:xfrm>
            <a:prstGeom prst="ellipse">
              <a:avLst/>
            </a:prstGeom>
            <a:solidFill>
              <a:srgbClr val="33495E"/>
            </a:solidFill>
            <a:ln w="9525">
              <a:solidFill>
                <a:srgbClr val="66B5BA"/>
              </a:solidFill>
            </a:ln>
          </p:spPr>
          <p:txBody>
            <a:bodyPr lIns="91440" tIns="45720" rIns="91440" bIns="45720"/>
            <a:p>
              <a:endParaRPr lang="zh-CN" altLang="en-US" sz="1865"/>
            </a:p>
          </p:txBody>
        </p:sp>
        <p:sp>
          <p:nvSpPr>
            <p:cNvPr id="2"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solidFill>
                <a:srgbClr val="66B5BA"/>
              </a:solidFill>
              <a:round/>
            </a:ln>
          </p:spPr>
          <p:txBody>
            <a:bodyPr vert="horz" wrap="square" lIns="121920" tIns="60960" rIns="121920" bIns="60960" numCol="1" anchor="t" anchorCtr="0" compatLnSpc="1"/>
            <a:p>
              <a:endParaRPr lang="en-US" sz="1865"/>
            </a:p>
          </p:txBody>
        </p:sp>
      </p:grpSp>
      <p:grpSp>
        <p:nvGrpSpPr>
          <p:cNvPr id="51" name="组合 50"/>
          <p:cNvGrpSpPr/>
          <p:nvPr/>
        </p:nvGrpSpPr>
        <p:grpSpPr>
          <a:xfrm>
            <a:off x="2751455" y="4105064"/>
            <a:ext cx="3344545" cy="1617557"/>
            <a:chOff x="2923" y="2665"/>
            <a:chExt cx="3950" cy="1911"/>
          </a:xfrm>
        </p:grpSpPr>
        <p:sp>
          <p:nvSpPr>
            <p:cNvPr id="46" name="椭圆 45"/>
            <p:cNvSpPr/>
            <p:nvPr>
              <p:custDataLst>
                <p:tags r:id="rId1"/>
              </p:custDataLst>
            </p:nvPr>
          </p:nvSpPr>
          <p:spPr>
            <a:xfrm>
              <a:off x="2923" y="2666"/>
              <a:ext cx="2597" cy="1910"/>
            </a:xfrm>
            <a:prstGeom prst="ellipse">
              <a:avLst/>
            </a:prstGeom>
            <a:noFill/>
            <a:ln w="127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65">
                <a:solidFill>
                  <a:schemeClr val="tx1"/>
                </a:solidFill>
              </a:endParaRPr>
            </a:p>
          </p:txBody>
        </p:sp>
        <p:sp>
          <p:nvSpPr>
            <p:cNvPr id="47" name="椭圆 46"/>
            <p:cNvSpPr/>
            <p:nvPr>
              <p:custDataLst>
                <p:tags r:id="rId2"/>
              </p:custDataLst>
            </p:nvPr>
          </p:nvSpPr>
          <p:spPr>
            <a:xfrm>
              <a:off x="4276" y="2665"/>
              <a:ext cx="2597" cy="1910"/>
            </a:xfrm>
            <a:prstGeom prst="ellipse">
              <a:avLst/>
            </a:prstGeom>
            <a:solidFill>
              <a:srgbClr val="0070C0"/>
            </a:solidFill>
            <a:ln w="127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b="1">
                  <a:latin typeface="微软雅黑" panose="020B0503020204020204" charset="-122"/>
                  <a:ea typeface="微软雅黑" panose="020B0503020204020204" charset="-122"/>
                  <a:cs typeface="微软雅黑" panose="020B0503020204020204" charset="-122"/>
                </a:rPr>
                <a:t>高下载（</a:t>
              </a:r>
              <a:r>
                <a:rPr lang="en-US" altLang="zh-CN" sz="1600" b="1">
                  <a:latin typeface="微软雅黑" panose="020B0503020204020204" charset="-122"/>
                  <a:ea typeface="微软雅黑" panose="020B0503020204020204" charset="-122"/>
                  <a:cs typeface="微软雅黑" panose="020B0503020204020204" charset="-122"/>
                </a:rPr>
                <a:t>TOP100</a:t>
              </a:r>
              <a:r>
                <a:rPr lang="zh-CN" altLang="en-US" sz="1600" b="1">
                  <a:latin typeface="微软雅黑" panose="020B0503020204020204" charset="-122"/>
                  <a:ea typeface="微软雅黑" panose="020B0503020204020204" charset="-122"/>
                  <a:cs typeface="微软雅黑" panose="020B0503020204020204" charset="-122"/>
                </a:rPr>
                <a:t>）</a:t>
              </a:r>
              <a:endParaRPr lang="zh-CN" altLang="en-US" sz="1600" b="1">
                <a:latin typeface="微软雅黑" panose="020B0503020204020204" charset="-122"/>
                <a:ea typeface="微软雅黑" panose="020B0503020204020204" charset="-122"/>
                <a:cs typeface="微软雅黑" panose="020B0503020204020204" charset="-122"/>
              </a:endParaRPr>
            </a:p>
          </p:txBody>
        </p:sp>
        <p:sp>
          <p:nvSpPr>
            <p:cNvPr id="49" name="文本框 48"/>
            <p:cNvSpPr txBox="1"/>
            <p:nvPr/>
          </p:nvSpPr>
          <p:spPr>
            <a:xfrm>
              <a:off x="2923" y="3257"/>
              <a:ext cx="1504" cy="689"/>
            </a:xfrm>
            <a:prstGeom prst="rect">
              <a:avLst/>
            </a:prstGeom>
            <a:noFill/>
          </p:spPr>
          <p:txBody>
            <a:bodyPr wrap="square" rtlCol="0" anchor="t">
              <a:spAutoFit/>
            </a:bodyPr>
            <a:p>
              <a:pPr algn="ctr"/>
              <a:r>
                <a:rPr lang="zh-CN" altLang="en-US" sz="1600" b="1">
                  <a:latin typeface="微软雅黑" panose="020B0503020204020204" charset="-122"/>
                  <a:ea typeface="微软雅黑" panose="020B0503020204020204" charset="-122"/>
                  <a:cs typeface="微软雅黑" panose="020B0503020204020204" charset="-122"/>
                  <a:sym typeface="+mn-ea"/>
                </a:rPr>
                <a:t>高被引</a:t>
              </a:r>
              <a:endParaRPr lang="zh-CN" altLang="en-US" sz="1600" b="1">
                <a:latin typeface="微软雅黑" panose="020B0503020204020204" charset="-122"/>
                <a:ea typeface="微软雅黑" panose="020B0503020204020204" charset="-122"/>
                <a:cs typeface="微软雅黑" panose="020B0503020204020204" charset="-122"/>
                <a:sym typeface="+mn-ea"/>
              </a:endParaRPr>
            </a:p>
            <a:p>
              <a:pPr algn="ctr"/>
              <a:r>
                <a:rPr lang="zh-CN" altLang="en-US" sz="1600" b="1">
                  <a:latin typeface="微软雅黑" panose="020B0503020204020204" charset="-122"/>
                  <a:ea typeface="微软雅黑" panose="020B0503020204020204" charset="-122"/>
                  <a:cs typeface="微软雅黑" panose="020B0503020204020204" charset="-122"/>
                  <a:sym typeface="+mn-ea"/>
                </a:rPr>
                <a:t>（</a:t>
              </a:r>
              <a:r>
                <a:rPr lang="en-US" altLang="zh-CN" sz="1600" b="1">
                  <a:latin typeface="微软雅黑" panose="020B0503020204020204" charset="-122"/>
                  <a:ea typeface="微软雅黑" panose="020B0503020204020204" charset="-122"/>
                  <a:cs typeface="微软雅黑" panose="020B0503020204020204" charset="-122"/>
                  <a:sym typeface="+mn-ea"/>
                </a:rPr>
                <a:t>TOP100</a:t>
              </a:r>
              <a:r>
                <a:rPr lang="zh-CN" altLang="en-US" sz="1600" b="1">
                  <a:latin typeface="微软雅黑" panose="020B0503020204020204" charset="-122"/>
                  <a:ea typeface="微软雅黑" panose="020B0503020204020204" charset="-122"/>
                  <a:cs typeface="微软雅黑" panose="020B0503020204020204" charset="-122"/>
                  <a:sym typeface="+mn-ea"/>
                </a:rPr>
                <a:t>）</a:t>
              </a:r>
              <a:endParaRPr lang="zh-CN" altLang="en-US" sz="1600" b="1" kern="100" dirty="0">
                <a:effectLst/>
                <a:latin typeface="微软雅黑" panose="020B0503020204020204" charset="-122"/>
                <a:ea typeface="微软雅黑" panose="020B0503020204020204" charset="-122"/>
                <a:cs typeface="微软雅黑" panose="020B0503020204020204" charset="-122"/>
                <a:sym typeface="+mn-ea"/>
              </a:endParaRPr>
            </a:p>
          </p:txBody>
        </p:sp>
      </p:grpSp>
      <p:sp>
        <p:nvSpPr>
          <p:cNvPr id="50" name="文本框 49"/>
          <p:cNvSpPr txBox="1"/>
          <p:nvPr/>
        </p:nvSpPr>
        <p:spPr>
          <a:xfrm>
            <a:off x="1910080" y="1672167"/>
            <a:ext cx="10012680" cy="1817370"/>
          </a:xfrm>
          <a:prstGeom prst="rect">
            <a:avLst/>
          </a:prstGeom>
          <a:noFill/>
        </p:spPr>
        <p:txBody>
          <a:bodyPr wrap="square" rtlCol="0">
            <a:spAutoFit/>
          </a:bodyPr>
          <a:p>
            <a:pPr>
              <a:lnSpc>
                <a:spcPct val="150000"/>
              </a:lnSpc>
            </a:pPr>
            <a:r>
              <a:rPr lang="zh-CN" altLang="en-US" sz="1865">
                <a:latin typeface="微软雅黑" panose="020B0503020204020204" charset="-122"/>
                <a:ea typeface="微软雅黑" panose="020B0503020204020204" charset="-122"/>
              </a:rPr>
              <a:t>寻找忽视点的逻辑思路：</a:t>
            </a:r>
            <a:endParaRPr lang="zh-CN" altLang="en-US" sz="1865">
              <a:latin typeface="微软雅黑" panose="020B0503020204020204" charset="-122"/>
              <a:ea typeface="微软雅黑" panose="020B0503020204020204" charset="-122"/>
            </a:endParaRPr>
          </a:p>
          <a:p>
            <a:pPr>
              <a:lnSpc>
                <a:spcPct val="150000"/>
              </a:lnSpc>
            </a:pPr>
            <a:r>
              <a:rPr lang="zh-CN" altLang="en-US" sz="1865">
                <a:latin typeface="微软雅黑" panose="020B0503020204020204" charset="-122"/>
                <a:ea typeface="微软雅黑" panose="020B0503020204020204" charset="-122"/>
              </a:rPr>
              <a:t>（</a:t>
            </a:r>
            <a:r>
              <a:rPr lang="en-US" altLang="zh-CN" sz="1865">
                <a:latin typeface="微软雅黑" panose="020B0503020204020204" charset="-122"/>
                <a:ea typeface="微软雅黑" panose="020B0503020204020204" charset="-122"/>
              </a:rPr>
              <a:t>1</a:t>
            </a:r>
            <a:r>
              <a:rPr lang="zh-CN" altLang="en-US" sz="1865">
                <a:latin typeface="微软雅黑" panose="020B0503020204020204" charset="-122"/>
                <a:ea typeface="微软雅黑" panose="020B0503020204020204" charset="-122"/>
              </a:rPr>
              <a:t>）</a:t>
            </a:r>
            <a:r>
              <a:rPr lang="zh-CN" altLang="en-US" sz="1865" b="1">
                <a:solidFill>
                  <a:srgbClr val="0070C0"/>
                </a:solidFill>
                <a:latin typeface="微软雅黑" panose="020B0503020204020204" charset="-122"/>
                <a:ea typeface="微软雅黑" panose="020B0503020204020204" charset="-122"/>
              </a:rPr>
              <a:t>分析对象：</a:t>
            </a:r>
            <a:r>
              <a:rPr lang="zh-CN" altLang="en-US" sz="1865">
                <a:latin typeface="微软雅黑" panose="020B0503020204020204" charset="-122"/>
                <a:ea typeface="微软雅黑" panose="020B0503020204020204" charset="-122"/>
              </a:rPr>
              <a:t>近五年高被引但下载量相对较少的文献</a:t>
            </a:r>
            <a:endParaRPr lang="zh-CN" altLang="en-US" sz="1865">
              <a:latin typeface="微软雅黑" panose="020B0503020204020204" charset="-122"/>
              <a:ea typeface="微软雅黑" panose="020B0503020204020204" charset="-122"/>
            </a:endParaRPr>
          </a:p>
          <a:p>
            <a:pPr>
              <a:lnSpc>
                <a:spcPct val="150000"/>
              </a:lnSpc>
            </a:pPr>
            <a:r>
              <a:rPr lang="zh-CN" altLang="en-US" sz="1865">
                <a:latin typeface="微软雅黑" panose="020B0503020204020204" charset="-122"/>
                <a:ea typeface="微软雅黑" panose="020B0503020204020204" charset="-122"/>
              </a:rPr>
              <a:t>（</a:t>
            </a:r>
            <a:r>
              <a:rPr lang="en-US" altLang="zh-CN" sz="1865">
                <a:latin typeface="微软雅黑" panose="020B0503020204020204" charset="-122"/>
                <a:ea typeface="微软雅黑" panose="020B0503020204020204" charset="-122"/>
              </a:rPr>
              <a:t>2</a:t>
            </a:r>
            <a:r>
              <a:rPr lang="zh-CN" altLang="en-US" sz="1865">
                <a:latin typeface="微软雅黑" panose="020B0503020204020204" charset="-122"/>
                <a:ea typeface="微软雅黑" panose="020B0503020204020204" charset="-122"/>
              </a:rPr>
              <a:t>）</a:t>
            </a:r>
            <a:r>
              <a:rPr lang="zh-CN" altLang="en-US" sz="1865" b="1">
                <a:solidFill>
                  <a:srgbClr val="0070C0"/>
                </a:solidFill>
                <a:latin typeface="微软雅黑" panose="020B0503020204020204" charset="-122"/>
                <a:ea typeface="微软雅黑" panose="020B0503020204020204" charset="-122"/>
              </a:rPr>
              <a:t>分析方法：</a:t>
            </a:r>
            <a:r>
              <a:rPr lang="zh-CN" altLang="en-US" sz="1865">
                <a:latin typeface="微软雅黑" panose="020B0503020204020204" charset="-122"/>
                <a:ea typeface="微软雅黑" panose="020B0503020204020204" charset="-122"/>
              </a:rPr>
              <a:t>共词聚类分析</a:t>
            </a:r>
            <a:endParaRPr lang="zh-CN" altLang="en-US" sz="1865">
              <a:latin typeface="微软雅黑" panose="020B0503020204020204" charset="-122"/>
              <a:ea typeface="微软雅黑" panose="020B0503020204020204" charset="-122"/>
            </a:endParaRPr>
          </a:p>
          <a:p>
            <a:pPr>
              <a:lnSpc>
                <a:spcPct val="150000"/>
              </a:lnSpc>
              <a:spcBef>
                <a:spcPts val="0"/>
              </a:spcBef>
              <a:spcAft>
                <a:spcPts val="0"/>
              </a:spcAft>
            </a:pPr>
            <a:r>
              <a:rPr lang="zh-CN" altLang="en-US" sz="1865">
                <a:latin typeface="微软雅黑" panose="020B0503020204020204" charset="-122"/>
                <a:ea typeface="微软雅黑" panose="020B0503020204020204" charset="-122"/>
              </a:rPr>
              <a:t>（</a:t>
            </a:r>
            <a:r>
              <a:rPr lang="en-US" altLang="zh-CN" sz="1865">
                <a:latin typeface="微软雅黑" panose="020B0503020204020204" charset="-122"/>
                <a:ea typeface="微软雅黑" panose="020B0503020204020204" charset="-122"/>
              </a:rPr>
              <a:t>3</a:t>
            </a:r>
            <a:r>
              <a:rPr lang="zh-CN" altLang="en-US" sz="1865">
                <a:latin typeface="微软雅黑" panose="020B0503020204020204" charset="-122"/>
                <a:ea typeface="微软雅黑" panose="020B0503020204020204" charset="-122"/>
              </a:rPr>
              <a:t>）</a:t>
            </a:r>
            <a:r>
              <a:rPr lang="zh-CN" altLang="en-US" sz="1865" b="1">
                <a:solidFill>
                  <a:srgbClr val="0070C0"/>
                </a:solidFill>
                <a:latin typeface="微软雅黑" panose="020B0503020204020204" charset="-122"/>
                <a:ea typeface="微软雅黑" panose="020B0503020204020204" charset="-122"/>
              </a:rPr>
              <a:t>推理逻辑：</a:t>
            </a:r>
            <a:r>
              <a:rPr lang="zh-CN" altLang="en-US" sz="1865">
                <a:latin typeface="微软雅黑" panose="020B0503020204020204" charset="-122"/>
                <a:ea typeface="微软雅黑" panose="020B0503020204020204" charset="-122"/>
              </a:rPr>
              <a:t>较少被关注的重要文献中，共现次数较多的核心词可能是被忽视的研究方向</a:t>
            </a:r>
            <a:endParaRPr lang="zh-CN" altLang="en-US" sz="1865">
              <a:latin typeface="微软雅黑" panose="020B0503020204020204" charset="-122"/>
              <a:ea typeface="微软雅黑" panose="020B0503020204020204" charset="-122"/>
            </a:endParaRPr>
          </a:p>
        </p:txBody>
      </p:sp>
      <p:grpSp>
        <p:nvGrpSpPr>
          <p:cNvPr id="54" name="组合 53"/>
          <p:cNvGrpSpPr/>
          <p:nvPr/>
        </p:nvGrpSpPr>
        <p:grpSpPr>
          <a:xfrm>
            <a:off x="7081520" y="3824393"/>
            <a:ext cx="3538220" cy="2396913"/>
            <a:chOff x="8364" y="4517"/>
            <a:chExt cx="4179" cy="2831"/>
          </a:xfrm>
        </p:grpSpPr>
        <p:pic>
          <p:nvPicPr>
            <p:cNvPr id="52" name="图片 51"/>
            <p:cNvPicPr>
              <a:picLocks noChangeAspect="1"/>
            </p:cNvPicPr>
            <p:nvPr>
              <p:custDataLst>
                <p:tags r:id="rId3"/>
              </p:custDataLst>
            </p:nvPr>
          </p:nvPicPr>
          <p:blipFill>
            <a:blip r:embed="rId4"/>
            <a:stretch>
              <a:fillRect/>
            </a:stretch>
          </p:blipFill>
          <p:spPr>
            <a:xfrm>
              <a:off x="8364" y="4517"/>
              <a:ext cx="4179" cy="2384"/>
            </a:xfrm>
            <a:prstGeom prst="rect">
              <a:avLst/>
            </a:prstGeom>
          </p:spPr>
        </p:pic>
        <p:sp>
          <p:nvSpPr>
            <p:cNvPr id="53" name="文本框 52"/>
            <p:cNvSpPr txBox="1"/>
            <p:nvPr>
              <p:custDataLst>
                <p:tags r:id="rId5"/>
              </p:custDataLst>
            </p:nvPr>
          </p:nvSpPr>
          <p:spPr>
            <a:xfrm>
              <a:off x="8588" y="6901"/>
              <a:ext cx="3731" cy="447"/>
            </a:xfrm>
            <a:prstGeom prst="rect">
              <a:avLst/>
            </a:prstGeom>
            <a:noFill/>
          </p:spPr>
          <p:txBody>
            <a:bodyPr wrap="square" rtlCol="0">
              <a:spAutoFit/>
            </a:bodyPr>
            <a:p>
              <a:pPr algn="ctr"/>
              <a:r>
                <a:rPr lang="zh-CN" altLang="en-US" sz="1865">
                  <a:latin typeface="微软雅黑" panose="020B0503020204020204" charset="-122"/>
                  <a:ea typeface="微软雅黑" panose="020B0503020204020204" charset="-122"/>
                </a:rPr>
                <a:t>切入热点中的忽视点</a:t>
              </a:r>
              <a:endParaRPr lang="zh-CN" altLang="en-US" sz="1865">
                <a:latin typeface="微软雅黑" panose="020B0503020204020204" charset="-122"/>
                <a:ea typeface="微软雅黑" panose="020B0503020204020204" charset="-122"/>
              </a:endParaRPr>
            </a:p>
          </p:txBody>
        </p:sp>
      </p:grpSp>
      <p:sp>
        <p:nvSpPr>
          <p:cNvPr id="13" name="文本框 12"/>
          <p:cNvSpPr txBox="1"/>
          <p:nvPr userDrawn="1"/>
        </p:nvSpPr>
        <p:spPr>
          <a:xfrm>
            <a:off x="1016000" y="288526"/>
            <a:ext cx="2672080" cy="521970"/>
          </a:xfrm>
          <a:prstGeom prst="rect">
            <a:avLst/>
          </a:prstGeom>
          <a:noFill/>
        </p:spPr>
        <p:txBody>
          <a:bodyPr wrap="none" rtlCol="0">
            <a:spAutoFit/>
          </a:bodyPr>
          <a:lstStyle/>
          <a:p>
            <a:pPr algn="l"/>
            <a:r>
              <a:rPr lang="zh-CN" sz="2800" b="1" dirty="0">
                <a:latin typeface="微软雅黑" panose="020B0503020204020204" charset="-122"/>
                <a:ea typeface="微软雅黑" panose="020B0503020204020204" charset="-122"/>
                <a:cs typeface="微软雅黑" panose="020B0503020204020204" charset="-122"/>
                <a:sym typeface="+mn-ea"/>
              </a:rPr>
              <a:t>选题的基本原则</a:t>
            </a:r>
            <a:endParaRPr lang="zh-CN"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6"/>
    </p:custData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0"/>
          </p:nvPr>
        </p:nvSpPr>
        <p:spPr/>
        <p:txBody>
          <a:bodyPr/>
          <a:lstStyle/>
          <a:p>
            <a:r>
              <a:rPr lang="zh-CN" altLang="en-US"/>
              <a:t>选题的基本原则</a:t>
            </a:r>
            <a:endParaRPr lang="zh-CN" altLang="en-US"/>
          </a:p>
          <a:p>
            <a:endParaRPr lang="zh-CN" altLang="en-US"/>
          </a:p>
        </p:txBody>
      </p:sp>
      <p:pic>
        <p:nvPicPr>
          <p:cNvPr id="3" name="图片 2"/>
          <p:cNvPicPr>
            <a:picLocks noChangeAspect="1"/>
          </p:cNvPicPr>
          <p:nvPr>
            <p:custDataLst>
              <p:tags r:id="rId1"/>
            </p:custDataLst>
          </p:nvPr>
        </p:nvPicPr>
        <p:blipFill>
          <a:blip r:embed="rId2"/>
          <a:stretch>
            <a:fillRect/>
          </a:stretch>
        </p:blipFill>
        <p:spPr>
          <a:xfrm>
            <a:off x="1424093" y="1793240"/>
            <a:ext cx="9168553" cy="4666827"/>
          </a:xfrm>
          <a:prstGeom prst="rect">
            <a:avLst/>
          </a:prstGeom>
          <a:ln>
            <a:solidFill>
              <a:schemeClr val="bg1">
                <a:lumMod val="85000"/>
              </a:schemeClr>
            </a:solidFill>
          </a:ln>
        </p:spPr>
      </p:pic>
      <p:pic>
        <p:nvPicPr>
          <p:cNvPr id="5" name="图片 4"/>
          <p:cNvPicPr>
            <a:picLocks noChangeAspect="1"/>
          </p:cNvPicPr>
          <p:nvPr/>
        </p:nvPicPr>
        <p:blipFill>
          <a:blip r:embed="rId3"/>
          <a:stretch>
            <a:fillRect/>
          </a:stretch>
        </p:blipFill>
        <p:spPr>
          <a:xfrm>
            <a:off x="2426547" y="1793240"/>
            <a:ext cx="9078807" cy="4699000"/>
          </a:xfrm>
          <a:prstGeom prst="rect">
            <a:avLst/>
          </a:prstGeom>
        </p:spPr>
      </p:pic>
      <p:pic>
        <p:nvPicPr>
          <p:cNvPr id="6" name="图片 5"/>
          <p:cNvPicPr>
            <a:picLocks noChangeAspect="1"/>
          </p:cNvPicPr>
          <p:nvPr/>
        </p:nvPicPr>
        <p:blipFill>
          <a:blip r:embed="rId4"/>
          <a:stretch>
            <a:fillRect/>
          </a:stretch>
        </p:blipFill>
        <p:spPr>
          <a:xfrm>
            <a:off x="3246120" y="1793240"/>
            <a:ext cx="8945880" cy="4662593"/>
          </a:xfrm>
          <a:prstGeom prst="rect">
            <a:avLst/>
          </a:prstGeom>
          <a:ln>
            <a:solidFill>
              <a:schemeClr val="bg1">
                <a:lumMod val="85000"/>
              </a:schemeClr>
            </a:solidFill>
          </a:ln>
        </p:spPr>
      </p:pic>
      <p:pic>
        <p:nvPicPr>
          <p:cNvPr id="10" name="图片 9"/>
          <p:cNvPicPr>
            <a:picLocks noChangeAspect="1"/>
          </p:cNvPicPr>
          <p:nvPr/>
        </p:nvPicPr>
        <p:blipFill>
          <a:blip r:embed="rId5"/>
          <a:stretch>
            <a:fillRect/>
          </a:stretch>
        </p:blipFill>
        <p:spPr>
          <a:xfrm>
            <a:off x="4278841" y="3050328"/>
            <a:ext cx="7392671" cy="3405505"/>
          </a:xfrm>
          <a:prstGeom prst="rect">
            <a:avLst/>
          </a:prstGeom>
        </p:spPr>
      </p:pic>
      <p:sp>
        <p:nvSpPr>
          <p:cNvPr id="2" name="文本框 10"/>
          <p:cNvSpPr txBox="1"/>
          <p:nvPr/>
        </p:nvSpPr>
        <p:spPr>
          <a:xfrm>
            <a:off x="1997287" y="1231053"/>
            <a:ext cx="5857240" cy="460375"/>
          </a:xfrm>
          <a:prstGeom prst="rect">
            <a:avLst/>
          </a:prstGeom>
          <a:noFill/>
        </p:spPr>
        <p:txBody>
          <a:bodyPr wrap="square" rtlCol="0">
            <a:spAutoFit/>
          </a:bodyPr>
          <a:p>
            <a:r>
              <a:rPr lang="zh-CN" altLang="en-US" sz="2400" dirty="0">
                <a:solidFill>
                  <a:srgbClr val="33495E"/>
                </a:solidFill>
                <a:latin typeface="微软雅黑" panose="020B0503020204020204" charset="-122"/>
                <a:ea typeface="微软雅黑" panose="020B0503020204020204" charset="-122"/>
                <a:sym typeface="+mn-ea"/>
              </a:rPr>
              <a:t>③热点中的忽视点</a:t>
            </a:r>
            <a:endParaRPr lang="zh-CN" altLang="en-US" sz="2400" dirty="0">
              <a:solidFill>
                <a:srgbClr val="33495E"/>
              </a:solidFill>
              <a:latin typeface="微软雅黑" panose="020B0503020204020204" charset="-122"/>
              <a:ea typeface="微软雅黑" panose="020B0503020204020204" charset="-122"/>
              <a:sym typeface="+mn-ea"/>
            </a:endParaRPr>
          </a:p>
        </p:txBody>
      </p:sp>
      <p:grpSp>
        <p:nvGrpSpPr>
          <p:cNvPr id="12" name="组合 11"/>
          <p:cNvGrpSpPr/>
          <p:nvPr/>
        </p:nvGrpSpPr>
        <p:grpSpPr>
          <a:xfrm>
            <a:off x="1120135" y="1069293"/>
            <a:ext cx="795317" cy="805365"/>
            <a:chOff x="5520023" y="1664327"/>
            <a:chExt cx="455549" cy="461305"/>
          </a:xfrm>
        </p:grpSpPr>
        <p:sp>
          <p:nvSpPr>
            <p:cNvPr id="162" name="Freeform 1812"/>
            <p:cNvSpPr/>
            <p:nvPr/>
          </p:nvSpPr>
          <p:spPr>
            <a:xfrm>
              <a:off x="5520023" y="1664327"/>
              <a:ext cx="455549" cy="461305"/>
            </a:xfrm>
            <a:prstGeom prst="ellipse">
              <a:avLst/>
            </a:prstGeom>
            <a:solidFill>
              <a:srgbClr val="33495E"/>
            </a:solidFill>
            <a:ln w="9525">
              <a:solidFill>
                <a:srgbClr val="66B5BA"/>
              </a:solidFill>
            </a:ln>
          </p:spPr>
          <p:txBody>
            <a:bodyPr lIns="91440" tIns="45720" rIns="91440" bIns="45720"/>
            <a:p>
              <a:endParaRPr lang="zh-CN" altLang="en-US" sz="1865"/>
            </a:p>
          </p:txBody>
        </p:sp>
        <p:sp>
          <p:nvSpPr>
            <p:cNvPr id="16"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solidFill>
                <a:srgbClr val="66B5BA"/>
              </a:solidFill>
              <a:round/>
            </a:ln>
          </p:spPr>
          <p:txBody>
            <a:bodyPr vert="horz" wrap="square" lIns="121920" tIns="60960" rIns="121920" bIns="60960" numCol="1" anchor="t" anchorCtr="0" compatLnSpc="1"/>
            <a:p>
              <a:endParaRPr lang="en-US" sz="1865"/>
            </a:p>
          </p:txBody>
        </p:sp>
      </p:grpSp>
      <p:grpSp>
        <p:nvGrpSpPr>
          <p:cNvPr id="19" name="组合 18"/>
          <p:cNvGrpSpPr/>
          <p:nvPr/>
        </p:nvGrpSpPr>
        <p:grpSpPr>
          <a:xfrm>
            <a:off x="149013" y="1766147"/>
            <a:ext cx="7850293" cy="4763347"/>
            <a:chOff x="176" y="2086"/>
            <a:chExt cx="9272" cy="5626"/>
          </a:xfrm>
        </p:grpSpPr>
        <p:pic>
          <p:nvPicPr>
            <p:cNvPr id="17" name="图片 16"/>
            <p:cNvPicPr>
              <a:picLocks noChangeAspect="1"/>
            </p:cNvPicPr>
            <p:nvPr/>
          </p:nvPicPr>
          <p:blipFill>
            <a:blip r:embed="rId6"/>
            <a:stretch>
              <a:fillRect/>
            </a:stretch>
          </p:blipFill>
          <p:spPr>
            <a:xfrm>
              <a:off x="176" y="2086"/>
              <a:ext cx="9272" cy="5626"/>
            </a:xfrm>
            <a:prstGeom prst="rect">
              <a:avLst/>
            </a:prstGeom>
          </p:spPr>
        </p:pic>
        <p:sp>
          <p:nvSpPr>
            <p:cNvPr id="18" name="矩形 17"/>
            <p:cNvSpPr/>
            <p:nvPr/>
          </p:nvSpPr>
          <p:spPr>
            <a:xfrm>
              <a:off x="7882" y="2671"/>
              <a:ext cx="1395" cy="1760"/>
            </a:xfrm>
            <a:prstGeom prst="rect">
              <a:avLst/>
            </a:prstGeom>
            <a:noFill/>
            <a:ln w="254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
            </a:p>
          </p:txBody>
        </p:sp>
      </p:grpSp>
    </p:spTree>
    <p:custDataLst>
      <p:tags r:id="rId7"/>
    </p:custDataLst>
  </p:cSld>
  <p:clrMapOvr>
    <a:masterClrMapping/>
  </p:clrMapOvr>
  <p:transition>
    <p:fad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linds(horizontal)">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0"/>
          <p:cNvSpPr txBox="1"/>
          <p:nvPr/>
        </p:nvSpPr>
        <p:spPr>
          <a:xfrm>
            <a:off x="1830493" y="1201420"/>
            <a:ext cx="4779433" cy="460375"/>
          </a:xfrm>
          <a:prstGeom prst="rect">
            <a:avLst/>
          </a:prstGeom>
          <a:noFill/>
        </p:spPr>
        <p:txBody>
          <a:bodyPr wrap="square" rtlCol="0">
            <a:spAutoFit/>
          </a:bodyPr>
          <a:lstStyle/>
          <a:p>
            <a:r>
              <a:rPr lang="zh-CN" altLang="en-US" sz="2400" dirty="0">
                <a:solidFill>
                  <a:srgbClr val="33495E"/>
                </a:solidFill>
                <a:latin typeface="微软雅黑" panose="020B0503020204020204" charset="-122"/>
                <a:ea typeface="微软雅黑" panose="020B0503020204020204" charset="-122"/>
                <a:sym typeface="+mn-ea"/>
              </a:rPr>
              <a:t>④文献分析法</a:t>
            </a:r>
            <a:endParaRPr lang="zh-CN" altLang="en-US" sz="2400" dirty="0">
              <a:solidFill>
                <a:srgbClr val="33495E"/>
              </a:solidFill>
              <a:latin typeface="微软雅黑" panose="020B0503020204020204" charset="-122"/>
              <a:ea typeface="微软雅黑" panose="020B0503020204020204" charset="-122"/>
              <a:sym typeface="+mn-ea"/>
            </a:endParaRPr>
          </a:p>
        </p:txBody>
      </p:sp>
      <p:sp>
        <p:nvSpPr>
          <p:cNvPr id="16" name="Freeform 7"/>
          <p:cNvSpPr/>
          <p:nvPr/>
        </p:nvSpPr>
        <p:spPr bwMode="auto">
          <a:xfrm>
            <a:off x="1701021" y="2116453"/>
            <a:ext cx="2795300" cy="985947"/>
          </a:xfrm>
          <a:prstGeom prst="chevron">
            <a:avLst/>
          </a:prstGeom>
          <a:solidFill>
            <a:srgbClr val="66B5BA"/>
          </a:solidFill>
          <a:ln w="9525">
            <a:noFill/>
          </a:ln>
        </p:spPr>
        <p:txBody>
          <a:bodyPr/>
          <a:lstStyle/>
          <a:p>
            <a:endParaRPr lang="zh-CN" altLang="en-US" sz="1865"/>
          </a:p>
        </p:txBody>
      </p:sp>
      <p:sp>
        <p:nvSpPr>
          <p:cNvPr id="17" name="Freeform 7"/>
          <p:cNvSpPr/>
          <p:nvPr/>
        </p:nvSpPr>
        <p:spPr bwMode="auto">
          <a:xfrm>
            <a:off x="4771731" y="2116453"/>
            <a:ext cx="2795300" cy="985947"/>
          </a:xfrm>
          <a:prstGeom prst="chevron">
            <a:avLst/>
          </a:prstGeom>
          <a:noFill/>
          <a:ln w="9525">
            <a:solidFill>
              <a:srgbClr val="66B5BA"/>
            </a:solidFill>
          </a:ln>
        </p:spPr>
        <p:txBody>
          <a:bodyPr/>
          <a:lstStyle/>
          <a:p>
            <a:endParaRPr lang="zh-CN" altLang="en-US" sz="1865"/>
          </a:p>
        </p:txBody>
      </p:sp>
      <p:sp>
        <p:nvSpPr>
          <p:cNvPr id="18" name="Freeform 7"/>
          <p:cNvSpPr/>
          <p:nvPr/>
        </p:nvSpPr>
        <p:spPr bwMode="auto">
          <a:xfrm>
            <a:off x="7729545" y="2116453"/>
            <a:ext cx="2795300" cy="985947"/>
          </a:xfrm>
          <a:prstGeom prst="chevron">
            <a:avLst/>
          </a:prstGeom>
          <a:solidFill>
            <a:srgbClr val="66B5BA"/>
          </a:solidFill>
          <a:ln w="9525">
            <a:noFill/>
          </a:ln>
        </p:spPr>
        <p:txBody>
          <a:bodyPr/>
          <a:lstStyle/>
          <a:p>
            <a:endParaRPr lang="zh-CN" altLang="en-US" sz="1865"/>
          </a:p>
        </p:txBody>
      </p:sp>
      <p:sp>
        <p:nvSpPr>
          <p:cNvPr id="22" name="TextBox 11"/>
          <p:cNvSpPr txBox="1">
            <a:spLocks noChangeArrowheads="1"/>
          </p:cNvSpPr>
          <p:nvPr/>
        </p:nvSpPr>
        <p:spPr bwMode="auto">
          <a:xfrm>
            <a:off x="2421457" y="2342685"/>
            <a:ext cx="153924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665" dirty="0">
                <a:solidFill>
                  <a:schemeClr val="bg1"/>
                </a:solidFill>
                <a:latin typeface="微软雅黑" panose="020B0503020204020204" charset="-122"/>
                <a:ea typeface="微软雅黑" panose="020B0503020204020204" charset="-122"/>
              </a:rPr>
              <a:t>研究论文</a:t>
            </a:r>
            <a:endParaRPr lang="zh-CN" altLang="en-US" sz="2665" dirty="0">
              <a:solidFill>
                <a:schemeClr val="bg1"/>
              </a:solidFill>
              <a:latin typeface="微软雅黑" panose="020B0503020204020204" charset="-122"/>
              <a:ea typeface="微软雅黑" panose="020B0503020204020204" charset="-122"/>
            </a:endParaRPr>
          </a:p>
        </p:txBody>
      </p:sp>
      <p:sp>
        <p:nvSpPr>
          <p:cNvPr id="23" name="TextBox 13"/>
          <p:cNvSpPr txBox="1">
            <a:spLocks noChangeArrowheads="1"/>
          </p:cNvSpPr>
          <p:nvPr/>
        </p:nvSpPr>
        <p:spPr bwMode="auto">
          <a:xfrm>
            <a:off x="5126834" y="2261405"/>
            <a:ext cx="208534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35" dirty="0">
                <a:solidFill>
                  <a:srgbClr val="33495E"/>
                </a:solidFill>
                <a:latin typeface="微软雅黑" panose="020B0503020204020204" charset="-122"/>
                <a:ea typeface="微软雅黑" panose="020B0503020204020204" charset="-122"/>
              </a:rPr>
              <a:t>找出文中提出的</a:t>
            </a:r>
            <a:endParaRPr lang="zh-CN" altLang="en-US" sz="2135" dirty="0">
              <a:solidFill>
                <a:srgbClr val="33495E"/>
              </a:solidFill>
              <a:latin typeface="微软雅黑" panose="020B0503020204020204" charset="-122"/>
              <a:ea typeface="微软雅黑" panose="020B0503020204020204" charset="-122"/>
            </a:endParaRPr>
          </a:p>
          <a:p>
            <a:pPr algn="ctr" eaLnBrk="1" hangingPunct="1"/>
            <a:r>
              <a:rPr lang="zh-CN" altLang="en-US" sz="2135" dirty="0">
                <a:solidFill>
                  <a:srgbClr val="33495E"/>
                </a:solidFill>
                <a:latin typeface="微软雅黑" panose="020B0503020204020204" charset="-122"/>
                <a:ea typeface="微软雅黑" panose="020B0503020204020204" charset="-122"/>
              </a:rPr>
              <a:t>问题和局限性</a:t>
            </a:r>
            <a:endParaRPr lang="zh-CN" altLang="en-US" sz="2135" dirty="0">
              <a:solidFill>
                <a:srgbClr val="33495E"/>
              </a:solidFill>
              <a:latin typeface="微软雅黑" panose="020B0503020204020204" charset="-122"/>
              <a:ea typeface="微软雅黑" panose="020B0503020204020204" charset="-122"/>
            </a:endParaRPr>
          </a:p>
        </p:txBody>
      </p:sp>
      <p:sp>
        <p:nvSpPr>
          <p:cNvPr id="24" name="TextBox 14"/>
          <p:cNvSpPr txBox="1">
            <a:spLocks noChangeArrowheads="1"/>
          </p:cNvSpPr>
          <p:nvPr/>
        </p:nvSpPr>
        <p:spPr bwMode="auto">
          <a:xfrm>
            <a:off x="8534400" y="2261447"/>
            <a:ext cx="135128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35" dirty="0">
                <a:solidFill>
                  <a:schemeClr val="bg1"/>
                </a:solidFill>
                <a:latin typeface="微软雅黑" panose="020B0503020204020204" charset="-122"/>
                <a:ea typeface="微软雅黑" panose="020B0503020204020204" charset="-122"/>
              </a:rPr>
              <a:t>根据问题进行分析</a:t>
            </a:r>
            <a:endParaRPr lang="zh-CN" altLang="en-US" sz="2135" dirty="0">
              <a:solidFill>
                <a:schemeClr val="bg1"/>
              </a:solidFill>
              <a:latin typeface="微软雅黑" panose="020B0503020204020204" charset="-122"/>
              <a:ea typeface="微软雅黑" panose="020B0503020204020204" charset="-122"/>
            </a:endParaRPr>
          </a:p>
        </p:txBody>
      </p:sp>
      <p:grpSp>
        <p:nvGrpSpPr>
          <p:cNvPr id="3" name="组合 2"/>
          <p:cNvGrpSpPr/>
          <p:nvPr/>
        </p:nvGrpSpPr>
        <p:grpSpPr>
          <a:xfrm>
            <a:off x="1035468" y="1069293"/>
            <a:ext cx="795317" cy="805365"/>
            <a:chOff x="5520023" y="1664327"/>
            <a:chExt cx="455549" cy="461305"/>
          </a:xfrm>
        </p:grpSpPr>
        <p:sp>
          <p:nvSpPr>
            <p:cNvPr id="162" name="Freeform 1812"/>
            <p:cNvSpPr/>
            <p:nvPr/>
          </p:nvSpPr>
          <p:spPr>
            <a:xfrm>
              <a:off x="5520023" y="1664327"/>
              <a:ext cx="455549" cy="461305"/>
            </a:xfrm>
            <a:prstGeom prst="ellipse">
              <a:avLst/>
            </a:prstGeom>
            <a:solidFill>
              <a:srgbClr val="33495E"/>
            </a:solidFill>
            <a:ln w="9525">
              <a:solidFill>
                <a:srgbClr val="66B5BA"/>
              </a:solidFill>
            </a:ln>
          </p:spPr>
          <p:txBody>
            <a:bodyPr lIns="91440" tIns="45720" rIns="91440" bIns="45720"/>
            <a:p>
              <a:endParaRPr lang="zh-CN" altLang="en-US" sz="1865"/>
            </a:p>
          </p:txBody>
        </p:sp>
        <p:sp>
          <p:nvSpPr>
            <p:cNvPr id="2" name="Freeform 42"/>
            <p:cNvSpPr>
              <a:spLocks noEditPoints="1"/>
            </p:cNvSpPr>
            <p:nvPr/>
          </p:nvSpPr>
          <p:spPr bwMode="auto">
            <a:xfrm>
              <a:off x="5604058" y="1782825"/>
              <a:ext cx="287478" cy="226935"/>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solidFill>
                <a:srgbClr val="66B5BA"/>
              </a:solidFill>
              <a:round/>
            </a:ln>
          </p:spPr>
          <p:txBody>
            <a:bodyPr vert="horz" wrap="square" lIns="121920" tIns="60960" rIns="121920" bIns="60960" numCol="1" anchor="t" anchorCtr="0" compatLnSpc="1"/>
            <a:p>
              <a:endParaRPr lang="en-US" sz="1865"/>
            </a:p>
          </p:txBody>
        </p:sp>
      </p:grpSp>
      <p:sp>
        <p:nvSpPr>
          <p:cNvPr id="7" name="内容占位符 2"/>
          <p:cNvSpPr>
            <a:spLocks noGrp="1"/>
          </p:cNvSpPr>
          <p:nvPr/>
        </p:nvSpPr>
        <p:spPr>
          <a:xfrm>
            <a:off x="1459653" y="3974253"/>
            <a:ext cx="9271847" cy="1912620"/>
          </a:xfrm>
          <a:prstGeom prst="rect">
            <a:avLst/>
          </a:prstGeom>
        </p:spPr>
        <p:txBody>
          <a:bodyPr vert="horz" lIns="121920" tIns="60960" rIns="121920" bIns="6096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anose="05000000000000000000"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5pPr>
            <a:lvl6pPr marL="1600200"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6pPr>
            <a:lvl7pPr marL="1899920"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7pPr>
            <a:lvl8pPr marL="2200275"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8pPr>
            <a:lvl9pPr marL="2499995"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9pPr>
          </a:lstStyle>
          <a:p>
            <a:pPr marL="0" indent="0">
              <a:buNone/>
            </a:pPr>
            <a:endParaRPr lang="en-US" altLang="zh-CN" sz="935" dirty="0">
              <a:latin typeface="微软雅黑" panose="020B0503020204020204" charset="-122"/>
              <a:ea typeface="微软雅黑" panose="020B0503020204020204" charset="-122"/>
              <a:cs typeface="微软雅黑" panose="020B0503020204020204" charset="-122"/>
            </a:endParaRPr>
          </a:p>
          <a:p>
            <a:pPr fontAlgn="auto">
              <a:lnSpc>
                <a:spcPct val="150000"/>
              </a:lnSpc>
              <a:buClr>
                <a:srgbClr val="33495E"/>
              </a:buClr>
              <a:buFont typeface="Wingdings" panose="05000000000000000000" charset="0"/>
              <a:buChar char="ü"/>
            </a:pPr>
            <a:r>
              <a:rPr lang="zh-CN" altLang="en-US" sz="1865" dirty="0">
                <a:solidFill>
                  <a:schemeClr val="tx2"/>
                </a:solidFill>
                <a:latin typeface="微软雅黑" panose="020B0503020204020204" charset="-122"/>
                <a:ea typeface="微软雅黑" panose="020B0503020204020204" charset="-122"/>
                <a:cs typeface="微软雅黑" panose="020B0503020204020204" charset="-122"/>
              </a:rPr>
              <a:t>自己的研究领域内，感兴趣，有研究的意向和动力</a:t>
            </a:r>
            <a:endParaRPr lang="zh-CN" altLang="en-US" sz="1865" dirty="0">
              <a:solidFill>
                <a:schemeClr val="tx2"/>
              </a:solidFill>
              <a:latin typeface="微软雅黑" panose="020B0503020204020204" charset="-122"/>
              <a:ea typeface="微软雅黑" panose="020B0503020204020204" charset="-122"/>
              <a:cs typeface="微软雅黑" panose="020B0503020204020204" charset="-122"/>
            </a:endParaRPr>
          </a:p>
          <a:p>
            <a:pPr fontAlgn="auto">
              <a:lnSpc>
                <a:spcPct val="150000"/>
              </a:lnSpc>
              <a:buClr>
                <a:srgbClr val="33495E"/>
              </a:buClr>
              <a:buFont typeface="Wingdings" panose="05000000000000000000" charset="0"/>
              <a:buChar char="ü"/>
            </a:pPr>
            <a:r>
              <a:rPr lang="zh-CN" altLang="en-US" sz="1865" dirty="0">
                <a:solidFill>
                  <a:schemeClr val="tx2"/>
                </a:solidFill>
                <a:latin typeface="微软雅黑" panose="020B0503020204020204" charset="-122"/>
                <a:ea typeface="微软雅黑" panose="020B0503020204020204" charset="-122"/>
                <a:cs typeface="微软雅黑" panose="020B0503020204020204" charset="-122"/>
                <a:sym typeface="+mn-ea"/>
              </a:rPr>
              <a:t>有相应的积累 —“有话可说”</a:t>
            </a:r>
            <a:endParaRPr lang="zh-CN" altLang="en-US" sz="1865" dirty="0">
              <a:solidFill>
                <a:schemeClr val="tx2"/>
              </a:solidFill>
              <a:latin typeface="微软雅黑" panose="020B0503020204020204" charset="-122"/>
              <a:ea typeface="微软雅黑" panose="020B0503020204020204" charset="-122"/>
              <a:cs typeface="微软雅黑" panose="020B0503020204020204" charset="-122"/>
              <a:sym typeface="+mn-ea"/>
            </a:endParaRPr>
          </a:p>
          <a:p>
            <a:pPr fontAlgn="auto">
              <a:lnSpc>
                <a:spcPct val="150000"/>
              </a:lnSpc>
              <a:buClr>
                <a:srgbClr val="33495E"/>
              </a:buClr>
              <a:buFont typeface="Wingdings" panose="05000000000000000000" charset="0"/>
              <a:buChar char="ü"/>
            </a:pPr>
            <a:r>
              <a:rPr lang="zh-CN" altLang="en-US" sz="1865" dirty="0">
                <a:solidFill>
                  <a:schemeClr val="tx2"/>
                </a:solidFill>
                <a:latin typeface="微软雅黑" panose="020B0503020204020204" charset="-122"/>
                <a:ea typeface="微软雅黑" panose="020B0503020204020204" charset="-122"/>
                <a:cs typeface="微软雅黑" panose="020B0503020204020204" charset="-122"/>
                <a:sym typeface="+mn-ea"/>
              </a:rPr>
              <a:t>可依托单位</a:t>
            </a:r>
            <a:r>
              <a:rPr lang="en-US" altLang="zh-CN" sz="1865" dirty="0">
                <a:solidFill>
                  <a:schemeClr val="tx2"/>
                </a:solidFill>
                <a:latin typeface="微软雅黑" panose="020B0503020204020204" charset="-122"/>
                <a:ea typeface="微软雅黑" panose="020B0503020204020204" charset="-122"/>
                <a:cs typeface="微软雅黑" panose="020B0503020204020204" charset="-122"/>
                <a:sym typeface="+mn-ea"/>
              </a:rPr>
              <a:t>/</a:t>
            </a:r>
            <a:r>
              <a:rPr lang="zh-CN" altLang="en-US" sz="1865" dirty="0">
                <a:solidFill>
                  <a:schemeClr val="tx2"/>
                </a:solidFill>
                <a:latin typeface="微软雅黑" panose="020B0503020204020204" charset="-122"/>
                <a:ea typeface="微软雅黑" panose="020B0503020204020204" charset="-122"/>
                <a:cs typeface="微软雅黑" panose="020B0503020204020204" charset="-122"/>
                <a:sym typeface="+mn-ea"/>
              </a:rPr>
              <a:t>课题组资源、数据、实验设备等</a:t>
            </a:r>
            <a:endParaRPr lang="zh-CN" altLang="en-US" sz="1865" dirty="0">
              <a:solidFill>
                <a:schemeClr val="tx2"/>
              </a:solidFill>
              <a:latin typeface="微软雅黑" panose="020B0503020204020204" charset="-122"/>
              <a:ea typeface="微软雅黑" panose="020B0503020204020204" charset="-122"/>
              <a:cs typeface="微软雅黑" panose="020B0503020204020204" charset="-122"/>
              <a:sym typeface="+mn-ea"/>
            </a:endParaRPr>
          </a:p>
        </p:txBody>
      </p:sp>
      <p:sp>
        <p:nvSpPr>
          <p:cNvPr id="26" name="线形标注 1(带强调线) 25"/>
          <p:cNvSpPr/>
          <p:nvPr/>
        </p:nvSpPr>
        <p:spPr>
          <a:xfrm>
            <a:off x="7493847" y="4290907"/>
            <a:ext cx="4191000" cy="2141220"/>
          </a:xfrm>
          <a:prstGeom prst="accentCallout1">
            <a:avLst>
              <a:gd name="adj1" fmla="val 57970"/>
              <a:gd name="adj2" fmla="val -11456"/>
              <a:gd name="adj3" fmla="val 44839"/>
              <a:gd name="adj4" fmla="val -523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lvl="0" fontAlgn="auto">
              <a:lnSpc>
                <a:spcPct val="150000"/>
              </a:lnSpc>
            </a:pPr>
            <a:r>
              <a:rPr lang="zh-CN" sz="2400" b="1" dirty="0">
                <a:solidFill>
                  <a:schemeClr val="accent1">
                    <a:lumMod val="20000"/>
                    <a:lumOff val="80000"/>
                  </a:schemeClr>
                </a:solidFill>
                <a:latin typeface="+mn-ea"/>
                <a:sym typeface="+mn-ea"/>
              </a:rPr>
              <a:t>同样是合成生物学：</a:t>
            </a:r>
            <a:endParaRPr sz="2400" b="1" dirty="0">
              <a:solidFill>
                <a:schemeClr val="accent1">
                  <a:lumMod val="20000"/>
                  <a:lumOff val="80000"/>
                </a:schemeClr>
              </a:solidFill>
              <a:latin typeface="+mn-ea"/>
            </a:endParaRPr>
          </a:p>
          <a:p>
            <a:pPr lvl="0" fontAlgn="auto">
              <a:lnSpc>
                <a:spcPct val="150000"/>
              </a:lnSpc>
            </a:pPr>
            <a:r>
              <a:rPr sz="2400" b="1" dirty="0">
                <a:latin typeface="+mn-ea"/>
                <a:sym typeface="+mn-ea"/>
              </a:rPr>
              <a:t>合成生物学</a:t>
            </a:r>
            <a:r>
              <a:rPr sz="2400" b="1" dirty="0">
                <a:solidFill>
                  <a:schemeClr val="bg1"/>
                </a:solidFill>
                <a:latin typeface="+mn-ea"/>
                <a:sym typeface="+mn-ea"/>
              </a:rPr>
              <a:t>设计技术</a:t>
            </a:r>
            <a:r>
              <a:rPr lang="en-US" sz="2400" b="1" dirty="0">
                <a:solidFill>
                  <a:schemeClr val="bg1"/>
                </a:solidFill>
                <a:latin typeface="+mn-ea"/>
                <a:sym typeface="+mn-ea"/>
              </a:rPr>
              <a:t>  vs</a:t>
            </a:r>
            <a:r>
              <a:rPr lang="en-US" altLang="zh-CN" sz="2400" b="1" dirty="0">
                <a:solidFill>
                  <a:schemeClr val="bg1"/>
                </a:solidFill>
                <a:latin typeface="+mn-ea"/>
                <a:sym typeface="+mn-ea"/>
              </a:rPr>
              <a:t>	</a:t>
            </a:r>
            <a:endParaRPr lang="en-US" altLang="zh-CN" sz="2400" b="1" dirty="0">
              <a:solidFill>
                <a:schemeClr val="bg1"/>
              </a:solidFill>
              <a:latin typeface="+mn-ea"/>
            </a:endParaRPr>
          </a:p>
          <a:p>
            <a:pPr lvl="0" fontAlgn="auto">
              <a:lnSpc>
                <a:spcPct val="150000"/>
              </a:lnSpc>
            </a:pPr>
            <a:r>
              <a:rPr lang="zh-CN" altLang="en-US" sz="2400" b="1" dirty="0">
                <a:solidFill>
                  <a:schemeClr val="bg1"/>
                </a:solidFill>
                <a:latin typeface="+mn-ea"/>
                <a:sym typeface="+mn-ea"/>
              </a:rPr>
              <a:t>合成</a:t>
            </a:r>
            <a:r>
              <a:rPr lang="en-US" altLang="zh-CN" sz="2400" b="1" dirty="0">
                <a:solidFill>
                  <a:schemeClr val="bg1"/>
                </a:solidFill>
                <a:latin typeface="+mn-ea"/>
                <a:sym typeface="+mn-ea"/>
              </a:rPr>
              <a:t>生物学</a:t>
            </a:r>
            <a:r>
              <a:rPr lang="zh-CN" altLang="en-US" sz="2400" b="1" dirty="0">
                <a:solidFill>
                  <a:schemeClr val="bg1"/>
                </a:solidFill>
                <a:latin typeface="+mn-ea"/>
                <a:sym typeface="+mn-ea"/>
              </a:rPr>
              <a:t>技术的伦理风险及应对研究</a:t>
            </a:r>
            <a:r>
              <a:rPr lang="en-US" altLang="zh-CN" sz="2400" b="1" dirty="0">
                <a:solidFill>
                  <a:schemeClr val="bg1"/>
                </a:solidFill>
                <a:latin typeface="+mn-ea"/>
                <a:sym typeface="+mn-ea"/>
              </a:rPr>
              <a:t>   </a:t>
            </a:r>
            <a:endParaRPr lang="en-US" altLang="zh-CN" sz="2400" b="1" dirty="0">
              <a:solidFill>
                <a:schemeClr val="bg1"/>
              </a:solidFill>
              <a:latin typeface="+mn-ea"/>
              <a:sym typeface="+mn-ea"/>
            </a:endParaRPr>
          </a:p>
        </p:txBody>
      </p:sp>
      <p:sp>
        <p:nvSpPr>
          <p:cNvPr id="13" name="文本框 12"/>
          <p:cNvSpPr txBox="1"/>
          <p:nvPr userDrawn="1"/>
        </p:nvSpPr>
        <p:spPr>
          <a:xfrm>
            <a:off x="1016000" y="288526"/>
            <a:ext cx="2672080" cy="521970"/>
          </a:xfrm>
          <a:prstGeom prst="rect">
            <a:avLst/>
          </a:prstGeom>
          <a:noFill/>
        </p:spPr>
        <p:txBody>
          <a:bodyPr wrap="none" rtlCol="0">
            <a:spAutoFit/>
          </a:bodyPr>
          <a:lstStyle/>
          <a:p>
            <a:pPr algn="l"/>
            <a:r>
              <a:rPr lang="zh-CN" sz="2800" b="1" dirty="0">
                <a:latin typeface="微软雅黑" panose="020B0503020204020204" charset="-122"/>
                <a:ea typeface="微软雅黑" panose="020B0503020204020204" charset="-122"/>
                <a:cs typeface="微软雅黑" panose="020B0503020204020204" charset="-122"/>
                <a:sym typeface="+mn-ea"/>
              </a:rPr>
              <a:t>选题的基本原则</a:t>
            </a:r>
            <a:endParaRPr lang="zh-CN" sz="2800" b="1" dirty="0">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işľîde"/>
          <p:cNvSpPr txBox="1"/>
          <p:nvPr/>
        </p:nvSpPr>
        <p:spPr>
          <a:xfrm>
            <a:off x="5517070" y="1951367"/>
            <a:ext cx="1157832" cy="581487"/>
          </a:xfrm>
          <a:prstGeom prst="rect">
            <a:avLst/>
          </a:prstGeom>
        </p:spPr>
        <p:txBody>
          <a:bodyPr vert="horz" lIns="91440" tIns="45720" rIns="91440" bIns="45720" rtlCol="0" anchor="b">
            <a:prstTxWarp prst="textPlain">
              <a:avLst/>
            </a:prstTxWarp>
            <a:noAutofit/>
          </a:bodyPr>
          <a:lstStyle>
            <a:lvl1pPr algn="l" defTabSz="914400" rtl="0" eaLnBrk="1" latinLnBrk="0" hangingPunct="1">
              <a:lnSpc>
                <a:spcPct val="90000"/>
              </a:lnSpc>
              <a:spcBef>
                <a:spcPct val="0"/>
              </a:spcBef>
              <a:buNone/>
              <a:defRPr lang="zh-CN" altLang="en-US" sz="2400" b="1" kern="1200">
                <a:solidFill>
                  <a:schemeClr val="tx1"/>
                </a:solidFill>
                <a:latin typeface="+mj-lt"/>
                <a:ea typeface="+mj-ea"/>
                <a:cs typeface="+mj-cs"/>
              </a:defRPr>
            </a:lvl1pPr>
          </a:lstStyle>
          <a:p>
            <a:pPr algn="ctr"/>
            <a:r>
              <a:rPr lang="en-GB" altLang="zh-CN" sz="6000" dirty="0">
                <a:ln w="22225">
                  <a:solidFill>
                    <a:srgbClr val="2F99FF"/>
                  </a:solidFill>
                </a:ln>
                <a:noFill/>
                <a:latin typeface="微软雅黑" panose="020B0503020204020204" charset="-122"/>
                <a:ea typeface="微软雅黑" panose="020B0503020204020204" charset="-122"/>
              </a:rPr>
              <a:t>0</a:t>
            </a:r>
            <a:r>
              <a:rPr lang="en-US" altLang="en-GB" sz="6000" dirty="0">
                <a:ln w="22225">
                  <a:solidFill>
                    <a:srgbClr val="2F99FF"/>
                  </a:solidFill>
                </a:ln>
                <a:noFill/>
                <a:latin typeface="微软雅黑" panose="020B0503020204020204" charset="-122"/>
                <a:ea typeface="微软雅黑" panose="020B0503020204020204" charset="-122"/>
              </a:rPr>
              <a:t>3</a:t>
            </a:r>
            <a:r>
              <a:rPr lang="en-GB" altLang="zh-CN" sz="6000" dirty="0">
                <a:ln w="22225">
                  <a:solidFill>
                    <a:srgbClr val="2F99FF"/>
                  </a:solidFill>
                </a:ln>
                <a:noFill/>
                <a:latin typeface="微软雅黑" panose="020B0503020204020204" charset="-122"/>
                <a:ea typeface="微软雅黑" panose="020B0503020204020204" charset="-122"/>
              </a:rPr>
              <a:t>.</a:t>
            </a:r>
            <a:endParaRPr lang="en-GB" altLang="zh-CN" sz="6000" dirty="0">
              <a:ln w="22225">
                <a:solidFill>
                  <a:srgbClr val="2F99FF"/>
                </a:solidFill>
              </a:ln>
              <a:noFill/>
              <a:latin typeface="微软雅黑" panose="020B0503020204020204" charset="-122"/>
              <a:ea typeface="微软雅黑" panose="020B0503020204020204" charset="-122"/>
            </a:endParaRPr>
          </a:p>
        </p:txBody>
      </p:sp>
      <p:sp>
        <p:nvSpPr>
          <p:cNvPr id="6" name="íṧļiḑe"/>
          <p:cNvSpPr>
            <a:spLocks noGrp="1"/>
          </p:cNvSpPr>
          <p:nvPr/>
        </p:nvSpPr>
        <p:spPr>
          <a:xfrm>
            <a:off x="1035050" y="3426460"/>
            <a:ext cx="10178415" cy="1082040"/>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a:lstStyle>
          <a:p>
            <a:pPr algn="ctr"/>
            <a:r>
              <a:rPr lang="zh-CN" altLang="en-US" sz="5400" b="1" dirty="0">
                <a:solidFill>
                  <a:srgbClr val="080808"/>
                </a:solidFill>
                <a:latin typeface="微软雅黑" panose="020B0503020204020204" charset="-122"/>
                <a:ea typeface="微软雅黑" panose="020B0503020204020204" charset="-122"/>
                <a:sym typeface="+mn-ea"/>
              </a:rPr>
              <a:t>全球学术快报协同应用</a:t>
            </a:r>
            <a:endParaRPr lang="zh-CN" altLang="en-US" sz="5400" b="1" dirty="0">
              <a:solidFill>
                <a:srgbClr val="080808"/>
              </a:solidFill>
              <a:latin typeface="微软雅黑" panose="020B0503020204020204" charset="-122"/>
              <a:ea typeface="微软雅黑" panose="020B0503020204020204" charset="-122"/>
              <a:sym typeface="+mn-ea"/>
            </a:endParaRPr>
          </a:p>
          <a:p>
            <a:pPr algn="ctr"/>
            <a:endParaRPr lang="zh-CN" altLang="en-US" sz="5400" b="1" dirty="0">
              <a:solidFill>
                <a:srgbClr val="080808"/>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nvPicPr>
        <p:blipFill>
          <a:blip r:embed="rId1"/>
          <a:srcRect t="5477"/>
          <a:stretch>
            <a:fillRect/>
          </a:stretch>
        </p:blipFill>
        <p:spPr>
          <a:xfrm>
            <a:off x="8593455" y="949325"/>
            <a:ext cx="2813050" cy="5775325"/>
          </a:xfrm>
          <a:prstGeom prst="rect">
            <a:avLst/>
          </a:prstGeom>
        </p:spPr>
      </p:pic>
      <p:sp>
        <p:nvSpPr>
          <p:cNvPr id="2" name="文本框 1"/>
          <p:cNvSpPr txBox="1"/>
          <p:nvPr/>
        </p:nvSpPr>
        <p:spPr>
          <a:xfrm>
            <a:off x="1063625" y="1393825"/>
            <a:ext cx="3286125" cy="583565"/>
          </a:xfrm>
          <a:prstGeom prst="rect">
            <a:avLst/>
          </a:prstGeom>
          <a:noFill/>
        </p:spPr>
        <p:txBody>
          <a:bodyPr wrap="square" rtlCol="0">
            <a:spAutoFit/>
          </a:bodyPr>
          <a:lstStyle/>
          <a:p>
            <a:r>
              <a:rPr lang="en-US" altLang="zh-CN" sz="3200">
                <a:latin typeface="微软雅黑" panose="020B0503020204020204" charset="-122"/>
                <a:ea typeface="微软雅黑" panose="020B0503020204020204" charset="-122"/>
              </a:rPr>
              <a:t>www.cnki.net</a:t>
            </a:r>
            <a:endParaRPr lang="en-US" altLang="zh-CN" sz="3200">
              <a:latin typeface="微软雅黑" panose="020B0503020204020204" charset="-122"/>
              <a:ea typeface="微软雅黑" panose="020B0503020204020204" charset="-122"/>
            </a:endParaRPr>
          </a:p>
        </p:txBody>
      </p:sp>
      <p:sp>
        <p:nvSpPr>
          <p:cNvPr id="11" name="右箭头 10"/>
          <p:cNvSpPr/>
          <p:nvPr/>
        </p:nvSpPr>
        <p:spPr>
          <a:xfrm>
            <a:off x="6647815" y="1023620"/>
            <a:ext cx="1738630" cy="794385"/>
          </a:xfrm>
          <a:prstGeom prst="rightArrow">
            <a:avLst/>
          </a:prstGeom>
          <a:noFill/>
          <a:ln>
            <a:solidFill>
              <a:schemeClr val="accent1"/>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rgbClr val="2C72EC"/>
                </a:solidFill>
                <a:latin typeface="微软雅黑" panose="020B0503020204020204" charset="-122"/>
                <a:ea typeface="微软雅黑" panose="020B0503020204020204" charset="-122"/>
                <a:cs typeface="微软雅黑" panose="020B0503020204020204" charset="-122"/>
              </a:rPr>
              <a:t>手机</a:t>
            </a:r>
            <a:r>
              <a:rPr lang="en-US" altLang="zh-CN" sz="2000">
                <a:solidFill>
                  <a:srgbClr val="2C72EC"/>
                </a:solidFill>
                <a:latin typeface="微软雅黑" panose="020B0503020204020204" charset="-122"/>
                <a:ea typeface="微软雅黑" panose="020B0503020204020204" charset="-122"/>
                <a:cs typeface="微软雅黑" panose="020B0503020204020204" charset="-122"/>
              </a:rPr>
              <a:t>APP</a:t>
            </a:r>
            <a:r>
              <a:rPr lang="zh-CN" altLang="en-US" sz="2000">
                <a:solidFill>
                  <a:srgbClr val="2C72EC"/>
                </a:solidFill>
                <a:latin typeface="微软雅黑" panose="020B0503020204020204" charset="-122"/>
                <a:ea typeface="微软雅黑" panose="020B0503020204020204" charset="-122"/>
                <a:cs typeface="微软雅黑" panose="020B0503020204020204" charset="-122"/>
              </a:rPr>
              <a:t>端</a:t>
            </a:r>
            <a:endParaRPr lang="zh-CN" altLang="en-US" sz="2000">
              <a:solidFill>
                <a:srgbClr val="2C72EC"/>
              </a:solidFill>
              <a:latin typeface="微软雅黑" panose="020B0503020204020204" charset="-122"/>
              <a:ea typeface="微软雅黑" panose="020B0503020204020204" charset="-122"/>
              <a:cs typeface="微软雅黑" panose="020B0503020204020204" charset="-122"/>
            </a:endParaRPr>
          </a:p>
        </p:txBody>
      </p:sp>
      <p:sp>
        <p:nvSpPr>
          <p:cNvPr id="4" name="下箭头 3"/>
          <p:cNvSpPr/>
          <p:nvPr/>
        </p:nvSpPr>
        <p:spPr>
          <a:xfrm>
            <a:off x="5583555" y="1112520"/>
            <a:ext cx="857250" cy="1380490"/>
          </a:xfrm>
          <a:prstGeom prst="downArrow">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accent1"/>
                </a:solidFill>
                <a:latin typeface="微软雅黑" panose="020B0503020204020204" charset="-122"/>
                <a:ea typeface="微软雅黑" panose="020B0503020204020204" charset="-122"/>
              </a:rPr>
              <a:t>网页端</a:t>
            </a:r>
            <a:endParaRPr lang="zh-CN" altLang="en-US" sz="2000">
              <a:solidFill>
                <a:schemeClr val="accent1"/>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2"/>
          <a:srcRect l="903" t="2308" r="-2409" b="3333"/>
          <a:stretch>
            <a:fillRect/>
          </a:stretch>
        </p:blipFill>
        <p:spPr>
          <a:xfrm>
            <a:off x="3756342" y="288290"/>
            <a:ext cx="2072640" cy="1939290"/>
          </a:xfrm>
          <a:prstGeom prst="rect">
            <a:avLst/>
          </a:prstGeom>
        </p:spPr>
      </p:pic>
      <p:sp>
        <p:nvSpPr>
          <p:cNvPr id="13" name="文本框 12"/>
          <p:cNvSpPr txBox="1"/>
          <p:nvPr userDrawn="1"/>
        </p:nvSpPr>
        <p:spPr>
          <a:xfrm>
            <a:off x="1016000" y="288526"/>
            <a:ext cx="1605280" cy="521970"/>
          </a:xfrm>
          <a:prstGeom prst="rect">
            <a:avLst/>
          </a:prstGeom>
          <a:noFill/>
        </p:spPr>
        <p:txBody>
          <a:bodyPr wrap="none" rtlCol="0">
            <a:spAutoFit/>
          </a:bodyPr>
          <a:p>
            <a:pPr algn="l"/>
            <a:r>
              <a:rPr lang="zh-CN" sz="2800" b="1" dirty="0">
                <a:latin typeface="微软雅黑" panose="020B0503020204020204" charset="-122"/>
                <a:ea typeface="微软雅黑" panose="020B0503020204020204" charset="-122"/>
                <a:cs typeface="微软雅黑" panose="020B0503020204020204" charset="-122"/>
                <a:sym typeface="+mn-ea"/>
              </a:rPr>
              <a:t>多端使用</a:t>
            </a:r>
            <a:endParaRPr lang="zh-CN" sz="2800" b="1" dirty="0">
              <a:latin typeface="微软雅黑" panose="020B0503020204020204" charset="-122"/>
              <a:ea typeface="微软雅黑" panose="020B0503020204020204" charset="-122"/>
              <a:cs typeface="微软雅黑" panose="020B0503020204020204" charset="-122"/>
              <a:sym typeface="+mn-ea"/>
            </a:endParaRPr>
          </a:p>
        </p:txBody>
      </p:sp>
      <p:pic>
        <p:nvPicPr>
          <p:cNvPr id="9" name="图片 8"/>
          <p:cNvPicPr>
            <a:picLocks noChangeAspect="1"/>
          </p:cNvPicPr>
          <p:nvPr/>
        </p:nvPicPr>
        <p:blipFill>
          <a:blip r:embed="rId3"/>
          <a:stretch>
            <a:fillRect/>
          </a:stretch>
        </p:blipFill>
        <p:spPr>
          <a:xfrm>
            <a:off x="1362075" y="2493010"/>
            <a:ext cx="6146800" cy="416941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ldLvl="0" animBg="1"/>
      <p:bldP spid="4" grpId="0" bldLvl="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24255" y="292735"/>
            <a:ext cx="5734685" cy="460375"/>
          </a:xfrm>
          <a:prstGeom prst="rect">
            <a:avLst/>
          </a:prstGeom>
          <a:noFill/>
        </p:spPr>
        <p:txBody>
          <a:bodyPr wrap="square" rtlCol="0">
            <a:spAutoFit/>
          </a:bodyPr>
          <a:p>
            <a:r>
              <a:rPr lang="zh-CN" altLang="en-US" sz="2400" b="1">
                <a:solidFill>
                  <a:schemeClr val="tx1"/>
                </a:solidFill>
                <a:latin typeface="微软雅黑" panose="020B0503020204020204" charset="-122"/>
                <a:ea typeface="微软雅黑" panose="020B0503020204020204" charset="-122"/>
              </a:rPr>
              <a:t>手机端</a:t>
            </a:r>
            <a:r>
              <a:rPr lang="zh-CN" altLang="en-US" sz="2400" b="1">
                <a:solidFill>
                  <a:schemeClr val="tx1"/>
                </a:solidFill>
                <a:latin typeface="微软雅黑" panose="020B0503020204020204" charset="-122"/>
                <a:ea typeface="微软雅黑" panose="020B0503020204020204" charset="-122"/>
              </a:rPr>
              <a:t>应用</a:t>
            </a:r>
            <a:endParaRPr lang="zh-CN" altLang="en-US" sz="2400" b="1">
              <a:solidFill>
                <a:schemeClr val="tx1"/>
              </a:solidFill>
              <a:latin typeface="微软雅黑" panose="020B0503020204020204" charset="-122"/>
              <a:ea typeface="微软雅黑" panose="020B0503020204020204" charset="-122"/>
            </a:endParaRPr>
          </a:p>
        </p:txBody>
      </p:sp>
      <p:sp>
        <p:nvSpPr>
          <p:cNvPr id="93" name="文本框 8"/>
          <p:cNvSpPr txBox="1"/>
          <p:nvPr/>
        </p:nvSpPr>
        <p:spPr>
          <a:xfrm>
            <a:off x="915670" y="4815205"/>
            <a:ext cx="3578860" cy="13220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00000"/>
              </a:lnSpc>
            </a:pPr>
            <a:r>
              <a:rPr lang="zh-CN" altLang="en-US" sz="2000" noProof="0">
                <a:ln>
                  <a:noFill/>
                </a:ln>
                <a:solidFill>
                  <a:schemeClr val="accent1">
                    <a:lumMod val="75000"/>
                  </a:schemeClr>
                </a:solidFill>
                <a:uLnTx/>
                <a:uFillTx/>
                <a:latin typeface="Arial" panose="020B0604020202020204" pitchFamily="34" charset="0"/>
                <a:ea typeface="微软雅黑" panose="020B0503020204020204" charset="-122"/>
                <a:cs typeface="+mn-lt"/>
                <a:sym typeface="Arial" panose="020B0604020202020204" pitchFamily="34" charset="0"/>
              </a:rPr>
              <a:t>整合学术交流、阅读、问答、设备同步、个性化定制、智能推送、即时通讯等功能于一体，让学术更高效、更便捷。</a:t>
            </a:r>
            <a:endParaRPr lang="zh-CN" altLang="en-US" sz="2000" noProof="0">
              <a:ln>
                <a:noFill/>
              </a:ln>
              <a:solidFill>
                <a:schemeClr val="accent1">
                  <a:lumMod val="75000"/>
                </a:schemeClr>
              </a:solidFill>
              <a:uLnTx/>
              <a:uFillTx/>
              <a:latin typeface="Arial" panose="020B0604020202020204" pitchFamily="34" charset="0"/>
              <a:ea typeface="微软雅黑" panose="020B0503020204020204" charset="-122"/>
              <a:cs typeface="+mn-lt"/>
              <a:sym typeface="Arial" panose="020B0604020202020204" pitchFamily="34" charset="0"/>
            </a:endParaRPr>
          </a:p>
        </p:txBody>
      </p:sp>
      <p:pic>
        <p:nvPicPr>
          <p:cNvPr id="4" name="图片 3"/>
          <p:cNvPicPr>
            <a:picLocks noChangeAspect="1"/>
          </p:cNvPicPr>
          <p:nvPr/>
        </p:nvPicPr>
        <p:blipFill>
          <a:blip r:embed="rId1"/>
          <a:stretch>
            <a:fillRect/>
          </a:stretch>
        </p:blipFill>
        <p:spPr>
          <a:xfrm>
            <a:off x="1235710" y="1377950"/>
            <a:ext cx="2939415" cy="3015615"/>
          </a:xfrm>
          <a:prstGeom prst="rect">
            <a:avLst/>
          </a:prstGeom>
        </p:spPr>
      </p:pic>
      <p:sp>
        <p:nvSpPr>
          <p:cNvPr id="6" name="矩形 5"/>
          <p:cNvSpPr/>
          <p:nvPr/>
        </p:nvSpPr>
        <p:spPr>
          <a:xfrm>
            <a:off x="6758940" y="2037080"/>
            <a:ext cx="5241290" cy="3096895"/>
          </a:xfrm>
          <a:prstGeom prst="rect">
            <a:avLst/>
          </a:prstGeom>
          <a:solidFill>
            <a:srgbClr val="0070C0"/>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7" name="文本框 6"/>
          <p:cNvSpPr txBox="1"/>
          <p:nvPr/>
        </p:nvSpPr>
        <p:spPr>
          <a:xfrm>
            <a:off x="8345805" y="2385695"/>
            <a:ext cx="3341370" cy="2399665"/>
          </a:xfrm>
          <a:prstGeom prst="rect">
            <a:avLst/>
          </a:prstGeom>
          <a:noFill/>
          <a:extLst>
            <a:ext uri="{909E8E84-426E-40DD-AFC4-6F175D3DCCD1}">
              <a14:hiddenFill xmlns:a14="http://schemas.microsoft.com/office/drawing/2010/main">
                <a:solidFill>
                  <a:schemeClr val="accent5">
                    <a:lumMod val="20000"/>
                    <a:lumOff val="80000"/>
                  </a:schemeClr>
                </a:solidFill>
              </a14:hiddenFill>
            </a:ext>
          </a:extLst>
        </p:spPr>
        <p:txBody>
          <a:bodyPr wrap="square" rtlCol="0" anchor="t">
            <a:spAutoFit/>
          </a:bodyPr>
          <a:p>
            <a:pPr>
              <a:lnSpc>
                <a:spcPct val="150000"/>
              </a:lnSpc>
            </a:pPr>
            <a:r>
              <a:rPr lang="zh-CN" altLang="en-US" sz="2000">
                <a:solidFill>
                  <a:schemeClr val="bg1"/>
                </a:solidFill>
                <a:latin typeface="微软雅黑" panose="020B0503020204020204" charset="-122"/>
                <a:ea typeface="微软雅黑" panose="020B0503020204020204" charset="-122"/>
                <a:cs typeface="微软雅黑" panose="020B0503020204020204" charset="-122"/>
              </a:rPr>
              <a:t>安装完成后，大家可用自己的手机号码注册一个个人账号进行登录，或者选择以微信、</a:t>
            </a:r>
            <a:r>
              <a:rPr lang="en-US" altLang="zh-CN" sz="2000">
                <a:solidFill>
                  <a:schemeClr val="bg1"/>
                </a:solidFill>
                <a:latin typeface="微软雅黑" panose="020B0503020204020204" charset="-122"/>
                <a:ea typeface="微软雅黑" panose="020B0503020204020204" charset="-122"/>
                <a:cs typeface="微软雅黑" panose="020B0503020204020204" charset="-122"/>
              </a:rPr>
              <a:t>QQ</a:t>
            </a:r>
            <a:r>
              <a:rPr lang="zh-CN" altLang="en-US" sz="2000">
                <a:solidFill>
                  <a:schemeClr val="bg1"/>
                </a:solidFill>
                <a:latin typeface="微软雅黑" panose="020B0503020204020204" charset="-122"/>
                <a:ea typeface="微软雅黑" panose="020B0503020204020204" charset="-122"/>
                <a:cs typeface="微软雅黑" panose="020B0503020204020204" charset="-122"/>
              </a:rPr>
              <a:t>、微博的方式进行登录。</a:t>
            </a:r>
            <a:endParaRPr lang="zh-CN" altLang="en-US" sz="200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8" name="图片 7"/>
          <p:cNvPicPr>
            <a:picLocks noChangeAspect="1"/>
          </p:cNvPicPr>
          <p:nvPr/>
        </p:nvPicPr>
        <p:blipFill>
          <a:blip r:embed="rId2"/>
          <a:srcRect t="1374" b="5741"/>
          <a:stretch>
            <a:fillRect/>
          </a:stretch>
        </p:blipFill>
        <p:spPr>
          <a:xfrm>
            <a:off x="5069840" y="477520"/>
            <a:ext cx="2981960" cy="5953760"/>
          </a:xfrm>
          <a:prstGeom prst="rect">
            <a:avLst/>
          </a:prstGeom>
          <a:ln>
            <a:solidFill>
              <a:srgbClr val="0070C0"/>
            </a:solidFill>
          </a:ln>
          <a:effectLst/>
        </p:spPr>
      </p:pic>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bldLvl="0" animBg="1"/>
      <p:bldP spid="7" grpId="1"/>
      <p:bldP spid="6"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rcRect b="9261"/>
          <a:stretch>
            <a:fillRect/>
          </a:stretch>
        </p:blipFill>
        <p:spPr>
          <a:xfrm>
            <a:off x="6427470" y="371475"/>
            <a:ext cx="3200400" cy="6230620"/>
          </a:xfrm>
          <a:prstGeom prst="rect">
            <a:avLst/>
          </a:prstGeom>
          <a:ln>
            <a:solidFill>
              <a:srgbClr val="0070C0"/>
            </a:solidFill>
          </a:ln>
          <a:effectLst/>
        </p:spPr>
      </p:pic>
      <p:sp>
        <p:nvSpPr>
          <p:cNvPr id="8" name="矩形 7"/>
          <p:cNvSpPr/>
          <p:nvPr/>
        </p:nvSpPr>
        <p:spPr>
          <a:xfrm>
            <a:off x="7232650" y="3649345"/>
            <a:ext cx="4765675" cy="2783205"/>
          </a:xfrm>
          <a:prstGeom prst="rect">
            <a:avLst/>
          </a:prstGeom>
          <a:solidFill>
            <a:srgbClr val="0070C0"/>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 name="文本框 2"/>
          <p:cNvSpPr txBox="1"/>
          <p:nvPr/>
        </p:nvSpPr>
        <p:spPr>
          <a:xfrm>
            <a:off x="926465" y="340360"/>
            <a:ext cx="5734685" cy="460375"/>
          </a:xfrm>
          <a:prstGeom prst="rect">
            <a:avLst/>
          </a:prstGeom>
          <a:noFill/>
        </p:spPr>
        <p:txBody>
          <a:bodyPr wrap="square" rtlCol="0">
            <a:spAutoFit/>
          </a:bodyPr>
          <a:p>
            <a:r>
              <a:rPr lang="zh-CN" altLang="en-US" sz="2400" b="1">
                <a:solidFill>
                  <a:schemeClr val="tx1"/>
                </a:solidFill>
                <a:latin typeface="微软雅黑" panose="020B0503020204020204" charset="-122"/>
                <a:ea typeface="微软雅黑" panose="020B0503020204020204" charset="-122"/>
              </a:rPr>
              <a:t>手机端</a:t>
            </a:r>
            <a:r>
              <a:rPr lang="zh-CN" altLang="en-US" sz="2400" b="1">
                <a:solidFill>
                  <a:schemeClr val="tx1"/>
                </a:solidFill>
                <a:latin typeface="微软雅黑" panose="020B0503020204020204" charset="-122"/>
                <a:ea typeface="微软雅黑" panose="020B0503020204020204" charset="-122"/>
              </a:rPr>
              <a:t>应用</a:t>
            </a:r>
            <a:endParaRPr lang="zh-CN" altLang="en-US" sz="2400" b="1">
              <a:solidFill>
                <a:schemeClr val="tx1"/>
              </a:solidFill>
              <a:latin typeface="微软雅黑" panose="020B0503020204020204" charset="-122"/>
              <a:ea typeface="微软雅黑" panose="020B0503020204020204" charset="-122"/>
            </a:endParaRPr>
          </a:p>
        </p:txBody>
      </p:sp>
      <p:sp>
        <p:nvSpPr>
          <p:cNvPr id="14" name="矩形 13"/>
          <p:cNvSpPr/>
          <p:nvPr/>
        </p:nvSpPr>
        <p:spPr>
          <a:xfrm>
            <a:off x="192405" y="1482090"/>
            <a:ext cx="4765675" cy="2894965"/>
          </a:xfrm>
          <a:prstGeom prst="rect">
            <a:avLst/>
          </a:prstGeom>
          <a:solidFill>
            <a:srgbClr val="0070C0"/>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pic>
        <p:nvPicPr>
          <p:cNvPr id="9" name="图片 8"/>
          <p:cNvPicPr/>
          <p:nvPr/>
        </p:nvPicPr>
        <p:blipFill>
          <a:blip r:embed="rId2"/>
          <a:srcRect t="5399"/>
          <a:stretch>
            <a:fillRect/>
          </a:stretch>
        </p:blipFill>
        <p:spPr>
          <a:xfrm>
            <a:off x="3314700" y="371475"/>
            <a:ext cx="3168650" cy="6508750"/>
          </a:xfrm>
          <a:prstGeom prst="rect">
            <a:avLst/>
          </a:prstGeom>
        </p:spPr>
      </p:pic>
      <p:sp>
        <p:nvSpPr>
          <p:cNvPr id="6" name="文本框 5"/>
          <p:cNvSpPr txBox="1"/>
          <p:nvPr/>
        </p:nvSpPr>
        <p:spPr>
          <a:xfrm>
            <a:off x="386715" y="2320925"/>
            <a:ext cx="2675890" cy="1014730"/>
          </a:xfrm>
          <a:prstGeom prst="rect">
            <a:avLst/>
          </a:prstGeom>
          <a:noFill/>
          <a:extLst>
            <a:ext uri="{909E8E84-426E-40DD-AFC4-6F175D3DCCD1}">
              <a14:hiddenFill xmlns:a14="http://schemas.microsoft.com/office/drawing/2010/main">
                <a:solidFill>
                  <a:schemeClr val="accent5">
                    <a:lumMod val="20000"/>
                    <a:lumOff val="80000"/>
                  </a:schemeClr>
                </a:solidFill>
              </a14:hiddenFill>
            </a:ext>
          </a:extLst>
        </p:spPr>
        <p:txBody>
          <a:bodyPr wrap="square" rtlCol="0" anchor="t">
            <a:spAutoFit/>
          </a:bodyPr>
          <a:p>
            <a:pPr lvl="0" algn="l">
              <a:lnSpc>
                <a:spcPct val="150000"/>
              </a:lnSpc>
              <a:buClrTx/>
              <a:buSzTx/>
              <a:buFontTx/>
            </a:pPr>
            <a:r>
              <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rPr>
              <a:t>1、点击“我的”</a:t>
            </a:r>
            <a:endPar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endParaRPr>
          </a:p>
          <a:p>
            <a:pPr lvl="0" algn="l">
              <a:lnSpc>
                <a:spcPct val="150000"/>
              </a:lnSpc>
              <a:buClrTx/>
              <a:buSzTx/>
              <a:buFontTx/>
            </a:pPr>
            <a:r>
              <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rPr>
              <a:t>2、点击“立即关联”</a:t>
            </a:r>
            <a:endPar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4" name="圆角矩形 3"/>
          <p:cNvSpPr/>
          <p:nvPr/>
        </p:nvSpPr>
        <p:spPr>
          <a:xfrm>
            <a:off x="5964555" y="6321425"/>
            <a:ext cx="462915" cy="355600"/>
          </a:xfrm>
          <a:prstGeom prst="roundRect">
            <a:avLst/>
          </a:prstGeom>
          <a:solidFill>
            <a:srgbClr val="000000">
              <a:alpha val="0"/>
            </a:srgbClr>
          </a:solidFill>
          <a:ln w="28575">
            <a:solidFill>
              <a:schemeClr val="accent6">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圆角矩形 4"/>
          <p:cNvSpPr/>
          <p:nvPr/>
        </p:nvSpPr>
        <p:spPr>
          <a:xfrm>
            <a:off x="4226560" y="1719580"/>
            <a:ext cx="1282700" cy="355600"/>
          </a:xfrm>
          <a:prstGeom prst="roundRect">
            <a:avLst/>
          </a:prstGeom>
          <a:solidFill>
            <a:srgbClr val="000000">
              <a:alpha val="0"/>
            </a:srgbClr>
          </a:solidFill>
          <a:ln w="28575">
            <a:solidFill>
              <a:schemeClr val="accent6">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p:nvPr/>
        </p:nvSpPr>
        <p:spPr>
          <a:xfrm>
            <a:off x="7458075" y="3750310"/>
            <a:ext cx="4407535" cy="2426335"/>
          </a:xfrm>
          <a:prstGeom prst="rect">
            <a:avLst/>
          </a:prstGeom>
          <a:noFill/>
          <a:extLst>
            <a:ext uri="{909E8E84-426E-40DD-AFC4-6F175D3DCCD1}">
              <a14:hiddenFill xmlns:a14="http://schemas.microsoft.com/office/drawing/2010/main">
                <a:solidFill>
                  <a:schemeClr val="accent5">
                    <a:lumMod val="20000"/>
                    <a:lumOff val="80000"/>
                  </a:schemeClr>
                </a:solidFill>
              </a14:hiddenFill>
            </a:ext>
          </a:extLst>
        </p:spPr>
        <p:txBody>
          <a:bodyPr wrap="square" rtlCol="0" anchor="t">
            <a:noAutofit/>
          </a:bodyPr>
          <a:p>
            <a:pPr algn="l">
              <a:lnSpc>
                <a:spcPct val="150000"/>
              </a:lnSpc>
            </a:pPr>
            <a:r>
              <a:rPr lang="en-US" sz="2000">
                <a:solidFill>
                  <a:schemeClr val="bg1"/>
                </a:solidFill>
                <a:latin typeface="微软雅黑" panose="020B0503020204020204" charset="-122"/>
                <a:ea typeface="微软雅黑" panose="020B0503020204020204" charset="-122"/>
                <a:cs typeface="微软雅黑" panose="020B0503020204020204" charset="-122"/>
                <a:sym typeface="+mn-ea"/>
              </a:rPr>
              <a:t>3</a:t>
            </a:r>
            <a:r>
              <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rPr>
              <a:t>、打开</a:t>
            </a:r>
            <a:r>
              <a:rPr lang="en-US" altLang="zh-CN" sz="200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rPr>
              <a:t>使用机构账户下载</a:t>
            </a:r>
            <a:r>
              <a:rPr lang="en-US" altLang="zh-CN" sz="200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rPr>
              <a:t>按钮；</a:t>
            </a:r>
            <a:endParaRPr lang="zh-CN" altLang="en-US" sz="2000">
              <a:solidFill>
                <a:schemeClr val="bg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2000">
                <a:solidFill>
                  <a:schemeClr val="bg1"/>
                </a:solidFill>
                <a:latin typeface="微软雅黑" panose="020B0503020204020204" charset="-122"/>
                <a:ea typeface="微软雅黑" panose="020B0503020204020204" charset="-122"/>
                <a:cs typeface="微软雅黑" panose="020B0503020204020204" charset="-122"/>
                <a:sym typeface="+mn-ea"/>
              </a:rPr>
              <a:t>4</a:t>
            </a:r>
            <a:r>
              <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rPr>
              <a:t>、选择</a:t>
            </a:r>
            <a:r>
              <a:rPr lang="en-US" altLang="zh-CN" sz="200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rPr>
              <a:t>位置关联</a:t>
            </a:r>
            <a:r>
              <a:rPr lang="en-US" altLang="zh-CN" sz="2000">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rPr>
              <a:t>的方式</a:t>
            </a:r>
            <a:endPar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endParaRPr lang="zh-CN" altLang="en-US" sz="2000">
              <a:solidFill>
                <a:schemeClr val="bg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1600" b="1">
                <a:solidFill>
                  <a:schemeClr val="bg1"/>
                </a:solidFill>
                <a:latin typeface="微软雅黑" panose="020B0503020204020204" charset="-122"/>
                <a:ea typeface="微软雅黑" panose="020B0503020204020204" charset="-122"/>
                <a:cs typeface="微软雅黑" panose="020B0503020204020204" charset="-122"/>
                <a:sym typeface="+mn-ea"/>
              </a:rPr>
              <a:t>注意：</a:t>
            </a:r>
            <a:endParaRPr lang="zh-CN" altLang="en-US" sz="1600" b="1">
              <a:solidFill>
                <a:schemeClr val="bg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en-US" altLang="zh-CN" sz="1600" b="1">
                <a:solidFill>
                  <a:schemeClr val="bg1"/>
                </a:solidFill>
                <a:latin typeface="微软雅黑" panose="020B0503020204020204" charset="-122"/>
                <a:ea typeface="微软雅黑" panose="020B0503020204020204" charset="-122"/>
                <a:cs typeface="微软雅黑" panose="020B0503020204020204" charset="-122"/>
                <a:sym typeface="+mn-ea"/>
              </a:rPr>
              <a:t>1</a:t>
            </a:r>
            <a:r>
              <a:rPr lang="zh-CN" altLang="en-US" sz="1600" b="1">
                <a:solidFill>
                  <a:schemeClr val="bg1"/>
                </a:solidFill>
                <a:latin typeface="微软雅黑" panose="020B0503020204020204" charset="-122"/>
                <a:ea typeface="微软雅黑" panose="020B0503020204020204" charset="-122"/>
                <a:cs typeface="微软雅黑" panose="020B0503020204020204" charset="-122"/>
                <a:sym typeface="+mn-ea"/>
              </a:rPr>
              <a:t>、位置关联需要在校内</a:t>
            </a:r>
            <a:endParaRPr lang="zh-CN" altLang="en-US" sz="1600" b="1">
              <a:solidFill>
                <a:schemeClr val="bg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600" b="1">
                <a:solidFill>
                  <a:schemeClr val="bg1"/>
                </a:solidFill>
                <a:latin typeface="微软雅黑" panose="020B0503020204020204" charset="-122"/>
                <a:ea typeface="微软雅黑" panose="020B0503020204020204" charset="-122"/>
                <a:cs typeface="微软雅黑" panose="020B0503020204020204" charset="-122"/>
                <a:sym typeface="+mn-ea"/>
              </a:rPr>
              <a:t>2</a:t>
            </a:r>
            <a:r>
              <a:rPr lang="zh-CN" altLang="en-US" sz="1600" b="1">
                <a:solidFill>
                  <a:schemeClr val="bg1"/>
                </a:solidFill>
                <a:latin typeface="微软雅黑" panose="020B0503020204020204" charset="-122"/>
                <a:ea typeface="微软雅黑" panose="020B0503020204020204" charset="-122"/>
                <a:cs typeface="微软雅黑" panose="020B0503020204020204" charset="-122"/>
                <a:sym typeface="+mn-ea"/>
              </a:rPr>
              <a:t>、关联成功后，随时随地可用（有效期</a:t>
            </a:r>
            <a:r>
              <a:rPr lang="en-US" altLang="zh-CN" sz="1600" b="1">
                <a:solidFill>
                  <a:schemeClr val="bg1"/>
                </a:solidFill>
                <a:latin typeface="微软雅黑" panose="020B0503020204020204" charset="-122"/>
                <a:ea typeface="微软雅黑" panose="020B0503020204020204" charset="-122"/>
                <a:cs typeface="微软雅黑" panose="020B0503020204020204" charset="-122"/>
                <a:sym typeface="+mn-ea"/>
              </a:rPr>
              <a:t>14</a:t>
            </a:r>
            <a:r>
              <a:rPr lang="zh-CN" altLang="en-US" sz="1600" b="1">
                <a:solidFill>
                  <a:schemeClr val="bg1"/>
                </a:solidFill>
                <a:latin typeface="微软雅黑" panose="020B0503020204020204" charset="-122"/>
                <a:ea typeface="微软雅黑" panose="020B0503020204020204" charset="-122"/>
                <a:cs typeface="微软雅黑" panose="020B0503020204020204" charset="-122"/>
                <a:sym typeface="+mn-ea"/>
              </a:rPr>
              <a:t>天）</a:t>
            </a:r>
            <a:endParaRPr lang="zh-CN" altLang="en-US" sz="1600"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7" name="文本框 9"/>
          <p:cNvSpPr txBox="1"/>
          <p:nvPr/>
        </p:nvSpPr>
        <p:spPr bwMode="auto">
          <a:xfrm>
            <a:off x="6870065" y="2907665"/>
            <a:ext cx="2448560" cy="439420"/>
          </a:xfrm>
          <a:prstGeom prst="rect">
            <a:avLst/>
          </a:prstGeom>
          <a:solidFill>
            <a:srgbClr val="8099A3"/>
          </a:solidFill>
          <a:ln w="9525" cap="rnd">
            <a:noFill/>
            <a:prstDash val="sysDot"/>
            <a:miter lim="800000"/>
          </a:ln>
        </p:spPr>
        <p:txBody>
          <a:bodyPr wrap="square" lIns="156210" tIns="81405" rIns="156210" bIns="81405" anchor="ctr" anchorCtr="0">
            <a:spAutoFit/>
          </a:bodyPr>
          <a:lstStyle>
            <a:lvl1pPr algn="just" eaLnBrk="0" hangingPunct="0">
              <a:lnSpc>
                <a:spcPct val="110000"/>
              </a:lnSpc>
              <a:spcBef>
                <a:spcPts val="790"/>
              </a:spcBef>
              <a:buClr>
                <a:schemeClr val="accent1"/>
              </a:buClr>
              <a:buSzPct val="80000"/>
              <a:buFont typeface="Wingdings 2" panose="05020102010507070707" pitchFamily="18" charset="2"/>
              <a:buChar char=""/>
              <a:defRPr sz="3100">
                <a:solidFill>
                  <a:schemeClr val="accent1"/>
                </a:solidFill>
                <a:latin typeface="幼圆" panose="02010509060101010101" pitchFamily="49" charset="-122"/>
                <a:ea typeface="幼圆" panose="02010509060101010101" pitchFamily="49" charset="-122"/>
              </a:defRPr>
            </a:lvl1pPr>
            <a:lvl2pPr marL="742950" indent="-285750" algn="just" eaLnBrk="0" hangingPunct="0">
              <a:lnSpc>
                <a:spcPct val="120000"/>
              </a:lnSpc>
              <a:spcAft>
                <a:spcPts val="790"/>
              </a:spcAft>
              <a:buClr>
                <a:srgbClr val="CAA7A3"/>
              </a:buClr>
              <a:buFont typeface="幼圆" panose="02010509060101010101" pitchFamily="49" charset="-122"/>
              <a:buChar char=" "/>
              <a:defRPr sz="2100">
                <a:solidFill>
                  <a:schemeClr val="tx1"/>
                </a:solidFill>
                <a:latin typeface="幼圆" panose="02010509060101010101" pitchFamily="49" charset="-122"/>
                <a:ea typeface="幼圆" panose="02010509060101010101" pitchFamily="49" charset="-122"/>
              </a:defRPr>
            </a:lvl2pPr>
            <a:lvl3pPr marL="1143000" indent="-228600" eaLnBrk="0" hangingPunct="0">
              <a:lnSpc>
                <a:spcPct val="90000"/>
              </a:lnSpc>
              <a:spcBef>
                <a:spcPts val="650"/>
              </a:spcBef>
              <a:buChar char="•"/>
              <a:defRPr sz="2600">
                <a:solidFill>
                  <a:schemeClr val="tx1"/>
                </a:solidFill>
                <a:latin typeface="Arial" panose="020B0604020202020204" pitchFamily="34" charset="0"/>
                <a:ea typeface="幼圆" panose="02010509060101010101" pitchFamily="49" charset="-122"/>
              </a:defRPr>
            </a:lvl3pPr>
            <a:lvl4pPr marL="1600200" indent="-228600" eaLnBrk="0" hangingPunct="0">
              <a:lnSpc>
                <a:spcPct val="90000"/>
              </a:lnSpc>
              <a:spcBef>
                <a:spcPts val="650"/>
              </a:spcBef>
              <a:buChar char="•"/>
              <a:defRPr sz="2600">
                <a:solidFill>
                  <a:schemeClr val="tx1"/>
                </a:solidFill>
                <a:latin typeface="Arial" panose="020B0604020202020204" pitchFamily="34" charset="0"/>
                <a:ea typeface="幼圆" panose="02010509060101010101" pitchFamily="49" charset="-122"/>
              </a:defRPr>
            </a:lvl4pPr>
            <a:lvl5pPr marL="2057400" indent="-228600" eaLnBrk="0" hangingPunct="0">
              <a:lnSpc>
                <a:spcPct val="90000"/>
              </a:lnSpc>
              <a:spcBef>
                <a:spcPts val="650"/>
              </a:spcBef>
              <a:buChar char="•"/>
              <a:defRPr sz="2600">
                <a:solidFill>
                  <a:schemeClr val="tx1"/>
                </a:solidFill>
                <a:latin typeface="Arial" panose="020B0604020202020204" pitchFamily="34" charset="0"/>
                <a:ea typeface="幼圆" panose="02010509060101010101" pitchFamily="49" charset="-122"/>
              </a:defRPr>
            </a:lvl5pPr>
            <a:lvl6pPr marL="2514600" indent="-228600" eaLnBrk="0" fontAlgn="base" hangingPunct="0">
              <a:lnSpc>
                <a:spcPct val="90000"/>
              </a:lnSpc>
              <a:spcBef>
                <a:spcPts val="650"/>
              </a:spcBef>
              <a:spcAft>
                <a:spcPct val="0"/>
              </a:spcAft>
              <a:buFont typeface="Arial" panose="020B0604020202020204" pitchFamily="34" charset="0"/>
              <a:buChar char="•"/>
              <a:defRPr sz="2600">
                <a:solidFill>
                  <a:schemeClr val="tx1"/>
                </a:solidFill>
                <a:latin typeface="Arial" panose="020B0604020202020204" pitchFamily="34" charset="0"/>
                <a:ea typeface="幼圆" panose="02010509060101010101" pitchFamily="49" charset="-122"/>
              </a:defRPr>
            </a:lvl6pPr>
            <a:lvl7pPr marL="2971800" indent="-228600" eaLnBrk="0" fontAlgn="base" hangingPunct="0">
              <a:lnSpc>
                <a:spcPct val="90000"/>
              </a:lnSpc>
              <a:spcBef>
                <a:spcPts val="650"/>
              </a:spcBef>
              <a:spcAft>
                <a:spcPct val="0"/>
              </a:spcAft>
              <a:buFont typeface="Arial" panose="020B0604020202020204" pitchFamily="34" charset="0"/>
              <a:buChar char="•"/>
              <a:defRPr sz="2600">
                <a:solidFill>
                  <a:schemeClr val="tx1"/>
                </a:solidFill>
                <a:latin typeface="Arial" panose="020B0604020202020204" pitchFamily="34" charset="0"/>
                <a:ea typeface="幼圆" panose="02010509060101010101" pitchFamily="49" charset="-122"/>
              </a:defRPr>
            </a:lvl7pPr>
            <a:lvl8pPr marL="3429000" indent="-228600" eaLnBrk="0" fontAlgn="base" hangingPunct="0">
              <a:lnSpc>
                <a:spcPct val="90000"/>
              </a:lnSpc>
              <a:spcBef>
                <a:spcPts val="650"/>
              </a:spcBef>
              <a:spcAft>
                <a:spcPct val="0"/>
              </a:spcAft>
              <a:buFont typeface="Arial" panose="020B0604020202020204" pitchFamily="34" charset="0"/>
              <a:buChar char="•"/>
              <a:defRPr sz="2600">
                <a:solidFill>
                  <a:schemeClr val="tx1"/>
                </a:solidFill>
                <a:latin typeface="Arial" panose="020B0604020202020204" pitchFamily="34" charset="0"/>
                <a:ea typeface="幼圆" panose="02010509060101010101" pitchFamily="49" charset="-122"/>
              </a:defRPr>
            </a:lvl8pPr>
            <a:lvl9pPr marL="3886200" indent="-228600" eaLnBrk="0" fontAlgn="base" hangingPunct="0">
              <a:lnSpc>
                <a:spcPct val="90000"/>
              </a:lnSpc>
              <a:spcBef>
                <a:spcPts val="650"/>
              </a:spcBef>
              <a:spcAft>
                <a:spcPct val="0"/>
              </a:spcAft>
              <a:buFont typeface="Arial" panose="020B0604020202020204" pitchFamily="34" charset="0"/>
              <a:buChar char="•"/>
              <a:defRPr sz="2600">
                <a:solidFill>
                  <a:schemeClr val="tx1"/>
                </a:solidFill>
                <a:latin typeface="Arial" panose="020B0604020202020204" pitchFamily="34" charset="0"/>
                <a:ea typeface="幼圆" panose="02010509060101010101" pitchFamily="49" charset="-122"/>
              </a:defRPr>
            </a:lvl9pPr>
          </a:lstStyle>
          <a:p>
            <a:pPr algn="l" eaLnBrk="1" hangingPunct="1">
              <a:lnSpc>
                <a:spcPct val="100000"/>
              </a:lnSpc>
              <a:spcBef>
                <a:spcPct val="0"/>
              </a:spcBef>
              <a:buClrTx/>
              <a:buSzTx/>
              <a:buFont typeface="Arial" panose="020B0604020202020204" pitchFamily="34" charset="0"/>
              <a:buNone/>
            </a:pPr>
            <a:r>
              <a:rPr lang="zh-CN" altLang="en-US" sz="1800" b="1">
                <a:solidFill>
                  <a:schemeClr val="bg1"/>
                </a:solidFill>
                <a:latin typeface="微软雅黑" panose="020B0503020204020204" charset="-122"/>
                <a:ea typeface="微软雅黑" panose="020B0503020204020204" charset="-122"/>
              </a:rPr>
              <a:t>位置关联：单位名称</a:t>
            </a:r>
            <a:endParaRPr lang="zh-CN" altLang="en-US" sz="1800" b="1">
              <a:solidFill>
                <a:schemeClr val="bg1"/>
              </a:solidFill>
              <a:latin typeface="微软雅黑" panose="020B0503020204020204" charset="-122"/>
              <a:ea typeface="微软雅黑" panose="020B0503020204020204" charset="-122"/>
            </a:endParaRPr>
          </a:p>
        </p:txBody>
      </p:sp>
      <p:sp>
        <p:nvSpPr>
          <p:cNvPr id="11" name="圆角矩形 10"/>
          <p:cNvSpPr/>
          <p:nvPr/>
        </p:nvSpPr>
        <p:spPr>
          <a:xfrm>
            <a:off x="6483350" y="800735"/>
            <a:ext cx="3055620" cy="383540"/>
          </a:xfrm>
          <a:prstGeom prst="roundRect">
            <a:avLst/>
          </a:prstGeom>
          <a:solidFill>
            <a:srgbClr val="000000">
              <a:alpha val="0"/>
            </a:srgbClr>
          </a:solidFill>
          <a:ln w="28575">
            <a:solidFill>
              <a:schemeClr val="accent6">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圆角矩形 11"/>
          <p:cNvSpPr/>
          <p:nvPr/>
        </p:nvSpPr>
        <p:spPr>
          <a:xfrm>
            <a:off x="6483350" y="1825625"/>
            <a:ext cx="662940" cy="513715"/>
          </a:xfrm>
          <a:prstGeom prst="roundRect">
            <a:avLst/>
          </a:prstGeom>
          <a:solidFill>
            <a:srgbClr val="000000">
              <a:alpha val="0"/>
            </a:srgbClr>
          </a:solidFill>
          <a:ln w="28575">
            <a:solidFill>
              <a:schemeClr val="accent6">
                <a:lumMod val="75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down)">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5" grpId="0" bldLvl="0" animBg="1"/>
      <p:bldP spid="5" grpId="1" animBg="1"/>
      <p:bldP spid="11" grpId="0" bldLvl="0" animBg="1"/>
      <p:bldP spid="11" grpId="1" animBg="1"/>
      <p:bldP spid="12" grpId="0" bldLvl="0" animBg="1"/>
      <p:bldP spid="12" grpId="1" animBg="1"/>
      <p:bldP spid="17" grpId="0" bldLvl="0" animBg="1"/>
      <p:bldP spid="17" grpId="1" animBg="1"/>
      <p:bldP spid="8" grpId="0" bldLvl="0" animBg="1"/>
      <p:bldP spid="10" grpId="0"/>
      <p:bldP spid="8" grpId="1" animBg="1"/>
      <p:bldP spid="10"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p:nvPr/>
        </p:nvPicPr>
        <p:blipFill>
          <a:blip r:embed="rId1"/>
          <a:srcRect t="5063"/>
          <a:stretch>
            <a:fillRect/>
          </a:stretch>
        </p:blipFill>
        <p:spPr>
          <a:xfrm>
            <a:off x="6051550" y="77470"/>
            <a:ext cx="3373120" cy="6953250"/>
          </a:xfrm>
          <a:prstGeom prst="rect">
            <a:avLst/>
          </a:prstGeom>
        </p:spPr>
      </p:pic>
      <p:pic>
        <p:nvPicPr>
          <p:cNvPr id="2" name="图片 1"/>
          <p:cNvPicPr/>
          <p:nvPr/>
        </p:nvPicPr>
        <p:blipFill>
          <a:blip r:embed="rId2"/>
          <a:srcRect t="4353"/>
          <a:stretch>
            <a:fillRect/>
          </a:stretch>
        </p:blipFill>
        <p:spPr>
          <a:xfrm>
            <a:off x="2359660" y="-40640"/>
            <a:ext cx="3404870" cy="7071360"/>
          </a:xfrm>
          <a:prstGeom prst="rect">
            <a:avLst/>
          </a:prstGeom>
        </p:spPr>
      </p:pic>
      <p:sp>
        <p:nvSpPr>
          <p:cNvPr id="4" name="矩形 3"/>
          <p:cNvSpPr/>
          <p:nvPr>
            <p:custDataLst>
              <p:tags r:id="rId3"/>
            </p:custDataLst>
          </p:nvPr>
        </p:nvSpPr>
        <p:spPr>
          <a:xfrm>
            <a:off x="2448560" y="1839595"/>
            <a:ext cx="3315970" cy="1395095"/>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lt1"/>
              </a:solidFill>
              <a:latin typeface="微软雅黑" panose="020B0503020204020204" charset="-122"/>
              <a:ea typeface="微软雅黑" panose="020B0503020204020204" charset="-122"/>
            </a:endParaRPr>
          </a:p>
        </p:txBody>
      </p:sp>
      <p:sp>
        <p:nvSpPr>
          <p:cNvPr id="6" name="矩形 5"/>
          <p:cNvSpPr/>
          <p:nvPr>
            <p:custDataLst>
              <p:tags r:id="rId4"/>
            </p:custDataLst>
          </p:nvPr>
        </p:nvSpPr>
        <p:spPr>
          <a:xfrm>
            <a:off x="6051550" y="2378075"/>
            <a:ext cx="3464560" cy="3723005"/>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lt1"/>
              </a:solidFill>
              <a:latin typeface="微软雅黑" panose="020B0503020204020204" charset="-122"/>
              <a:ea typeface="微软雅黑" panose="020B0503020204020204" charset="-122"/>
            </a:endParaRPr>
          </a:p>
        </p:txBody>
      </p:sp>
      <p:sp>
        <p:nvSpPr>
          <p:cNvPr id="9" name="标题 8"/>
          <p:cNvSpPr txBox="1"/>
          <p:nvPr>
            <p:ph type="title" idx="2"/>
          </p:nvPr>
        </p:nvSpPr>
        <p:spPr>
          <a:xfrm>
            <a:off x="981075" y="367030"/>
            <a:ext cx="2354580" cy="423545"/>
          </a:xfrm>
          <a:noFill/>
        </p:spPr>
        <p:txBody>
          <a:bodyPr wrap="square" rtlCol="0">
            <a:spAutoFit/>
          </a:bodyPr>
          <a:p>
            <a:pPr lvl="0" algn="l">
              <a:lnSpc>
                <a:spcPct val="100000"/>
              </a:lnSpc>
              <a:buClrTx/>
              <a:buSzTx/>
              <a:buFontTx/>
            </a:pPr>
            <a:r>
              <a:rPr lang="zh-CN" altLang="en-US" sz="2400" b="1">
                <a:latin typeface="微软雅黑" panose="020B0503020204020204" charset="-122"/>
                <a:ea typeface="微软雅黑" panose="020B0503020204020204" charset="-122"/>
                <a:cs typeface="+mn-cs"/>
                <a:sym typeface="+mn-lt"/>
              </a:rPr>
              <a:t>首页</a:t>
            </a:r>
            <a:endParaRPr lang="zh-CN" altLang="en-US" sz="2400" b="1">
              <a:latin typeface="微软雅黑" panose="020B0503020204020204" charset="-122"/>
              <a:ea typeface="微软雅黑" panose="020B0503020204020204" charset="-122"/>
              <a:cs typeface="+mn-cs"/>
              <a:sym typeface="+mn-lt"/>
            </a:endParaRPr>
          </a:p>
        </p:txBody>
      </p:sp>
    </p:spTree>
    <p:custDataLst>
      <p:tags r:id="rId5"/>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Requires="p14" p14:dur="500">
        <p15:prstTrans prst="fallOver"/>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txBox="1"/>
          <p:nvPr>
            <p:ph type="title" idx="2"/>
          </p:nvPr>
        </p:nvSpPr>
        <p:spPr>
          <a:xfrm>
            <a:off x="981075" y="348615"/>
            <a:ext cx="2354580" cy="460375"/>
          </a:xfrm>
          <a:noFill/>
        </p:spPr>
        <p:txBody>
          <a:bodyPr wrap="square" rtlCol="0">
            <a:spAutoFit/>
          </a:bodyPr>
          <a:p>
            <a:pPr lvl="0" algn="l">
              <a:lnSpc>
                <a:spcPct val="100000"/>
              </a:lnSpc>
              <a:buClrTx/>
              <a:buSzTx/>
              <a:buFontTx/>
            </a:pPr>
            <a:r>
              <a:rPr lang="zh-CN" altLang="en-US" sz="2400" b="1">
                <a:latin typeface="微软雅黑" panose="020B0503020204020204" charset="-122"/>
                <a:ea typeface="微软雅黑" panose="020B0503020204020204" charset="-122"/>
                <a:cs typeface="+mn-cs"/>
                <a:sym typeface="+mn-lt"/>
              </a:rPr>
              <a:t>添加定制</a:t>
            </a:r>
            <a:endParaRPr lang="zh-CN" altLang="en-US" sz="2400" b="1">
              <a:latin typeface="微软雅黑" panose="020B0503020204020204" charset="-122"/>
              <a:ea typeface="微软雅黑" panose="020B0503020204020204" charset="-122"/>
              <a:cs typeface="+mn-cs"/>
              <a:sym typeface="+mn-lt"/>
            </a:endParaRPr>
          </a:p>
        </p:txBody>
      </p:sp>
      <p:pic>
        <p:nvPicPr>
          <p:cNvPr id="3" name="图片 2"/>
          <p:cNvPicPr/>
          <p:nvPr/>
        </p:nvPicPr>
        <p:blipFill>
          <a:blip r:embed="rId1"/>
          <a:srcRect t="4775"/>
          <a:stretch>
            <a:fillRect/>
          </a:stretch>
        </p:blipFill>
        <p:spPr>
          <a:xfrm>
            <a:off x="4030980" y="71120"/>
            <a:ext cx="3282950" cy="6786880"/>
          </a:xfrm>
          <a:prstGeom prst="rect">
            <a:avLst/>
          </a:prstGeom>
        </p:spPr>
      </p:pic>
    </p:spTree>
    <p:custDataLst>
      <p:tags r:id="rId2"/>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Requires="p14" p14:dur="500">
        <p15:prstTrans prst="fallOver"/>
      </p:transition>
    </mc:Choice>
    <mc:Fallback>
      <p:transition>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p:nvPr/>
        </p:nvPicPr>
        <p:blipFill>
          <a:blip r:embed="rId1"/>
          <a:srcRect t="6299"/>
          <a:stretch>
            <a:fillRect/>
          </a:stretch>
        </p:blipFill>
        <p:spPr>
          <a:xfrm>
            <a:off x="7454265" y="772160"/>
            <a:ext cx="3484880" cy="7089775"/>
          </a:xfrm>
          <a:prstGeom prst="rect">
            <a:avLst/>
          </a:prstGeom>
        </p:spPr>
      </p:pic>
      <p:pic>
        <p:nvPicPr>
          <p:cNvPr id="4" name="图片 3"/>
          <p:cNvPicPr/>
          <p:nvPr/>
        </p:nvPicPr>
        <p:blipFill>
          <a:blip r:embed="rId2"/>
          <a:srcRect t="5323"/>
          <a:stretch>
            <a:fillRect/>
          </a:stretch>
        </p:blipFill>
        <p:spPr>
          <a:xfrm>
            <a:off x="3136900" y="289560"/>
            <a:ext cx="3235960" cy="6652895"/>
          </a:xfrm>
          <a:prstGeom prst="rect">
            <a:avLst/>
          </a:prstGeom>
        </p:spPr>
      </p:pic>
      <p:sp>
        <p:nvSpPr>
          <p:cNvPr id="6" name="矩形 5"/>
          <p:cNvSpPr/>
          <p:nvPr>
            <p:custDataLst>
              <p:tags r:id="rId3"/>
            </p:custDataLst>
          </p:nvPr>
        </p:nvSpPr>
        <p:spPr>
          <a:xfrm>
            <a:off x="3136265" y="288925"/>
            <a:ext cx="3237230" cy="3461385"/>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lt1"/>
              </a:solidFill>
              <a:latin typeface="微软雅黑" panose="020B0503020204020204" charset="-122"/>
              <a:ea typeface="微软雅黑" panose="020B0503020204020204" charset="-122"/>
            </a:endParaRPr>
          </a:p>
        </p:txBody>
      </p:sp>
      <p:sp>
        <p:nvSpPr>
          <p:cNvPr id="7" name="矩形 6"/>
          <p:cNvSpPr/>
          <p:nvPr>
            <p:custDataLst>
              <p:tags r:id="rId4"/>
            </p:custDataLst>
          </p:nvPr>
        </p:nvSpPr>
        <p:spPr>
          <a:xfrm>
            <a:off x="7454265" y="1638300"/>
            <a:ext cx="3366770" cy="3293745"/>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lt1"/>
              </a:solidFill>
              <a:latin typeface="微软雅黑" panose="020B0503020204020204" charset="-122"/>
              <a:ea typeface="微软雅黑" panose="020B0503020204020204" charset="-122"/>
            </a:endParaRPr>
          </a:p>
        </p:txBody>
      </p:sp>
      <p:sp>
        <p:nvSpPr>
          <p:cNvPr id="11" name="标题 10"/>
          <p:cNvSpPr txBox="1"/>
          <p:nvPr>
            <p:ph type="title" idx="2"/>
          </p:nvPr>
        </p:nvSpPr>
        <p:spPr>
          <a:xfrm>
            <a:off x="473075" y="674371"/>
            <a:ext cx="1724660" cy="829945"/>
          </a:xfrm>
          <a:noFill/>
        </p:spPr>
        <p:txBody>
          <a:bodyPr wrap="square" rtlCol="0">
            <a:spAutoFit/>
          </a:bodyPr>
          <a:p>
            <a:pPr lvl="0" algn="l">
              <a:lnSpc>
                <a:spcPct val="100000"/>
              </a:lnSpc>
              <a:buClrTx/>
              <a:buSzTx/>
              <a:buFontTx/>
            </a:pPr>
            <a:r>
              <a:rPr lang="zh-CN" altLang="en-US" sz="2400" b="1">
                <a:latin typeface="微软雅黑" panose="020B0503020204020204" charset="-122"/>
                <a:ea typeface="微软雅黑" panose="020B0503020204020204" charset="-122"/>
                <a:cs typeface="+mn-cs"/>
                <a:sym typeface="+mn-lt"/>
              </a:rPr>
              <a:t>文献推荐、</a:t>
            </a:r>
            <a:br>
              <a:rPr lang="zh-CN" altLang="en-US" sz="2400" b="1">
                <a:latin typeface="微软雅黑" panose="020B0503020204020204" charset="-122"/>
                <a:ea typeface="微软雅黑" panose="020B0503020204020204" charset="-122"/>
                <a:cs typeface="+mn-cs"/>
                <a:sym typeface="+mn-lt"/>
              </a:rPr>
            </a:br>
            <a:r>
              <a:rPr lang="zh-CN" altLang="en-US" sz="2400" b="1">
                <a:latin typeface="微软雅黑" panose="020B0503020204020204" charset="-122"/>
                <a:ea typeface="微软雅黑" panose="020B0503020204020204" charset="-122"/>
                <a:cs typeface="+mn-cs"/>
                <a:sym typeface="+mn-lt"/>
              </a:rPr>
              <a:t>学者推荐</a:t>
            </a:r>
            <a:endParaRPr lang="zh-CN" altLang="en-US" sz="2400" b="1">
              <a:latin typeface="微软雅黑" panose="020B0503020204020204" charset="-122"/>
              <a:ea typeface="微软雅黑" panose="020B0503020204020204" charset="-122"/>
              <a:cs typeface="+mn-cs"/>
              <a:sym typeface="+mn-lt"/>
            </a:endParaRPr>
          </a:p>
        </p:txBody>
      </p:sp>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fallOver"/>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1"/>
          <a:srcRect t="6808"/>
          <a:stretch>
            <a:fillRect/>
          </a:stretch>
        </p:blipFill>
        <p:spPr>
          <a:xfrm>
            <a:off x="1193800" y="1233805"/>
            <a:ext cx="2738120" cy="5541010"/>
          </a:xfrm>
          <a:prstGeom prst="rect">
            <a:avLst/>
          </a:prstGeom>
        </p:spPr>
      </p:pic>
      <p:sp>
        <p:nvSpPr>
          <p:cNvPr id="7" name="矩形 6"/>
          <p:cNvSpPr/>
          <p:nvPr>
            <p:custDataLst>
              <p:tags r:id="rId2"/>
            </p:custDataLst>
          </p:nvPr>
        </p:nvSpPr>
        <p:spPr>
          <a:xfrm>
            <a:off x="1770380" y="1464945"/>
            <a:ext cx="2161540" cy="47752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lt1"/>
              </a:solidFill>
              <a:latin typeface="微软雅黑" panose="020B0503020204020204" charset="-122"/>
              <a:ea typeface="微软雅黑" panose="020B0503020204020204" charset="-122"/>
            </a:endParaRPr>
          </a:p>
        </p:txBody>
      </p:sp>
      <p:pic>
        <p:nvPicPr>
          <p:cNvPr id="9" name="图片 8"/>
          <p:cNvPicPr>
            <a:picLocks noChangeAspect="1"/>
          </p:cNvPicPr>
          <p:nvPr/>
        </p:nvPicPr>
        <p:blipFill rotWithShape="1">
          <a:blip r:embed="rId3"/>
          <a:srcRect b="29086"/>
          <a:stretch>
            <a:fillRect/>
          </a:stretch>
        </p:blipFill>
        <p:spPr>
          <a:xfrm>
            <a:off x="4642585" y="735885"/>
            <a:ext cx="3334080" cy="5254032"/>
          </a:xfrm>
          <a:prstGeom prst="rect">
            <a:avLst/>
          </a:prstGeom>
        </p:spPr>
      </p:pic>
      <p:pic>
        <p:nvPicPr>
          <p:cNvPr id="13" name="图片 12"/>
          <p:cNvPicPr>
            <a:picLocks noChangeAspect="1"/>
          </p:cNvPicPr>
          <p:nvPr/>
        </p:nvPicPr>
        <p:blipFill>
          <a:blip r:embed="rId4"/>
          <a:stretch>
            <a:fillRect/>
          </a:stretch>
        </p:blipFill>
        <p:spPr>
          <a:xfrm>
            <a:off x="8110848" y="0"/>
            <a:ext cx="3086100" cy="6858000"/>
          </a:xfrm>
          <a:prstGeom prst="rect">
            <a:avLst/>
          </a:prstGeom>
        </p:spPr>
      </p:pic>
      <p:sp>
        <p:nvSpPr>
          <p:cNvPr id="14" name="矩形 13"/>
          <p:cNvSpPr/>
          <p:nvPr>
            <p:custDataLst>
              <p:tags r:id="rId5"/>
            </p:custDataLst>
          </p:nvPr>
        </p:nvSpPr>
        <p:spPr>
          <a:xfrm>
            <a:off x="8573552" y="633620"/>
            <a:ext cx="987008" cy="34174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lt1"/>
              </a:solidFill>
              <a:latin typeface="微软雅黑" panose="020B0503020204020204" charset="-122"/>
              <a:ea typeface="微软雅黑" panose="020B0503020204020204" charset="-122"/>
            </a:endParaRPr>
          </a:p>
        </p:txBody>
      </p:sp>
      <p:sp>
        <p:nvSpPr>
          <p:cNvPr id="15" name="矩形 14"/>
          <p:cNvSpPr/>
          <p:nvPr>
            <p:custDataLst>
              <p:tags r:id="rId6"/>
            </p:custDataLst>
          </p:nvPr>
        </p:nvSpPr>
        <p:spPr>
          <a:xfrm>
            <a:off x="9972040" y="977053"/>
            <a:ext cx="669713" cy="1674707"/>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lt1"/>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7"/>
          <a:stretch>
            <a:fillRect/>
          </a:stretch>
        </p:blipFill>
        <p:spPr>
          <a:xfrm>
            <a:off x="4820920" y="739987"/>
            <a:ext cx="3109807" cy="5534660"/>
          </a:xfrm>
          <a:prstGeom prst="rect">
            <a:avLst/>
          </a:prstGeom>
        </p:spPr>
      </p:pic>
      <p:sp>
        <p:nvSpPr>
          <p:cNvPr id="5" name="矩形 4"/>
          <p:cNvSpPr/>
          <p:nvPr>
            <p:custDataLst>
              <p:tags r:id="rId8"/>
            </p:custDataLst>
          </p:nvPr>
        </p:nvSpPr>
        <p:spPr>
          <a:xfrm>
            <a:off x="10725573" y="964353"/>
            <a:ext cx="567267" cy="26924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65">
              <a:solidFill>
                <a:schemeClr val="lt1"/>
              </a:solidFill>
              <a:latin typeface="微软雅黑" panose="020B0503020204020204" charset="-122"/>
              <a:ea typeface="微软雅黑" panose="020B0503020204020204" charset="-122"/>
            </a:endParaRPr>
          </a:p>
        </p:txBody>
      </p:sp>
      <p:sp>
        <p:nvSpPr>
          <p:cNvPr id="10" name="标题 9"/>
          <p:cNvSpPr txBox="1"/>
          <p:nvPr>
            <p:ph type="title" idx="2"/>
          </p:nvPr>
        </p:nvSpPr>
        <p:spPr>
          <a:xfrm>
            <a:off x="1078865" y="367030"/>
            <a:ext cx="2354580" cy="423545"/>
          </a:xfrm>
          <a:noFill/>
        </p:spPr>
        <p:txBody>
          <a:bodyPr wrap="square" rtlCol="0">
            <a:spAutoFit/>
          </a:bodyPr>
          <a:p>
            <a:pPr lvl="0" algn="l">
              <a:lnSpc>
                <a:spcPct val="100000"/>
              </a:lnSpc>
              <a:buClrTx/>
              <a:buSzTx/>
              <a:buFontTx/>
            </a:pPr>
            <a:r>
              <a:rPr lang="zh-CN" altLang="en-US" sz="2400" b="1">
                <a:latin typeface="微软雅黑" panose="020B0503020204020204" charset="-122"/>
                <a:ea typeface="微软雅黑" panose="020B0503020204020204" charset="-122"/>
                <a:cs typeface="+mn-cs"/>
                <a:sym typeface="+mn-lt"/>
              </a:rPr>
              <a:t>文献检索</a:t>
            </a:r>
            <a:endParaRPr lang="zh-CN" altLang="en-US" sz="2400" b="1">
              <a:latin typeface="微软雅黑" panose="020B0503020204020204" charset="-122"/>
              <a:ea typeface="微软雅黑" panose="020B0503020204020204" charset="-122"/>
              <a:cs typeface="+mn-cs"/>
              <a:sym typeface="+mn-lt"/>
            </a:endParaRPr>
          </a:p>
        </p:txBody>
      </p:sp>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p15:prstTrans prst="fallOver"/>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4" grpId="0" bldLvl="0" animBg="1"/>
      <p:bldP spid="15" grpId="0" bldLvl="0" animBg="1"/>
      <p:bldP spid="5" grpId="0" bldLvl="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qrcode"/>
          <p:cNvPicPr>
            <a:picLocks noChangeAspect="1"/>
          </p:cNvPicPr>
          <p:nvPr/>
        </p:nvPicPr>
        <p:blipFill>
          <a:blip r:embed="rId1"/>
          <a:stretch>
            <a:fillRect/>
          </a:stretch>
        </p:blipFill>
        <p:spPr>
          <a:xfrm>
            <a:off x="4441190" y="1263015"/>
            <a:ext cx="3308985" cy="3308985"/>
          </a:xfrm>
          <a:prstGeom prst="rect">
            <a:avLst/>
          </a:prstGeom>
        </p:spPr>
      </p:pic>
      <p:sp>
        <p:nvSpPr>
          <p:cNvPr id="3" name="文本框 2"/>
          <p:cNvSpPr txBox="1"/>
          <p:nvPr/>
        </p:nvSpPr>
        <p:spPr>
          <a:xfrm>
            <a:off x="2980055" y="4572000"/>
            <a:ext cx="6231890" cy="521970"/>
          </a:xfrm>
          <a:prstGeom prst="rect">
            <a:avLst/>
          </a:prstGeom>
          <a:noFill/>
        </p:spPr>
        <p:txBody>
          <a:bodyPr wrap="square" rtlCol="0" anchor="t">
            <a:spAutoFit/>
          </a:bodyPr>
          <a:p>
            <a:r>
              <a:rPr lang="en-US" altLang="zh-CN" sz="2800">
                <a:latin typeface="宋体" panose="02010600030101010101" pitchFamily="2" charset="-122"/>
                <a:ea typeface="宋体" panose="02010600030101010101" pitchFamily="2" charset="-122"/>
              </a:rPr>
              <a:t>https://ks.wjx.com/vm/rXErS2w.aspx</a:t>
            </a:r>
            <a:endParaRPr lang="zh-CN" altLang="en-US" sz="2800">
              <a:latin typeface="宋体" panose="02010600030101010101" pitchFamily="2" charset="-122"/>
              <a:ea typeface="宋体" panose="02010600030101010101" pitchFamily="2" charset="-122"/>
            </a:endParaRPr>
          </a:p>
        </p:txBody>
      </p:sp>
      <p:sp>
        <p:nvSpPr>
          <p:cNvPr id="4" name="文本框 3"/>
          <p:cNvSpPr txBox="1"/>
          <p:nvPr/>
        </p:nvSpPr>
        <p:spPr>
          <a:xfrm>
            <a:off x="765175" y="571500"/>
            <a:ext cx="4064000" cy="583565"/>
          </a:xfrm>
          <a:prstGeom prst="rect">
            <a:avLst/>
          </a:prstGeom>
          <a:noFill/>
        </p:spPr>
        <p:txBody>
          <a:bodyPr wrap="square" rtlCol="0">
            <a:spAutoFit/>
          </a:bodyPr>
          <a:p>
            <a:r>
              <a:rPr lang="zh-CN" altLang="en-US" sz="3200" b="1"/>
              <a:t>素拓学分答题二维码：</a:t>
            </a:r>
            <a:endParaRPr lang="zh-CN" altLang="en-US" sz="3200" b="1"/>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íṧļiḑe"/>
          <p:cNvSpPr>
            <a:spLocks noGrp="1"/>
          </p:cNvSpPr>
          <p:nvPr/>
        </p:nvSpPr>
        <p:spPr>
          <a:xfrm>
            <a:off x="877570" y="2386330"/>
            <a:ext cx="5132705" cy="1534160"/>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a:lstStyle>
          <a:p>
            <a:pPr algn="ctr"/>
            <a:r>
              <a:rPr lang="zh-CN" altLang="en-US" sz="8000" b="1" dirty="0">
                <a:solidFill>
                  <a:srgbClr val="2F99FF">
                    <a:alpha val="15000"/>
                  </a:srgbClr>
                </a:solidFill>
                <a:latin typeface="微软雅黑" panose="020B0503020204020204" charset="-122"/>
                <a:ea typeface="微软雅黑" panose="020B0503020204020204" charset="-122"/>
              </a:rPr>
              <a:t>感谢观看</a:t>
            </a:r>
            <a:endParaRPr lang="zh-CN" altLang="en-US" sz="8000" b="1" dirty="0">
              <a:solidFill>
                <a:srgbClr val="2F99FF">
                  <a:alpha val="15000"/>
                </a:srgbClr>
              </a:solidFill>
              <a:latin typeface="微软雅黑" panose="020B0503020204020204" charset="-122"/>
              <a:ea typeface="微软雅黑" panose="020B0503020204020204" charset="-122"/>
            </a:endParaRPr>
          </a:p>
        </p:txBody>
      </p:sp>
      <p:sp>
        <p:nvSpPr>
          <p:cNvPr id="24" name="圆角矩形 23"/>
          <p:cNvSpPr/>
          <p:nvPr/>
        </p:nvSpPr>
        <p:spPr>
          <a:xfrm>
            <a:off x="6667500" y="1698625"/>
            <a:ext cx="3818890" cy="3790315"/>
          </a:xfrm>
          <a:prstGeom prst="roundRect">
            <a:avLst>
              <a:gd name="adj" fmla="val 6098"/>
            </a:avLst>
          </a:prstGeom>
          <a:solidFill>
            <a:srgbClr val="2F99FF">
              <a:alpha val="13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latin typeface="微软雅黑" panose="020B0503020204020204" charset="-122"/>
              <a:ea typeface="微软雅黑" panose="020B0503020204020204" charset="-122"/>
            </a:endParaRPr>
          </a:p>
        </p:txBody>
      </p:sp>
      <p:sp>
        <p:nvSpPr>
          <p:cNvPr id="27" name="圆角矩形 26"/>
          <p:cNvSpPr/>
          <p:nvPr/>
        </p:nvSpPr>
        <p:spPr>
          <a:xfrm>
            <a:off x="6520815" y="1533525"/>
            <a:ext cx="3818890" cy="3790315"/>
          </a:xfrm>
          <a:prstGeom prst="roundRect">
            <a:avLst>
              <a:gd name="adj" fmla="val 6768"/>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latin typeface="微软雅黑" panose="020B0503020204020204" charset="-122"/>
                <a:ea typeface="微软雅黑" panose="020B0503020204020204" charset="-122"/>
              </a:rPr>
              <a:t>二维码</a:t>
            </a:r>
            <a:endParaRPr lang="en-US" altLang="zh-CN">
              <a:solidFill>
                <a:schemeClr val="tx1"/>
              </a:solidFill>
              <a:latin typeface="微软雅黑" panose="020B0503020204020204" charset="-122"/>
              <a:ea typeface="微软雅黑" panose="020B0503020204020204" charset="-122"/>
            </a:endParaRPr>
          </a:p>
        </p:txBody>
      </p:sp>
      <p:pic>
        <p:nvPicPr>
          <p:cNvPr id="29" name="图片 28" descr="小知底座"/>
          <p:cNvPicPr>
            <a:picLocks noChangeAspect="1"/>
          </p:cNvPicPr>
          <p:nvPr userDrawn="1"/>
        </p:nvPicPr>
        <p:blipFill>
          <a:blip r:embed="rId1"/>
          <a:stretch>
            <a:fillRect/>
          </a:stretch>
        </p:blipFill>
        <p:spPr>
          <a:xfrm>
            <a:off x="354965" y="6169025"/>
            <a:ext cx="929640" cy="495300"/>
          </a:xfrm>
          <a:prstGeom prst="rect">
            <a:avLst/>
          </a:prstGeom>
        </p:spPr>
      </p:pic>
      <p:pic>
        <p:nvPicPr>
          <p:cNvPr id="30" name="图片 29" descr="小知"/>
          <p:cNvPicPr>
            <a:picLocks noChangeAspect="1"/>
          </p:cNvPicPr>
          <p:nvPr userDrawn="1"/>
        </p:nvPicPr>
        <p:blipFill>
          <a:blip r:embed="rId2"/>
          <a:stretch>
            <a:fillRect/>
          </a:stretch>
        </p:blipFill>
        <p:spPr>
          <a:xfrm>
            <a:off x="431165" y="4979035"/>
            <a:ext cx="776605" cy="1189355"/>
          </a:xfrm>
          <a:prstGeom prst="rect">
            <a:avLst/>
          </a:prstGeom>
        </p:spPr>
      </p:pic>
      <p:sp>
        <p:nvSpPr>
          <p:cNvPr id="4" name="íṧļiḑe"/>
          <p:cNvSpPr>
            <a:spLocks noGrp="1"/>
          </p:cNvSpPr>
          <p:nvPr/>
        </p:nvSpPr>
        <p:spPr>
          <a:xfrm>
            <a:off x="741680" y="2308860"/>
            <a:ext cx="5132705" cy="1534160"/>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a:lstStyle>
          <a:p>
            <a:pPr algn="ctr"/>
            <a:r>
              <a:rPr lang="zh-CN" altLang="en-US" sz="8000" b="1" dirty="0">
                <a:gradFill>
                  <a:gsLst>
                    <a:gs pos="0">
                      <a:srgbClr val="2449DB"/>
                    </a:gs>
                    <a:gs pos="100000">
                      <a:srgbClr val="2F99FF"/>
                    </a:gs>
                  </a:gsLst>
                  <a:lin ang="0" scaled="0"/>
                </a:gradFill>
                <a:latin typeface="微软雅黑" panose="020B0503020204020204" charset="-122"/>
                <a:ea typeface="微软雅黑" panose="020B0503020204020204" charset="-122"/>
              </a:rPr>
              <a:t>感谢观看</a:t>
            </a:r>
            <a:endParaRPr lang="zh-CN" altLang="en-US" sz="8000" b="1" dirty="0">
              <a:gradFill>
                <a:gsLst>
                  <a:gs pos="0">
                    <a:srgbClr val="2449DB"/>
                  </a:gs>
                  <a:gs pos="100000">
                    <a:srgbClr val="2F99FF"/>
                  </a:gs>
                </a:gsLst>
                <a:lin ang="0" scaled="0"/>
              </a:gradFill>
              <a:latin typeface="微软雅黑" panose="020B0503020204020204" charset="-122"/>
              <a:ea typeface="微软雅黑" panose="020B0503020204020204" charset="-122"/>
            </a:endParaRPr>
          </a:p>
        </p:txBody>
      </p:sp>
      <p:sp>
        <p:nvSpPr>
          <p:cNvPr id="3" name="圆角矩形 2"/>
          <p:cNvSpPr/>
          <p:nvPr/>
        </p:nvSpPr>
        <p:spPr>
          <a:xfrm>
            <a:off x="1982470" y="4344670"/>
            <a:ext cx="2806700" cy="516890"/>
          </a:xfrm>
          <a:prstGeom prst="roundRect">
            <a:avLst>
              <a:gd name="adj" fmla="val 50000"/>
            </a:avLst>
          </a:prstGeom>
          <a:solidFill>
            <a:srgbClr val="82C2FF">
              <a:alpha val="18000"/>
            </a:srgbClr>
          </a:solidFill>
          <a:ln w="12700" cap="flat" cmpd="sng">
            <a:noFill/>
            <a:prstDash val="dash"/>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sz="2400">
              <a:solidFill>
                <a:srgbClr val="FFFFFF"/>
              </a:solidFill>
              <a:latin typeface="方正超粗黑_GBK" panose="02010600010101010101" charset="-122"/>
              <a:ea typeface="方正超粗黑_GBK" panose="02010600010101010101" charset="-122"/>
            </a:endParaRPr>
          </a:p>
        </p:txBody>
      </p:sp>
      <p:sp>
        <p:nvSpPr>
          <p:cNvPr id="6" name="íṧļiḑe"/>
          <p:cNvSpPr>
            <a:spLocks noGrp="1"/>
          </p:cNvSpPr>
          <p:nvPr/>
        </p:nvSpPr>
        <p:spPr>
          <a:xfrm>
            <a:off x="1982470" y="4382770"/>
            <a:ext cx="2667000" cy="434340"/>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a:lstStyle>
          <a:p>
            <a:pPr algn="ctr"/>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主讲人：</a:t>
            </a:r>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刘远略</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mn-ea"/>
            </a:endParaRPr>
          </a:p>
        </p:txBody>
      </p:sp>
      <p:cxnSp>
        <p:nvCxnSpPr>
          <p:cNvPr id="7" name="ïṣ1íḋè"/>
          <p:cNvCxnSpPr/>
          <p:nvPr/>
        </p:nvCxnSpPr>
        <p:spPr>
          <a:xfrm flipH="1">
            <a:off x="1806575" y="3972892"/>
            <a:ext cx="2990215" cy="0"/>
          </a:xfrm>
          <a:prstGeom prst="line">
            <a:avLst/>
          </a:prstGeom>
          <a:ln w="25400" cap="rnd">
            <a:solidFill>
              <a:srgbClr val="79A7F5"/>
            </a:solidFill>
            <a:prstDash val="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userDrawn="1"/>
        </p:nvPicPr>
        <p:blipFill>
          <a:blip r:embed="rId3"/>
          <a:srcRect l="4494" t="4146" r="4963" b="4961"/>
          <a:stretch>
            <a:fillRect/>
          </a:stretch>
        </p:blipFill>
        <p:spPr>
          <a:xfrm>
            <a:off x="6623685" y="1622425"/>
            <a:ext cx="3625215" cy="3625215"/>
          </a:xfrm>
          <a:prstGeom prst="ellipse">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7.xml><?xml version="1.0" encoding="utf-8"?>
<p:tagLst xmlns:p="http://schemas.openxmlformats.org/presentationml/2006/main">
  <p:tag name="KSO_WM_DIAGRAM_VIRTUALLY_FRAME" val="{&quot;height&quot;:322.5761417322835,&quot;left&quot;:93.05,&quot;top&quot;:114.05,&quot;width&quot;:815.15}"/>
</p:tagLst>
</file>

<file path=ppt/tags/tag8.xml><?xml version="1.0" encoding="utf-8"?>
<p:tagLst xmlns:p="http://schemas.openxmlformats.org/presentationml/2006/main">
  <p:tag name="KSO_WM_DIAGRAM_VIRTUALLY_FRAME" val="{&quot;height&quot;:322.5761417322835,&quot;left&quot;:93.05,&quot;top&quot;:114.05,&quot;width&quot;:815.15}"/>
</p:tagLst>
</file>

<file path=ppt/tags/tag9.xml><?xml version="1.0" encoding="utf-8"?>
<p:tagLst xmlns:p="http://schemas.openxmlformats.org/presentationml/2006/main">
  <p:tag name="KSO_WM_DIAGRAM_VIRTUALLY_FRAME" val="{&quot;height&quot;:322.5761417322835,&quot;left&quot;:93.05,&quot;top&quot;:114.05,&quot;width&quot;:815.15}"/>
</p:tagLst>
</file>

<file path=ppt/tags/tag10.xml><?xml version="1.0" encoding="utf-8"?>
<p:tagLst xmlns:p="http://schemas.openxmlformats.org/presentationml/2006/main">
  <p:tag name="KSO_WM_DIAGRAM_VIRTUALLY_FRAME" val="{&quot;height&quot;:322.5761417322835,&quot;left&quot;:93.05,&quot;top&quot;:114.05,&quot;width&quot;:815.15}"/>
</p:tagLst>
</file>

<file path=ppt/tags/tag11.xml><?xml version="1.0" encoding="utf-8"?>
<p:tagLst xmlns:p="http://schemas.openxmlformats.org/presentationml/2006/main">
  <p:tag name="KSO_WM_DIAGRAM_VIRTUALLY_FRAME" val="{&quot;height&quot;:322.5761417322835,&quot;left&quot;:93.05,&quot;top&quot;:114.05,&quot;width&quot;:815.15}"/>
</p:tagLst>
</file>

<file path=ppt/tags/tag12.xml><?xml version="1.0" encoding="utf-8"?>
<p:tagLst xmlns:p="http://schemas.openxmlformats.org/presentationml/2006/main">
  <p:tag name="KSO_WM_DIAGRAM_VIRTUALLY_FRAME" val="{&quot;height&quot;:322.5761417322835,&quot;left&quot;:93.05,&quot;top&quot;:114.05,&quot;width&quot;:815.15}"/>
</p:tagLst>
</file>

<file path=ppt/tags/tag13.xml><?xml version="1.0" encoding="utf-8"?>
<p:tagLst xmlns:p="http://schemas.openxmlformats.org/presentationml/2006/main">
  <p:tag name="KSO_WM_DIAGRAM_VIRTUALLY_FRAME" val="{&quot;height&quot;:322.5761417322835,&quot;left&quot;:93.05,&quot;top&quot;:114.05,&quot;width&quot;:815.15}"/>
</p:tagLst>
</file>

<file path=ppt/tags/tag14.xml><?xml version="1.0" encoding="utf-8"?>
<p:tagLst xmlns:p="http://schemas.openxmlformats.org/presentationml/2006/main">
  <p:tag name="KSO_WM_DIAGRAM_VIRTUALLY_FRAME" val="{&quot;height&quot;:322.5761417322835,&quot;left&quot;:93.05,&quot;top&quot;:114.05,&quot;width&quot;:815.15}"/>
</p:tagLst>
</file>

<file path=ppt/tags/tag15.xml><?xml version="1.0" encoding="utf-8"?>
<p:tagLst xmlns:p="http://schemas.openxmlformats.org/presentationml/2006/main">
  <p:tag name="KSO_WM_DIAGRAM_VIRTUALLY_FRAME" val="{&quot;height&quot;:322.5761417322835,&quot;left&quot;:93.05,&quot;top&quot;:114.05,&quot;width&quot;:815.15}"/>
</p:tagLst>
</file>

<file path=ppt/tags/tag16.xml><?xml version="1.0" encoding="utf-8"?>
<p:tagLst xmlns:p="http://schemas.openxmlformats.org/presentationml/2006/main">
  <p:tag name="KSO_WM_BEAUTIFY_FLAG" val="#wm#"/>
  <p:tag name="KSO_WM_TEMPLATE_CATEGORY" val="custom"/>
  <p:tag name="KSO_WM_TEMPLATE_INDEX" val="20205081"/>
</p:tagLst>
</file>

<file path=ppt/tags/tag17.xml><?xml version="1.0" encoding="utf-8"?>
<p:tagLst xmlns:p="http://schemas.openxmlformats.org/presentationml/2006/main">
  <p:tag name="KSO_WM_BEAUTIFY_FLAG" val="#wm#"/>
  <p:tag name="KSO_WM_TEMPLATE_CATEGORY" val="custom"/>
  <p:tag name="KSO_WM_TEMPLATE_INDEX" val="20205081"/>
</p:tagLst>
</file>

<file path=ppt/tags/tag18.xml><?xml version="1.0" encoding="utf-8"?>
<p:tagLst xmlns:p="http://schemas.openxmlformats.org/presentationml/2006/main">
  <p:tag name="KSO_WM_BEAUTIFY_FLAG" val="#wm#"/>
  <p:tag name="KSO_WM_TEMPLATE_CATEGORY" val="custom"/>
  <p:tag name="KSO_WM_TEMPLATE_INDEX" val="20205081"/>
</p:tagLst>
</file>

<file path=ppt/tags/tag19.xml><?xml version="1.0" encoding="utf-8"?>
<p:tagLst xmlns:p="http://schemas.openxmlformats.org/presentationml/2006/main">
  <p:tag name="KSO_WM_BEAUTIFY_FLAG" val="#wm#"/>
  <p:tag name="KSO_WM_TEMPLATE_CATEGORY" val="custom"/>
  <p:tag name="KSO_WM_TEMPLATE_INDEX" val="20205081"/>
</p:tagLst>
</file>

<file path=ppt/tags/tag20.xml><?xml version="1.0" encoding="utf-8"?>
<p:tagLst xmlns:p="http://schemas.openxmlformats.org/presentationml/2006/main">
  <p:tag name="KSO_WM_BEAUTIFY_FLAG" val="#wm#"/>
  <p:tag name="KSO_WM_TEMPLATE_CATEGORY" val="custom"/>
  <p:tag name="KSO_WM_TEMPLATE_INDEX" val="20205081"/>
</p:tagLst>
</file>

<file path=ppt/tags/tag21.xml><?xml version="1.0" encoding="utf-8"?>
<p:tagLst xmlns:p="http://schemas.openxmlformats.org/presentationml/2006/main">
  <p:tag name="KSO_WM_BEAUTIFY_FLAG" val="#wm#"/>
  <p:tag name="KSO_WM_TEMPLATE_CATEGORY" val="custom"/>
  <p:tag name="KSO_WM_TEMPLATE_INDEX" val="20205081"/>
</p:tagLst>
</file>

<file path=ppt/tags/tag22.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23.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24.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25.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26.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27.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28.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31.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32.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33.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34.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35.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36.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37.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38.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39.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40.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41.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42.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43.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44.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45.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46.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47.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48.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49.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50.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51.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52.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53.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54.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55.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56.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57.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58.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59.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60.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61.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62.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63.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64.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65.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66.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67.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68.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69.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70.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71.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72.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73.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74.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75.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76.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77.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78.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79.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80.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81.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82.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83.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84.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85.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86.xml><?xml version="1.0" encoding="utf-8"?>
<p:tagLst xmlns:p="http://schemas.openxmlformats.org/presentationml/2006/main">
  <p:tag name="KSO_WM_DIAGRAM_VIRTUALLY_FRAME" val="{&quot;height&quot;:404.9614173228347,&quot;left&quot;:119.74779527559053,&quot;top&quot;:90.99031496062992,&quot;width&quot;:752.5209448818898}"/>
</p:tagLst>
</file>

<file path=ppt/tags/tag87.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88.xml><?xml version="1.0" encoding="utf-8"?>
<p:tagLst xmlns:p="http://schemas.openxmlformats.org/presentationml/2006/main">
  <p:tag name="KSO_WM_BEAUTIFY_FLAG" val=""/>
  <p:tag name="KSO_WM_DIAGRAM_VIRTUALLY_FRAME" val="{&quot;height&quot;:404.9614173228347,&quot;left&quot;:119.74779527559053,&quot;top&quot;:90.99031496062992,&quot;width&quot;:752.5209448818898}"/>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2"/>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1"/>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gradient&quot;:[{&quot;brightness&quot;:0.25,&quot;colorType&quot;:1,&quot;foreColorIndex&quot;:5,&quot;pos&quot;:0,&quot;transparency&quot;:0},{&quot;brightness&quot;:0.15000000596046448,&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91.xml><?xml version="1.0" encoding="utf-8"?>
<p:tagLst xmlns:p="http://schemas.openxmlformats.org/presentationml/2006/main">
  <p:tag name="KSO_WM_DIAGRAM_VIRTUALLY_FRAME" val="{&quot;height&quot;:351.4363923736499,&quot;left&quot;:73.42498779296875,&quot;top&quot;:152.94432678222657,&quot;width&quot;:813.1500244140625}"/>
  <p:tag name="KSO_WM_UNIT_HIGHLIGHT" val="0"/>
  <p:tag name="KSO_WM_UNIT_COMPATIBLE" val="0"/>
  <p:tag name="KSO_WM_UNIT_DIAGRAM_ISNUMVISUAL" val="0"/>
  <p:tag name="KSO_WM_UNIT_DIAGRAM_ISREFERUNIT" val="0"/>
  <p:tag name="KSO_WM_UNIT_ID" val="diagram20236925_2*n_h_h_a*1_2_1_1"/>
  <p:tag name="KSO_WM_TEMPLATE_CATEGORY" val="diagram"/>
  <p:tag name="KSO_WM_TEMPLATE_INDEX" val="20236925"/>
  <p:tag name="KSO_WM_UNIT_LAYERLEVEL" val="1_1_1_1"/>
  <p:tag name="KSO_WM_TAG_VERSION" val="3.0"/>
  <p:tag name="KSO_WM_UNIT_ISCONTENTSTITLE" val="0"/>
  <p:tag name="KSO_WM_UNIT_ISNUMDGMTITLE" val="0"/>
  <p:tag name="KSO_WM_UNIT_NOCLEAR" val="0"/>
  <p:tag name="KSO_WM_DIAGRAM_GROUP_CODE" val="n1-1"/>
  <p:tag name="KSO_WM_DIAGRAM_VERSION" val="3"/>
  <p:tag name="KSO_WM_DIAGRAM_COLOR_TRICK" val="1"/>
  <p:tag name="KSO_WM_DIAGRAM_COLOR_TEXT_CAN_REMOVE" val="n"/>
  <p:tag name="KSO_WM_DIAGRAM_MAX_ITEMCNT" val="6"/>
  <p:tag name="KSO_WM_DIAGRAM_MIN_ITEMCNT" val="2"/>
  <p:tag name="KSO_WM_DIAGRAM_COLOR_MATCH_VALUE" val="{&quot;shape&quot;:{&quot;fill&quot;:{&quot;gradient&quot;:[{&quot;brightness&quot;:-0.25,&quot;colorType&quot;:1,&quot;foreColorIndex&quot;:5,&quot;pos&quot;:1,&quot;transparency&quot;:0},{&quot;brightness&quot;:0,&quot;colorType&quot;:1,&quot;foreColorIndex&quot;:5,&quot;pos&quot;:0.6299999952316284,&quot;transparency&quot;:0},{&quot;brightness&quot;:0.4000000059604645,&quot;colorType&quot;:1,&quot;foreColorIndex&quot;:5,&quot;pos&quot;:0.019999999552965164,&quot;transparency&quot;:0}],&quot;type&quot;:3},&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VALUE" val="7"/>
  <p:tag name="KSO_WM_UNIT_PRESET_TEXT" val="添加标题"/>
  <p:tag name="KSO_WM_UNIT_FILL_TYPE" val="3"/>
  <p:tag name="KSO_WM_DIAGRAM_USE_COLOR_VALUE" val="{&quot;color_scheme&quot;:1,&quot;color_type&quot;:1,&quot;theme_color_indexes&quot;:[5,6,5,6,5,6]}"/>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2"/>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1"/>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gradient&quot;:[{&quot;brightness&quot;:0.25,&quot;colorType&quot;:1,&quot;foreColorIndex&quot;:5,&quot;pos&quot;:0,&quot;transparency&quot;:0},{&quot;brightness&quot;:0.15000000596046448,&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94.xml><?xml version="1.0" encoding="utf-8"?>
<p:tagLst xmlns:p="http://schemas.openxmlformats.org/presentationml/2006/main">
  <p:tag name="KSO_WM_DIAGRAM_VIRTUALLY_FRAME" val="{&quot;height&quot;:351.4363923736499,&quot;left&quot;:73.42498779296875,&quot;top&quot;:152.94432678222657,&quot;width&quot;:813.1500244140625}"/>
  <p:tag name="KSO_WM_UNIT_HIGHLIGHT" val="0"/>
  <p:tag name="KSO_WM_UNIT_COMPATIBLE" val="0"/>
  <p:tag name="KSO_WM_UNIT_DIAGRAM_ISNUMVISUAL" val="0"/>
  <p:tag name="KSO_WM_UNIT_DIAGRAM_ISREFERUNIT" val="0"/>
  <p:tag name="KSO_WM_UNIT_ID" val="diagram20236925_2*n_h_h_a*1_2_1_1"/>
  <p:tag name="KSO_WM_TEMPLATE_CATEGORY" val="diagram"/>
  <p:tag name="KSO_WM_TEMPLATE_INDEX" val="20236925"/>
  <p:tag name="KSO_WM_UNIT_LAYERLEVEL" val="1_1_1_1"/>
  <p:tag name="KSO_WM_TAG_VERSION" val="3.0"/>
  <p:tag name="KSO_WM_UNIT_ISCONTENTSTITLE" val="0"/>
  <p:tag name="KSO_WM_UNIT_ISNUMDGMTITLE" val="0"/>
  <p:tag name="KSO_WM_UNIT_NOCLEAR" val="0"/>
  <p:tag name="KSO_WM_DIAGRAM_GROUP_CODE" val="n1-1"/>
  <p:tag name="KSO_WM_DIAGRAM_VERSION" val="3"/>
  <p:tag name="KSO_WM_DIAGRAM_COLOR_TRICK" val="1"/>
  <p:tag name="KSO_WM_DIAGRAM_COLOR_TEXT_CAN_REMOVE" val="n"/>
  <p:tag name="KSO_WM_DIAGRAM_MAX_ITEMCNT" val="6"/>
  <p:tag name="KSO_WM_DIAGRAM_MIN_ITEMCNT" val="2"/>
  <p:tag name="KSO_WM_DIAGRAM_COLOR_MATCH_VALUE" val="{&quot;shape&quot;:{&quot;fill&quot;:{&quot;gradient&quot;:[{&quot;brightness&quot;:-0.25,&quot;colorType&quot;:1,&quot;foreColorIndex&quot;:5,&quot;pos&quot;:1,&quot;transparency&quot;:0},{&quot;brightness&quot;:0,&quot;colorType&quot;:1,&quot;foreColorIndex&quot;:5,&quot;pos&quot;:0.6299999952316284,&quot;transparency&quot;:0},{&quot;brightness&quot;:0.4000000059604645,&quot;colorType&quot;:1,&quot;foreColorIndex&quot;:5,&quot;pos&quot;:0.019999999552965164,&quot;transparency&quot;:0}],&quot;type&quot;:3},&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VALUE" val="7"/>
  <p:tag name="KSO_WM_UNIT_PRESET_TEXT" val="添加标题"/>
  <p:tag name="KSO_WM_UNIT_FILL_TYPE" val="3"/>
  <p:tag name="KSO_WM_DIAGRAM_USE_COLOR_VALUE" val="{&quot;color_scheme&quot;:1,&quot;color_type&quot;:1,&quot;theme_color_indexes&quot;:[5,6,5,6,5,6]}"/>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BEAUTIFY_FLAG" val="#wm#"/>
  <p:tag name="KSO_WM_TEMPLATE_CATEGORY" val="custom"/>
  <p:tag name="KSO_WM_TEMPLATE_INDEX" val="20205081"/>
  <p:tag name="resource_record_key" val="{&quot;10&quot;:[50046436],&quot;65&quot;:[20205081]}"/>
</p:tagLst>
</file>

<file path=ppt/tags/tag98.xml><?xml version="1.0" encoding="utf-8"?>
<p:tagLst xmlns:p="http://schemas.openxmlformats.org/presentationml/2006/main">
  <p:tag name="KSO_WM_BEAUTIFY_FLAG" val="#wm#"/>
  <p:tag name="KSO_WM_TEMPLATE_CATEGORY" val="custom"/>
  <p:tag name="KSO_WM_TEMPLATE_INDEX" val="20205081"/>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wm#"/>
  <p:tag name="KSO_WM_TEMPLATE_CATEGORY" val="custom"/>
  <p:tag name="KSO_WM_TEMPLATE_INDEX" val="20205081"/>
</p:tagLst>
</file>

<file path=ppt/tags/tag114.xml><?xml version="1.0" encoding="utf-8"?>
<p:tagLst xmlns:p="http://schemas.openxmlformats.org/presentationml/2006/main">
  <p:tag name="KSO_WM_BEAUTIFY_FLAG" val="#wm#"/>
  <p:tag name="KSO_WM_TEMPLATE_CATEGORY" val="custom"/>
  <p:tag name="KSO_WM_TEMPLATE_INDEX" val="20205081"/>
  <p:tag name="resource_record_key" val="{&quot;10&quot;:[3634231],&quot;65&quot;:[20205081]}"/>
</p:tagLst>
</file>

<file path=ppt/tags/tag115.xml><?xml version="1.0" encoding="utf-8"?>
<p:tagLst xmlns:p="http://schemas.openxmlformats.org/presentationml/2006/main">
  <p:tag name="KSO_WM_BEAUTIFY_FLAG" val="#wm#"/>
  <p:tag name="KSO_WM_TEMPLATE_CATEGORY" val="custom"/>
  <p:tag name="KSO_WM_TEMPLATE_INDEX" val="20205081"/>
  <p:tag name="resource_record_key" val="{&quot;10&quot;:[20278539],&quot;65&quot;:[20205081]}"/>
</p:tagLst>
</file>

<file path=ppt/tags/tag116.xml><?xml version="1.0" encoding="utf-8"?>
<p:tagLst xmlns:p="http://schemas.openxmlformats.org/presentationml/2006/main">
  <p:tag name="KSO_WM_BEAUTIFY_FLAG" val="#wm#"/>
  <p:tag name="KSO_WM_TEMPLATE_CATEGORY" val="custom"/>
  <p:tag name="KSO_WM_TEMPLATE_INDEX" val="20205081"/>
</p:tagLst>
</file>

<file path=ppt/tags/tag117.xml><?xml version="1.0" encoding="utf-8"?>
<p:tagLst xmlns:p="http://schemas.openxmlformats.org/presentationml/2006/main">
  <p:tag name="KSO_WM_DIAGRAM_VIRTUALLY_FRAME" val="{&quot;height&quot;:374.35,&quot;left&quot;:58.45,&quot;top&quot;:125.6,&quot;width&quot;:845.6}"/>
</p:tagLst>
</file>

<file path=ppt/tags/tag118.xml><?xml version="1.0" encoding="utf-8"?>
<p:tagLst xmlns:p="http://schemas.openxmlformats.org/presentationml/2006/main">
  <p:tag name="KSO_WM_DIAGRAM_VIRTUALLY_FRAME" val="{&quot;height&quot;:374.35,&quot;left&quot;:58.45,&quot;top&quot;:125.6,&quot;width&quot;:845.6}"/>
</p:tagLst>
</file>

<file path=ppt/tags/tag119.xml><?xml version="1.0" encoding="utf-8"?>
<p:tagLst xmlns:p="http://schemas.openxmlformats.org/presentationml/2006/main">
  <p:tag name="KSO_WM_DIAGRAM_VIRTUALLY_FRAME" val="{&quot;height&quot;:374.35,&quot;left&quot;:58.45,&quot;top&quot;:125.6,&quot;width&quot;:845.6}"/>
</p:tagLst>
</file>

<file path=ppt/tags/tag120.xml><?xml version="1.0" encoding="utf-8"?>
<p:tagLst xmlns:p="http://schemas.openxmlformats.org/presentationml/2006/main">
  <p:tag name="KSO_WM_DIAGRAM_VIRTUALLY_FRAME" val="{&quot;height&quot;:374.35,&quot;left&quot;:58.45,&quot;top&quot;:125.6,&quot;width&quot;:845.6}"/>
</p:tagLst>
</file>

<file path=ppt/tags/tag121.xml><?xml version="1.0" encoding="utf-8"?>
<p:tagLst xmlns:p="http://schemas.openxmlformats.org/presentationml/2006/main">
  <p:tag name="KSO_WM_DIAGRAM_VIRTUALLY_FRAME" val="{&quot;height&quot;:374.35,&quot;left&quot;:58.45,&quot;top&quot;:125.6,&quot;width&quot;:845.6}"/>
</p:tagLst>
</file>

<file path=ppt/tags/tag122.xml><?xml version="1.0" encoding="utf-8"?>
<p:tagLst xmlns:p="http://schemas.openxmlformats.org/presentationml/2006/main">
  <p:tag name="KSO_WM_DIAGRAM_VIRTUALLY_FRAME" val="{&quot;height&quot;:374.35,&quot;left&quot;:58.45,&quot;top&quot;:125.6,&quot;width&quot;:845.6}"/>
</p:tagLst>
</file>

<file path=ppt/tags/tag123.xml><?xml version="1.0" encoding="utf-8"?>
<p:tagLst xmlns:p="http://schemas.openxmlformats.org/presentationml/2006/main">
  <p:tag name="KSO_WM_DIAGRAM_VIRTUALLY_FRAME" val="{&quot;height&quot;:374.35,&quot;left&quot;:58.45,&quot;top&quot;:125.6,&quot;width&quot;:845.6}"/>
</p:tagLst>
</file>

<file path=ppt/tags/tag124.xml><?xml version="1.0" encoding="utf-8"?>
<p:tagLst xmlns:p="http://schemas.openxmlformats.org/presentationml/2006/main">
  <p:tag name="KSO_WM_DIAGRAM_VIRTUALLY_FRAME" val="{&quot;height&quot;:374.35,&quot;left&quot;:58.45,&quot;top&quot;:125.6,&quot;width&quot;:845.6}"/>
</p:tagLst>
</file>

<file path=ppt/tags/tag125.xml><?xml version="1.0" encoding="utf-8"?>
<p:tagLst xmlns:p="http://schemas.openxmlformats.org/presentationml/2006/main">
  <p:tag name="KSO_WM_DIAGRAM_VIRTUALLY_FRAME" val="{&quot;height&quot;:374.35,&quot;left&quot;:58.45,&quot;top&quot;:125.6,&quot;width&quot;:845.6}"/>
</p:tagLst>
</file>

<file path=ppt/tags/tag126.xml><?xml version="1.0" encoding="utf-8"?>
<p:tagLst xmlns:p="http://schemas.openxmlformats.org/presentationml/2006/main">
  <p:tag name="KSO_WM_BEAUTIFY_FLAG" val="#wm#"/>
  <p:tag name="KSO_WM_TEMPLATE_CATEGORY" val="custom"/>
  <p:tag name="KSO_WM_TEMPLATE_INDEX" val="20205081"/>
</p:tagLst>
</file>

<file path=ppt/tags/tag127.xml><?xml version="1.0" encoding="utf-8"?>
<p:tagLst xmlns:p="http://schemas.openxmlformats.org/presentationml/2006/main">
  <p:tag name="KSO_WM_BEAUTIFY_FLAG" val="#wm#"/>
  <p:tag name="KSO_WM_TEMPLATE_CATEGORY" val="custom"/>
  <p:tag name="KSO_WM_TEMPLATE_INDEX" val="20205081"/>
</p:tagLst>
</file>

<file path=ppt/tags/tag128.xml><?xml version="1.0" encoding="utf-8"?>
<p:tagLst xmlns:p="http://schemas.openxmlformats.org/presentationml/2006/main">
  <p:tag name="KSO_WM_UNIT_PLACING_PICTURE_USER_VIEWPORT" val="{&quot;height&quot;:1596,&quot;width&quot;:9600}"/>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2"/>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1"/>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gradient&quot;:[{&quot;brightness&quot;:0.25,&quot;colorType&quot;:1,&quot;foreColorIndex&quot;:5,&quot;pos&quot;:0,&quot;transparency&quot;:0},{&quot;brightness&quot;:0.15000000596046448,&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36.xml><?xml version="1.0" encoding="utf-8"?>
<p:tagLst xmlns:p="http://schemas.openxmlformats.org/presentationml/2006/main">
  <p:tag name="KSO_WM_DIAGRAM_VIRTUALLY_FRAME" val="{&quot;height&quot;:351.4363923736499,&quot;left&quot;:73.42498779296875,&quot;top&quot;:152.94432678222657,&quot;width&quot;:813.1500244140625}"/>
  <p:tag name="KSO_WM_UNIT_HIGHLIGHT" val="0"/>
  <p:tag name="KSO_WM_UNIT_COMPATIBLE" val="0"/>
  <p:tag name="KSO_WM_UNIT_DIAGRAM_ISNUMVISUAL" val="0"/>
  <p:tag name="KSO_WM_UNIT_DIAGRAM_ISREFERUNIT" val="0"/>
  <p:tag name="KSO_WM_UNIT_ID" val="diagram20236925_2*n_h_h_a*1_2_1_1"/>
  <p:tag name="KSO_WM_TEMPLATE_CATEGORY" val="diagram"/>
  <p:tag name="KSO_WM_TEMPLATE_INDEX" val="20236925"/>
  <p:tag name="KSO_WM_UNIT_LAYERLEVEL" val="1_1_1_1"/>
  <p:tag name="KSO_WM_TAG_VERSION" val="3.0"/>
  <p:tag name="KSO_WM_UNIT_ISCONTENTSTITLE" val="0"/>
  <p:tag name="KSO_WM_UNIT_ISNUMDGMTITLE" val="0"/>
  <p:tag name="KSO_WM_UNIT_NOCLEAR" val="0"/>
  <p:tag name="KSO_WM_DIAGRAM_GROUP_CODE" val="n1-1"/>
  <p:tag name="KSO_WM_DIAGRAM_VERSION" val="3"/>
  <p:tag name="KSO_WM_DIAGRAM_COLOR_TRICK" val="1"/>
  <p:tag name="KSO_WM_DIAGRAM_COLOR_TEXT_CAN_REMOVE" val="n"/>
  <p:tag name="KSO_WM_DIAGRAM_MAX_ITEMCNT" val="6"/>
  <p:tag name="KSO_WM_DIAGRAM_MIN_ITEMCNT" val="2"/>
  <p:tag name="KSO_WM_DIAGRAM_COLOR_MATCH_VALUE" val="{&quot;shape&quot;:{&quot;fill&quot;:{&quot;gradient&quot;:[{&quot;brightness&quot;:-0.25,&quot;colorType&quot;:1,&quot;foreColorIndex&quot;:5,&quot;pos&quot;:1,&quot;transparency&quot;:0},{&quot;brightness&quot;:0,&quot;colorType&quot;:1,&quot;foreColorIndex&quot;:5,&quot;pos&quot;:0.6299999952316284,&quot;transparency&quot;:0},{&quot;brightness&quot;:0.4000000059604645,&quot;colorType&quot;:1,&quot;foreColorIndex&quot;:5,&quot;pos&quot;:0.019999999552965164,&quot;transparency&quot;:0}],&quot;type&quot;:3},&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VALUE" val="7"/>
  <p:tag name="KSO_WM_UNIT_PRESET_TEXT" val="添加标题"/>
  <p:tag name="KSO_WM_UNIT_FILL_TYPE" val="3"/>
  <p:tag name="KSO_WM_DIAGRAM_USE_COLOR_VALUE" val="{&quot;color_scheme&quot;:1,&quot;color_type&quot;:1,&quot;theme_color_indexes&quot;:[5,6,5,6,5,6]}"/>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DIAGRAM_VIRTUALLY_FRAME" val="{&quot;height&quot;:540,&quot;left&quot;:71.75,&quot;top&quot;:0,&quot;width&quot;:813.05}"/>
</p:tagLst>
</file>

<file path=ppt/tags/tag145.xml><?xml version="1.0" encoding="utf-8"?>
<p:tagLst xmlns:p="http://schemas.openxmlformats.org/presentationml/2006/main">
  <p:tag name="KSO_WM_DIAGRAM_VIRTUALLY_FRAME" val="{&quot;height&quot;:540,&quot;left&quot;:71.75,&quot;top&quot;:0,&quot;width&quot;:813.05}"/>
</p:tagLst>
</file>

<file path=ppt/tags/tag146.xml><?xml version="1.0" encoding="utf-8"?>
<p:tagLst xmlns:p="http://schemas.openxmlformats.org/presentationml/2006/main">
  <p:tag name="KSO_WM_DIAGRAM_VIRTUALLY_FRAME" val="{&quot;height&quot;:540,&quot;left&quot;:71.75,&quot;top&quot;:0,&quot;width&quot;:813.05}"/>
</p:tagLst>
</file>

<file path=ppt/tags/tag147.xml><?xml version="1.0" encoding="utf-8"?>
<p:tagLst xmlns:p="http://schemas.openxmlformats.org/presentationml/2006/main">
  <p:tag name="KSO_WM_DIAGRAM_VIRTUALLY_FRAME" val="{&quot;height&quot;:540,&quot;left&quot;:71.75,&quot;top&quot;:0,&quot;width&quot;:813.05}"/>
</p:tagLst>
</file>

<file path=ppt/tags/tag148.xml><?xml version="1.0" encoding="utf-8"?>
<p:tagLst xmlns:p="http://schemas.openxmlformats.org/presentationml/2006/main">
  <p:tag name="KSO_WM_DIAGRAM_VIRTUALLY_FRAME" val="{&quot;height&quot;:540,&quot;left&quot;:71.75,&quot;top&quot;:0,&quot;width&quot;:813.05}"/>
</p:tagLst>
</file>

<file path=ppt/tags/tag149.xml><?xml version="1.0" encoding="utf-8"?>
<p:tagLst xmlns:p="http://schemas.openxmlformats.org/presentationml/2006/main">
  <p:tag name="KSO_WM_DIAGRAM_VIRTUALLY_FRAME" val="{&quot;height&quot;:540,&quot;left&quot;:71.75,&quot;top&quot;:0,&quot;width&quot;:813.05}"/>
</p:tagLst>
</file>

<file path=ppt/tags/tag150.xml><?xml version="1.0" encoding="utf-8"?>
<p:tagLst xmlns:p="http://schemas.openxmlformats.org/presentationml/2006/main">
  <p:tag name="KSO_WM_DIAGRAM_VIRTUALLY_FRAME" val="{&quot;height&quot;:540,&quot;left&quot;:71.75,&quot;top&quot;:0,&quot;width&quot;:813.05}"/>
</p:tagLst>
</file>

<file path=ppt/tags/tag151.xml><?xml version="1.0" encoding="utf-8"?>
<p:tagLst xmlns:p="http://schemas.openxmlformats.org/presentationml/2006/main">
  <p:tag name="KSO_WM_DIAGRAM_VIRTUALLY_FRAME" val="{&quot;height&quot;:540,&quot;left&quot;:71.75,&quot;top&quot;:0,&quot;width&quot;:813.05}"/>
</p:tagLst>
</file>

<file path=ppt/tags/tag152.xml><?xml version="1.0" encoding="utf-8"?>
<p:tagLst xmlns:p="http://schemas.openxmlformats.org/presentationml/2006/main">
  <p:tag name="KSO_WM_DIAGRAM_VIRTUALLY_FRAME" val="{&quot;height&quot;:540,&quot;left&quot;:71.75,&quot;top&quot;:0,&quot;width&quot;:813.05}"/>
</p:tagLst>
</file>

<file path=ppt/tags/tag153.xml><?xml version="1.0" encoding="utf-8"?>
<p:tagLst xmlns:p="http://schemas.openxmlformats.org/presentationml/2006/main">
  <p:tag name="KSO_WM_DIAGRAM_VIRTUALLY_FRAME" val="{&quot;height&quot;:540,&quot;left&quot;:71.75,&quot;top&quot;:0,&quot;width&quot;:813.05}"/>
</p:tagLst>
</file>

<file path=ppt/tags/tag154.xml><?xml version="1.0" encoding="utf-8"?>
<p:tagLst xmlns:p="http://schemas.openxmlformats.org/presentationml/2006/main">
  <p:tag name="KSO_WM_DIAGRAM_VIRTUALLY_FRAME" val="{&quot;height&quot;:540,&quot;left&quot;:71.75,&quot;top&quot;:0,&quot;width&quot;:813.05}"/>
</p:tagLst>
</file>

<file path=ppt/tags/tag155.xml><?xml version="1.0" encoding="utf-8"?>
<p:tagLst xmlns:p="http://schemas.openxmlformats.org/presentationml/2006/main">
  <p:tag name="KSO_WM_DIAGRAM_VIRTUALLY_FRAME" val="{&quot;height&quot;:540,&quot;left&quot;:71.75,&quot;top&quot;:0,&quot;width&quot;:813.05}"/>
</p:tagLst>
</file>

<file path=ppt/tags/tag156.xml><?xml version="1.0" encoding="utf-8"?>
<p:tagLst xmlns:p="http://schemas.openxmlformats.org/presentationml/2006/main">
  <p:tag name="KSO_WM_DIAGRAM_VIRTUALLY_FRAME" val="{&quot;height&quot;:540,&quot;left&quot;:71.75,&quot;top&quot;:0,&quot;width&quot;:813.05}"/>
</p:tagLst>
</file>

<file path=ppt/tags/tag157.xml><?xml version="1.0" encoding="utf-8"?>
<p:tagLst xmlns:p="http://schemas.openxmlformats.org/presentationml/2006/main">
  <p:tag name="KSO_WM_DIAGRAM_VIRTUALLY_FRAME" val="{&quot;height&quot;:540,&quot;left&quot;:71.75,&quot;top&quot;:0,&quot;width&quot;:813.05}"/>
</p:tagLst>
</file>

<file path=ppt/tags/tag158.xml><?xml version="1.0" encoding="utf-8"?>
<p:tagLst xmlns:p="http://schemas.openxmlformats.org/presentationml/2006/main">
  <p:tag name="KSO_WM_DIAGRAM_VIRTUALLY_FRAME" val="{&quot;height&quot;:540,&quot;left&quot;:71.75,&quot;top&quot;:0,&quot;width&quot;:813.05}"/>
</p:tagLst>
</file>

<file path=ppt/tags/tag159.xml><?xml version="1.0" encoding="utf-8"?>
<p:tagLst xmlns:p="http://schemas.openxmlformats.org/presentationml/2006/main">
  <p:tag name="KSO_WM_DIAGRAM_VIRTUALLY_FRAME" val="{&quot;height&quot;:540,&quot;left&quot;:71.75,&quot;top&quot;:0,&quot;width&quot;:813.05}"/>
</p:tagLst>
</file>

<file path=ppt/tags/tag160.xml><?xml version="1.0" encoding="utf-8"?>
<p:tagLst xmlns:p="http://schemas.openxmlformats.org/presentationml/2006/main">
  <p:tag name="KSO_WM_DIAGRAM_VIRTUALLY_FRAME" val="{&quot;height&quot;:540,&quot;left&quot;:71.75,&quot;top&quot;:0,&quot;width&quot;:813.05}"/>
</p:tagLst>
</file>

<file path=ppt/tags/tag161.xml><?xml version="1.0" encoding="utf-8"?>
<p:tagLst xmlns:p="http://schemas.openxmlformats.org/presentationml/2006/main">
  <p:tag name="KSO_WM_DIAGRAM_VIRTUALLY_FRAME" val="{&quot;height&quot;:540,&quot;left&quot;:71.75,&quot;top&quot;:0,&quot;width&quot;:813.05}"/>
</p:tagLst>
</file>

<file path=ppt/tags/tag162.xml><?xml version="1.0" encoding="utf-8"?>
<p:tagLst xmlns:p="http://schemas.openxmlformats.org/presentationml/2006/main">
  <p:tag name="KSO_WM_DIAGRAM_VIRTUALLY_FRAME" val="{&quot;height&quot;:540,&quot;left&quot;:71.75,&quot;top&quot;:0,&quot;width&quot;:813.05}"/>
</p:tagLst>
</file>

<file path=ppt/tags/tag163.xml><?xml version="1.0" encoding="utf-8"?>
<p:tagLst xmlns:p="http://schemas.openxmlformats.org/presentationml/2006/main">
  <p:tag name="KSO_WM_DIAGRAM_VIRTUALLY_FRAME" val="{&quot;height&quot;:540,&quot;left&quot;:71.75,&quot;top&quot;:0,&quot;width&quot;:813.05}"/>
</p:tagLst>
</file>

<file path=ppt/tags/tag164.xml><?xml version="1.0" encoding="utf-8"?>
<p:tagLst xmlns:p="http://schemas.openxmlformats.org/presentationml/2006/main">
  <p:tag name="KSO_WM_DIAGRAM_VIRTUALLY_FRAME" val="{&quot;height&quot;:540,&quot;left&quot;:71.75,&quot;top&quot;:0,&quot;width&quot;:813.05}"/>
</p:tagLst>
</file>

<file path=ppt/tags/tag165.xml><?xml version="1.0" encoding="utf-8"?>
<p:tagLst xmlns:p="http://schemas.openxmlformats.org/presentationml/2006/main">
  <p:tag name="KSO_WM_DIAGRAM_VIRTUALLY_FRAME" val="{&quot;height&quot;:540,&quot;left&quot;:71.75,&quot;top&quot;:0,&quot;width&quot;:813.05}"/>
</p:tagLst>
</file>

<file path=ppt/tags/tag166.xml><?xml version="1.0" encoding="utf-8"?>
<p:tagLst xmlns:p="http://schemas.openxmlformats.org/presentationml/2006/main">
  <p:tag name="KSO_WM_DIAGRAM_VIRTUALLY_FRAME" val="{&quot;height&quot;:540,&quot;left&quot;:71.75,&quot;top&quot;:0,&quot;width&quot;:813.05}"/>
</p:tagLst>
</file>

<file path=ppt/tags/tag167.xml><?xml version="1.0" encoding="utf-8"?>
<p:tagLst xmlns:p="http://schemas.openxmlformats.org/presentationml/2006/main">
  <p:tag name="KSO_WM_DIAGRAM_VIRTUALLY_FRAME" val="{&quot;height&quot;:540,&quot;left&quot;:71.75,&quot;top&quot;:0,&quot;width&quot;:813.05}"/>
</p:tagLst>
</file>

<file path=ppt/tags/tag168.xml><?xml version="1.0" encoding="utf-8"?>
<p:tagLst xmlns:p="http://schemas.openxmlformats.org/presentationml/2006/main">
  <p:tag name="KSO_WM_DIAGRAM_VIRTUALLY_FRAME" val="{&quot;height&quot;:540,&quot;left&quot;:71.75,&quot;top&quot;:0,&quot;width&quot;:813.05}"/>
</p:tagLst>
</file>

<file path=ppt/tags/tag169.xml><?xml version="1.0" encoding="utf-8"?>
<p:tagLst xmlns:p="http://schemas.openxmlformats.org/presentationml/2006/main">
  <p:tag name="KSO_WM_DIAGRAM_VIRTUALLY_FRAME" val="{&quot;height&quot;:540,&quot;left&quot;:71.75,&quot;top&quot;:0,&quot;width&quot;:813.05}"/>
</p:tagLst>
</file>

<file path=ppt/tags/tag170.xml><?xml version="1.0" encoding="utf-8"?>
<p:tagLst xmlns:p="http://schemas.openxmlformats.org/presentationml/2006/main">
  <p:tag name="KSO_WM_DIAGRAM_VIRTUALLY_FRAME" val="{&quot;height&quot;:540,&quot;left&quot;:71.75,&quot;top&quot;:0,&quot;width&quot;:813.05}"/>
</p:tagLst>
</file>

<file path=ppt/tags/tag171.xml><?xml version="1.0" encoding="utf-8"?>
<p:tagLst xmlns:p="http://schemas.openxmlformats.org/presentationml/2006/main">
  <p:tag name="KSO_WM_DIAGRAM_VIRTUALLY_FRAME" val="{&quot;height&quot;:540,&quot;left&quot;:71.75,&quot;top&quot;:0,&quot;width&quot;:813.05}"/>
</p:tagLst>
</file>

<file path=ppt/tags/tag172.xml><?xml version="1.0" encoding="utf-8"?>
<p:tagLst xmlns:p="http://schemas.openxmlformats.org/presentationml/2006/main">
  <p:tag name="KSO_WM_BEAUTIFY_FLAG" val="#wm#"/>
  <p:tag name="KSO_WM_TEMPLATE_CATEGORY" val="custom"/>
  <p:tag name="KSO_WM_TEMPLATE_INDEX" val="20205081"/>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wm#"/>
  <p:tag name="KSO_WM_TEMPLATE_CATEGORY" val="custom"/>
  <p:tag name="KSO_WM_TEMPLATE_INDEX" val="20205081"/>
</p:tagLst>
</file>

<file path=ppt/tags/tag183.xml><?xml version="1.0" encoding="utf-8"?>
<p:tagLst xmlns:p="http://schemas.openxmlformats.org/presentationml/2006/main">
  <p:tag name="KSO_WM_BEAUTIFY_FLAG" val="#wm#"/>
  <p:tag name="KSO_WM_TEMPLATE_CATEGORY" val="custom"/>
  <p:tag name="KSO_WM_TEMPLATE_INDEX" val="20205081"/>
</p:tagLst>
</file>

<file path=ppt/tags/tag184.xml><?xml version="1.0" encoding="utf-8"?>
<p:tagLst xmlns:p="http://schemas.openxmlformats.org/presentationml/2006/main">
  <p:tag name="KSO_WM_BEAUTIFY_FLAG" val="#wm#"/>
  <p:tag name="KSO_WM_TEMPLATE_CATEGORY" val="custom"/>
  <p:tag name="KSO_WM_TEMPLATE_INDEX" val="20205081"/>
</p:tagLst>
</file>

<file path=ppt/tags/tag185.xml><?xml version="1.0" encoding="utf-8"?>
<p:tagLst xmlns:p="http://schemas.openxmlformats.org/presentationml/2006/main">
  <p:tag name="KSO_WM_BEAUTIFY_FLAG" val="#wm#"/>
  <p:tag name="KSO_WM_TEMPLATE_CATEGORY" val="custom"/>
  <p:tag name="KSO_WM_TEMPLATE_INDEX" val="20205081"/>
</p:tagLst>
</file>

<file path=ppt/tags/tag186.xml><?xml version="1.0" encoding="utf-8"?>
<p:tagLst xmlns:p="http://schemas.openxmlformats.org/presentationml/2006/main">
  <p:tag name="KSO_WM_BEAUTIFY_FLAG" val="#wm#"/>
  <p:tag name="KSO_WM_TEMPLATE_CATEGORY" val="custom"/>
  <p:tag name="KSO_WM_TEMPLATE_INDEX" val="20205081"/>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wm#"/>
  <p:tag name="KSO_WM_TEMPLATE_CATEGORY" val="custom"/>
  <p:tag name="KSO_WM_TEMPLATE_INDEX" val="20205081"/>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wm#"/>
  <p:tag name="KSO_WM_TEMPLATE_CATEGORY" val="custom"/>
  <p:tag name="KSO_WM_TEMPLATE_INDEX" val="20205081"/>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wm#"/>
  <p:tag name="KSO_WM_TEMPLATE_CATEGORY" val="custom"/>
  <p:tag name="KSO_WM_TEMPLATE_INDEX" val="20205081"/>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wm#"/>
  <p:tag name="KSO_WM_TEMPLATE_CATEGORY" val="custom"/>
  <p:tag name="KSO_WM_TEMPLATE_INDEX" val="20205081"/>
</p:tagLst>
</file>

<file path=ppt/tags/tag210.xml><?xml version="1.0" encoding="utf-8"?>
<p:tagLst xmlns:p="http://schemas.openxmlformats.org/presentationml/2006/main">
  <p:tag name="KSO_WM_BEAUTIFY_FLAG" val="#wm#"/>
  <p:tag name="KSO_WM_TEMPLATE_CATEGORY" val="custom"/>
  <p:tag name="KSO_WM_TEMPLATE_INDEX" val="20205081"/>
</p:tagLst>
</file>

<file path=ppt/tags/tag21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1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13.xml><?xml version="1.0" encoding="utf-8"?>
<p:tagLst xmlns:p="http://schemas.openxmlformats.org/presentationml/2006/main">
  <p:tag name="KSO_WM_SLIDE_BK_DARK_LIGHT" val=""/>
  <p:tag name="KSO_WM_SLIDE_BACKGROUND_TYPE" val="general"/>
</p:tagLst>
</file>

<file path=ppt/tags/tag214.xml><?xml version="1.0" encoding="utf-8"?>
<p:tagLst xmlns:p="http://schemas.openxmlformats.org/presentationml/2006/main">
  <p:tag name="KSO_WM_SLIDE_BK_DARK_LIGHT" val=""/>
  <p:tag name="KSO_WM_SLIDE_BACKGROUND_TYPE" val="general"/>
</p:tagLst>
</file>

<file path=ppt/tags/tag21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1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17.xml><?xml version="1.0" encoding="utf-8"?>
<p:tagLst xmlns:p="http://schemas.openxmlformats.org/presentationml/2006/main">
  <p:tag name="KSO_WM_SLIDE_BK_DARK_LIGHT" val=""/>
  <p:tag name="KSO_WM_SLIDE_BACKGROUND_TYPE" val="general"/>
</p:tagLst>
</file>

<file path=ppt/tags/tag21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1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2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2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22.xml><?xml version="1.0" encoding="utf-8"?>
<p:tagLst xmlns:p="http://schemas.openxmlformats.org/presentationml/2006/main">
  <p:tag name="KSO_WM_SLIDE_BK_DARK_LIGHT" val=""/>
  <p:tag name="KSO_WM_SLIDE_BACKGROUND_TYPE" val="general"/>
</p:tagLst>
</file>

<file path=ppt/tags/tag223.xml><?xml version="1.0" encoding="utf-8"?>
<p:tagLst xmlns:p="http://schemas.openxmlformats.org/presentationml/2006/main">
  <p:tag name="KSO_WM_BEAUTIFY_FLAG" val="#wm#"/>
  <p:tag name="KSO_WM_TEMPLATE_CATEGORY" val="custom"/>
  <p:tag name="KSO_WM_TEMPLATE_INDEX" val="20205081"/>
</p:tagLst>
</file>

<file path=ppt/tags/tag224.xml><?xml version="1.0" encoding="utf-8"?>
<p:tagLst xmlns:p="http://schemas.openxmlformats.org/presentationml/2006/main">
  <p:tag name="resource_record_key" val="{&quot;10&quot;:[4587606,4394283,50042893,50026353]}"/>
</p:tagLst>
</file>

<file path=ppt/theme/theme1.xml><?xml version="1.0" encoding="utf-8"?>
<a:theme xmlns:a="http://schemas.openxmlformats.org/drawingml/2006/main" name="WPS">
  <a:themeElements>
    <a:clrScheme name="自定义 1">
      <a:dk1>
        <a:srgbClr val="202020"/>
      </a:dk1>
      <a:lt1>
        <a:srgbClr val="FFFFFF"/>
      </a:lt1>
      <a:dk2>
        <a:srgbClr val="595959"/>
      </a:dk2>
      <a:lt2>
        <a:srgbClr val="D5EBFF"/>
      </a:lt2>
      <a:accent1>
        <a:srgbClr val="2F99FF"/>
      </a:accent1>
      <a:accent2>
        <a:srgbClr val="2FC4FF"/>
      </a:accent2>
      <a:accent3>
        <a:srgbClr val="82C2FF"/>
      </a:accent3>
      <a:accent4>
        <a:srgbClr val="ACE7FF"/>
      </a:accent4>
      <a:accent5>
        <a:srgbClr val="D5EBFF"/>
      </a:accent5>
      <a:accent6>
        <a:srgbClr val="C9C9C9"/>
      </a:accent6>
      <a:hlink>
        <a:srgbClr val="4472C4"/>
      </a:hlink>
      <a:folHlink>
        <a:srgbClr val="BFBFBF"/>
      </a:folHlink>
    </a:clrScheme>
    <a:fontScheme name="WPS">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PS">
  <a:themeElements>
    <a:clrScheme name="自定义 2">
      <a:dk1>
        <a:srgbClr val="000000"/>
      </a:dk1>
      <a:lt1>
        <a:srgbClr val="FFFFFF"/>
      </a:lt1>
      <a:dk2>
        <a:srgbClr val="404040"/>
      </a:dk2>
      <a:lt2>
        <a:srgbClr val="D5EBFF"/>
      </a:lt2>
      <a:accent1>
        <a:srgbClr val="2F99FF"/>
      </a:accent1>
      <a:accent2>
        <a:srgbClr val="2FC4FF"/>
      </a:accent2>
      <a:accent3>
        <a:srgbClr val="82C2FF"/>
      </a:accent3>
      <a:accent4>
        <a:srgbClr val="ACD6FF"/>
      </a:accent4>
      <a:accent5>
        <a:srgbClr val="D5EBFF"/>
      </a:accent5>
      <a:accent6>
        <a:srgbClr val="E9F9FF"/>
      </a:accent6>
      <a:hlink>
        <a:srgbClr val="0080FF"/>
      </a:hlink>
      <a:folHlink>
        <a:srgbClr val="5EAEFF"/>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4575</Words>
  <Application>WPS 演示</Application>
  <PresentationFormat>宽屏</PresentationFormat>
  <Paragraphs>606</Paragraphs>
  <Slides>63</Slides>
  <Notes>0</Notes>
  <HiddenSlides>0</HiddenSlides>
  <MMClips>0</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63</vt:i4>
      </vt:variant>
    </vt:vector>
  </HeadingPairs>
  <TitlesOfParts>
    <vt:vector size="88" baseType="lpstr">
      <vt:lpstr>Arial</vt:lpstr>
      <vt:lpstr>宋体</vt:lpstr>
      <vt:lpstr>Wingdings</vt:lpstr>
      <vt:lpstr>微软雅黑</vt:lpstr>
      <vt:lpstr>Times New Roman</vt:lpstr>
      <vt:lpstr>Wingdings</vt:lpstr>
      <vt:lpstr>华文隶书</vt:lpstr>
      <vt:lpstr>思源黑体 CN</vt:lpstr>
      <vt:lpstr>黑体</vt:lpstr>
      <vt:lpstr>方正超粗黑_GBK</vt:lpstr>
      <vt:lpstr>Calibri</vt:lpstr>
      <vt:lpstr>Arial Unicode MS</vt:lpstr>
      <vt:lpstr>思源黑体 CN Medium</vt:lpstr>
      <vt:lpstr>思源黑体 CN Bold</vt:lpstr>
      <vt:lpstr>Gill Sans</vt:lpstr>
      <vt:lpstr>方正风雅宋简体</vt:lpstr>
      <vt:lpstr>可可唯自强者强</vt:lpstr>
      <vt:lpstr>Wingdings 2</vt:lpstr>
      <vt:lpstr>幼圆</vt:lpstr>
      <vt:lpstr>苹方-简</vt:lpstr>
      <vt:lpstr>莫大毛筆-Bold</vt:lpstr>
      <vt:lpstr>Gill Sans MT</vt:lpstr>
      <vt:lpstr>Yu Gothic UI</vt:lpstr>
      <vt:lpstr>WPS</vt:lpstr>
      <vt:lpstr>1_WPS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首页</vt:lpstr>
      <vt:lpstr>添加定制</vt:lpstr>
      <vt:lpstr>文献推荐、 学者推荐</vt:lpstr>
      <vt:lpstr>文献检索</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lenovo</dc:creator>
  <cp:lastModifiedBy>李志浩Lee Chi Ho</cp:lastModifiedBy>
  <cp:revision>256</cp:revision>
  <dcterms:created xsi:type="dcterms:W3CDTF">2026-04-02T10:25:00Z</dcterms:created>
  <dcterms:modified xsi:type="dcterms:W3CDTF">2026-10-23T07:51:06Z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60A9FF09FB9448818D4ED9A0785905F5_13</vt:lpwstr>
  </property>
</Properties>
</file>