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7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5"/>
  </p:notesMasterIdLst>
  <p:sldIdLst>
    <p:sldId id="278" r:id="rId4"/>
    <p:sldId id="1941" r:id="rId6"/>
    <p:sldId id="1726" r:id="rId7"/>
    <p:sldId id="1724" r:id="rId8"/>
    <p:sldId id="1430" r:id="rId9"/>
    <p:sldId id="1431" r:id="rId10"/>
    <p:sldId id="1432" r:id="rId11"/>
    <p:sldId id="1433" r:id="rId12"/>
    <p:sldId id="1434" r:id="rId13"/>
    <p:sldId id="1945" r:id="rId14"/>
    <p:sldId id="1435" r:id="rId15"/>
    <p:sldId id="1436" r:id="rId16"/>
    <p:sldId id="1438" r:id="rId17"/>
    <p:sldId id="1439" r:id="rId18"/>
    <p:sldId id="1637" r:id="rId19"/>
    <p:sldId id="1638" r:id="rId20"/>
    <p:sldId id="1644" r:id="rId21"/>
    <p:sldId id="1639" r:id="rId22"/>
    <p:sldId id="1465" r:id="rId23"/>
    <p:sldId id="1645" r:id="rId24"/>
    <p:sldId id="1829" r:id="rId25"/>
    <p:sldId id="1940" r:id="rId26"/>
    <p:sldId id="1474" r:id="rId27"/>
    <p:sldId id="1935" r:id="rId28"/>
    <p:sldId id="1888" r:id="rId29"/>
    <p:sldId id="1938" r:id="rId30"/>
    <p:sldId id="1891" r:id="rId31"/>
    <p:sldId id="1899" r:id="rId32"/>
    <p:sldId id="1900" r:id="rId33"/>
    <p:sldId id="1901" r:id="rId34"/>
    <p:sldId id="1902" r:id="rId35"/>
    <p:sldId id="1894" r:id="rId36"/>
    <p:sldId id="1895" r:id="rId37"/>
    <p:sldId id="1896" r:id="rId38"/>
    <p:sldId id="1897" r:id="rId39"/>
    <p:sldId id="1942" r:id="rId40"/>
    <p:sldId id="1861" r:id="rId41"/>
    <p:sldId id="1504" r:id="rId42"/>
    <p:sldId id="1562" r:id="rId43"/>
    <p:sldId id="1933" r:id="rId44"/>
    <p:sldId id="1497" r:id="rId45"/>
    <p:sldId id="1692" r:id="rId46"/>
    <p:sldId id="1563" r:id="rId47"/>
    <p:sldId id="1568" r:id="rId48"/>
    <p:sldId id="1572" r:id="rId49"/>
    <p:sldId id="1571" r:id="rId50"/>
    <p:sldId id="1573" r:id="rId51"/>
    <p:sldId id="1569" r:id="rId52"/>
    <p:sldId id="1574" r:id="rId53"/>
    <p:sldId id="1418" r:id="rId54"/>
    <p:sldId id="1943" r:id="rId55"/>
    <p:sldId id="1862" r:id="rId56"/>
    <p:sldId id="1864" r:id="rId57"/>
    <p:sldId id="1939" r:id="rId58"/>
    <p:sldId id="1866" r:id="rId59"/>
    <p:sldId id="1867" r:id="rId60"/>
    <p:sldId id="1868" r:id="rId61"/>
    <p:sldId id="1869" r:id="rId62"/>
    <p:sldId id="1870" r:id="rId63"/>
    <p:sldId id="1871" r:id="rId64"/>
    <p:sldId id="1872" r:id="rId65"/>
    <p:sldId id="1873" r:id="rId66"/>
    <p:sldId id="1394" r:id="rId67"/>
  </p:sldIdLst>
  <p:sldSz cx="9144000" cy="5133975"/>
  <p:notesSz cx="9144000" cy="6858000"/>
  <p:custDataLst>
    <p:tags r:id="rId72"/>
  </p:custDataLst>
  <p:kinsoku lang="zh-CN" invalStChars="!%),.:;?]}¨·ˇˉ་―‖’”…‰∶、。〃々〉》」』】〕〗！＂＇％），．：；？］｀｜｝～￠" invalEndChars="([{·‘“〈《「『【〔〖（．［｛￡￥"/>
  <p:defaultTextStyle>
    <a:defPPr>
      <a:defRPr lang="zh-CN"/>
    </a:defPPr>
    <a:lvl1pPr marL="0"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1pPr>
    <a:lvl2pPr marL="584200"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2pPr>
    <a:lvl3pPr marL="1168400"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3pPr>
    <a:lvl4pPr marL="17519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4pPr>
    <a:lvl5pPr marL="23361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5pPr>
    <a:lvl6pPr marL="29203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6pPr>
    <a:lvl7pPr marL="35045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7pPr>
    <a:lvl8pPr marL="40887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8pPr>
    <a:lvl9pPr marL="4088765" indent="0" algn="l" defTabSz="1168400" eaLnBrk="1" fontAlgn="auto" latinLnBrk="0" hangingPunct="1">
      <a:buNone/>
      <a:defRPr sz="2300" kern="1200">
        <a:solidFill>
          <a:schemeClr val="tx1"/>
        </a:solidFill>
        <a:latin typeface="Times New Roman" panose="02020603050405020304" charset="0"/>
        <a:ea typeface="宋体" panose="02010600030101010101" pitchFamily="2" charset="-122"/>
        <a:cs typeface="Times New Roman" panose="02020603050405020304" charset="0"/>
      </a:defRPr>
    </a:lvl9pPr>
  </p:defaultTextStyle>
  <p:extLst>
    <p:ext uri="{EFAFB233-063F-42B5-8137-9DF3F51BA10A}">
      <p15:sldGuideLst xmlns:p15="http://schemas.microsoft.com/office/powerpoint/2012/main">
        <p15:guide id="1" orient="horz" pos="1619" userDrawn="1">
          <p15:clr>
            <a:srgbClr val="A4A3A4"/>
          </p15:clr>
        </p15:guide>
        <p15:guide id="2" pos="28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yan Mu" initials="SM" lastIdx="1" clrIdx="0"/>
  <p:cmAuthor id="0" name="微软用户" initials="微软用户" lastIdx="1" clrIdx="0"/>
  <p:cmAuthor id="2" name="作者" initials="A" lastIdx="0" clrIdx="1"/>
  <p:cmAuthor id="3" name="green" initials="g" lastIdx="1" clrIdx="2"/>
  <p:cmAuthor id="4" name="郭 子嫣" initials="郭" lastIdx="1" clrIdx="3"/>
  <p:cmAuthor id="7" name="1206988966@qq.com" initials="1" lastIdx="1" clrIdx="2"/>
  <p:cmAuthor id="8" name="姜伟光" initials="姜" lastIdx="1" clrIdx="0"/>
  <p:cmAuthor id="5" name="Administrator" initials="A" lastIdx="1" clrIdx="4"/>
  <p:cmAuthor id="6" name="ming qiu" initials="m" lastIdx="17" clrIdx="1"/>
  <p:cmAuthor id="9" name="未知用户2" initials="未" lastIdx="43" clrIdx="1"/>
  <p:cmAuthor id="10" name="xbs" initials="x" lastIdx="1" clrIdx="0"/>
  <p:cmAuthor id="11" name="clm" initials="c" lastIdx="15" clrIdx="0"/>
  <p:cmAuthor id="13" name="27258" initials="2" lastIdx="2" clrIdx="2"/>
  <p:cmAuthor id="46" name="Windows 用户" initials="W用" lastIdx="11" clrIdx="45"/>
  <p:cmAuthor id="47" name="cnki" initials="c" lastIdx="0" clrIdx="46"/>
  <p:cmAuthor id="12" name="gujun" initials="g" lastIdx="1" clrIdx="1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A2"/>
    <a:srgbClr val="2196F3"/>
    <a:srgbClr val="009587"/>
    <a:srgbClr val="8064A2"/>
    <a:srgbClr val="B3A2C7"/>
    <a:srgbClr val="004EA1"/>
    <a:srgbClr val="E6063D"/>
    <a:srgbClr val="DEDEDE"/>
    <a:srgbClr val="D1D1D1"/>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454" autoAdjust="0"/>
  </p:normalViewPr>
  <p:slideViewPr>
    <p:cSldViewPr snapToGrid="0" snapToObjects="1" showGuides="1">
      <p:cViewPr varScale="1">
        <p:scale>
          <a:sx n="138" d="100"/>
          <a:sy n="138" d="100"/>
        </p:scale>
        <p:origin x="834" y="114"/>
      </p:cViewPr>
      <p:guideLst>
        <p:guide orient="horz" pos="1619"/>
        <p:guide pos="28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7" d="100"/>
          <a:sy n="57"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2" Type="http://schemas.openxmlformats.org/officeDocument/2006/relationships/tags" Target="tags/tag361.xml"/><Relationship Id="rId71" Type="http://schemas.openxmlformats.org/officeDocument/2006/relationships/commentAuthors" Target="commentAuthors.xml"/><Relationship Id="rId70" Type="http://schemas.openxmlformats.org/officeDocument/2006/relationships/tableStyles" Target="tableStyles.xml"/><Relationship Id="rId7" Type="http://schemas.openxmlformats.org/officeDocument/2006/relationships/slide" Target="slides/slide3.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8" name="对象"/>
          <p:cNvSpPr>
            <a:spLocks noGrp="1" noRot="1" noChangeAspect="1"/>
          </p:cNvSpPr>
          <p:nvPr>
            <p:ph type="sldImg"/>
          </p:nvPr>
        </p:nvSpPr>
        <p:spPr>
          <a:xfrm>
            <a:off x="2281592" y="514350"/>
            <a:ext cx="4580817" cy="2571750"/>
          </a:xfrm>
          <a:prstGeom prst="rect">
            <a:avLst/>
          </a:prstGeom>
          <a:noFill/>
          <a:ln w="9525" cap="flat" cmpd="sng">
            <a:solidFill>
              <a:srgbClr val="000000"/>
            </a:solidFill>
            <a:prstDash val="solid"/>
            <a:miter/>
          </a:ln>
        </p:spPr>
      </p:sp>
      <p:sp>
        <p:nvSpPr>
          <p:cNvPr id="9" name="文本框"/>
          <p:cNvSpPr>
            <a:spLocks noGrp="1"/>
          </p:cNvSpPr>
          <p:nvPr>
            <p:ph type="body"/>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r>
              <a:rPr lang="zh-CN" altLang="en-US"/>
              <a:t>单击此处编辑母版样式</a:t>
            </a:r>
            <a:endParaRPr lang="en-US" altLang="zh-CN"/>
          </a:p>
          <a:p>
            <a:r>
              <a:rPr lang="zh-CN" altLang="en-US"/>
              <a:t>第二级</a:t>
            </a:r>
            <a:endParaRPr lang="en-US" altLang="zh-CN"/>
          </a:p>
          <a:p>
            <a:r>
              <a:rPr lang="zh-CN" altLang="en-US"/>
              <a:t>第三级</a:t>
            </a:r>
            <a:endParaRPr lang="en-US" altLang="zh-CN"/>
          </a:p>
          <a:p>
            <a:r>
              <a:rPr lang="zh-CN" altLang="en-US"/>
              <a:t>第四级</a:t>
            </a:r>
            <a:endParaRPr lang="en-US" altLang="zh-CN"/>
          </a:p>
          <a:p>
            <a:r>
              <a:rPr lang="zh-CN" altLang="en-US"/>
              <a:t>第五级</a:t>
            </a:r>
            <a:endParaRPr lang="en-US" altLang="zh-CN"/>
          </a:p>
          <a:p>
            <a:r>
              <a:rPr lang="zh-CN" altLang="en-US"/>
              <a:t>第六级</a:t>
            </a:r>
            <a:endParaRPr lang="en-US" altLang="zh-CN"/>
          </a:p>
          <a:p>
            <a:r>
              <a:rPr lang="zh-CN" altLang="en-US"/>
              <a:t>第七级</a:t>
            </a:r>
            <a:endParaRPr lang="en-US" altLang="zh-CN"/>
          </a:p>
          <a:p>
            <a:r>
              <a:rPr lang="zh-CN" altLang="en-US"/>
              <a:t>第八级</a:t>
            </a:r>
            <a:endParaRPr lang="zh-CN" altLang="en-US"/>
          </a:p>
        </p:txBody>
      </p:sp>
      <p:sp>
        <p:nvSpPr>
          <p:cNvPr id="10" name="文本框"/>
          <p:cNvSpPr>
            <a:spLocks noGrp="1"/>
          </p:cNvSpPr>
          <p:nvPr>
            <p:ph type="hdr"/>
          </p:nvPr>
        </p:nvSpPr>
        <p:spPr>
          <a:xfrm>
            <a:off x="1" y="0"/>
            <a:ext cx="3964740" cy="342895"/>
          </a:xfrm>
          <a:prstGeom prst="rect">
            <a:avLst/>
          </a:prstGeom>
          <a:noFill/>
          <a:ln w="9525" cap="flat" cmpd="sng">
            <a:noFill/>
            <a:prstDash val="solid"/>
            <a:miter/>
          </a:ln>
        </p:spPr>
        <p:txBody>
          <a:bodyPr vert="horz" wrap="square" lIns="91440" tIns="45720" rIns="91440" bIns="45720" anchor="t" anchorCtr="0" upright="1"/>
          <a:lstStyle/>
          <a:p>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11" name="文本框"/>
          <p:cNvSpPr>
            <a:spLocks noGrp="1"/>
          </p:cNvSpPr>
          <p:nvPr>
            <p:ph type="dt"/>
          </p:nvPr>
        </p:nvSpPr>
        <p:spPr>
          <a:xfrm>
            <a:off x="5179120" y="0"/>
            <a:ext cx="3964739" cy="342895"/>
          </a:xfrm>
          <a:prstGeom prst="rect">
            <a:avLst/>
          </a:prstGeom>
          <a:noFill/>
          <a:ln w="9525" cap="flat" cmpd="sng">
            <a:noFill/>
            <a:prstDash val="solid"/>
            <a:miter/>
          </a:ln>
        </p:spPr>
        <p:txBody>
          <a:bodyPr vert="horz" wrap="square" lIns="91440" tIns="45720" rIns="91440" bIns="45720" anchor="t" anchorCtr="0" upright="1"/>
          <a:lstStyle/>
          <a:p>
            <a:pPr algn="r"/>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12" name="文本框"/>
          <p:cNvSpPr>
            <a:spLocks noGrp="1"/>
          </p:cNvSpPr>
          <p:nvPr>
            <p:ph type="ftr"/>
          </p:nvPr>
        </p:nvSpPr>
        <p:spPr>
          <a:xfrm>
            <a:off x="1" y="6515001"/>
            <a:ext cx="3964740" cy="342895"/>
          </a:xfrm>
          <a:prstGeom prst="rect">
            <a:avLst/>
          </a:prstGeom>
          <a:noFill/>
          <a:ln w="9525" cap="flat" cmpd="sng">
            <a:noFill/>
            <a:prstDash val="solid"/>
            <a:miter/>
          </a:ln>
        </p:spPr>
        <p:txBody>
          <a:bodyPr vert="horz" wrap="square" lIns="91440" tIns="45720" rIns="91440" bIns="45720" anchor="b" anchorCtr="0" upright="1"/>
          <a:lstStyle/>
          <a:p>
            <a:endParaRPr lang="zh-CN" altLang="en-US" sz="1400">
              <a:latin typeface="Times New Roman" panose="02020603050405020304" charset="0"/>
              <a:ea typeface="宋体" panose="02010600030101010101" pitchFamily="2" charset="-122"/>
              <a:cs typeface="Times New Roman" panose="02020603050405020304" charset="0"/>
            </a:endParaRPr>
          </a:p>
        </p:txBody>
      </p:sp>
    </p:spTree>
  </p:cSld>
  <p:clrMap bg1="lt1" tx1="dk1" bg2="lt2" tx2="dk2" accent1="accent1" accent2="accent2" accent3="accent3" accent4="accent4" accent5="accent5" accent6="accent6" hlink="hlink" folHlink="folHlink"/>
  <p:hf hdr="0" ftr="0" dt="0"/>
  <p:notesStyle>
    <a:lvl1pPr defTabSz="1168400" fontAlgn="base" hangingPunct="0">
      <a:buNone/>
      <a:defRPr sz="2300"/>
    </a:lvl1pPr>
    <a:lvl2pPr defTabSz="1168400" fontAlgn="base" hangingPunct="0">
      <a:buNone/>
      <a:defRPr sz="2300"/>
    </a:lvl2pPr>
    <a:lvl3pPr defTabSz="1168400" fontAlgn="base" hangingPunct="0">
      <a:buNone/>
      <a:defRPr sz="2300"/>
    </a:lvl3pPr>
    <a:lvl4pPr defTabSz="1168400" fontAlgn="base" hangingPunct="0">
      <a:buNone/>
      <a:defRPr sz="2300"/>
    </a:lvl4pPr>
    <a:lvl5pPr defTabSz="1168400" fontAlgn="base" hangingPunct="0">
      <a:buNone/>
      <a:defRPr sz="2300"/>
    </a:lvl5pPr>
    <a:lvl6pPr defTabSz="1168400" fontAlgn="base" hangingPunct="0">
      <a:buNone/>
      <a:defRPr sz="2300"/>
    </a:lvl6pPr>
    <a:lvl7pPr defTabSz="1168400" fontAlgn="base" hangingPunct="0">
      <a:buNone/>
      <a:defRPr sz="2300"/>
    </a:lvl7pPr>
    <a:lvl8pPr defTabSz="1168400" fontAlgn="base" hangingPunct="0">
      <a:buNone/>
      <a:defRPr sz="2300"/>
    </a:lvl8pPr>
    <a:lvl9pPr defTabSz="1168400" fontAlgn="base" hangingPunct="0">
      <a:buNone/>
      <a:defRPr sz="2300"/>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82DCD90-62FA-4EBF-8E2D-1BC8BE720D4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82DCD90-62FA-4EBF-8E2D-1BC8BE720D4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p:nvPr>
        </p:nvSpPr>
        <p:spPr/>
        <p:txBody>
          <a:bodyPr/>
          <a:p>
            <a:endParaRPr lang="zh-CN" altLang="en-US"/>
          </a:p>
        </p:txBody>
      </p:sp>
      <p:sp>
        <p:nvSpPr>
          <p:cNvPr id="4" name="灯片编号占位符 3"/>
          <p:cNvSpPr>
            <a:spLocks noGrp="1"/>
          </p:cNvSpPr>
          <p:nvPr>
            <p:ph type="sldNum"/>
          </p:nvPr>
        </p:nvSpPr>
        <p:spPr/>
        <p:txBody>
          <a:bodyPr/>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82DCD90-62FA-4EBF-8E2D-1BC8BE720D4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7FBA69-B7CC-4FB5-995C-F38E4AC542A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BD2D9C-25B4-4AC6-9411-10C7F63FB14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82DCD90-62FA-4EBF-8E2D-1BC8BE720D4A}"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25BD1F9-6CE4-4AB8-9921-DA855E8D67B9}"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sz="1400">
              <a:latin typeface="Times New Roman" panose="02020603050405020304" charset="0"/>
              <a:ea typeface="宋体" panose="02010600030101010101"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82DCD90-62FA-4EBF-8E2D-1BC8BE720D4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13" name="文本框"/>
          <p:cNvSpPr>
            <a:spLocks noGrp="1"/>
          </p:cNvSpPr>
          <p:nvPr>
            <p:ph type="ctrTitle"/>
          </p:nvPr>
        </p:nvSpPr>
        <p:spPr>
          <a:xfrm>
            <a:off x="685800" y="1594810"/>
            <a:ext cx="7772400" cy="1100442"/>
          </a:xfrm>
          <a:prstGeom prst="rect">
            <a:avLst/>
          </a:prstGeom>
          <a:noFill/>
          <a:ln w="9525" cap="flat" cmpd="sng">
            <a:noFill/>
            <a:prstDash val="solid"/>
            <a:miter/>
          </a:ln>
        </p:spPr>
        <p:txBody>
          <a:bodyPr vert="horz" wrap="square" lIns="116816" tIns="58409" rIns="116816" bIns="58409" anchor="ctr" anchorCtr="0"/>
          <a:lstStyle>
            <a:lvl1pPr marL="0" indent="0" algn="ctr">
              <a:lnSpc>
                <a:spcPct val="100000"/>
              </a:lnSpc>
              <a:spcBef>
                <a:spcPct val="0"/>
              </a:spcBef>
              <a:spcAft>
                <a:spcPts val="0"/>
              </a:spcAft>
              <a:buNone/>
              <a:defRPr/>
            </a:lvl1pPr>
          </a:lstStyle>
          <a:p>
            <a:pPr marL="0" indent="0" algn="ctr">
              <a:lnSpc>
                <a:spcPct val="100000"/>
              </a:lnSpc>
              <a:spcBef>
                <a:spcPts val="0"/>
              </a:spcBef>
              <a:spcAft>
                <a:spcPts val="0"/>
              </a:spcAft>
              <a:buNone/>
            </a:pPr>
            <a:r>
              <a:rPr lang="zh-CN" altLang="en-US" sz="56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rPr>
              <a:t>单击此处编辑母版标题样式</a:t>
            </a:r>
            <a:endParaRPr lang="zh-CN" altLang="en-US" sz="56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endParaRPr>
          </a:p>
        </p:txBody>
      </p:sp>
      <p:sp>
        <p:nvSpPr>
          <p:cNvPr id="14" name="文本框"/>
          <p:cNvSpPr>
            <a:spLocks noGrp="1"/>
          </p:cNvSpPr>
          <p:nvPr>
            <p:ph type="subTitle" idx="1"/>
          </p:nvPr>
        </p:nvSpPr>
        <p:spPr>
          <a:xfrm>
            <a:off x="1371600" y="2909162"/>
            <a:ext cx="6400800" cy="1311973"/>
          </a:xfrm>
          <a:prstGeom prst="rect">
            <a:avLst/>
          </a:prstGeom>
          <a:noFill/>
          <a:ln w="9525" cap="flat" cmpd="sng">
            <a:noFill/>
            <a:prstDash val="solid"/>
            <a:miter/>
          </a:ln>
        </p:spPr>
        <p:txBody>
          <a:bodyPr vert="horz" wrap="square" lIns="116816" tIns="58409" rIns="116816" bIns="58409" anchor="t" anchorCtr="0"/>
          <a:lstStyle>
            <a:lvl1pPr marL="0" indent="0" algn="ctr">
              <a:lnSpc>
                <a:spcPct val="100000"/>
              </a:lnSpc>
              <a:spcBef>
                <a:spcPts val="65"/>
              </a:spcBef>
              <a:spcAft>
                <a:spcPts val="0"/>
              </a:spcAft>
              <a:buNone/>
              <a:defRPr/>
            </a:lvl1pPr>
          </a:lstStyle>
          <a:p>
            <a:pPr marL="0" indent="0" algn="ctr">
              <a:lnSpc>
                <a:spcPct val="100000"/>
              </a:lnSpc>
              <a:spcBef>
                <a:spcPct val="20000"/>
              </a:spcBef>
              <a:spcAft>
                <a:spcPts val="0"/>
              </a:spcAft>
              <a:buNone/>
            </a:pPr>
            <a:r>
              <a:rPr lang="zh-CN" altLang="en-US" sz="41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rPr>
              <a:t>单击此处编辑母版副标题样式</a:t>
            </a:r>
            <a:endParaRPr lang="zh-CN" altLang="en-US" sz="41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endParaRPr>
          </a:p>
        </p:txBody>
      </p:sp>
      <p:sp>
        <p:nvSpPr>
          <p:cNvPr id="15" name="文本框"/>
          <p:cNvSpPr>
            <a:spLocks noGrp="1"/>
          </p:cNvSpPr>
          <p:nvPr>
            <p:ph type="dt" idx="10"/>
          </p:nvPr>
        </p:nvSpPr>
        <p:spPr>
          <a:xfrm>
            <a:off x="457201" y="4758287"/>
            <a:ext cx="2133600" cy="273329"/>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endParaRPr lang="zh-CN" altLang="en-US" dirty="0"/>
          </a:p>
        </p:txBody>
      </p:sp>
      <p:sp>
        <p:nvSpPr>
          <p:cNvPr id="16" name="文本框"/>
          <p:cNvSpPr>
            <a:spLocks noGrp="1"/>
          </p:cNvSpPr>
          <p:nvPr>
            <p:ph type="ftr"/>
          </p:nvPr>
        </p:nvSpPr>
        <p:spPr>
          <a:xfrm>
            <a:off x="3124201" y="4758287"/>
            <a:ext cx="2895600" cy="273329"/>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endParaRPr lang="zh-CN" altLang="en-US" dirty="0"/>
          </a:p>
        </p:txBody>
      </p:sp>
      <p:sp>
        <p:nvSpPr>
          <p:cNvPr id="17" name="文本框"/>
          <p:cNvSpPr>
            <a:spLocks noGrp="1"/>
          </p:cNvSpPr>
          <p:nvPr>
            <p:ph type="sldNum"/>
          </p:nvPr>
        </p:nvSpPr>
        <p:spPr>
          <a:xfrm>
            <a:off x="6553200" y="4758287"/>
            <a:ext cx="2133600" cy="273329"/>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fld id="{CAD2D6BD-DE1B-4B5F-8B41-2702339687B9}" type="slidenum">
              <a:rPr lang="en-US" altLang="zh-CN"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文本框"/>
          <p:cNvSpPr>
            <a:spLocks noGrp="1"/>
          </p:cNvSpPr>
          <p:nvPr>
            <p:ph type="title" orient="vert"/>
          </p:nvPr>
        </p:nvSpPr>
        <p:spPr>
          <a:xfrm>
            <a:off x="6629400" y="274121"/>
            <a:ext cx="2057400" cy="5840508"/>
          </a:xfrm>
        </p:spPr>
        <p:txBody>
          <a:bodyPr vert="eaVert"/>
          <a:lstStyle/>
          <a:p>
            <a:r>
              <a:rPr lang="zh-CN" altLang="en-US"/>
              <a:t>单击此处编辑母版标题样式</a:t>
            </a:r>
            <a:endParaRPr lang="zh-CN" altLang="en-US"/>
          </a:p>
        </p:txBody>
      </p:sp>
      <p:sp>
        <p:nvSpPr>
          <p:cNvPr id="3" name="文本框"/>
          <p:cNvSpPr>
            <a:spLocks noGrp="1"/>
          </p:cNvSpPr>
          <p:nvPr>
            <p:ph type="body" orient="vert" idx="1"/>
          </p:nvPr>
        </p:nvSpPr>
        <p:spPr>
          <a:xfrm>
            <a:off x="457200" y="274121"/>
            <a:ext cx="6019800" cy="584050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457200" y="205591"/>
            <a:ext cx="8229600" cy="855636"/>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457200" y="1197891"/>
            <a:ext cx="8229600" cy="3388081"/>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457201" y="4758287"/>
            <a:ext cx="2133600" cy="273329"/>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6" name="文本框"/>
          <p:cNvSpPr>
            <a:spLocks noGrp="1"/>
          </p:cNvSpPr>
          <p:nvPr>
            <p:ph type="ftr"/>
          </p:nvPr>
        </p:nvSpPr>
        <p:spPr>
          <a:xfrm>
            <a:off x="3124201" y="4758287"/>
            <a:ext cx="2895600" cy="273329"/>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7" name="文本框"/>
          <p:cNvSpPr>
            <a:spLocks noGrp="1"/>
          </p:cNvSpPr>
          <p:nvPr>
            <p:ph type="sldNum"/>
          </p:nvPr>
        </p:nvSpPr>
        <p:spPr>
          <a:xfrm>
            <a:off x="6553200" y="4758287"/>
            <a:ext cx="2133600" cy="273329"/>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91" name="文本框"/>
          <p:cNvSpPr>
            <a:spLocks noGrp="1"/>
          </p:cNvSpPr>
          <p:nvPr>
            <p:ph type="title"/>
          </p:nvPr>
        </p:nvSpPr>
        <p:spPr>
          <a:xfrm>
            <a:off x="457200" y="205591"/>
            <a:ext cx="8229600" cy="855636"/>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92" name="文本框"/>
          <p:cNvSpPr>
            <a:spLocks noGrp="1"/>
          </p:cNvSpPr>
          <p:nvPr>
            <p:ph type="body" idx="1"/>
          </p:nvPr>
        </p:nvSpPr>
        <p:spPr>
          <a:xfrm>
            <a:off x="457200" y="1197891"/>
            <a:ext cx="8229600" cy="3388081"/>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93" name="文本框"/>
          <p:cNvSpPr>
            <a:spLocks noGrp="1"/>
          </p:cNvSpPr>
          <p:nvPr>
            <p:ph type="dt" idx="10"/>
          </p:nvPr>
        </p:nvSpPr>
        <p:spPr>
          <a:xfrm>
            <a:off x="457201" y="4758287"/>
            <a:ext cx="2133600" cy="273329"/>
          </a:xfrm>
          <a:prstGeom prst="rect">
            <a:avLst/>
          </a:prstGeom>
          <a:noFill/>
          <a:ln w="9525" cap="flat" cmpd="sng">
            <a:noFill/>
            <a:prstDash val="solid"/>
            <a:miter/>
          </a:ln>
        </p:spPr>
        <p:txBody>
          <a:bodyPr vert="horz" wrap="square" lIns="116816" tIns="58409" rIns="116816" bIns="58409" anchor="t" anchorCtr="0"/>
          <a:lstStyle/>
          <a:p>
            <a:endParaRPr lang="zh-CN" altLang="en-US">
              <a:latin typeface="Times New Roman" panose="02020603050405020304" charset="0"/>
              <a:ea typeface="宋体" panose="02010600030101010101" pitchFamily="2" charset="-122"/>
              <a:cs typeface="Times New Roman" panose="02020603050405020304" charset="0"/>
            </a:endParaRPr>
          </a:p>
        </p:txBody>
      </p:sp>
      <p:sp>
        <p:nvSpPr>
          <p:cNvPr id="94" name="文本框"/>
          <p:cNvSpPr>
            <a:spLocks noGrp="1"/>
          </p:cNvSpPr>
          <p:nvPr>
            <p:ph type="ftr"/>
          </p:nvPr>
        </p:nvSpPr>
        <p:spPr>
          <a:xfrm>
            <a:off x="3124201" y="4758287"/>
            <a:ext cx="2895600" cy="273329"/>
          </a:xfrm>
          <a:prstGeom prst="rect">
            <a:avLst/>
          </a:prstGeom>
          <a:noFill/>
          <a:ln w="9525" cap="flat" cmpd="sng">
            <a:noFill/>
            <a:prstDash val="solid"/>
            <a:miter/>
          </a:ln>
        </p:spPr>
        <p:txBody>
          <a:bodyPr vert="horz" wrap="square" lIns="116816" tIns="58409" rIns="116816" bIns="58409" anchor="t" anchorCtr="0"/>
          <a:lstStyle/>
          <a:p>
            <a:endParaRPr lang="zh-CN" altLang="en-US">
              <a:latin typeface="Times New Roman" panose="02020603050405020304" charset="0"/>
              <a:ea typeface="宋体" panose="02010600030101010101" pitchFamily="2" charset="-122"/>
              <a:cs typeface="Times New Roman" panose="02020603050405020304" charset="0"/>
            </a:endParaRPr>
          </a:p>
        </p:txBody>
      </p:sp>
      <p:sp>
        <p:nvSpPr>
          <p:cNvPr id="95" name="文本框"/>
          <p:cNvSpPr>
            <a:spLocks noGrp="1"/>
          </p:cNvSpPr>
          <p:nvPr>
            <p:ph type="sldNum"/>
          </p:nvPr>
        </p:nvSpPr>
        <p:spPr>
          <a:xfrm>
            <a:off x="6553200" y="4758287"/>
            <a:ext cx="2133600" cy="273329"/>
          </a:xfrm>
          <a:prstGeom prst="rect">
            <a:avLst/>
          </a:prstGeom>
          <a:noFill/>
          <a:ln w="9525" cap="flat" cmpd="sng">
            <a:noFill/>
            <a:prstDash val="solid"/>
            <a:miter/>
          </a:ln>
        </p:spPr>
        <p:txBody>
          <a:bodyPr vert="horz" wrap="square" lIns="116816" tIns="58409" rIns="116816" bIns="58409" anchor="t" anchorCtr="0"/>
          <a:lstStyle/>
          <a:p>
            <a:fld id="{CAD2D6BD-DE1B-4B5F-8B41-2702339687B9}" type="slidenum">
              <a:rPr lang="en-US" altLang="zh-CN" sz="23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4" name="Slide Number Placeholder 5"/>
          <p:cNvSpPr txBox="1"/>
          <p:nvPr/>
        </p:nvSpPr>
        <p:spPr>
          <a:xfrm>
            <a:off x="769144" y="4609882"/>
            <a:ext cx="485775" cy="246003"/>
          </a:xfrm>
          <a:prstGeom prst="rect">
            <a:avLst/>
          </a:prstGeom>
        </p:spPr>
        <p:txBody>
          <a:bodyPr wrap="none" lIns="91270" tIns="45635" rIns="91270" bIns="45635" anchor="ctr"/>
          <a:lstStyle>
            <a:lvl1pPr marL="0" lvl="0" algn="r" defTabSz="914400">
              <a:defRPr sz="1200" kern="1200">
                <a:solidFill>
                  <a:schemeClr val="tx1">
                    <a:tint val="75000"/>
                  </a:schemeClr>
                </a:solidFill>
                <a:latin typeface="Calibri" panose="020F0502020204030204"/>
                <a:ea typeface="微软雅黑" panose="020B0503020204020204" pitchFamily="34" charset="-122"/>
              </a:defRPr>
            </a:lvl1pPr>
            <a:lvl2pPr marL="457200" lvl="1" algn="l" defTabSz="914400">
              <a:defRPr sz="1800" kern="1200">
                <a:solidFill>
                  <a:schemeClr val="tx1"/>
                </a:solidFill>
                <a:latin typeface="Calibri" panose="020F0502020204030204"/>
                <a:ea typeface="微软雅黑" panose="020B0503020204020204" pitchFamily="34" charset="-122"/>
              </a:defRPr>
            </a:lvl2pPr>
            <a:lvl3pPr marL="914400" lvl="2" algn="l" defTabSz="914400">
              <a:defRPr sz="1800" kern="1200">
                <a:solidFill>
                  <a:schemeClr val="tx1"/>
                </a:solidFill>
                <a:latin typeface="Calibri" panose="020F0502020204030204"/>
                <a:ea typeface="微软雅黑" panose="020B0503020204020204" pitchFamily="34" charset="-122"/>
              </a:defRPr>
            </a:lvl3pPr>
            <a:lvl4pPr marL="1371600" lvl="3" algn="l" defTabSz="914400">
              <a:defRPr sz="1800" kern="1200">
                <a:solidFill>
                  <a:schemeClr val="tx1"/>
                </a:solidFill>
                <a:latin typeface="Calibri" panose="020F0502020204030204"/>
                <a:ea typeface="微软雅黑" panose="020B0503020204020204" pitchFamily="34" charset="-122"/>
              </a:defRPr>
            </a:lvl4pPr>
            <a:lvl5pPr marL="1828800" lvl="4" algn="l" defTabSz="914400">
              <a:defRPr sz="1800" kern="1200">
                <a:solidFill>
                  <a:schemeClr val="tx1"/>
                </a:solidFill>
                <a:latin typeface="Calibri" panose="020F0502020204030204"/>
                <a:ea typeface="微软雅黑" panose="020B0503020204020204" pitchFamily="34" charset="-122"/>
              </a:defRPr>
            </a:lvl5pPr>
            <a:lvl6pPr marL="2286000" lvl="5" algn="l" defTabSz="914400">
              <a:defRPr sz="1800" kern="1200">
                <a:solidFill>
                  <a:schemeClr val="tx1"/>
                </a:solidFill>
                <a:latin typeface="Calibri" panose="020F0502020204030204"/>
                <a:ea typeface="微软雅黑" panose="020B0503020204020204" pitchFamily="34" charset="-122"/>
              </a:defRPr>
            </a:lvl6pPr>
            <a:lvl7pPr marL="2743200" lvl="6" algn="l" defTabSz="914400">
              <a:defRPr sz="1800" kern="1200">
                <a:solidFill>
                  <a:schemeClr val="tx1"/>
                </a:solidFill>
                <a:latin typeface="Calibri" panose="020F0502020204030204"/>
                <a:ea typeface="微软雅黑" panose="020B0503020204020204" pitchFamily="34" charset="-122"/>
              </a:defRPr>
            </a:lvl7pPr>
            <a:lvl8pPr marL="3200400" lvl="7" algn="l" defTabSz="914400">
              <a:defRPr sz="1800" kern="1200">
                <a:solidFill>
                  <a:schemeClr val="tx1"/>
                </a:solidFill>
                <a:latin typeface="Calibri" panose="020F0502020204030204"/>
                <a:ea typeface="微软雅黑" panose="020B0503020204020204" pitchFamily="34" charset="-122"/>
              </a:defRPr>
            </a:lvl8pPr>
            <a:lvl9pPr marL="3657600" lvl="8" algn="l" defTabSz="914400">
              <a:defRPr sz="1800" kern="1200">
                <a:solidFill>
                  <a:schemeClr val="tx1"/>
                </a:solidFill>
                <a:latin typeface="Calibri" panose="020F0502020204030204"/>
                <a:ea typeface="微软雅黑" panose="020B0503020204020204" pitchFamily="34" charset="-122"/>
              </a:defRPr>
            </a:lvl9pPr>
          </a:lstStyle>
          <a:p>
            <a:pPr algn="l">
              <a:spcBef>
                <a:spcPts val="0"/>
              </a:spcBef>
              <a:spcAft>
                <a:spcPts val="0"/>
              </a:spcAft>
            </a:pPr>
            <a:r>
              <a:rPr lang="en-US" sz="1050">
                <a:solidFill>
                  <a:srgbClr val="FFFFFF"/>
                </a:solidFill>
                <a:latin typeface="Bebas Neue"/>
                <a:ea typeface="Bebas Neue"/>
              </a:rPr>
              <a:t>‹#›</a:t>
            </a:r>
            <a:endParaRPr lang="en-US" sz="1050">
              <a:solidFill>
                <a:srgbClr val="FFFFFF"/>
              </a:solidFill>
              <a:latin typeface="Bebas Neue"/>
              <a:ea typeface="Bebas Neue"/>
            </a:endParaRPr>
          </a:p>
        </p:txBody>
      </p:sp>
      <p:sp>
        <p:nvSpPr>
          <p:cNvPr id="5" name="TextBox 16"/>
          <p:cNvSpPr txBox="1"/>
          <p:nvPr/>
        </p:nvSpPr>
        <p:spPr>
          <a:xfrm>
            <a:off x="452438" y="4618201"/>
            <a:ext cx="685800" cy="252730"/>
          </a:xfrm>
          <a:prstGeom prst="rect">
            <a:avLst/>
          </a:prstGeom>
          <a:noFill/>
          <a:ln>
            <a:noFill/>
          </a:ln>
        </p:spPr>
        <p:txBody>
          <a:bodyPr wrap="none">
            <a:spAutoFit/>
          </a:bodyPr>
          <a:lstStyle>
            <a:lvl1pPr lvl="0">
              <a:defRPr>
                <a:solidFill>
                  <a:schemeClr val="tx1"/>
                </a:solidFill>
                <a:latin typeface="Calibri" panose="020F0502020204030204"/>
                <a:ea typeface="微软雅黑" panose="020B0503020204020204" pitchFamily="34" charset="-122"/>
              </a:defRPr>
            </a:lvl1pPr>
            <a:lvl2pPr marL="742950" lvl="1" indent="-285750">
              <a:defRPr>
                <a:solidFill>
                  <a:schemeClr val="tx1"/>
                </a:solidFill>
                <a:latin typeface="Calibri" panose="020F0502020204030204"/>
                <a:ea typeface="微软雅黑" panose="020B0503020204020204" pitchFamily="34" charset="-122"/>
              </a:defRPr>
            </a:lvl2pPr>
            <a:lvl3pPr marL="1143000" lvl="2" indent="-228600">
              <a:defRPr>
                <a:solidFill>
                  <a:schemeClr val="tx1"/>
                </a:solidFill>
                <a:latin typeface="Calibri" panose="020F0502020204030204"/>
                <a:ea typeface="微软雅黑" panose="020B0503020204020204" pitchFamily="34" charset="-122"/>
              </a:defRPr>
            </a:lvl3pPr>
            <a:lvl4pPr marL="1600200" lvl="3" indent="-228600">
              <a:defRPr>
                <a:solidFill>
                  <a:schemeClr val="tx1"/>
                </a:solidFill>
                <a:latin typeface="Calibri" panose="020F0502020204030204"/>
                <a:ea typeface="微软雅黑" panose="020B0503020204020204" pitchFamily="34" charset="-122"/>
              </a:defRPr>
            </a:lvl4pPr>
            <a:lvl5pPr marL="2057400" lvl="4" indent="-228600">
              <a:defRPr>
                <a:solidFill>
                  <a:schemeClr val="tx1"/>
                </a:solidFill>
                <a:latin typeface="Calibri" panose="020F0502020204030204"/>
                <a:ea typeface="微软雅黑" panose="020B0503020204020204" pitchFamily="34" charset="-122"/>
              </a:defRPr>
            </a:lvl5pPr>
            <a:lvl6pPr marL="2514600" lvl="5" indent="-228600">
              <a:spcBef>
                <a:spcPct val="0"/>
              </a:spcBef>
              <a:spcAft>
                <a:spcPct val="0"/>
              </a:spcAft>
              <a:defRPr>
                <a:solidFill>
                  <a:schemeClr val="tx1"/>
                </a:solidFill>
                <a:latin typeface="Calibri" panose="020F0502020204030204"/>
                <a:ea typeface="微软雅黑" panose="020B0503020204020204" pitchFamily="34" charset="-122"/>
              </a:defRPr>
            </a:lvl6pPr>
            <a:lvl7pPr marL="2971800" lvl="6" indent="-228600">
              <a:spcBef>
                <a:spcPct val="0"/>
              </a:spcBef>
              <a:spcAft>
                <a:spcPct val="0"/>
              </a:spcAft>
              <a:defRPr>
                <a:solidFill>
                  <a:schemeClr val="tx1"/>
                </a:solidFill>
                <a:latin typeface="Calibri" panose="020F0502020204030204"/>
                <a:ea typeface="微软雅黑" panose="020B0503020204020204" pitchFamily="34" charset="-122"/>
              </a:defRPr>
            </a:lvl7pPr>
            <a:lvl8pPr marL="3429000" lvl="7" indent="-228600">
              <a:spcBef>
                <a:spcPct val="0"/>
              </a:spcBef>
              <a:spcAft>
                <a:spcPct val="0"/>
              </a:spcAft>
              <a:defRPr>
                <a:solidFill>
                  <a:schemeClr val="tx1"/>
                </a:solidFill>
                <a:latin typeface="Calibri" panose="020F0502020204030204"/>
                <a:ea typeface="微软雅黑" panose="020B0503020204020204" pitchFamily="34" charset="-122"/>
              </a:defRPr>
            </a:lvl8pPr>
            <a:lvl9pPr marL="3886200" lvl="8" indent="-228600">
              <a:spcBef>
                <a:spcPct val="0"/>
              </a:spcBef>
              <a:spcAft>
                <a:spcPct val="0"/>
              </a:spcAft>
              <a:defRPr>
                <a:solidFill>
                  <a:schemeClr val="tx1"/>
                </a:solidFill>
                <a:latin typeface="Calibri" panose="020F0502020204030204"/>
                <a:ea typeface="微软雅黑" panose="020B0503020204020204" pitchFamily="34" charset="-122"/>
              </a:defRPr>
            </a:lvl9pPr>
          </a:lstStyle>
          <a:p>
            <a:r>
              <a:rPr lang="en-US" sz="1050">
                <a:solidFill>
                  <a:srgbClr val="FFFFFF"/>
                </a:solidFill>
                <a:latin typeface="Bebas Neue"/>
                <a:ea typeface="Bebas Neue"/>
              </a:rPr>
              <a:t>Slide  /</a:t>
            </a:r>
            <a:endParaRPr lang="en-US" sz="1050">
              <a:solidFill>
                <a:srgbClr val="FFFFFF"/>
              </a:solidFill>
              <a:latin typeface="Bebas Neue"/>
              <a:ea typeface="Bebas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p:cNvSpPr/>
          <p:nvPr userDrawn="1"/>
        </p:nvSpPr>
        <p:spPr>
          <a:xfrm>
            <a:off x="7640951" y="-816091"/>
            <a:ext cx="3006097" cy="1632181"/>
          </a:xfrm>
          <a:custGeom>
            <a:avLst/>
            <a:gdLst>
              <a:gd name="connsiteX0" fmla="*/ 109244 w 4008129"/>
              <a:gd name="connsiteY0" fmla="*/ 256317 h 2180279"/>
              <a:gd name="connsiteX1" fmla="*/ 942621 w 4008129"/>
              <a:gd name="connsiteY1" fmla="*/ 1876772 h 2180279"/>
              <a:gd name="connsiteX2" fmla="*/ 3581649 w 4008129"/>
              <a:gd name="connsiteY2" fmla="*/ 2050392 h 2180279"/>
              <a:gd name="connsiteX3" fmla="*/ 3801568 w 4008129"/>
              <a:gd name="connsiteY3" fmla="*/ 429937 h 2180279"/>
              <a:gd name="connsiteX4" fmla="*/ 1544505 w 4008129"/>
              <a:gd name="connsiteY4" fmla="*/ 1674 h 2180279"/>
              <a:gd name="connsiteX5" fmla="*/ 167117 w 4008129"/>
              <a:gd name="connsiteY5" fmla="*/ 279466 h 2180279"/>
              <a:gd name="connsiteX6" fmla="*/ 109244 w 4008129"/>
              <a:gd name="connsiteY6" fmla="*/ 256317 h 21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8129" h="2180279">
                <a:moveTo>
                  <a:pt x="109244" y="256317"/>
                </a:moveTo>
                <a:cubicBezTo>
                  <a:pt x="238495" y="522535"/>
                  <a:pt x="363887" y="1577760"/>
                  <a:pt x="942621" y="1876772"/>
                </a:cubicBezTo>
                <a:cubicBezTo>
                  <a:pt x="1521355" y="2175784"/>
                  <a:pt x="3105158" y="2291531"/>
                  <a:pt x="3581649" y="2050392"/>
                </a:cubicBezTo>
                <a:cubicBezTo>
                  <a:pt x="4058140" y="1809253"/>
                  <a:pt x="4141092" y="771390"/>
                  <a:pt x="3801568" y="429937"/>
                </a:cubicBezTo>
                <a:cubicBezTo>
                  <a:pt x="3462044" y="88484"/>
                  <a:pt x="2150247" y="26752"/>
                  <a:pt x="1544505" y="1674"/>
                </a:cubicBezTo>
                <a:cubicBezTo>
                  <a:pt x="938763" y="-23405"/>
                  <a:pt x="406327" y="240884"/>
                  <a:pt x="167117" y="279466"/>
                </a:cubicBezTo>
                <a:cubicBezTo>
                  <a:pt x="-72093" y="318048"/>
                  <a:pt x="-20007" y="-9901"/>
                  <a:pt x="109244" y="256317"/>
                </a:cubicBezTo>
                <a:close/>
              </a:path>
            </a:pathLst>
          </a:custGeom>
          <a:solidFill>
            <a:srgbClr val="E7C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rgbClr val="FFFFFF"/>
              </a:solidFill>
              <a:effectLst/>
              <a:uLnTx/>
              <a:uFillTx/>
              <a:latin typeface="思源黑体" panose="020B0500000000090000" pitchFamily="34" charset="-122"/>
              <a:ea typeface="等线" panose="02010600030101010101" charset="-122"/>
              <a:cs typeface="+mn-cs"/>
            </a:endParaRPr>
          </a:p>
        </p:txBody>
      </p:sp>
      <p:sp>
        <p:nvSpPr>
          <p:cNvPr id="15" name="任意多边形: 形状 14"/>
          <p:cNvSpPr/>
          <p:nvPr userDrawn="1"/>
        </p:nvSpPr>
        <p:spPr>
          <a:xfrm rot="869861">
            <a:off x="-1498486" y="4381080"/>
            <a:ext cx="4706459" cy="1144887"/>
          </a:xfrm>
          <a:custGeom>
            <a:avLst/>
            <a:gdLst>
              <a:gd name="connsiteX0" fmla="*/ 439908 w 7733604"/>
              <a:gd name="connsiteY0" fmla="*/ 1159748 h 2289554"/>
              <a:gd name="connsiteX1" fmla="*/ 2534925 w 7733604"/>
              <a:gd name="connsiteY1" fmla="*/ 372670 h 2289554"/>
              <a:gd name="connsiteX2" fmla="*/ 4201680 w 7733604"/>
              <a:gd name="connsiteY2" fmla="*/ 1206047 h 2289554"/>
              <a:gd name="connsiteX3" fmla="*/ 6261973 w 7733604"/>
              <a:gd name="connsiteY3" fmla="*/ 2280 h 2289554"/>
              <a:gd name="connsiteX4" fmla="*/ 7731958 w 7733604"/>
              <a:gd name="connsiteY4" fmla="*/ 939829 h 2289554"/>
              <a:gd name="connsiteX5" fmla="*/ 6389295 w 7733604"/>
              <a:gd name="connsiteY5" fmla="*/ 2213044 h 2289554"/>
              <a:gd name="connsiteX6" fmla="*/ 567229 w 7733604"/>
              <a:gd name="connsiteY6" fmla="*/ 2039424 h 2289554"/>
              <a:gd name="connsiteX7" fmla="*/ 439908 w 7733604"/>
              <a:gd name="connsiteY7" fmla="*/ 1159748 h 228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3604" h="2289554">
                <a:moveTo>
                  <a:pt x="439908" y="1159748"/>
                </a:moveTo>
                <a:cubicBezTo>
                  <a:pt x="767857" y="881956"/>
                  <a:pt x="1907963" y="364954"/>
                  <a:pt x="2534925" y="372670"/>
                </a:cubicBezTo>
                <a:cubicBezTo>
                  <a:pt x="3161887" y="380386"/>
                  <a:pt x="3580505" y="1267779"/>
                  <a:pt x="4201680" y="1206047"/>
                </a:cubicBezTo>
                <a:cubicBezTo>
                  <a:pt x="4822855" y="1144315"/>
                  <a:pt x="5673593" y="46650"/>
                  <a:pt x="6261973" y="2280"/>
                </a:cubicBezTo>
                <a:cubicBezTo>
                  <a:pt x="6850353" y="-42090"/>
                  <a:pt x="7710738" y="571368"/>
                  <a:pt x="7731958" y="939829"/>
                </a:cubicBezTo>
                <a:cubicBezTo>
                  <a:pt x="7753178" y="1308290"/>
                  <a:pt x="7583416" y="2029778"/>
                  <a:pt x="6389295" y="2213044"/>
                </a:cubicBezTo>
                <a:cubicBezTo>
                  <a:pt x="5195174" y="2396310"/>
                  <a:pt x="1553006" y="2214973"/>
                  <a:pt x="567229" y="2039424"/>
                </a:cubicBezTo>
                <a:cubicBezTo>
                  <a:pt x="-418548" y="1863875"/>
                  <a:pt x="111959" y="1437540"/>
                  <a:pt x="439908" y="1159748"/>
                </a:cubicBezTo>
                <a:close/>
              </a:path>
            </a:pathLst>
          </a:custGeom>
          <a:solidFill>
            <a:srgbClr val="E7C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rgbClr val="FFFFFF"/>
              </a:solidFill>
              <a:effectLst/>
              <a:uLnTx/>
              <a:uFillTx/>
              <a:latin typeface="思源黑体" panose="020B0500000000090000" pitchFamily="34" charset="-122"/>
              <a:ea typeface="等线" panose="02010600030101010101" charset="-122"/>
              <a:cs typeface="+mn-cs"/>
            </a:endParaRPr>
          </a:p>
        </p:txBody>
      </p:sp>
      <p:sp>
        <p:nvSpPr>
          <p:cNvPr id="16" name="椭圆 15"/>
          <p:cNvSpPr/>
          <p:nvPr userDrawn="1"/>
        </p:nvSpPr>
        <p:spPr>
          <a:xfrm>
            <a:off x="-170983" y="-106837"/>
            <a:ext cx="648342" cy="647141"/>
          </a:xfrm>
          <a:prstGeom prst="ellipse">
            <a:avLst/>
          </a:prstGeom>
          <a:solidFill>
            <a:srgbClr val="9BAAB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7" name="椭圆 16"/>
          <p:cNvSpPr/>
          <p:nvPr userDrawn="1"/>
        </p:nvSpPr>
        <p:spPr>
          <a:xfrm>
            <a:off x="6802374" y="4343057"/>
            <a:ext cx="432022" cy="431222"/>
          </a:xfrm>
          <a:prstGeom prst="ellipse">
            <a:avLst/>
          </a:prstGeom>
          <a:solidFill>
            <a:srgbClr val="E7C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8" name="矩形 17"/>
          <p:cNvSpPr/>
          <p:nvPr userDrawn="1"/>
        </p:nvSpPr>
        <p:spPr>
          <a:xfrm>
            <a:off x="-1657350" y="-1228338"/>
            <a:ext cx="13201650" cy="1228339"/>
          </a:xfrm>
          <a:prstGeom prst="rect">
            <a:avLst/>
          </a:prstGeom>
          <a:solidFill>
            <a:srgbClr val="E6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9" name="矩形 18"/>
          <p:cNvSpPr/>
          <p:nvPr userDrawn="1"/>
        </p:nvSpPr>
        <p:spPr>
          <a:xfrm>
            <a:off x="-971550" y="5133294"/>
            <a:ext cx="11572875" cy="1228339"/>
          </a:xfrm>
          <a:prstGeom prst="rect">
            <a:avLst/>
          </a:prstGeom>
          <a:solidFill>
            <a:srgbClr val="E6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0" name="矩形 19"/>
          <p:cNvSpPr/>
          <p:nvPr userDrawn="1"/>
        </p:nvSpPr>
        <p:spPr>
          <a:xfrm rot="5400000">
            <a:off x="-4061298" y="1500658"/>
            <a:ext cx="6173148" cy="1932063"/>
          </a:xfrm>
          <a:prstGeom prst="rect">
            <a:avLst/>
          </a:prstGeom>
          <a:solidFill>
            <a:srgbClr val="E6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1" name="矩形 20"/>
          <p:cNvSpPr/>
          <p:nvPr userDrawn="1"/>
        </p:nvSpPr>
        <p:spPr>
          <a:xfrm rot="5400000">
            <a:off x="6965033" y="1618381"/>
            <a:ext cx="6173148" cy="1932063"/>
          </a:xfrm>
          <a:prstGeom prst="rect">
            <a:avLst/>
          </a:prstGeom>
          <a:solidFill>
            <a:srgbClr val="E6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Slide Number Placeholder 5"/>
          <p:cNvSpPr txBox="1"/>
          <p:nvPr userDrawn="1"/>
        </p:nvSpPr>
        <p:spPr>
          <a:xfrm>
            <a:off x="769144" y="4609883"/>
            <a:ext cx="485775" cy="246003"/>
          </a:xfrm>
          <a:prstGeom prst="rect">
            <a:avLst/>
          </a:prstGeom>
        </p:spPr>
        <p:txBody>
          <a:bodyPr wrap="none" lIns="91270" tIns="45635" rIns="91270" bIns="45635"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57C8EEDA-DE9F-4F85-823C-DDCE68AA5482}" type="slidenum">
              <a:rPr lang="en-US" sz="1050" smtClean="0">
                <a:solidFill>
                  <a:srgbClr val="FFFFFF"/>
                </a:solidFill>
                <a:latin typeface="Bebas Neue" charset="0"/>
                <a:ea typeface="Bebas Neue" charset="0"/>
                <a:cs typeface="Bebas Neue" charset="0"/>
              </a:rPr>
            </a:fld>
            <a:endParaRPr lang="en-US" sz="1050" dirty="0">
              <a:solidFill>
                <a:srgbClr val="FFFFFF"/>
              </a:solidFill>
              <a:latin typeface="Bebas Neue" charset="0"/>
              <a:ea typeface="Bebas Neue" charset="0"/>
              <a:cs typeface="Bebas Neue" charset="0"/>
            </a:endParaRPr>
          </a:p>
        </p:txBody>
      </p:sp>
      <p:sp>
        <p:nvSpPr>
          <p:cNvPr id="3" name="TextBox 16"/>
          <p:cNvSpPr txBox="1">
            <a:spLocks noChangeArrowheads="1"/>
          </p:cNvSpPr>
          <p:nvPr userDrawn="1"/>
        </p:nvSpPr>
        <p:spPr bwMode="auto">
          <a:xfrm>
            <a:off x="452438" y="4618201"/>
            <a:ext cx="685800" cy="252730"/>
          </a:xfrm>
          <a:prstGeom prst="rect">
            <a:avLst/>
          </a:prstGeom>
          <a:noFill/>
          <a:ln>
            <a:noFill/>
          </a:ln>
        </p:spPr>
        <p:txBody>
          <a:bodyPr wrap="non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charset="0"/>
                <a:ea typeface="微软雅黑" panose="020B0503020204020204" pitchFamily="34" charset="-122"/>
              </a:defRPr>
            </a:lvl9pPr>
          </a:lstStyle>
          <a:p>
            <a:pPr eaLnBrk="1" hangingPunct="1">
              <a:defRPr/>
            </a:pPr>
            <a:r>
              <a:rPr lang="en-US" altLang="zh-CN" sz="1050">
                <a:solidFill>
                  <a:srgbClr val="FFFFFF"/>
                </a:solidFill>
                <a:latin typeface="Bebas Neue"/>
                <a:ea typeface="Bebas Neue"/>
                <a:cs typeface="Bebas Neue"/>
              </a:rPr>
              <a:t>Slide  /</a:t>
            </a:r>
            <a:endParaRPr lang="en-US" altLang="zh-CN" sz="1050">
              <a:solidFill>
                <a:srgbClr val="FFFFFF"/>
              </a:solidFill>
              <a:latin typeface="Bebas Neue"/>
              <a:ea typeface="Bebas Neue"/>
              <a:cs typeface="Bebas Neue"/>
            </a:endParaRPr>
          </a:p>
        </p:txBody>
      </p:sp>
      <p:sp>
        <p:nvSpPr>
          <p:cNvPr id="4" name="Rectangle 3"/>
          <p:cNvSpPr/>
          <p:nvPr userDrawn="1"/>
        </p:nvSpPr>
        <p:spPr>
          <a:xfrm>
            <a:off x="0" y="0"/>
            <a:ext cx="9144000" cy="5133975"/>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0213"/>
            <a:ext cx="6858000" cy="1787384"/>
          </a:xfrm>
        </p:spPr>
        <p:txBody>
          <a:bodyPr anchor="b"/>
          <a:lstStyle>
            <a:lvl1pPr algn="ctr">
              <a:defRPr sz="449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696526"/>
            <a:ext cx="6858000" cy="1239522"/>
          </a:xfrm>
        </p:spPr>
        <p:txBody>
          <a:bodyPr/>
          <a:lstStyle>
            <a:lvl1pPr marL="0" indent="0" algn="ctr">
              <a:buNone/>
              <a:defRPr sz="1795"/>
            </a:lvl1pPr>
            <a:lvl2pPr marL="342265" indent="0" algn="ctr">
              <a:buNone/>
              <a:defRPr sz="1495"/>
            </a:lvl2pPr>
            <a:lvl3pPr marL="684530" indent="0" algn="ctr">
              <a:buNone/>
              <a:defRPr sz="1350"/>
            </a:lvl3pPr>
            <a:lvl4pPr marL="1026795" indent="0" algn="ctr">
              <a:buNone/>
              <a:defRPr sz="1200"/>
            </a:lvl4pPr>
            <a:lvl5pPr marL="1369060" indent="0" algn="ctr">
              <a:buNone/>
              <a:defRPr sz="1200"/>
            </a:lvl5pPr>
            <a:lvl6pPr marL="1711325" indent="0" algn="ctr">
              <a:buNone/>
              <a:defRPr sz="1200"/>
            </a:lvl6pPr>
            <a:lvl7pPr marL="2053590" indent="0" algn="ctr">
              <a:buNone/>
              <a:defRPr sz="1200"/>
            </a:lvl7pPr>
            <a:lvl8pPr marL="2395855" indent="0" algn="ctr">
              <a:buNone/>
              <a:defRPr sz="1200"/>
            </a:lvl8pPr>
            <a:lvl9pPr marL="273812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3397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3761" y="325081"/>
            <a:ext cx="569595" cy="188721"/>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5619" y="4861370"/>
            <a:ext cx="441037" cy="18035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0855" y="4877866"/>
            <a:ext cx="521697" cy="1348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3397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3761" y="325081"/>
            <a:ext cx="569595" cy="188721"/>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5619" y="4861370"/>
            <a:ext cx="441037" cy="18035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0855" y="4877866"/>
            <a:ext cx="521697" cy="13486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79929"/>
            <a:ext cx="7886700" cy="2135591"/>
          </a:xfrm>
        </p:spPr>
        <p:txBody>
          <a:bodyPr anchor="b"/>
          <a:lstStyle>
            <a:lvl1pPr>
              <a:defRPr sz="449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35723"/>
            <a:ext cx="7886700" cy="1123057"/>
          </a:xfrm>
        </p:spPr>
        <p:txBody>
          <a:bodyPr/>
          <a:lstStyle>
            <a:lvl1pPr marL="0" indent="0">
              <a:buNone/>
              <a:defRPr sz="1795">
                <a:solidFill>
                  <a:schemeClr val="tx1">
                    <a:tint val="75000"/>
                  </a:schemeClr>
                </a:solidFill>
              </a:defRPr>
            </a:lvl1pPr>
            <a:lvl2pPr marL="342265" indent="0">
              <a:buNone/>
              <a:defRPr sz="1495">
                <a:solidFill>
                  <a:schemeClr val="tx1">
                    <a:tint val="75000"/>
                  </a:schemeClr>
                </a:solidFill>
              </a:defRPr>
            </a:lvl2pPr>
            <a:lvl3pPr marL="684530" indent="0">
              <a:buNone/>
              <a:defRPr sz="1350">
                <a:solidFill>
                  <a:schemeClr val="tx1">
                    <a:tint val="75000"/>
                  </a:schemeClr>
                </a:solidFill>
              </a:defRPr>
            </a:lvl3pPr>
            <a:lvl4pPr marL="1026795" indent="0">
              <a:buNone/>
              <a:defRPr sz="1200">
                <a:solidFill>
                  <a:schemeClr val="tx1">
                    <a:tint val="75000"/>
                  </a:schemeClr>
                </a:solidFill>
              </a:defRPr>
            </a:lvl4pPr>
            <a:lvl5pPr marL="1369060" indent="0">
              <a:buNone/>
              <a:defRPr sz="1200">
                <a:solidFill>
                  <a:schemeClr val="tx1">
                    <a:tint val="75000"/>
                  </a:schemeClr>
                </a:solidFill>
              </a:defRPr>
            </a:lvl5pPr>
            <a:lvl6pPr marL="1711325" indent="0">
              <a:buNone/>
              <a:defRPr sz="1200">
                <a:solidFill>
                  <a:schemeClr val="tx1">
                    <a:tint val="75000"/>
                  </a:schemeClr>
                </a:solidFill>
              </a:defRPr>
            </a:lvl6pPr>
            <a:lvl7pPr marL="2053590" indent="0">
              <a:buNone/>
              <a:defRPr sz="1200">
                <a:solidFill>
                  <a:schemeClr val="tx1">
                    <a:tint val="75000"/>
                  </a:schemeClr>
                </a:solidFill>
              </a:defRPr>
            </a:lvl7pPr>
            <a:lvl8pPr marL="2395855" indent="0">
              <a:buNone/>
              <a:defRPr sz="1200">
                <a:solidFill>
                  <a:schemeClr val="tx1">
                    <a:tint val="75000"/>
                  </a:schemeClr>
                </a:solidFill>
              </a:defRPr>
            </a:lvl8pPr>
            <a:lvl9pPr marL="273812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6683"/>
            <a:ext cx="3886200" cy="3257460"/>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6683"/>
            <a:ext cx="3886200" cy="3257460"/>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337"/>
            <a:ext cx="7886700" cy="992331"/>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58537"/>
            <a:ext cx="3868340" cy="616790"/>
          </a:xfrm>
        </p:spPr>
        <p:txBody>
          <a:bodyPr anchor="b"/>
          <a:lstStyle>
            <a:lvl1pPr marL="0" indent="0">
              <a:buNone/>
              <a:defRPr sz="1795" b="1"/>
            </a:lvl1pPr>
            <a:lvl2pPr marL="342265" indent="0">
              <a:buNone/>
              <a:defRPr sz="1495" b="1"/>
            </a:lvl2pPr>
            <a:lvl3pPr marL="684530" indent="0">
              <a:buNone/>
              <a:defRPr sz="1350" b="1"/>
            </a:lvl3pPr>
            <a:lvl4pPr marL="1026795" indent="0">
              <a:buNone/>
              <a:defRPr sz="1200" b="1"/>
            </a:lvl4pPr>
            <a:lvl5pPr marL="1369060" indent="0">
              <a:buNone/>
              <a:defRPr sz="1200" b="1"/>
            </a:lvl5pPr>
            <a:lvl6pPr marL="1711325" indent="0">
              <a:buNone/>
              <a:defRPr sz="1200" b="1"/>
            </a:lvl6pPr>
            <a:lvl7pPr marL="2053590" indent="0">
              <a:buNone/>
              <a:defRPr sz="1200" b="1"/>
            </a:lvl7pPr>
            <a:lvl8pPr marL="2395855" indent="0">
              <a:buNone/>
              <a:defRPr sz="1200" b="1"/>
            </a:lvl8pPr>
            <a:lvl9pPr marL="273812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5327"/>
            <a:ext cx="3868340" cy="27583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58537"/>
            <a:ext cx="3887391" cy="616790"/>
          </a:xfrm>
        </p:spPr>
        <p:txBody>
          <a:bodyPr anchor="b"/>
          <a:lstStyle>
            <a:lvl1pPr marL="0" indent="0">
              <a:buNone/>
              <a:defRPr sz="1795" b="1"/>
            </a:lvl1pPr>
            <a:lvl2pPr marL="342265" indent="0">
              <a:buNone/>
              <a:defRPr sz="1495" b="1"/>
            </a:lvl2pPr>
            <a:lvl3pPr marL="684530" indent="0">
              <a:buNone/>
              <a:defRPr sz="1350" b="1"/>
            </a:lvl3pPr>
            <a:lvl4pPr marL="1026795" indent="0">
              <a:buNone/>
              <a:defRPr sz="1200" b="1"/>
            </a:lvl4pPr>
            <a:lvl5pPr marL="1369060" indent="0">
              <a:buNone/>
              <a:defRPr sz="1200" b="1"/>
            </a:lvl5pPr>
            <a:lvl6pPr marL="1711325" indent="0">
              <a:buNone/>
              <a:defRPr sz="1200" b="1"/>
            </a:lvl6pPr>
            <a:lvl7pPr marL="2053590" indent="0">
              <a:buNone/>
              <a:defRPr sz="1200" b="1"/>
            </a:lvl7pPr>
            <a:lvl8pPr marL="2395855" indent="0">
              <a:buNone/>
              <a:defRPr sz="1200" b="1"/>
            </a:lvl8pPr>
            <a:lvl9pPr marL="273812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5327"/>
            <a:ext cx="3887391" cy="27583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265"/>
            <a:ext cx="2949178" cy="1197928"/>
          </a:xfrm>
        </p:spPr>
        <p:txBody>
          <a:bodyPr anchor="b"/>
          <a:lstStyle>
            <a:lvl1pPr>
              <a:defRPr sz="2395"/>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39197"/>
            <a:ext cx="4629150" cy="3648450"/>
          </a:xfrm>
        </p:spPr>
        <p:txBody>
          <a:bodyPr/>
          <a:lstStyle>
            <a:lvl1pPr>
              <a:defRPr sz="2395"/>
            </a:lvl1pPr>
            <a:lvl2pPr>
              <a:defRPr sz="2095"/>
            </a:lvl2pPr>
            <a:lvl3pPr>
              <a:defRPr sz="1795"/>
            </a:lvl3pPr>
            <a:lvl4pPr>
              <a:defRPr sz="1495"/>
            </a:lvl4pPr>
            <a:lvl5pPr>
              <a:defRPr sz="1495"/>
            </a:lvl5pPr>
            <a:lvl6pPr>
              <a:defRPr sz="1495"/>
            </a:lvl6pPr>
            <a:lvl7pPr>
              <a:defRPr sz="1495"/>
            </a:lvl7pPr>
            <a:lvl8pPr>
              <a:defRPr sz="1495"/>
            </a:lvl8pPr>
            <a:lvl9pPr>
              <a:defRPr sz="1495"/>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0193"/>
            <a:ext cx="2949178" cy="2853397"/>
          </a:xfrm>
        </p:spPr>
        <p:txBody>
          <a:bodyPr/>
          <a:lstStyle>
            <a:lvl1pPr marL="0" indent="0">
              <a:buNone/>
              <a:defRPr sz="1200"/>
            </a:lvl1pPr>
            <a:lvl2pPr marL="342265" indent="0">
              <a:buNone/>
              <a:defRPr sz="1050"/>
            </a:lvl2pPr>
            <a:lvl3pPr marL="684530" indent="0">
              <a:buNone/>
              <a:defRPr sz="900"/>
            </a:lvl3pPr>
            <a:lvl4pPr marL="1026795" indent="0">
              <a:buNone/>
              <a:defRPr sz="750"/>
            </a:lvl4pPr>
            <a:lvl5pPr marL="1369060" indent="0">
              <a:buNone/>
              <a:defRPr sz="750"/>
            </a:lvl5pPr>
            <a:lvl6pPr marL="1711325" indent="0">
              <a:buNone/>
              <a:defRPr sz="750"/>
            </a:lvl6pPr>
            <a:lvl7pPr marL="2053590" indent="0">
              <a:buNone/>
              <a:defRPr sz="750"/>
            </a:lvl7pPr>
            <a:lvl8pPr marL="2395855" indent="0">
              <a:buNone/>
              <a:defRPr sz="750"/>
            </a:lvl8pPr>
            <a:lvl9pPr marL="273812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265"/>
            <a:ext cx="2949178" cy="1197928"/>
          </a:xfrm>
        </p:spPr>
        <p:txBody>
          <a:bodyPr anchor="b"/>
          <a:lstStyle>
            <a:lvl1pPr>
              <a:defRPr sz="2395"/>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39197"/>
            <a:ext cx="4629150" cy="3648450"/>
          </a:xfrm>
        </p:spPr>
        <p:txBody>
          <a:bodyPr/>
          <a:lstStyle>
            <a:lvl1pPr marL="0" indent="0">
              <a:buNone/>
              <a:defRPr sz="2395"/>
            </a:lvl1pPr>
            <a:lvl2pPr marL="342265" indent="0">
              <a:buNone/>
              <a:defRPr sz="2095"/>
            </a:lvl2pPr>
            <a:lvl3pPr marL="684530" indent="0">
              <a:buNone/>
              <a:defRPr sz="1795"/>
            </a:lvl3pPr>
            <a:lvl4pPr marL="1026795" indent="0">
              <a:buNone/>
              <a:defRPr sz="1495"/>
            </a:lvl4pPr>
            <a:lvl5pPr marL="1369060" indent="0">
              <a:buNone/>
              <a:defRPr sz="1495"/>
            </a:lvl5pPr>
            <a:lvl6pPr marL="1711325" indent="0">
              <a:buNone/>
              <a:defRPr sz="1495"/>
            </a:lvl6pPr>
            <a:lvl7pPr marL="2053590" indent="0">
              <a:buNone/>
              <a:defRPr sz="1495"/>
            </a:lvl7pPr>
            <a:lvl8pPr marL="2395855" indent="0">
              <a:buNone/>
              <a:defRPr sz="1495"/>
            </a:lvl8pPr>
            <a:lvl9pPr marL="2738120" indent="0">
              <a:buNone/>
              <a:defRPr sz="1495"/>
            </a:lvl9pPr>
          </a:lstStyle>
          <a:p>
            <a:endParaRPr lang="zh-CN" altLang="en-US"/>
          </a:p>
        </p:txBody>
      </p:sp>
      <p:sp>
        <p:nvSpPr>
          <p:cNvPr id="4" name="文本占位符 3"/>
          <p:cNvSpPr>
            <a:spLocks noGrp="1"/>
          </p:cNvSpPr>
          <p:nvPr>
            <p:ph type="body" sz="half" idx="2" hasCustomPrompt="1"/>
          </p:nvPr>
        </p:nvSpPr>
        <p:spPr>
          <a:xfrm>
            <a:off x="629841" y="1540193"/>
            <a:ext cx="2949178" cy="2853397"/>
          </a:xfrm>
        </p:spPr>
        <p:txBody>
          <a:bodyPr/>
          <a:lstStyle>
            <a:lvl1pPr marL="0" indent="0">
              <a:buNone/>
              <a:defRPr sz="1200"/>
            </a:lvl1pPr>
            <a:lvl2pPr marL="342265" indent="0">
              <a:buNone/>
              <a:defRPr sz="1050"/>
            </a:lvl2pPr>
            <a:lvl3pPr marL="684530" indent="0">
              <a:buNone/>
              <a:defRPr sz="900"/>
            </a:lvl3pPr>
            <a:lvl4pPr marL="1026795" indent="0">
              <a:buNone/>
              <a:defRPr sz="750"/>
            </a:lvl4pPr>
            <a:lvl5pPr marL="1369060" indent="0">
              <a:buNone/>
              <a:defRPr sz="750"/>
            </a:lvl5pPr>
            <a:lvl6pPr marL="1711325" indent="0">
              <a:buNone/>
              <a:defRPr sz="750"/>
            </a:lvl6pPr>
            <a:lvl7pPr marL="2053590" indent="0">
              <a:buNone/>
              <a:defRPr sz="750"/>
            </a:lvl7pPr>
            <a:lvl8pPr marL="2395855" indent="0">
              <a:buNone/>
              <a:defRPr sz="750"/>
            </a:lvl8pPr>
            <a:lvl9pPr marL="273812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337"/>
            <a:ext cx="1971675" cy="435080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337"/>
            <a:ext cx="5800725" cy="4350807"/>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文本框"/>
          <p:cNvSpPr>
            <a:spLocks noGrp="1"/>
          </p:cNvSpPr>
          <p:nvPr>
            <p:ph type="title"/>
          </p:nvPr>
        </p:nvSpPr>
        <p:spPr>
          <a:xfrm>
            <a:off x="722313" y="4398603"/>
            <a:ext cx="7772400" cy="1359510"/>
          </a:xfrm>
        </p:spPr>
        <p:txBody>
          <a:bodyPr anchor="t"/>
          <a:lstStyle>
            <a:lvl1pPr algn="l">
              <a:defRPr sz="3465" b="1" cap="all"/>
            </a:lvl1pPr>
          </a:lstStyle>
          <a:p>
            <a:r>
              <a:rPr lang="zh-CN" altLang="en-US"/>
              <a:t>单击此处编辑母版标题样式</a:t>
            </a:r>
            <a:endParaRPr lang="zh-CN" altLang="en-US"/>
          </a:p>
        </p:txBody>
      </p:sp>
      <p:sp>
        <p:nvSpPr>
          <p:cNvPr id="3" name="文本框"/>
          <p:cNvSpPr>
            <a:spLocks noGrp="1"/>
          </p:cNvSpPr>
          <p:nvPr>
            <p:ph type="body" idx="1"/>
          </p:nvPr>
        </p:nvSpPr>
        <p:spPr>
          <a:xfrm>
            <a:off x="722313" y="2901240"/>
            <a:ext cx="7772400" cy="1497363"/>
          </a:xfrm>
        </p:spPr>
        <p:txBody>
          <a:bodyPr anchor="b"/>
          <a:lstStyle>
            <a:lvl1pPr marL="0" indent="0">
              <a:buNone/>
              <a:defRPr sz="1765"/>
            </a:lvl1pPr>
            <a:lvl2pPr marL="396875" indent="0">
              <a:buNone/>
              <a:defRPr sz="1560"/>
            </a:lvl2pPr>
            <a:lvl3pPr marL="793115" indent="0">
              <a:buNone/>
              <a:defRPr sz="1360"/>
            </a:lvl3pPr>
            <a:lvl4pPr marL="1189355" indent="0">
              <a:buNone/>
              <a:defRPr sz="1290"/>
            </a:lvl4pPr>
            <a:lvl5pPr marL="1586230" indent="0">
              <a:buNone/>
              <a:defRPr sz="1290"/>
            </a:lvl5pPr>
            <a:lvl6pPr marL="1983105" indent="0">
              <a:buNone/>
              <a:defRPr sz="1290"/>
            </a:lvl6pPr>
            <a:lvl7pPr marL="2379345" indent="0">
              <a:buNone/>
              <a:defRPr sz="1290"/>
            </a:lvl7pPr>
            <a:lvl8pPr marL="2776220" indent="0">
              <a:buNone/>
              <a:defRPr sz="1290"/>
            </a:lvl8pPr>
            <a:lvl9pPr marL="3172460" indent="0">
              <a:buNone/>
              <a:defRPr sz="1290"/>
            </a:lvl9pPr>
          </a:lstStyle>
          <a:p>
            <a:pPr lvl="0"/>
            <a:r>
              <a:rPr lang="zh-CN" altLang="en-US"/>
              <a:t>单击此处编辑母版文本样式</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58434"/>
            <a:ext cx="2057400" cy="273337"/>
          </a:xfrm>
          <a:prstGeom prst="rect">
            <a:avLst/>
          </a:prstGeom>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a:xfrm>
            <a:off x="3028950" y="4758434"/>
            <a:ext cx="3086100" cy="2733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58434"/>
            <a:ext cx="2057400" cy="273337"/>
          </a:xfrm>
          <a:prstGeom prst="rect">
            <a:avLst/>
          </a:prstGeom>
        </p:spPr>
        <p:txBody>
          <a:bodyPr/>
          <a:lstStyle/>
          <a:p>
            <a:fld id="{93EEB2C5-E121-49C8-98D1-1ED9C60F39F5}"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3397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619" y="4861370"/>
            <a:ext cx="441037" cy="180357"/>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855" y="4877866"/>
            <a:ext cx="521697" cy="13486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封面与封底">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7265670" y="41832"/>
            <a:ext cx="1781175" cy="5894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1" name="图片 60" descr="诚信教育与学术规范公益讲堂第一期(左)_03"/>
          <p:cNvPicPr>
            <a:picLocks noChangeAspect="1"/>
          </p:cNvPicPr>
          <p:nvPr userDrawn="1"/>
        </p:nvPicPr>
        <p:blipFill>
          <a:blip r:embed="rId2"/>
          <a:stretch>
            <a:fillRect/>
          </a:stretch>
        </p:blipFill>
        <p:spPr>
          <a:xfrm>
            <a:off x="8053864" y="10933"/>
            <a:ext cx="1090136" cy="358428"/>
          </a:xfrm>
          <a:prstGeom prst="rect">
            <a:avLst/>
          </a:prstGeom>
        </p:spPr>
      </p:pic>
      <p:grpSp>
        <p:nvGrpSpPr>
          <p:cNvPr id="25" name="组合 24"/>
          <p:cNvGrpSpPr/>
          <p:nvPr userDrawn="1"/>
        </p:nvGrpSpPr>
        <p:grpSpPr>
          <a:xfrm>
            <a:off x="317183" y="274919"/>
            <a:ext cx="385161" cy="431002"/>
            <a:chOff x="447675" y="367239"/>
            <a:chExt cx="513548" cy="575736"/>
          </a:xfrm>
        </p:grpSpPr>
        <p:sp>
          <p:nvSpPr>
            <p:cNvPr id="26" name="等腰三角形 25"/>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等腰三角形 26"/>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2250" advTm="0">
        <p:random/>
      </p:transition>
    </mc:Choice>
    <mc:Fallback>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874424" y="1640383"/>
            <a:ext cx="1391624" cy="2481760"/>
          </a:xfrm>
          <a:custGeom>
            <a:avLst/>
            <a:gdLst>
              <a:gd name="connsiteX0" fmla="*/ 0 w 1855499"/>
              <a:gd name="connsiteY0" fmla="*/ 0 h 3315152"/>
              <a:gd name="connsiteX1" fmla="*/ 1855499 w 1855499"/>
              <a:gd name="connsiteY1" fmla="*/ 0 h 3315152"/>
              <a:gd name="connsiteX2" fmla="*/ 1855499 w 1855499"/>
              <a:gd name="connsiteY2" fmla="*/ 3315152 h 3315152"/>
              <a:gd name="connsiteX3" fmla="*/ 0 w 1855499"/>
              <a:gd name="connsiteY3" fmla="*/ 3315152 h 3315152"/>
            </a:gdLst>
            <a:ahLst/>
            <a:cxnLst>
              <a:cxn ang="0">
                <a:pos x="connsiteX0" y="connsiteY0"/>
              </a:cxn>
              <a:cxn ang="0">
                <a:pos x="connsiteX1" y="connsiteY1"/>
              </a:cxn>
              <a:cxn ang="0">
                <a:pos x="connsiteX2" y="connsiteY2"/>
              </a:cxn>
              <a:cxn ang="0">
                <a:pos x="connsiteX3" y="connsiteY3"/>
              </a:cxn>
            </a:cxnLst>
            <a:rect l="l" t="t" r="r" b="b"/>
            <a:pathLst>
              <a:path w="1855499" h="3315152">
                <a:moveTo>
                  <a:pt x="0" y="0"/>
                </a:moveTo>
                <a:lnTo>
                  <a:pt x="1855499" y="0"/>
                </a:lnTo>
                <a:lnTo>
                  <a:pt x="1855499" y="3315152"/>
                </a:lnTo>
                <a:lnTo>
                  <a:pt x="0" y="3315152"/>
                </a:lnTo>
                <a:close/>
              </a:path>
            </a:pathLst>
          </a:custGeom>
        </p:spPr>
        <p:txBody>
          <a:bodyPr wrap="square">
            <a:noAutofit/>
          </a:bodyPr>
          <a:lstStyle/>
          <a:p>
            <a:endParaRPr lang="zh-CN" altLang="en-US"/>
          </a:p>
        </p:txBody>
      </p:sp>
      <p:pic>
        <p:nvPicPr>
          <p:cNvPr id="61" name="图片 60" descr="诚信教育与学术规范公益讲堂第一期(左)_03"/>
          <p:cNvPicPr>
            <a:picLocks noChangeAspect="1"/>
          </p:cNvPicPr>
          <p:nvPr userDrawn="1"/>
        </p:nvPicPr>
        <p:blipFill>
          <a:blip r:embed="rId2"/>
          <a:stretch>
            <a:fillRect/>
          </a:stretch>
        </p:blipFill>
        <p:spPr>
          <a:xfrm>
            <a:off x="8053864" y="10933"/>
            <a:ext cx="1090136" cy="358428"/>
          </a:xfrm>
          <a:prstGeom prst="rect">
            <a:avLst/>
          </a:prstGeom>
        </p:spPr>
      </p:pic>
      <p:grpSp>
        <p:nvGrpSpPr>
          <p:cNvPr id="25" name="组合 24"/>
          <p:cNvGrpSpPr/>
          <p:nvPr userDrawn="1"/>
        </p:nvGrpSpPr>
        <p:grpSpPr>
          <a:xfrm>
            <a:off x="317183" y="274919"/>
            <a:ext cx="385161" cy="431002"/>
            <a:chOff x="447675" y="367239"/>
            <a:chExt cx="513548" cy="575736"/>
          </a:xfrm>
        </p:grpSpPr>
        <p:sp>
          <p:nvSpPr>
            <p:cNvPr id="26" name="等腰三角形 25"/>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等腰三角形 26"/>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2250" advTm="0">
        <p:random/>
      </p:transition>
    </mc:Choice>
    <mc:Fallback>
      <p:transition spd="slow"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版式">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nvPr>
        </p:nvSpPr>
        <p:spPr/>
        <p:txBody>
          <a:bodyPr/>
          <a:lstStyle>
            <a:lvl1pPr algn="ctr">
              <a:defRPr/>
            </a:lvl1pPr>
          </a:lstStyle>
          <a:p>
            <a:r>
              <a:rPr lang="zh-CN" altLang="en-US" dirty="0"/>
              <a:t>单击此处编辑母版标题样式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sz="half" idx="1"/>
          </p:nvPr>
        </p:nvSpPr>
        <p:spPr>
          <a:xfrm>
            <a:off x="457200" y="1597189"/>
            <a:ext cx="4038600" cy="4517441"/>
          </a:xfrm>
        </p:spPr>
        <p:txBody>
          <a:bodyPr/>
          <a:lstStyle>
            <a:lvl1pPr>
              <a:defRPr sz="2445"/>
            </a:lvl1pPr>
            <a:lvl2pPr>
              <a:defRPr sz="2035"/>
            </a:lvl2pPr>
            <a:lvl3pPr>
              <a:defRPr sz="1765"/>
            </a:lvl3pPr>
            <a:lvl4pPr>
              <a:defRPr sz="1560"/>
            </a:lvl4pPr>
            <a:lvl5pPr>
              <a:defRPr sz="1560"/>
            </a:lvl5pPr>
            <a:lvl6pPr>
              <a:defRPr sz="1560"/>
            </a:lvl6pPr>
            <a:lvl7pPr>
              <a:defRPr sz="1560"/>
            </a:lvl7pPr>
            <a:lvl8pPr>
              <a:defRPr sz="1560"/>
            </a:lvl8pPr>
            <a:lvl9pPr>
              <a:defRPr sz="15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sz="half" idx="2"/>
          </p:nvPr>
        </p:nvSpPr>
        <p:spPr>
          <a:xfrm>
            <a:off x="4648200" y="1597189"/>
            <a:ext cx="4038600" cy="4517441"/>
          </a:xfrm>
        </p:spPr>
        <p:txBody>
          <a:bodyPr/>
          <a:lstStyle>
            <a:lvl1pPr>
              <a:defRPr sz="2445"/>
            </a:lvl1pPr>
            <a:lvl2pPr>
              <a:defRPr sz="2035"/>
            </a:lvl2pPr>
            <a:lvl3pPr>
              <a:defRPr sz="1765"/>
            </a:lvl3pPr>
            <a:lvl4pPr>
              <a:defRPr sz="1560"/>
            </a:lvl4pPr>
            <a:lvl5pPr>
              <a:defRPr sz="1560"/>
            </a:lvl5pPr>
            <a:lvl6pPr>
              <a:defRPr sz="1560"/>
            </a:lvl6pPr>
            <a:lvl7pPr>
              <a:defRPr sz="1560"/>
            </a:lvl7pPr>
            <a:lvl8pPr>
              <a:defRPr sz="1560"/>
            </a:lvl8pPr>
            <a:lvl9pPr>
              <a:defRPr sz="15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框"/>
          <p:cNvSpPr>
            <a:spLocks noGrp="1"/>
          </p:cNvSpPr>
          <p:nvPr>
            <p:ph type="body" idx="1"/>
          </p:nvPr>
        </p:nvSpPr>
        <p:spPr>
          <a:xfrm>
            <a:off x="457200" y="1532222"/>
            <a:ext cx="4040188" cy="638558"/>
          </a:xfrm>
        </p:spPr>
        <p:txBody>
          <a:bodyPr anchor="b"/>
          <a:lstStyle>
            <a:lvl1pPr marL="0" indent="0">
              <a:buNone/>
              <a:defRPr sz="2035" b="1"/>
            </a:lvl1pPr>
            <a:lvl2pPr marL="396875" indent="0">
              <a:buNone/>
              <a:defRPr sz="1765" b="1"/>
            </a:lvl2pPr>
            <a:lvl3pPr marL="793115" indent="0">
              <a:buNone/>
              <a:defRPr sz="1560" b="1"/>
            </a:lvl3pPr>
            <a:lvl4pPr marL="1189355" indent="0">
              <a:buNone/>
              <a:defRPr sz="1360" b="1"/>
            </a:lvl4pPr>
            <a:lvl5pPr marL="1586230" indent="0">
              <a:buNone/>
              <a:defRPr sz="1360" b="1"/>
            </a:lvl5pPr>
            <a:lvl6pPr marL="1983105" indent="0">
              <a:buNone/>
              <a:defRPr sz="1360" b="1"/>
            </a:lvl6pPr>
            <a:lvl7pPr marL="2379345" indent="0">
              <a:buNone/>
              <a:defRPr sz="1360" b="1"/>
            </a:lvl7pPr>
            <a:lvl8pPr marL="2776220" indent="0">
              <a:buNone/>
              <a:defRPr sz="1360" b="1"/>
            </a:lvl8pPr>
            <a:lvl9pPr marL="3172460" indent="0">
              <a:buNone/>
              <a:defRPr sz="1360" b="1"/>
            </a:lvl9pPr>
          </a:lstStyle>
          <a:p>
            <a:pPr lvl="0"/>
            <a:r>
              <a:rPr lang="zh-CN" altLang="en-US"/>
              <a:t>单击此处编辑母版文本样式</a:t>
            </a:r>
            <a:endParaRPr lang="zh-CN" altLang="en-US"/>
          </a:p>
        </p:txBody>
      </p:sp>
      <p:sp>
        <p:nvSpPr>
          <p:cNvPr id="4" name="文本框"/>
          <p:cNvSpPr>
            <a:spLocks noGrp="1"/>
          </p:cNvSpPr>
          <p:nvPr>
            <p:ph sz="half" idx="2"/>
          </p:nvPr>
        </p:nvSpPr>
        <p:spPr>
          <a:xfrm>
            <a:off x="457200" y="2170780"/>
            <a:ext cx="4040188" cy="3943849"/>
          </a:xfrm>
        </p:spPr>
        <p:txBody>
          <a:bodyPr/>
          <a:lstStyle>
            <a:lvl1pPr>
              <a:defRPr sz="2035"/>
            </a:lvl1pPr>
            <a:lvl2pPr>
              <a:defRPr sz="1765"/>
            </a:lvl2pPr>
            <a:lvl3pPr>
              <a:defRPr sz="1560"/>
            </a:lvl3pPr>
            <a:lvl4pPr>
              <a:defRPr sz="1360"/>
            </a:lvl4pPr>
            <a:lvl5pPr>
              <a:defRPr sz="1360"/>
            </a:lvl5pPr>
            <a:lvl6pPr>
              <a:defRPr sz="1360"/>
            </a:lvl6pPr>
            <a:lvl7pPr>
              <a:defRPr sz="1360"/>
            </a:lvl7pPr>
            <a:lvl8pPr>
              <a:defRPr sz="1360"/>
            </a:lvl8pPr>
            <a:lvl9pPr>
              <a:defRPr sz="13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body" sz="quarter" idx="3"/>
          </p:nvPr>
        </p:nvSpPr>
        <p:spPr>
          <a:xfrm>
            <a:off x="4645026" y="1532222"/>
            <a:ext cx="4041775" cy="638558"/>
          </a:xfrm>
        </p:spPr>
        <p:txBody>
          <a:bodyPr anchor="b"/>
          <a:lstStyle>
            <a:lvl1pPr marL="0" indent="0">
              <a:buNone/>
              <a:defRPr sz="2035" b="1"/>
            </a:lvl1pPr>
            <a:lvl2pPr marL="396875" indent="0">
              <a:buNone/>
              <a:defRPr sz="1765" b="1"/>
            </a:lvl2pPr>
            <a:lvl3pPr marL="793115" indent="0">
              <a:buNone/>
              <a:defRPr sz="1560" b="1"/>
            </a:lvl3pPr>
            <a:lvl4pPr marL="1189355" indent="0">
              <a:buNone/>
              <a:defRPr sz="1360" b="1"/>
            </a:lvl4pPr>
            <a:lvl5pPr marL="1586230" indent="0">
              <a:buNone/>
              <a:defRPr sz="1360" b="1"/>
            </a:lvl5pPr>
            <a:lvl6pPr marL="1983105" indent="0">
              <a:buNone/>
              <a:defRPr sz="1360" b="1"/>
            </a:lvl6pPr>
            <a:lvl7pPr marL="2379345" indent="0">
              <a:buNone/>
              <a:defRPr sz="1360" b="1"/>
            </a:lvl7pPr>
            <a:lvl8pPr marL="2776220" indent="0">
              <a:buNone/>
              <a:defRPr sz="1360" b="1"/>
            </a:lvl8pPr>
            <a:lvl9pPr marL="3172460" indent="0">
              <a:buNone/>
              <a:defRPr sz="1360" b="1"/>
            </a:lvl9pPr>
          </a:lstStyle>
          <a:p>
            <a:pPr lvl="0"/>
            <a:r>
              <a:rPr lang="zh-CN" altLang="en-US"/>
              <a:t>单击此处编辑母版文本样式</a:t>
            </a:r>
            <a:endParaRPr lang="zh-CN" altLang="en-US"/>
          </a:p>
        </p:txBody>
      </p:sp>
      <p:sp>
        <p:nvSpPr>
          <p:cNvPr id="6" name="文本框"/>
          <p:cNvSpPr>
            <a:spLocks noGrp="1"/>
          </p:cNvSpPr>
          <p:nvPr>
            <p:ph sz="quarter" idx="4"/>
          </p:nvPr>
        </p:nvSpPr>
        <p:spPr>
          <a:xfrm>
            <a:off x="4645026" y="2170780"/>
            <a:ext cx="4041775" cy="3943849"/>
          </a:xfrm>
        </p:spPr>
        <p:txBody>
          <a:bodyPr/>
          <a:lstStyle>
            <a:lvl1pPr>
              <a:defRPr sz="2035"/>
            </a:lvl1pPr>
            <a:lvl2pPr>
              <a:defRPr sz="1765"/>
            </a:lvl2pPr>
            <a:lvl3pPr>
              <a:defRPr sz="1560"/>
            </a:lvl3pPr>
            <a:lvl4pPr>
              <a:defRPr sz="1360"/>
            </a:lvl4pPr>
            <a:lvl5pPr>
              <a:defRPr sz="1360"/>
            </a:lvl5pPr>
            <a:lvl6pPr>
              <a:defRPr sz="1360"/>
            </a:lvl6pPr>
            <a:lvl7pPr>
              <a:defRPr sz="1360"/>
            </a:lvl7pPr>
            <a:lvl8pPr>
              <a:defRPr sz="1360"/>
            </a:lvl8pPr>
            <a:lvl9pPr>
              <a:defRPr sz="13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8" name="文本框"/>
          <p:cNvSpPr>
            <a:spLocks noGrp="1"/>
          </p:cNvSpPr>
          <p:nvPr>
            <p:ph type="ftr" sz="quarter" idx="11"/>
          </p:nvPr>
        </p:nvSpPr>
        <p:spPr/>
        <p:txBody>
          <a:bodyPr/>
          <a:lstStyle/>
          <a:p>
            <a:endParaRPr lang="zh-CN" altLang="en-US"/>
          </a:p>
        </p:txBody>
      </p:sp>
      <p:sp>
        <p:nvSpPr>
          <p:cNvPr id="9"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4" name="文本框"/>
          <p:cNvSpPr>
            <a:spLocks noGrp="1"/>
          </p:cNvSpPr>
          <p:nvPr>
            <p:ph type="ftr" sz="quarter" idx="11"/>
          </p:nvPr>
        </p:nvSpPr>
        <p:spPr/>
        <p:txBody>
          <a:bodyPr/>
          <a:lstStyle/>
          <a:p>
            <a:endParaRPr lang="zh-CN" altLang="en-US"/>
          </a:p>
        </p:txBody>
      </p:sp>
      <p:sp>
        <p:nvSpPr>
          <p:cNvPr id="5"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3" name="文本框"/>
          <p:cNvSpPr>
            <a:spLocks noGrp="1"/>
          </p:cNvSpPr>
          <p:nvPr>
            <p:ph type="ftr" sz="quarter" idx="11"/>
          </p:nvPr>
        </p:nvSpPr>
        <p:spPr/>
        <p:txBody>
          <a:bodyPr/>
          <a:lstStyle/>
          <a:p>
            <a:endParaRPr lang="zh-CN" altLang="en-US"/>
          </a:p>
        </p:txBody>
      </p:sp>
      <p:sp>
        <p:nvSpPr>
          <p:cNvPr id="4"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文本框"/>
          <p:cNvSpPr>
            <a:spLocks noGrp="1"/>
          </p:cNvSpPr>
          <p:nvPr>
            <p:ph type="title"/>
          </p:nvPr>
        </p:nvSpPr>
        <p:spPr>
          <a:xfrm>
            <a:off x="457201" y="272537"/>
            <a:ext cx="3008313" cy="1159862"/>
          </a:xfrm>
        </p:spPr>
        <p:txBody>
          <a:bodyPr anchor="b"/>
          <a:lstStyle>
            <a:lvl1pPr algn="l">
              <a:defRPr sz="1765" b="1"/>
            </a:lvl1pPr>
          </a:lstStyle>
          <a:p>
            <a:r>
              <a:rPr lang="zh-CN" altLang="en-US"/>
              <a:t>单击此处编辑母版标题样式</a:t>
            </a:r>
            <a:endParaRPr lang="zh-CN" altLang="en-US"/>
          </a:p>
        </p:txBody>
      </p:sp>
      <p:sp>
        <p:nvSpPr>
          <p:cNvPr id="3" name="文本框"/>
          <p:cNvSpPr>
            <a:spLocks noGrp="1"/>
          </p:cNvSpPr>
          <p:nvPr>
            <p:ph idx="1"/>
          </p:nvPr>
        </p:nvSpPr>
        <p:spPr>
          <a:xfrm>
            <a:off x="3575049" y="272536"/>
            <a:ext cx="5111751" cy="5842093"/>
          </a:xfrm>
        </p:spPr>
        <p:txBody>
          <a:bodyPr/>
          <a:lstStyle>
            <a:lvl1pPr>
              <a:defRPr sz="2785"/>
            </a:lvl1pPr>
            <a:lvl2pPr>
              <a:defRPr sz="2445"/>
            </a:lvl2pPr>
            <a:lvl3pPr>
              <a:defRPr sz="2035"/>
            </a:lvl3pPr>
            <a:lvl4pPr>
              <a:defRPr sz="1765"/>
            </a:lvl4pPr>
            <a:lvl5pPr>
              <a:defRPr sz="1765"/>
            </a:lvl5pPr>
            <a:lvl6pPr>
              <a:defRPr sz="1765"/>
            </a:lvl6pPr>
            <a:lvl7pPr>
              <a:defRPr sz="1765"/>
            </a:lvl7pPr>
            <a:lvl8pPr>
              <a:defRPr sz="1765"/>
            </a:lvl8pPr>
            <a:lvl9pPr>
              <a:defRPr sz="17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body" sz="half" idx="2"/>
          </p:nvPr>
        </p:nvSpPr>
        <p:spPr>
          <a:xfrm>
            <a:off x="457201" y="1432399"/>
            <a:ext cx="3008313" cy="4682231"/>
          </a:xfrm>
        </p:spPr>
        <p:txBody>
          <a:bodyPr/>
          <a:lstStyle>
            <a:lvl1pPr marL="0" indent="0">
              <a:buNone/>
              <a:defRPr sz="1290"/>
            </a:lvl1pPr>
            <a:lvl2pPr marL="396875" indent="0">
              <a:buNone/>
              <a:defRPr sz="1020"/>
            </a:lvl2pPr>
            <a:lvl3pPr marL="793115" indent="0">
              <a:buNone/>
              <a:defRPr sz="885"/>
            </a:lvl3pPr>
            <a:lvl4pPr marL="1189355" indent="0">
              <a:buNone/>
              <a:defRPr sz="745"/>
            </a:lvl4pPr>
            <a:lvl5pPr marL="1586230" indent="0">
              <a:buNone/>
              <a:defRPr sz="745"/>
            </a:lvl5pPr>
            <a:lvl6pPr marL="1983105" indent="0">
              <a:buNone/>
              <a:defRPr sz="745"/>
            </a:lvl6pPr>
            <a:lvl7pPr marL="2379345" indent="0">
              <a:buNone/>
              <a:defRPr sz="745"/>
            </a:lvl7pPr>
            <a:lvl8pPr marL="2776220" indent="0">
              <a:buNone/>
              <a:defRPr sz="745"/>
            </a:lvl8pPr>
            <a:lvl9pPr marL="3172460" indent="0">
              <a:buNone/>
              <a:defRPr sz="745"/>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文本框"/>
          <p:cNvSpPr>
            <a:spLocks noGrp="1"/>
          </p:cNvSpPr>
          <p:nvPr>
            <p:ph type="title"/>
          </p:nvPr>
        </p:nvSpPr>
        <p:spPr>
          <a:xfrm>
            <a:off x="1792288" y="4791562"/>
            <a:ext cx="5486400" cy="565671"/>
          </a:xfrm>
        </p:spPr>
        <p:txBody>
          <a:bodyPr anchor="b"/>
          <a:lstStyle>
            <a:lvl1pPr algn="l">
              <a:defRPr sz="1765" b="1"/>
            </a:lvl1pPr>
          </a:lstStyle>
          <a:p>
            <a:r>
              <a:rPr lang="zh-CN" altLang="en-US"/>
              <a:t>单击此处编辑母版标题样式</a:t>
            </a:r>
            <a:endParaRPr lang="zh-CN" altLang="en-US"/>
          </a:p>
        </p:txBody>
      </p:sp>
      <p:sp>
        <p:nvSpPr>
          <p:cNvPr id="3" name="文本框"/>
          <p:cNvSpPr>
            <a:spLocks noGrp="1"/>
          </p:cNvSpPr>
          <p:nvPr>
            <p:ph type="pic" idx="1"/>
          </p:nvPr>
        </p:nvSpPr>
        <p:spPr>
          <a:xfrm>
            <a:off x="1792288" y="611621"/>
            <a:ext cx="5486400" cy="4107053"/>
          </a:xfrm>
        </p:spPr>
        <p:txBody>
          <a:bodyPr/>
          <a:lstStyle>
            <a:lvl1pPr marL="0" indent="0">
              <a:buNone/>
              <a:defRPr sz="2785"/>
            </a:lvl1pPr>
            <a:lvl2pPr marL="396875" indent="0">
              <a:buNone/>
              <a:defRPr sz="2445"/>
            </a:lvl2pPr>
            <a:lvl3pPr marL="793115" indent="0">
              <a:buNone/>
              <a:defRPr sz="2035"/>
            </a:lvl3pPr>
            <a:lvl4pPr marL="1189355" indent="0">
              <a:buNone/>
              <a:defRPr sz="1765"/>
            </a:lvl4pPr>
            <a:lvl5pPr marL="1586230" indent="0">
              <a:buNone/>
              <a:defRPr sz="1765"/>
            </a:lvl5pPr>
            <a:lvl6pPr marL="1983105" indent="0">
              <a:buNone/>
              <a:defRPr sz="1765"/>
            </a:lvl6pPr>
            <a:lvl7pPr marL="2379345" indent="0">
              <a:buNone/>
              <a:defRPr sz="1765"/>
            </a:lvl7pPr>
            <a:lvl8pPr marL="2776220" indent="0">
              <a:buNone/>
              <a:defRPr sz="1765"/>
            </a:lvl8pPr>
            <a:lvl9pPr marL="3172460" indent="0">
              <a:buNone/>
              <a:defRPr sz="1765"/>
            </a:lvl9pPr>
          </a:lstStyle>
          <a:p>
            <a:endParaRPr lang="zh-CN" altLang="en-US"/>
          </a:p>
        </p:txBody>
      </p:sp>
      <p:sp>
        <p:nvSpPr>
          <p:cNvPr id="4" name="文本框"/>
          <p:cNvSpPr>
            <a:spLocks noGrp="1"/>
          </p:cNvSpPr>
          <p:nvPr>
            <p:ph type="body" sz="half" idx="2"/>
          </p:nvPr>
        </p:nvSpPr>
        <p:spPr>
          <a:xfrm>
            <a:off x="1792288" y="5357234"/>
            <a:ext cx="5486400" cy="803347"/>
          </a:xfrm>
        </p:spPr>
        <p:txBody>
          <a:bodyPr/>
          <a:lstStyle>
            <a:lvl1pPr marL="0" indent="0">
              <a:buNone/>
              <a:defRPr sz="1290"/>
            </a:lvl1pPr>
            <a:lvl2pPr marL="396875" indent="0">
              <a:buNone/>
              <a:defRPr sz="1020"/>
            </a:lvl2pPr>
            <a:lvl3pPr marL="793115" indent="0">
              <a:buNone/>
              <a:defRPr sz="885"/>
            </a:lvl3pPr>
            <a:lvl4pPr marL="1189355" indent="0">
              <a:buNone/>
              <a:defRPr sz="745"/>
            </a:lvl4pPr>
            <a:lvl5pPr marL="1586230" indent="0">
              <a:buNone/>
              <a:defRPr sz="745"/>
            </a:lvl5pPr>
            <a:lvl6pPr marL="1983105" indent="0">
              <a:buNone/>
              <a:defRPr sz="745"/>
            </a:lvl6pPr>
            <a:lvl7pPr marL="2379345" indent="0">
              <a:buNone/>
              <a:defRPr sz="745"/>
            </a:lvl7pPr>
            <a:lvl8pPr marL="2776220" indent="0">
              <a:buNone/>
              <a:defRPr sz="745"/>
            </a:lvl8pPr>
            <a:lvl9pPr marL="3172460" indent="0">
              <a:buNone/>
              <a:defRPr sz="745"/>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7" Type="http://schemas.openxmlformats.org/officeDocument/2006/relationships/theme" Target="../theme/theme2.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p:cNvSpPr>
            <a:spLocks noGrp="1"/>
          </p:cNvSpPr>
          <p:nvPr>
            <p:ph type="title"/>
          </p:nvPr>
        </p:nvSpPr>
        <p:spPr>
          <a:xfrm>
            <a:off x="457200" y="205591"/>
            <a:ext cx="8229600" cy="855636"/>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3" name="文本框"/>
          <p:cNvSpPr>
            <a:spLocks noGrp="1"/>
          </p:cNvSpPr>
          <p:nvPr>
            <p:ph type="body" idx="1"/>
          </p:nvPr>
        </p:nvSpPr>
        <p:spPr>
          <a:xfrm>
            <a:off x="457200" y="1197891"/>
            <a:ext cx="8229600" cy="3388081"/>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4" name="文本框"/>
          <p:cNvSpPr>
            <a:spLocks noGrp="1"/>
          </p:cNvSpPr>
          <p:nvPr>
            <p:ph type="dt" idx="2"/>
          </p:nvPr>
        </p:nvSpPr>
        <p:spPr>
          <a:xfrm>
            <a:off x="457201" y="4758287"/>
            <a:ext cx="2133600" cy="273329"/>
          </a:xfrm>
          <a:prstGeom prst="rect">
            <a:avLst/>
          </a:prstGeom>
          <a:noFill/>
          <a:ln w="9525" cap="flat" cmpd="sng">
            <a:noFill/>
            <a:prstDash val="solid"/>
            <a:miter/>
          </a:ln>
        </p:spPr>
        <p:txBody>
          <a:bodyPr vert="horz" wrap="square" lIns="116816" tIns="58409" rIns="116816" bIns="58409" anchor="ctr" anchorCtr="0"/>
          <a:lstStyle/>
          <a:p>
            <a:pPr algn="l"/>
            <a:fld id="{CAD2D6BD-DE1B-4B5F-8B41-2702339687B9}" type="datetime1">
              <a:rPr lang="zh-CN" altLang="en-US" sz="150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5" name="文本框"/>
          <p:cNvSpPr>
            <a:spLocks noGrp="1"/>
          </p:cNvSpPr>
          <p:nvPr>
            <p:ph type="ftr" idx="3"/>
          </p:nvPr>
        </p:nvSpPr>
        <p:spPr>
          <a:xfrm>
            <a:off x="3124201" y="4758287"/>
            <a:ext cx="2895600" cy="273329"/>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6" name="文本框"/>
          <p:cNvSpPr>
            <a:spLocks noGrp="1"/>
          </p:cNvSpPr>
          <p:nvPr>
            <p:ph type="sldNum" idx="4"/>
          </p:nvPr>
        </p:nvSpPr>
        <p:spPr>
          <a:xfrm>
            <a:off x="6553200" y="4758287"/>
            <a:ext cx="2133600" cy="273329"/>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793115" eaLnBrk="1" fontAlgn="auto" latinLnBrk="0" hangingPunct="1">
        <a:spcBef>
          <a:spcPct val="0"/>
        </a:spcBef>
        <a:buNone/>
        <a:defRPr sz="3800" kern="1200">
          <a:solidFill>
            <a:schemeClr val="tx1"/>
          </a:solidFill>
          <a:latin typeface="Calibri" panose="020F0502020204030204" charset="0"/>
          <a:ea typeface="宋体" panose="02010600030101010101" pitchFamily="2" charset="-122"/>
          <a:cs typeface="Calibri" panose="020F0502020204030204" charset="0"/>
        </a:defRPr>
      </a:lvl1pPr>
    </p:titleStyle>
    <p:bodyStyle>
      <a:lvl1pPr marL="297180" indent="-297180" algn="l" defTabSz="793115" eaLnBrk="1" fontAlgn="auto" latinLnBrk="0" hangingPunct="1">
        <a:spcBef>
          <a:spcPts val="65"/>
        </a:spcBef>
        <a:buFont typeface="Arial" panose="020B0604020202020204" pitchFamily="34" charset="0"/>
        <a:buChar char="•"/>
        <a:defRPr sz="2785" kern="1200">
          <a:solidFill>
            <a:schemeClr val="tx1"/>
          </a:solidFill>
          <a:latin typeface="Calibri" panose="020F0502020204030204" charset="0"/>
          <a:ea typeface="宋体" panose="02010600030101010101" pitchFamily="2" charset="-122"/>
          <a:cs typeface="Calibri" panose="020F0502020204030204" charset="0"/>
        </a:defRPr>
      </a:lvl1pPr>
      <a:lvl2pPr marL="644525" indent="-247650" algn="l" defTabSz="793115" eaLnBrk="1" fontAlgn="auto" latinLnBrk="0" hangingPunct="1">
        <a:spcBef>
          <a:spcPts val="65"/>
        </a:spcBef>
        <a:buFont typeface="Arial" panose="020B0604020202020204" pitchFamily="34" charset="0"/>
        <a:buChar char="–"/>
        <a:defRPr sz="2445" kern="1200">
          <a:solidFill>
            <a:schemeClr val="tx1"/>
          </a:solidFill>
          <a:latin typeface="Calibri" panose="020F0502020204030204" charset="0"/>
          <a:ea typeface="宋体" panose="02010600030101010101" pitchFamily="2" charset="-122"/>
          <a:cs typeface="Calibri" panose="020F0502020204030204" charset="0"/>
        </a:defRPr>
      </a:lvl2pPr>
      <a:lvl3pPr marL="991870" indent="-198120" algn="l" defTabSz="793115" eaLnBrk="1" fontAlgn="auto" latinLnBrk="0" hangingPunct="1">
        <a:spcBef>
          <a:spcPts val="65"/>
        </a:spcBef>
        <a:buFont typeface="Arial" panose="020B0604020202020204" pitchFamily="34" charset="0"/>
        <a:buChar char="•"/>
        <a:defRPr sz="2035" kern="1200">
          <a:solidFill>
            <a:schemeClr val="tx1"/>
          </a:solidFill>
          <a:latin typeface="Calibri" panose="020F0502020204030204" charset="0"/>
          <a:ea typeface="宋体" panose="02010600030101010101" pitchFamily="2" charset="-122"/>
          <a:cs typeface="Calibri" panose="020F0502020204030204" charset="0"/>
        </a:defRPr>
      </a:lvl3pPr>
      <a:lvl4pPr marL="1388110" indent="-198120" algn="l" defTabSz="793115" eaLnBrk="1" fontAlgn="auto" latinLnBrk="0" hangingPunct="1">
        <a:spcBef>
          <a:spcPts val="65"/>
        </a:spcBef>
        <a:buFont typeface="Arial" panose="020B0604020202020204" pitchFamily="34" charset="0"/>
        <a:buChar char="–"/>
        <a:defRPr sz="1765" kern="1200">
          <a:solidFill>
            <a:schemeClr val="tx1"/>
          </a:solidFill>
          <a:latin typeface="Calibri" panose="020F0502020204030204" charset="0"/>
          <a:ea typeface="宋体" panose="02010600030101010101" pitchFamily="2" charset="-122"/>
          <a:cs typeface="Calibri" panose="020F0502020204030204" charset="0"/>
        </a:defRPr>
      </a:lvl4pPr>
      <a:lvl5pPr marL="1784350" indent="-198120" algn="l" defTabSz="793115" eaLnBrk="1" fontAlgn="auto" latinLnBrk="0" hangingPunct="1">
        <a:spcBef>
          <a:spcPts val="65"/>
        </a:spcBef>
        <a:buFont typeface="Arial" panose="020B0604020202020204" pitchFamily="34" charset="0"/>
        <a:buChar char="»"/>
        <a:defRPr sz="1765" kern="1200">
          <a:solidFill>
            <a:schemeClr val="tx1"/>
          </a:solidFill>
          <a:latin typeface="Calibri" panose="020F0502020204030204" charset="0"/>
          <a:ea typeface="宋体" panose="02010600030101010101" pitchFamily="2" charset="-122"/>
          <a:cs typeface="Calibri" panose="020F0502020204030204" charset="0"/>
        </a:defRPr>
      </a:lvl5pPr>
      <a:lvl6pPr marL="2181225"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6pPr>
      <a:lvl7pPr marL="2578100"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7pPr>
      <a:lvl8pPr marL="2974340"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8pPr>
      <a:lvl9pPr marL="2974340" indent="-198120" algn="l" defTabSz="793115" eaLnBrk="1" fontAlgn="auto" latinLnBrk="0" hangingPunct="1">
        <a:spcBef>
          <a:spcPts val="65"/>
        </a:spcBef>
        <a:buNone/>
        <a:defRPr sz="1765" kern="1200">
          <a:solidFill>
            <a:schemeClr val="tx1"/>
          </a:solidFill>
          <a:latin typeface="Calibri" panose="020F0502020204030204" charset="0"/>
          <a:ea typeface="宋体" panose="02010600030101010101" pitchFamily="2" charset="-122"/>
          <a:cs typeface="Calibri" panose="020F050202020403020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337"/>
            <a:ext cx="7886700" cy="992331"/>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6683"/>
            <a:ext cx="7886700" cy="3257460"/>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58434"/>
            <a:ext cx="2057400" cy="273337"/>
          </a:xfrm>
          <a:prstGeom prst="rect">
            <a:avLst/>
          </a:prstGeom>
        </p:spPr>
        <p:txBody>
          <a:bodyPr vert="horz" lIns="91440" tIns="45720" rIns="91440" bIns="45720" rtlCol="0" anchor="ctr"/>
          <a:lstStyle>
            <a:lvl1pPr algn="l">
              <a:defRPr sz="900">
                <a:solidFill>
                  <a:schemeClr val="tx1">
                    <a:tint val="75000"/>
                  </a:schemeClr>
                </a:solidFill>
              </a:defRPr>
            </a:lvl1pPr>
          </a:lstStyle>
          <a:p>
            <a:fld id="{190D3642-1BA2-4DA0-927C-83DBE3892C64}" type="datetimeFigureOut">
              <a:rPr lang="zh-CN" altLang="en-US" smtClean="0"/>
            </a:fld>
            <a:endParaRPr lang="zh-CN" altLang="en-US"/>
          </a:p>
        </p:txBody>
      </p:sp>
      <p:sp>
        <p:nvSpPr>
          <p:cNvPr id="5" name="页脚占位符 4"/>
          <p:cNvSpPr>
            <a:spLocks noGrp="1"/>
          </p:cNvSpPr>
          <p:nvPr>
            <p:ph type="ftr" sz="quarter" idx="3"/>
          </p:nvPr>
        </p:nvSpPr>
        <p:spPr>
          <a:xfrm>
            <a:off x="3028950" y="4758434"/>
            <a:ext cx="3086100" cy="27333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58434"/>
            <a:ext cx="2057400" cy="273337"/>
          </a:xfrm>
          <a:prstGeom prst="rect">
            <a:avLst/>
          </a:prstGeom>
        </p:spPr>
        <p:txBody>
          <a:bodyPr vert="horz" lIns="91440" tIns="45720" rIns="91440" bIns="45720" rtlCol="0" anchor="ctr"/>
          <a:lstStyle>
            <a:lvl1pPr algn="r">
              <a:defRPr sz="900">
                <a:solidFill>
                  <a:schemeClr val="tx1">
                    <a:tint val="75000"/>
                  </a:schemeClr>
                </a:solidFill>
              </a:defRPr>
            </a:lvl1pPr>
          </a:lstStyle>
          <a:p>
            <a:fld id="{93EEB2C5-E121-49C8-98D1-1ED9C60F39F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txStyles>
    <p:titleStyle>
      <a:lvl1pPr algn="l" defTabSz="684530" rtl="0" eaLnBrk="1" latinLnBrk="0" hangingPunct="1">
        <a:lnSpc>
          <a:spcPct val="90000"/>
        </a:lnSpc>
        <a:spcBef>
          <a:spcPct val="0"/>
        </a:spcBef>
        <a:buNone/>
        <a:defRPr sz="3295" kern="1200">
          <a:solidFill>
            <a:schemeClr val="tx1"/>
          </a:solidFill>
          <a:latin typeface="+mj-lt"/>
          <a:ea typeface="+mj-ea"/>
          <a:cs typeface="+mj-cs"/>
        </a:defRPr>
      </a:lvl1pPr>
    </p:titleStyle>
    <p:bodyStyle>
      <a:lvl1pPr marL="171450" indent="-170815" algn="l" defTabSz="684530" rtl="0" eaLnBrk="1" latinLnBrk="0" hangingPunct="1">
        <a:lnSpc>
          <a:spcPct val="90000"/>
        </a:lnSpc>
        <a:spcBef>
          <a:spcPct val="150000"/>
        </a:spcBef>
        <a:buFont typeface="Arial" panose="020B0604020202020204" pitchFamily="34" charset="0"/>
        <a:buChar char="•"/>
        <a:defRPr sz="2095" kern="1200">
          <a:solidFill>
            <a:schemeClr val="tx1"/>
          </a:solidFill>
          <a:latin typeface="+mn-lt"/>
          <a:ea typeface="+mn-ea"/>
          <a:cs typeface="+mn-cs"/>
        </a:defRPr>
      </a:lvl1pPr>
      <a:lvl2pPr marL="513715" indent="-170815" algn="l" defTabSz="684530" rtl="0" eaLnBrk="1" latinLnBrk="0" hangingPunct="1">
        <a:lnSpc>
          <a:spcPct val="90000"/>
        </a:lnSpc>
        <a:spcBef>
          <a:spcPct val="75000"/>
        </a:spcBef>
        <a:buFont typeface="Arial" panose="020B0604020202020204" pitchFamily="34" charset="0"/>
        <a:buChar char="•"/>
        <a:defRPr sz="1795" kern="1200">
          <a:solidFill>
            <a:schemeClr val="tx1"/>
          </a:solidFill>
          <a:latin typeface="+mn-lt"/>
          <a:ea typeface="+mn-ea"/>
          <a:cs typeface="+mn-cs"/>
        </a:defRPr>
      </a:lvl2pPr>
      <a:lvl3pPr marL="855980" indent="-170815" algn="l" defTabSz="684530" rtl="0" eaLnBrk="1" latinLnBrk="0" hangingPunct="1">
        <a:lnSpc>
          <a:spcPct val="90000"/>
        </a:lnSpc>
        <a:spcBef>
          <a:spcPct val="75000"/>
        </a:spcBef>
        <a:buFont typeface="Arial" panose="020B0604020202020204" pitchFamily="34" charset="0"/>
        <a:buChar char="•"/>
        <a:defRPr sz="1495" kern="1200">
          <a:solidFill>
            <a:schemeClr val="tx1"/>
          </a:solidFill>
          <a:latin typeface="+mn-lt"/>
          <a:ea typeface="+mn-ea"/>
          <a:cs typeface="+mn-cs"/>
        </a:defRPr>
      </a:lvl3pPr>
      <a:lvl4pPr marL="1198245" indent="-170815" algn="l" defTabSz="68453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4pPr>
      <a:lvl5pPr marL="1540510" indent="-170815" algn="l" defTabSz="68453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5pPr>
      <a:lvl6pPr marL="1882775" indent="-170815" algn="l" defTabSz="68453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6pPr>
      <a:lvl7pPr marL="2225040" indent="-170815" algn="l" defTabSz="68453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7pPr>
      <a:lvl8pPr marL="2567305" indent="-170815" algn="l" defTabSz="68453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8pPr>
      <a:lvl9pPr marL="2909570" indent="-170815" algn="l" defTabSz="68453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4530" rtl="0" eaLnBrk="1" latinLnBrk="0" hangingPunct="1">
        <a:defRPr sz="1350" kern="1200">
          <a:solidFill>
            <a:schemeClr val="tx1"/>
          </a:solidFill>
          <a:latin typeface="+mn-lt"/>
          <a:ea typeface="+mn-ea"/>
          <a:cs typeface="+mn-cs"/>
        </a:defRPr>
      </a:lvl1pPr>
      <a:lvl2pPr marL="342265" algn="l" defTabSz="684530" rtl="0" eaLnBrk="1" latinLnBrk="0" hangingPunct="1">
        <a:defRPr sz="1350" kern="1200">
          <a:solidFill>
            <a:schemeClr val="tx1"/>
          </a:solidFill>
          <a:latin typeface="+mn-lt"/>
          <a:ea typeface="+mn-ea"/>
          <a:cs typeface="+mn-cs"/>
        </a:defRPr>
      </a:lvl2pPr>
      <a:lvl3pPr marL="684530" algn="l" defTabSz="684530" rtl="0" eaLnBrk="1" latinLnBrk="0" hangingPunct="1">
        <a:defRPr sz="1350" kern="1200">
          <a:solidFill>
            <a:schemeClr val="tx1"/>
          </a:solidFill>
          <a:latin typeface="+mn-lt"/>
          <a:ea typeface="+mn-ea"/>
          <a:cs typeface="+mn-cs"/>
        </a:defRPr>
      </a:lvl3pPr>
      <a:lvl4pPr marL="1026795" algn="l" defTabSz="684530" rtl="0" eaLnBrk="1" latinLnBrk="0" hangingPunct="1">
        <a:defRPr sz="1350" kern="1200">
          <a:solidFill>
            <a:schemeClr val="tx1"/>
          </a:solidFill>
          <a:latin typeface="+mn-lt"/>
          <a:ea typeface="+mn-ea"/>
          <a:cs typeface="+mn-cs"/>
        </a:defRPr>
      </a:lvl4pPr>
      <a:lvl5pPr marL="1369060" algn="l" defTabSz="684530" rtl="0" eaLnBrk="1" latinLnBrk="0" hangingPunct="1">
        <a:defRPr sz="1350" kern="1200">
          <a:solidFill>
            <a:schemeClr val="tx1"/>
          </a:solidFill>
          <a:latin typeface="+mn-lt"/>
          <a:ea typeface="+mn-ea"/>
          <a:cs typeface="+mn-cs"/>
        </a:defRPr>
      </a:lvl5pPr>
      <a:lvl6pPr marL="1711325" algn="l" defTabSz="684530" rtl="0" eaLnBrk="1" latinLnBrk="0" hangingPunct="1">
        <a:defRPr sz="1350" kern="1200">
          <a:solidFill>
            <a:schemeClr val="tx1"/>
          </a:solidFill>
          <a:latin typeface="+mn-lt"/>
          <a:ea typeface="+mn-ea"/>
          <a:cs typeface="+mn-cs"/>
        </a:defRPr>
      </a:lvl6pPr>
      <a:lvl7pPr marL="2053590" algn="l" defTabSz="684530" rtl="0" eaLnBrk="1" latinLnBrk="0" hangingPunct="1">
        <a:defRPr sz="1350" kern="1200">
          <a:solidFill>
            <a:schemeClr val="tx1"/>
          </a:solidFill>
          <a:latin typeface="+mn-lt"/>
          <a:ea typeface="+mn-ea"/>
          <a:cs typeface="+mn-cs"/>
        </a:defRPr>
      </a:lvl7pPr>
      <a:lvl8pPr marL="2395855" algn="l" defTabSz="684530" rtl="0" eaLnBrk="1" latinLnBrk="0" hangingPunct="1">
        <a:defRPr sz="1350" kern="1200">
          <a:solidFill>
            <a:schemeClr val="tx1"/>
          </a:solidFill>
          <a:latin typeface="+mn-lt"/>
          <a:ea typeface="+mn-ea"/>
          <a:cs typeface="+mn-cs"/>
        </a:defRPr>
      </a:lvl8pPr>
      <a:lvl9pPr marL="2738120" algn="l" defTabSz="68453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7" Type="http://schemas.openxmlformats.org/officeDocument/2006/relationships/notesSlide" Target="../notesSlides/notesSlide11.xml"/><Relationship Id="rId36" Type="http://schemas.openxmlformats.org/officeDocument/2006/relationships/slideLayout" Target="../slideLayouts/slideLayout6.xml"/><Relationship Id="rId35" Type="http://schemas.openxmlformats.org/officeDocument/2006/relationships/image" Target="../media/image28.png"/><Relationship Id="rId34" Type="http://schemas.openxmlformats.org/officeDocument/2006/relationships/tags" Target="../tags/tag79.xml"/><Relationship Id="rId33" Type="http://schemas.openxmlformats.org/officeDocument/2006/relationships/image" Target="../media/image8.png"/><Relationship Id="rId32" Type="http://schemas.openxmlformats.org/officeDocument/2006/relationships/tags" Target="../tags/tag78.xml"/><Relationship Id="rId31" Type="http://schemas.openxmlformats.org/officeDocument/2006/relationships/tags" Target="../tags/tag77.xml"/><Relationship Id="rId30" Type="http://schemas.openxmlformats.org/officeDocument/2006/relationships/image" Target="../media/image27.jpeg"/><Relationship Id="rId3" Type="http://schemas.openxmlformats.org/officeDocument/2006/relationships/tags" Target="../tags/tag57.xml"/><Relationship Id="rId29" Type="http://schemas.openxmlformats.org/officeDocument/2006/relationships/tags" Target="../tags/tag76.xml"/><Relationship Id="rId28" Type="http://schemas.openxmlformats.org/officeDocument/2006/relationships/tags" Target="../tags/tag75.xml"/><Relationship Id="rId27" Type="http://schemas.openxmlformats.org/officeDocument/2006/relationships/image" Target="../media/image26.png"/><Relationship Id="rId26" Type="http://schemas.openxmlformats.org/officeDocument/2006/relationships/tags" Target="../tags/tag74.xml"/><Relationship Id="rId25" Type="http://schemas.openxmlformats.org/officeDocument/2006/relationships/image" Target="../media/image25.png"/><Relationship Id="rId24" Type="http://schemas.openxmlformats.org/officeDocument/2006/relationships/tags" Target="../tags/tag73.xml"/><Relationship Id="rId23" Type="http://schemas.openxmlformats.org/officeDocument/2006/relationships/image" Target="../media/image24.png"/><Relationship Id="rId22" Type="http://schemas.openxmlformats.org/officeDocument/2006/relationships/tags" Target="../tags/tag72.xml"/><Relationship Id="rId21" Type="http://schemas.openxmlformats.org/officeDocument/2006/relationships/image" Target="../media/image23.png"/><Relationship Id="rId20" Type="http://schemas.openxmlformats.org/officeDocument/2006/relationships/tags" Target="../tags/tag71.xml"/><Relationship Id="rId2" Type="http://schemas.openxmlformats.org/officeDocument/2006/relationships/image" Target="../media/image14.png"/><Relationship Id="rId19" Type="http://schemas.microsoft.com/office/2007/relationships/hdphoto" Target="../media/image22.wdp"/><Relationship Id="rId18" Type="http://schemas.openxmlformats.org/officeDocument/2006/relationships/image" Target="../media/image21.png"/><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image" Target="../media/image20.png"/><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3" Type="http://schemas.openxmlformats.org/officeDocument/2006/relationships/notesSlide" Target="../notesSlides/notesSlide12.xml"/><Relationship Id="rId32" Type="http://schemas.openxmlformats.org/officeDocument/2006/relationships/slideLayout" Target="../slideLayouts/slideLayout6.xml"/><Relationship Id="rId31" Type="http://schemas.openxmlformats.org/officeDocument/2006/relationships/image" Target="../media/image8.png"/><Relationship Id="rId30" Type="http://schemas.openxmlformats.org/officeDocument/2006/relationships/tags" Target="../tags/tag107.xml"/><Relationship Id="rId3" Type="http://schemas.openxmlformats.org/officeDocument/2006/relationships/tags" Target="../tags/tag81.xml"/><Relationship Id="rId29" Type="http://schemas.openxmlformats.org/officeDocument/2006/relationships/tags" Target="../tags/tag106.xml"/><Relationship Id="rId28" Type="http://schemas.openxmlformats.org/officeDocument/2006/relationships/image" Target="../media/image29.jpeg"/><Relationship Id="rId27" Type="http://schemas.openxmlformats.org/officeDocument/2006/relationships/tags" Target="../tags/tag105.xml"/><Relationship Id="rId26" Type="http://schemas.openxmlformats.org/officeDocument/2006/relationships/tags" Target="../tags/tag104.xml"/><Relationship Id="rId25" Type="http://schemas.openxmlformats.org/officeDocument/2006/relationships/tags" Target="../tags/tag103.xml"/><Relationship Id="rId24" Type="http://schemas.openxmlformats.org/officeDocument/2006/relationships/tags" Target="../tags/tag102.xml"/><Relationship Id="rId23" Type="http://schemas.openxmlformats.org/officeDocument/2006/relationships/tags" Target="../tags/tag101.xml"/><Relationship Id="rId22" Type="http://schemas.openxmlformats.org/officeDocument/2006/relationships/tags" Target="../tags/tag100.xml"/><Relationship Id="rId21" Type="http://schemas.openxmlformats.org/officeDocument/2006/relationships/tags" Target="../tags/tag99.xml"/><Relationship Id="rId20" Type="http://schemas.openxmlformats.org/officeDocument/2006/relationships/tags" Target="../tags/tag98.xml"/><Relationship Id="rId2" Type="http://schemas.openxmlformats.org/officeDocument/2006/relationships/image" Target="../media/image14.png"/><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80.xml"/></Relationships>
</file>

<file path=ppt/slides/_rels/slide14.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image" Target="../media/image31.png"/><Relationship Id="rId5" Type="http://schemas.openxmlformats.org/officeDocument/2006/relationships/tags" Target="../tags/tag110.xml"/><Relationship Id="rId4" Type="http://schemas.openxmlformats.org/officeDocument/2006/relationships/image" Target="../media/image30.png"/><Relationship Id="rId3" Type="http://schemas.openxmlformats.org/officeDocument/2006/relationships/tags" Target="../tags/tag109.xml"/><Relationship Id="rId23" Type="http://schemas.openxmlformats.org/officeDocument/2006/relationships/notesSlide" Target="../notesSlides/notesSlide13.xml"/><Relationship Id="rId22" Type="http://schemas.openxmlformats.org/officeDocument/2006/relationships/slideLayout" Target="../slideLayouts/slideLayout6.xml"/><Relationship Id="rId21" Type="http://schemas.openxmlformats.org/officeDocument/2006/relationships/image" Target="../media/image8.png"/><Relationship Id="rId20" Type="http://schemas.openxmlformats.org/officeDocument/2006/relationships/tags" Target="../tags/tag124.xml"/><Relationship Id="rId2" Type="http://schemas.openxmlformats.org/officeDocument/2006/relationships/image" Target="../media/image14.png"/><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8.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28.xml"/><Relationship Id="rId7" Type="http://schemas.openxmlformats.org/officeDocument/2006/relationships/image" Target="../media/image8.png"/><Relationship Id="rId6" Type="http://schemas.openxmlformats.org/officeDocument/2006/relationships/tags" Target="../tags/tag127.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tags" Target="../tags/tag126.xml"/><Relationship Id="rId2" Type="http://schemas.openxmlformats.org/officeDocument/2006/relationships/image" Target="../media/image14.png"/><Relationship Id="rId10" Type="http://schemas.openxmlformats.org/officeDocument/2006/relationships/notesSlide" Target="../notesSlides/notesSlide14.xml"/><Relationship Id="rId1" Type="http://schemas.openxmlformats.org/officeDocument/2006/relationships/tags" Target="../tags/tag125.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6.xml"/><Relationship Id="rId7" Type="http://schemas.openxmlformats.org/officeDocument/2006/relationships/tags" Target="../tags/tag132.xml"/><Relationship Id="rId6" Type="http://schemas.openxmlformats.org/officeDocument/2006/relationships/image" Target="../media/image8.png"/><Relationship Id="rId5" Type="http://schemas.openxmlformats.org/officeDocument/2006/relationships/tags" Target="../tags/tag131.xml"/><Relationship Id="rId4" Type="http://schemas.openxmlformats.org/officeDocument/2006/relationships/image" Target="../media/image34.png"/><Relationship Id="rId3" Type="http://schemas.openxmlformats.org/officeDocument/2006/relationships/tags" Target="../tags/tag130.xml"/><Relationship Id="rId2" Type="http://schemas.openxmlformats.org/officeDocument/2006/relationships/image" Target="../media/image14.png"/><Relationship Id="rId1" Type="http://schemas.openxmlformats.org/officeDocument/2006/relationships/tags" Target="../tags/tag129.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8.png"/><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tags" Target="../tags/tag134.xml"/><Relationship Id="rId2" Type="http://schemas.openxmlformats.org/officeDocument/2006/relationships/image" Target="../media/image14.png"/><Relationship Id="rId10" Type="http://schemas.openxmlformats.org/officeDocument/2006/relationships/notesSlide" Target="../notesSlides/notesSlide16.xml"/><Relationship Id="rId1" Type="http://schemas.openxmlformats.org/officeDocument/2006/relationships/tags" Target="../tags/tag133.xml"/></Relationships>
</file>

<file path=ppt/slides/_rels/slide1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image" Target="../media/image37.png"/><Relationship Id="rId3" Type="http://schemas.openxmlformats.org/officeDocument/2006/relationships/tags" Target="../tags/tag138.xml"/><Relationship Id="rId2" Type="http://schemas.openxmlformats.org/officeDocument/2006/relationships/image" Target="../media/image14.png"/><Relationship Id="rId11" Type="http://schemas.openxmlformats.org/officeDocument/2006/relationships/notesSlide" Target="../notesSlides/notesSlide17.xml"/><Relationship Id="rId10" Type="http://schemas.openxmlformats.org/officeDocument/2006/relationships/slideLayout" Target="../slideLayouts/slideLayout6.xml"/><Relationship Id="rId1" Type="http://schemas.openxmlformats.org/officeDocument/2006/relationships/tags" Target="../tags/tag137.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6.xml"/><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image" Target="../media/image37.png"/><Relationship Id="rId3" Type="http://schemas.openxmlformats.org/officeDocument/2006/relationships/tags" Target="../tags/tag144.xml"/><Relationship Id="rId2" Type="http://schemas.openxmlformats.org/officeDocument/2006/relationships/image" Target="../media/image14.png"/><Relationship Id="rId13" Type="http://schemas.openxmlformats.org/officeDocument/2006/relationships/notesSlide" Target="../notesSlides/notesSlide19.xml"/><Relationship Id="rId12" Type="http://schemas.openxmlformats.org/officeDocument/2006/relationships/slideLayout" Target="../slideLayouts/slideLayout6.xml"/><Relationship Id="rId11" Type="http://schemas.openxmlformats.org/officeDocument/2006/relationships/image" Target="../media/image8.png"/><Relationship Id="rId10" Type="http://schemas.openxmlformats.org/officeDocument/2006/relationships/tags" Target="../tags/tag150.xml"/><Relationship Id="rId1" Type="http://schemas.openxmlformats.org/officeDocument/2006/relationships/tags" Target="../tags/tag143.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55.xml"/><Relationship Id="rId7" Type="http://schemas.openxmlformats.org/officeDocument/2006/relationships/image" Target="../media/image8.png"/><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45.png"/><Relationship Id="rId2" Type="http://schemas.openxmlformats.org/officeDocument/2006/relationships/image" Target="../media/image14.png"/><Relationship Id="rId10" Type="http://schemas.openxmlformats.org/officeDocument/2006/relationships/notesSlide" Target="../notesSlides/notesSlide24.xml"/><Relationship Id="rId1" Type="http://schemas.openxmlformats.org/officeDocument/2006/relationships/tags" Target="../tags/tag15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6" Type="http://schemas.openxmlformats.org/officeDocument/2006/relationships/slideLayout" Target="../slideLayouts/slideLayout15.xml"/><Relationship Id="rId15" Type="http://schemas.openxmlformats.org/officeDocument/2006/relationships/image" Target="../media/image10.png"/><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56.png"/><Relationship Id="rId1"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png"/><Relationship Id="rId1"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tags" Target="../tags/tag1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1" Type="http://schemas.openxmlformats.org/officeDocument/2006/relationships/notesSlide" Target="../notesSlides/notesSlide27.xml"/><Relationship Id="rId20" Type="http://schemas.openxmlformats.org/officeDocument/2006/relationships/slideLayout" Target="../slideLayouts/slideLayout6.xml"/><Relationship Id="rId2" Type="http://schemas.openxmlformats.org/officeDocument/2006/relationships/image" Target="../media/image14.png"/><Relationship Id="rId19" Type="http://schemas.openxmlformats.org/officeDocument/2006/relationships/image" Target="../media/image64.jpeg"/><Relationship Id="rId18" Type="http://schemas.openxmlformats.org/officeDocument/2006/relationships/tags" Target="../tags/tag171.xml"/><Relationship Id="rId17" Type="http://schemas.openxmlformats.org/officeDocument/2006/relationships/image" Target="../media/image63.jpeg"/><Relationship Id="rId16" Type="http://schemas.openxmlformats.org/officeDocument/2006/relationships/tags" Target="../tags/tag170.xml"/><Relationship Id="rId15" Type="http://schemas.openxmlformats.org/officeDocument/2006/relationships/tags" Target="../tags/tag169.xml"/><Relationship Id="rId14" Type="http://schemas.openxmlformats.org/officeDocument/2006/relationships/image" Target="../media/image8.png"/><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7.xml"/></Relationships>
</file>

<file path=ppt/slides/_rels/slide39.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image" Target="../media/image14.png"/><Relationship Id="rId18" Type="http://schemas.openxmlformats.org/officeDocument/2006/relationships/notesSlide" Target="../notesSlides/notesSlide28.xml"/><Relationship Id="rId17" Type="http://schemas.openxmlformats.org/officeDocument/2006/relationships/slideLayout" Target="../slideLayouts/slideLayout6.xml"/><Relationship Id="rId16" Type="http://schemas.openxmlformats.org/officeDocument/2006/relationships/tags" Target="../tags/tag185.xml"/><Relationship Id="rId15" Type="http://schemas.openxmlformats.org/officeDocument/2006/relationships/image" Target="../media/image8.png"/><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tags" Target="../tags/tag188.xml"/><Relationship Id="rId3" Type="http://schemas.openxmlformats.org/officeDocument/2006/relationships/image" Target="../media/image8.png"/><Relationship Id="rId2" Type="http://schemas.openxmlformats.org/officeDocument/2006/relationships/tags" Target="../tags/tag187.xml"/><Relationship Id="rId1" Type="http://schemas.openxmlformats.org/officeDocument/2006/relationships/tags" Target="../tags/tag186.xml"/></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6.xml"/><Relationship Id="rId7" Type="http://schemas.openxmlformats.org/officeDocument/2006/relationships/tags" Target="../tags/tag192.xml"/><Relationship Id="rId6" Type="http://schemas.openxmlformats.org/officeDocument/2006/relationships/image" Target="../media/image8.png"/><Relationship Id="rId5" Type="http://schemas.openxmlformats.org/officeDocument/2006/relationships/tags" Target="../tags/tag191.xml"/><Relationship Id="rId4" Type="http://schemas.openxmlformats.org/officeDocument/2006/relationships/image" Target="../media/image65.png"/><Relationship Id="rId3" Type="http://schemas.openxmlformats.org/officeDocument/2006/relationships/tags" Target="../tags/tag190.xml"/><Relationship Id="rId2" Type="http://schemas.openxmlformats.org/officeDocument/2006/relationships/image" Target="../media/image14.png"/><Relationship Id="rId1" Type="http://schemas.openxmlformats.org/officeDocument/2006/relationships/tags" Target="../tags/tag189.xml"/></Relationships>
</file>

<file path=ppt/slides/_rels/slide42.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image" Target="../media/image67.png"/><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image" Target="../media/image8.png"/><Relationship Id="rId4" Type="http://schemas.openxmlformats.org/officeDocument/2006/relationships/tags" Target="../tags/tag194.xml"/><Relationship Id="rId3" Type="http://schemas.openxmlformats.org/officeDocument/2006/relationships/image" Target="../media/image14.png"/><Relationship Id="rId2" Type="http://schemas.openxmlformats.org/officeDocument/2006/relationships/tags" Target="../tags/tag193.xml"/><Relationship Id="rId14" Type="http://schemas.openxmlformats.org/officeDocument/2006/relationships/notesSlide" Target="../notesSlides/notesSlide31.xml"/><Relationship Id="rId13" Type="http://schemas.openxmlformats.org/officeDocument/2006/relationships/slideLayout" Target="../slideLayouts/slideLayout6.xml"/><Relationship Id="rId12" Type="http://schemas.openxmlformats.org/officeDocument/2006/relationships/image" Target="../media/image69.png"/><Relationship Id="rId11" Type="http://schemas.openxmlformats.org/officeDocument/2006/relationships/tags" Target="../tags/tag198.xml"/><Relationship Id="rId10" Type="http://schemas.openxmlformats.org/officeDocument/2006/relationships/image" Target="../media/image68.png"/><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0" Type="http://schemas.openxmlformats.org/officeDocument/2006/relationships/notesSlide" Target="../notesSlides/notesSlide32.xml"/><Relationship Id="rId2" Type="http://schemas.openxmlformats.org/officeDocument/2006/relationships/image" Target="../media/image14.png"/><Relationship Id="rId19" Type="http://schemas.openxmlformats.org/officeDocument/2006/relationships/slideLayout" Target="../slideLayouts/slideLayout6.xml"/><Relationship Id="rId18" Type="http://schemas.openxmlformats.org/officeDocument/2006/relationships/tags" Target="../tags/tag214.xml"/><Relationship Id="rId17" Type="http://schemas.openxmlformats.org/officeDocument/2006/relationships/tags" Target="../tags/tag213.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image" Target="../media/image8.png"/><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199.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2.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8.png"/><Relationship Id="rId1" Type="http://schemas.openxmlformats.org/officeDocument/2006/relationships/image" Target="../media/image14.png"/></Relationships>
</file>

<file path=ppt/slides/_rels/slide45.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1" Type="http://schemas.openxmlformats.org/officeDocument/2006/relationships/notesSlide" Target="../notesSlides/notesSlide34.xml"/><Relationship Id="rId20" Type="http://schemas.openxmlformats.org/officeDocument/2006/relationships/slideLayout" Target="../slideLayouts/slideLayout6.xml"/><Relationship Id="rId2" Type="http://schemas.openxmlformats.org/officeDocument/2006/relationships/image" Target="../media/image14.png"/><Relationship Id="rId19" Type="http://schemas.openxmlformats.org/officeDocument/2006/relationships/tags" Target="../tags/tag233.xml"/><Relationship Id="rId18" Type="http://schemas.openxmlformats.org/officeDocument/2006/relationships/tags" Target="../tags/tag232.xml"/><Relationship Id="rId17" Type="http://schemas.openxmlformats.org/officeDocument/2006/relationships/tags" Target="../tags/tag231.xml"/><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image" Target="../media/image8.png"/><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tags" Target="../tags/tag217.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tags" Target="../tags/tag234.xml"/><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70.png"/></Relationships>
</file>

<file path=ppt/slides/_rels/slide47.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2" Type="http://schemas.openxmlformats.org/officeDocument/2006/relationships/notesSlide" Target="../notesSlides/notesSlide36.xml"/><Relationship Id="rId21" Type="http://schemas.openxmlformats.org/officeDocument/2006/relationships/slideLayout" Target="../slideLayouts/slideLayout6.xml"/><Relationship Id="rId20" Type="http://schemas.openxmlformats.org/officeDocument/2006/relationships/tags" Target="../tags/tag252.xml"/><Relationship Id="rId2" Type="http://schemas.openxmlformats.org/officeDocument/2006/relationships/image" Target="../media/image14.png"/><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image" Target="../media/image8.png"/><Relationship Id="rId13" Type="http://schemas.openxmlformats.org/officeDocument/2006/relationships/tags" Target="../tags/tag246.xml"/><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tags" Target="../tags/tag235.xml"/></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12.xml"/><Relationship Id="rId4" Type="http://schemas.openxmlformats.org/officeDocument/2006/relationships/tags" Target="../tags/tag253.xml"/><Relationship Id="rId3"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image" Target="../media/image14.png"/></Relationships>
</file>

<file path=ppt/slides/_rels/slide49.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3" Type="http://schemas.openxmlformats.org/officeDocument/2006/relationships/notesSlide" Target="../notesSlides/notesSlide38.xml"/><Relationship Id="rId22" Type="http://schemas.openxmlformats.org/officeDocument/2006/relationships/slideLayout" Target="../slideLayouts/slideLayout6.xml"/><Relationship Id="rId21" Type="http://schemas.openxmlformats.org/officeDocument/2006/relationships/tags" Target="../tags/tag272.xml"/><Relationship Id="rId20" Type="http://schemas.openxmlformats.org/officeDocument/2006/relationships/tags" Target="../tags/tag271.xml"/><Relationship Id="rId2" Type="http://schemas.openxmlformats.org/officeDocument/2006/relationships/image" Target="../media/image14.png"/><Relationship Id="rId19" Type="http://schemas.openxmlformats.org/officeDocument/2006/relationships/tags" Target="../tags/tag270.xml"/><Relationship Id="rId18" Type="http://schemas.openxmlformats.org/officeDocument/2006/relationships/tags" Target="../tags/tag269.xml"/><Relationship Id="rId17" Type="http://schemas.openxmlformats.org/officeDocument/2006/relationships/tags" Target="../tags/tag268.xml"/><Relationship Id="rId16" Type="http://schemas.openxmlformats.org/officeDocument/2006/relationships/tags" Target="../tags/tag267.xml"/><Relationship Id="rId15" Type="http://schemas.openxmlformats.org/officeDocument/2006/relationships/tags" Target="../tags/tag266.xml"/><Relationship Id="rId14" Type="http://schemas.openxmlformats.org/officeDocument/2006/relationships/image" Target="../media/image8.png"/><Relationship Id="rId13" Type="http://schemas.openxmlformats.org/officeDocument/2006/relationships/tags" Target="../tags/tag265.xml"/><Relationship Id="rId12" Type="http://schemas.openxmlformats.org/officeDocument/2006/relationships/tags" Target="../tags/tag264.xml"/><Relationship Id="rId11" Type="http://schemas.openxmlformats.org/officeDocument/2006/relationships/tags" Target="../tags/tag263.xml"/><Relationship Id="rId10" Type="http://schemas.openxmlformats.org/officeDocument/2006/relationships/tags" Target="../tags/tag262.xml"/><Relationship Id="rId1" Type="http://schemas.openxmlformats.org/officeDocument/2006/relationships/tags" Target="../tags/tag254.xml"/></Relationships>
</file>

<file path=ppt/slides/_rels/slide5.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4.png"/><Relationship Id="rId14" Type="http://schemas.openxmlformats.org/officeDocument/2006/relationships/notesSlide" Target="../notesSlides/notesSlide4.xml"/><Relationship Id="rId13" Type="http://schemas.openxmlformats.org/officeDocument/2006/relationships/slideLayout" Target="../slideLayouts/slideLayout6.xml"/><Relationship Id="rId12" Type="http://schemas.openxmlformats.org/officeDocument/2006/relationships/tags" Target="../tags/tag28.xml"/><Relationship Id="rId11" Type="http://schemas.openxmlformats.org/officeDocument/2006/relationships/image" Target="../media/image8.png"/><Relationship Id="rId10" Type="http://schemas.openxmlformats.org/officeDocument/2006/relationships/tags" Target="../tags/tag27.xml"/><Relationship Id="rId1" Type="http://schemas.openxmlformats.org/officeDocument/2006/relationships/tags" Target="../tags/tag20.xml"/></Relationships>
</file>

<file path=ppt/slides/_rels/slide50.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2" Type="http://schemas.openxmlformats.org/officeDocument/2006/relationships/notesSlide" Target="../notesSlides/notesSlide39.xml"/><Relationship Id="rId31" Type="http://schemas.openxmlformats.org/officeDocument/2006/relationships/slideLayout" Target="../slideLayouts/slideLayout12.xml"/><Relationship Id="rId30" Type="http://schemas.openxmlformats.org/officeDocument/2006/relationships/image" Target="../media/image75.svg"/><Relationship Id="rId3" Type="http://schemas.openxmlformats.org/officeDocument/2006/relationships/tags" Target="../tags/tag273.xml"/><Relationship Id="rId29" Type="http://schemas.openxmlformats.org/officeDocument/2006/relationships/image" Target="../media/image74.png"/><Relationship Id="rId28" Type="http://schemas.openxmlformats.org/officeDocument/2006/relationships/tags" Target="../tags/tag298.xml"/><Relationship Id="rId27" Type="http://schemas.openxmlformats.org/officeDocument/2006/relationships/tags" Target="../tags/tag297.xml"/><Relationship Id="rId26" Type="http://schemas.openxmlformats.org/officeDocument/2006/relationships/tags" Target="../tags/tag296.xml"/><Relationship Id="rId25" Type="http://schemas.openxmlformats.org/officeDocument/2006/relationships/tags" Target="../tags/tag295.xml"/><Relationship Id="rId24" Type="http://schemas.openxmlformats.org/officeDocument/2006/relationships/tags" Target="../tags/tag294.xml"/><Relationship Id="rId23" Type="http://schemas.openxmlformats.org/officeDocument/2006/relationships/tags" Target="../tags/tag293.xml"/><Relationship Id="rId22" Type="http://schemas.openxmlformats.org/officeDocument/2006/relationships/tags" Target="../tags/tag292.xml"/><Relationship Id="rId21" Type="http://schemas.openxmlformats.org/officeDocument/2006/relationships/tags" Target="../tags/tag291.xml"/><Relationship Id="rId20" Type="http://schemas.openxmlformats.org/officeDocument/2006/relationships/tags" Target="../tags/tag290.xml"/><Relationship Id="rId2" Type="http://schemas.openxmlformats.org/officeDocument/2006/relationships/image" Target="../media/image8.png"/><Relationship Id="rId19" Type="http://schemas.openxmlformats.org/officeDocument/2006/relationships/tags" Target="../tags/tag289.xml"/><Relationship Id="rId18" Type="http://schemas.openxmlformats.org/officeDocument/2006/relationships/tags" Target="../tags/tag288.xml"/><Relationship Id="rId17" Type="http://schemas.openxmlformats.org/officeDocument/2006/relationships/tags" Target="../tags/tag287.xml"/><Relationship Id="rId16" Type="http://schemas.openxmlformats.org/officeDocument/2006/relationships/tags" Target="../tags/tag286.xml"/><Relationship Id="rId15" Type="http://schemas.openxmlformats.org/officeDocument/2006/relationships/tags" Target="../tags/tag285.xml"/><Relationship Id="rId14" Type="http://schemas.openxmlformats.org/officeDocument/2006/relationships/tags" Target="../tags/tag284.xml"/><Relationship Id="rId13" Type="http://schemas.openxmlformats.org/officeDocument/2006/relationships/tags" Target="../tags/tag283.xml"/><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image" Target="../media/image1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6.xml"/><Relationship Id="rId2" Type="http://schemas.openxmlformats.org/officeDocument/2006/relationships/tags" Target="../tags/tag300.xml"/><Relationship Id="rId1" Type="http://schemas.openxmlformats.org/officeDocument/2006/relationships/tags" Target="../tags/tag29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image" Target="../media/image76.png"/><Relationship Id="rId2" Type="http://schemas.openxmlformats.org/officeDocument/2006/relationships/tags" Target="../tags/tag302.xml"/><Relationship Id="rId15" Type="http://schemas.openxmlformats.org/officeDocument/2006/relationships/notesSlide" Target="../notesSlides/notesSlide44.xml"/><Relationship Id="rId14" Type="http://schemas.openxmlformats.org/officeDocument/2006/relationships/slideLayout" Target="../slideLayouts/slideLayout16.xml"/><Relationship Id="rId13" Type="http://schemas.openxmlformats.org/officeDocument/2006/relationships/tags" Target="../tags/tag312.xml"/><Relationship Id="rId12" Type="http://schemas.openxmlformats.org/officeDocument/2006/relationships/tags" Target="../tags/tag311.xml"/><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tags" Target="../tags/tag301.xml"/></Relationships>
</file>

<file path=ppt/slides/_rels/slide56.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16.xml"/><Relationship Id="rId4" Type="http://schemas.openxmlformats.org/officeDocument/2006/relationships/tags" Target="../tags/tag315.xml"/><Relationship Id="rId3" Type="http://schemas.openxmlformats.org/officeDocument/2006/relationships/image" Target="../media/image77.jpeg"/><Relationship Id="rId2" Type="http://schemas.openxmlformats.org/officeDocument/2006/relationships/tags" Target="../tags/tag314.xml"/><Relationship Id="rId1" Type="http://schemas.openxmlformats.org/officeDocument/2006/relationships/tags" Target="../tags/tag313.xml"/></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6.xml"/><Relationship Id="rId3" Type="http://schemas.openxmlformats.org/officeDocument/2006/relationships/image" Target="../media/image78.png"/><Relationship Id="rId2" Type="http://schemas.openxmlformats.org/officeDocument/2006/relationships/tags" Target="../tags/tag317.xml"/><Relationship Id="rId1" Type="http://schemas.openxmlformats.org/officeDocument/2006/relationships/tags" Target="../tags/tag316.xml"/></Relationships>
</file>

<file path=ppt/slides/_rels/slide58.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image" Target="../media/image80.png"/><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image" Target="../media/image79.png"/><Relationship Id="rId2" Type="http://schemas.openxmlformats.org/officeDocument/2006/relationships/tags" Target="../tags/tag319.xml"/><Relationship Id="rId14" Type="http://schemas.openxmlformats.org/officeDocument/2006/relationships/notesSlide" Target="../notesSlides/notesSlide47.xml"/><Relationship Id="rId13" Type="http://schemas.openxmlformats.org/officeDocument/2006/relationships/slideLayout" Target="../slideLayouts/slideLayout16.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8.xml"/></Relationships>
</file>

<file path=ppt/slides/_rels/slide59.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image" Target="../media/image81.png"/><Relationship Id="rId2" Type="http://schemas.openxmlformats.org/officeDocument/2006/relationships/tags" Target="../tags/tag329.xml"/><Relationship Id="rId11" Type="http://schemas.openxmlformats.org/officeDocument/2006/relationships/notesSlide" Target="../notesSlides/notesSlide48.xml"/><Relationship Id="rId10" Type="http://schemas.openxmlformats.org/officeDocument/2006/relationships/slideLayout" Target="../slideLayouts/slideLayout16.xml"/><Relationship Id="rId1" Type="http://schemas.openxmlformats.org/officeDocument/2006/relationships/tags" Target="../tags/tag328.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3.xml"/><Relationship Id="rId7" Type="http://schemas.openxmlformats.org/officeDocument/2006/relationships/image" Target="../media/image8.png"/><Relationship Id="rId6" Type="http://schemas.openxmlformats.org/officeDocument/2006/relationships/tags" Target="../tags/tag32.xml"/><Relationship Id="rId5" Type="http://schemas.openxmlformats.org/officeDocument/2006/relationships/image" Target="../media/image16.jpeg"/><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14.png"/><Relationship Id="rId10" Type="http://schemas.openxmlformats.org/officeDocument/2006/relationships/notesSlide" Target="../notesSlides/notesSlide5.xml"/><Relationship Id="rId1" Type="http://schemas.openxmlformats.org/officeDocument/2006/relationships/tags" Target="../tags/tag29.xml"/></Relationships>
</file>

<file path=ppt/slides/_rels/slide60.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image" Target="../media/image83.png"/><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image" Target="../media/image82.png"/><Relationship Id="rId2" Type="http://schemas.openxmlformats.org/officeDocument/2006/relationships/tags" Target="../tags/tag337.xml"/><Relationship Id="rId13" Type="http://schemas.openxmlformats.org/officeDocument/2006/relationships/notesSlide" Target="../notesSlides/notesSlide49.xml"/><Relationship Id="rId12" Type="http://schemas.openxmlformats.org/officeDocument/2006/relationships/slideLayout" Target="../slideLayouts/slideLayout16.xml"/><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tags" Target="../tags/tag336.xml"/></Relationships>
</file>

<file path=ppt/slides/_rels/slide61.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image" Target="../media/image84.png"/><Relationship Id="rId2" Type="http://schemas.openxmlformats.org/officeDocument/2006/relationships/tags" Target="../tags/tag346.xml"/><Relationship Id="rId11" Type="http://schemas.openxmlformats.org/officeDocument/2006/relationships/notesSlide" Target="../notesSlides/notesSlide50.xml"/><Relationship Id="rId10" Type="http://schemas.openxmlformats.org/officeDocument/2006/relationships/slideLayout" Target="../slideLayouts/slideLayout16.xml"/><Relationship Id="rId1" Type="http://schemas.openxmlformats.org/officeDocument/2006/relationships/tags" Target="../tags/tag345.xml"/></Relationships>
</file>

<file path=ppt/slides/_rels/slide62.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image" Target="../media/image85.png"/><Relationship Id="rId2" Type="http://schemas.openxmlformats.org/officeDocument/2006/relationships/tags" Target="../tags/tag354.xml"/><Relationship Id="rId11" Type="http://schemas.openxmlformats.org/officeDocument/2006/relationships/notesSlide" Target="../notesSlides/notesSlide51.xml"/><Relationship Id="rId10" Type="http://schemas.openxmlformats.org/officeDocument/2006/relationships/slideLayout" Target="../slideLayouts/slideLayout16.xml"/><Relationship Id="rId1" Type="http://schemas.openxmlformats.org/officeDocument/2006/relationships/tags" Target="../tags/tag353.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6" Type="http://schemas.openxmlformats.org/officeDocument/2006/relationships/notesSlide" Target="../notesSlides/notesSlide6.xml"/><Relationship Id="rId15" Type="http://schemas.openxmlformats.org/officeDocument/2006/relationships/slideLayout" Target="../slideLayouts/slideLayout6.xml"/><Relationship Id="rId14" Type="http://schemas.openxmlformats.org/officeDocument/2006/relationships/tags" Target="../tags/tag45.xml"/><Relationship Id="rId13" Type="http://schemas.openxmlformats.org/officeDocument/2006/relationships/image" Target="../media/image8.png"/><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50.xml"/><Relationship Id="rId7" Type="http://schemas.openxmlformats.org/officeDocument/2006/relationships/image" Target="../media/image17.jpeg"/><Relationship Id="rId6" Type="http://schemas.openxmlformats.org/officeDocument/2006/relationships/tags" Target="../tags/tag49.xml"/><Relationship Id="rId5" Type="http://schemas.openxmlformats.org/officeDocument/2006/relationships/image" Target="../media/image8.png"/><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14.png"/><Relationship Id="rId11" Type="http://schemas.openxmlformats.org/officeDocument/2006/relationships/notesSlide" Target="../notesSlides/notesSlide7.xml"/><Relationship Id="rId10" Type="http://schemas.openxmlformats.org/officeDocument/2006/relationships/slideLayout" Target="../slideLayouts/slideLayout6.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55.xml"/><Relationship Id="rId7" Type="http://schemas.openxmlformats.org/officeDocument/2006/relationships/image" Target="../media/image8.png"/><Relationship Id="rId6" Type="http://schemas.openxmlformats.org/officeDocument/2006/relationships/tags" Target="../tags/tag54.xml"/><Relationship Id="rId5" Type="http://schemas.openxmlformats.org/officeDocument/2006/relationships/image" Target="../media/image19.png"/><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14.png"/><Relationship Id="rId10" Type="http://schemas.openxmlformats.org/officeDocument/2006/relationships/notesSlide" Target="../notesSlides/notesSlide8.xml"/><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998855" y="1863725"/>
            <a:ext cx="7822565" cy="711200"/>
          </a:xfrm>
          <a:prstGeom prst="rect">
            <a:avLst/>
          </a:prstGeom>
          <a:noFill/>
        </p:spPr>
        <p:txBody>
          <a:bodyPr wrap="square" rtlCol="0">
            <a:noAutofit/>
          </a:bodyPr>
          <a:lstStyle/>
          <a:p>
            <a:pPr algn="l"/>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巧用知网检索，科研进阶有方</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a:p>
            <a:pPr algn="r"/>
            <a:endParaRPr lang="zh-CN" altLang="en-US" sz="24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
        <p:nvSpPr>
          <p:cNvPr id="3" name="文本框 2"/>
          <p:cNvSpPr txBox="1"/>
          <p:nvPr/>
        </p:nvSpPr>
        <p:spPr>
          <a:xfrm>
            <a:off x="3282315" y="3623945"/>
            <a:ext cx="2480310" cy="337185"/>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1600" b="1">
                <a:latin typeface="Arial" panose="020B0604020202020204" pitchFamily="34" charset="0"/>
                <a:ea typeface="微软雅黑" panose="020B0503020204020204" pitchFamily="34" charset="-122"/>
                <a:sym typeface="+mn-ea"/>
              </a:rPr>
              <a:t>中国知网</a:t>
            </a:r>
            <a:r>
              <a:rPr lang="en-US" altLang="zh-CN" sz="1600" b="1">
                <a:latin typeface="Arial" panose="020B0604020202020204" pitchFamily="34" charset="0"/>
                <a:ea typeface="微软雅黑" panose="020B0503020204020204" pitchFamily="34" charset="-122"/>
                <a:sym typeface="+mn-ea"/>
              </a:rPr>
              <a:t>  </a:t>
            </a:r>
            <a:r>
              <a:rPr lang="zh-CN" altLang="en-US" sz="1600" b="1">
                <a:latin typeface="Arial" panose="020B0604020202020204" pitchFamily="34" charset="0"/>
                <a:ea typeface="微软雅黑" panose="020B0503020204020204" pitchFamily="34" charset="-122"/>
              </a:rPr>
              <a:t>覃金成</a:t>
            </a:r>
            <a:endParaRPr lang="zh-CN" altLang="en-US" sz="1600" b="1">
              <a:latin typeface="Arial" panose="020B0604020202020204" pitchFamily="34" charset="0"/>
              <a:ea typeface="微软雅黑" panose="020B0503020204020204" pitchFamily="34" charset="-122"/>
            </a:endParaRPr>
          </a:p>
        </p:txBody>
      </p:sp>
      <p:sp>
        <p:nvSpPr>
          <p:cNvPr id="2" name="文本框 1"/>
          <p:cNvSpPr txBox="1"/>
          <p:nvPr/>
        </p:nvSpPr>
        <p:spPr>
          <a:xfrm>
            <a:off x="5227955" y="2691130"/>
            <a:ext cx="3601085" cy="460375"/>
          </a:xfrm>
          <a:prstGeom prst="rect">
            <a:avLst/>
          </a:prstGeom>
          <a:noFill/>
        </p:spPr>
        <p:txBody>
          <a:bodyPr wrap="square" rtlCol="0" anchor="t">
            <a:spAutoFit/>
          </a:bodyPr>
          <a:p>
            <a:r>
              <a:rPr lang="zh-CN" altLang="en-US" sz="24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rPr>
              <a:t>—广东石油化工学院专场</a:t>
            </a:r>
            <a:endParaRPr lang="zh-CN" altLang="en-US" sz="24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88213" y="1140825"/>
            <a:ext cx="8422919" cy="2453640"/>
          </a:xfrm>
          <a:prstGeom prst="rect">
            <a:avLst/>
          </a:prstGeom>
          <a:noFill/>
        </p:spPr>
        <p:txBody>
          <a:bodyPr wrap="square">
            <a:spAutoFit/>
          </a:bodyPr>
          <a:lstStyle/>
          <a:p>
            <a:pPr lvl="0" eaLnBrk="1" fontAlgn="auto" hangingPunct="1">
              <a:spcBef>
                <a:spcPct val="20000"/>
              </a:spcBef>
              <a:spcAft>
                <a:spcPts val="0"/>
              </a:spcAft>
              <a:defRPr/>
            </a:pPr>
            <a:r>
              <a:rPr lang="zh-CN" altLang="en-US" sz="23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中国知网的网址是</a:t>
            </a:r>
            <a:endParaRPr lang="zh-CN" altLang="en-US" sz="23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www.cnki.net</a:t>
            </a:r>
            <a:endPar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B</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www.cnki.com</a:t>
            </a:r>
            <a:endParaRPr 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C</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www.ckin.net</a:t>
            </a: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22" name="Group 4"/>
          <p:cNvGrpSpPr/>
          <p:nvPr/>
        </p:nvGrpSpPr>
        <p:grpSpPr bwMode="auto">
          <a:xfrm>
            <a:off x="4263012" y="1717663"/>
            <a:ext cx="4568286" cy="3416312"/>
            <a:chOff x="0" y="0"/>
            <a:chExt cx="3844" cy="2875"/>
          </a:xfrm>
        </p:grpSpPr>
        <p:sp>
          <p:nvSpPr>
            <p:cNvPr id="23" name="Freeform 5"/>
            <p:cNvSpPr>
              <a:spLocks noChangeArrowheads="1"/>
            </p:cNvSpPr>
            <p:nvPr/>
          </p:nvSpPr>
          <p:spPr bwMode="auto">
            <a:xfrm>
              <a:off x="0" y="417"/>
              <a:ext cx="3707" cy="2458"/>
            </a:xfrm>
            <a:custGeom>
              <a:avLst/>
              <a:gdLst>
                <a:gd name="T0" fmla="*/ 2436 w 3706"/>
                <a:gd name="T1" fmla="*/ 2458 h 2458"/>
                <a:gd name="T2" fmla="*/ 2698 w 3706"/>
                <a:gd name="T3" fmla="*/ 2046 h 2458"/>
                <a:gd name="T4" fmla="*/ 3706 w 3706"/>
                <a:gd name="T5" fmla="*/ 1638 h 2458"/>
                <a:gd name="T6" fmla="*/ 1122 w 3706"/>
                <a:gd name="T7" fmla="*/ 0 h 2458"/>
                <a:gd name="T8" fmla="*/ 0 w 3706"/>
                <a:gd name="T9" fmla="*/ 2458 h 2458"/>
                <a:gd name="T10" fmla="*/ 2436 w 3706"/>
                <a:gd name="T11" fmla="*/ 2458 h 2458"/>
                <a:gd name="T12" fmla="*/ 0 60000 65536"/>
                <a:gd name="T13" fmla="*/ 0 60000 65536"/>
                <a:gd name="T14" fmla="*/ 0 60000 65536"/>
                <a:gd name="T15" fmla="*/ 0 60000 65536"/>
                <a:gd name="T16" fmla="*/ 0 60000 65536"/>
                <a:gd name="T17" fmla="*/ 0 60000 65536"/>
                <a:gd name="T18" fmla="*/ 0 w 3706"/>
                <a:gd name="T19" fmla="*/ 0 h 2458"/>
                <a:gd name="T20" fmla="*/ 3706 w 3706"/>
                <a:gd name="T21" fmla="*/ 2458 h 2458"/>
              </a:gdLst>
              <a:ahLst/>
              <a:cxnLst>
                <a:cxn ang="T12">
                  <a:pos x="T0" y="T1"/>
                </a:cxn>
                <a:cxn ang="T13">
                  <a:pos x="T2" y="T3"/>
                </a:cxn>
                <a:cxn ang="T14">
                  <a:pos x="T4" y="T5"/>
                </a:cxn>
                <a:cxn ang="T15">
                  <a:pos x="T6" y="T7"/>
                </a:cxn>
                <a:cxn ang="T16">
                  <a:pos x="T8" y="T9"/>
                </a:cxn>
                <a:cxn ang="T17">
                  <a:pos x="T10" y="T11"/>
                </a:cxn>
              </a:cxnLst>
              <a:rect l="T18" t="T19" r="T20" b="T21"/>
              <a:pathLst>
                <a:path w="3706" h="2458">
                  <a:moveTo>
                    <a:pt x="2436" y="2458"/>
                  </a:moveTo>
                  <a:lnTo>
                    <a:pt x="2698" y="2046"/>
                  </a:lnTo>
                  <a:lnTo>
                    <a:pt x="3706" y="1638"/>
                  </a:lnTo>
                  <a:lnTo>
                    <a:pt x="1122" y="0"/>
                  </a:lnTo>
                  <a:lnTo>
                    <a:pt x="0" y="2458"/>
                  </a:lnTo>
                  <a:lnTo>
                    <a:pt x="2436" y="2458"/>
                  </a:lnTo>
                  <a:close/>
                </a:path>
              </a:pathLst>
            </a:custGeom>
            <a:solidFill>
              <a:srgbClr val="269E5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4" name="Freeform 6"/>
            <p:cNvSpPr>
              <a:spLocks noChangeArrowheads="1"/>
            </p:cNvSpPr>
            <p:nvPr/>
          </p:nvSpPr>
          <p:spPr bwMode="auto">
            <a:xfrm>
              <a:off x="1143" y="2008"/>
              <a:ext cx="673" cy="189"/>
            </a:xfrm>
            <a:custGeom>
              <a:avLst/>
              <a:gdLst>
                <a:gd name="T0" fmla="*/ 0 w 284"/>
                <a:gd name="T1" fmla="*/ 1585802953 h 80"/>
                <a:gd name="T2" fmla="*/ 2147483646 w 284"/>
                <a:gd name="T3" fmla="*/ 0 h 80"/>
                <a:gd name="T4" fmla="*/ 2147483646 w 284"/>
                <a:gd name="T5" fmla="*/ 2147483646 h 80"/>
                <a:gd name="T6" fmla="*/ 1411238139 w 284"/>
                <a:gd name="T7" fmla="*/ 2147483646 h 80"/>
                <a:gd name="T8" fmla="*/ 0 w 284"/>
                <a:gd name="T9" fmla="*/ 1585802953 h 80"/>
                <a:gd name="T10" fmla="*/ 0 60000 65536"/>
                <a:gd name="T11" fmla="*/ 0 60000 65536"/>
                <a:gd name="T12" fmla="*/ 0 60000 65536"/>
                <a:gd name="T13" fmla="*/ 0 60000 65536"/>
                <a:gd name="T14" fmla="*/ 0 60000 65536"/>
                <a:gd name="T15" fmla="*/ 0 w 284"/>
                <a:gd name="T16" fmla="*/ 0 h 80"/>
                <a:gd name="T17" fmla="*/ 284 w 284"/>
                <a:gd name="T18" fmla="*/ 80 h 80"/>
              </a:gdLst>
              <a:ahLst/>
              <a:cxnLst>
                <a:cxn ang="T10">
                  <a:pos x="T0" y="T1"/>
                </a:cxn>
                <a:cxn ang="T11">
                  <a:pos x="T2" y="T3"/>
                </a:cxn>
                <a:cxn ang="T12">
                  <a:pos x="T4" y="T5"/>
                </a:cxn>
                <a:cxn ang="T13">
                  <a:pos x="T6" y="T7"/>
                </a:cxn>
                <a:cxn ang="T14">
                  <a:pos x="T8" y="T9"/>
                </a:cxn>
              </a:cxnLst>
              <a:rect l="T15" t="T16" r="T17" b="T18"/>
              <a:pathLst>
                <a:path w="284" h="80">
                  <a:moveTo>
                    <a:pt x="0" y="23"/>
                  </a:moveTo>
                  <a:cubicBezTo>
                    <a:pt x="280" y="0"/>
                    <a:pt x="280" y="0"/>
                    <a:pt x="280" y="0"/>
                  </a:cubicBezTo>
                  <a:cubicBezTo>
                    <a:pt x="280" y="0"/>
                    <a:pt x="284" y="40"/>
                    <a:pt x="187" y="55"/>
                  </a:cubicBezTo>
                  <a:cubicBezTo>
                    <a:pt x="145" y="61"/>
                    <a:pt x="19" y="80"/>
                    <a:pt x="19" y="80"/>
                  </a:cubicBezTo>
                  <a:lnTo>
                    <a:pt x="0" y="23"/>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5" name="Freeform 7"/>
            <p:cNvSpPr>
              <a:spLocks noChangeArrowheads="1"/>
            </p:cNvSpPr>
            <p:nvPr/>
          </p:nvSpPr>
          <p:spPr bwMode="auto">
            <a:xfrm>
              <a:off x="1423" y="1788"/>
              <a:ext cx="812" cy="189"/>
            </a:xfrm>
            <a:custGeom>
              <a:avLst/>
              <a:gdLst>
                <a:gd name="T0" fmla="*/ 0 w 343"/>
                <a:gd name="T1" fmla="*/ 2147483646 h 80"/>
                <a:gd name="T2" fmla="*/ 2147483646 w 343"/>
                <a:gd name="T3" fmla="*/ 0 h 80"/>
                <a:gd name="T4" fmla="*/ 2147483646 w 343"/>
                <a:gd name="T5" fmla="*/ 2147483646 h 80"/>
                <a:gd name="T6" fmla="*/ 62949120 w 343"/>
                <a:gd name="T7" fmla="*/ 2147483646 h 80"/>
                <a:gd name="T8" fmla="*/ 0 w 343"/>
                <a:gd name="T9" fmla="*/ 2147483646 h 80"/>
                <a:gd name="T10" fmla="*/ 0 60000 65536"/>
                <a:gd name="T11" fmla="*/ 0 60000 65536"/>
                <a:gd name="T12" fmla="*/ 0 60000 65536"/>
                <a:gd name="T13" fmla="*/ 0 60000 65536"/>
                <a:gd name="T14" fmla="*/ 0 60000 65536"/>
                <a:gd name="T15" fmla="*/ 0 w 343"/>
                <a:gd name="T16" fmla="*/ 0 h 80"/>
                <a:gd name="T17" fmla="*/ 343 w 343"/>
                <a:gd name="T18" fmla="*/ 80 h 80"/>
              </a:gdLst>
              <a:ahLst/>
              <a:cxnLst>
                <a:cxn ang="T10">
                  <a:pos x="T0" y="T1"/>
                </a:cxn>
                <a:cxn ang="T11">
                  <a:pos x="T2" y="T3"/>
                </a:cxn>
                <a:cxn ang="T12">
                  <a:pos x="T4" y="T5"/>
                </a:cxn>
                <a:cxn ang="T13">
                  <a:pos x="T6" y="T7"/>
                </a:cxn>
                <a:cxn ang="T14">
                  <a:pos x="T8" y="T9"/>
                </a:cxn>
              </a:cxnLst>
              <a:rect l="T15" t="T16" r="T17" b="T18"/>
              <a:pathLst>
                <a:path w="343" h="80">
                  <a:moveTo>
                    <a:pt x="0" y="32"/>
                  </a:moveTo>
                  <a:cubicBezTo>
                    <a:pt x="339" y="0"/>
                    <a:pt x="339" y="0"/>
                    <a:pt x="339" y="0"/>
                  </a:cubicBezTo>
                  <a:cubicBezTo>
                    <a:pt x="339" y="0"/>
                    <a:pt x="343" y="40"/>
                    <a:pt x="219" y="55"/>
                  </a:cubicBezTo>
                  <a:cubicBezTo>
                    <a:pt x="164" y="61"/>
                    <a:pt x="1" y="80"/>
                    <a:pt x="1"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6" name="Freeform 8"/>
            <p:cNvSpPr>
              <a:spLocks noChangeArrowheads="1"/>
            </p:cNvSpPr>
            <p:nvPr/>
          </p:nvSpPr>
          <p:spPr bwMode="auto">
            <a:xfrm>
              <a:off x="1404" y="1642"/>
              <a:ext cx="815" cy="188"/>
            </a:xfrm>
            <a:custGeom>
              <a:avLst/>
              <a:gdLst>
                <a:gd name="T0" fmla="*/ 0 w 344"/>
                <a:gd name="T1" fmla="*/ 2147483646 h 80"/>
                <a:gd name="T2" fmla="*/ 2147483646 w 344"/>
                <a:gd name="T3" fmla="*/ 0 h 80"/>
                <a:gd name="T4" fmla="*/ 2147483646 w 344"/>
                <a:gd name="T5" fmla="*/ 2147483646 h 80"/>
                <a:gd name="T6" fmla="*/ 150665286 w 344"/>
                <a:gd name="T7" fmla="*/ 2147483646 h 80"/>
                <a:gd name="T8" fmla="*/ 0 w 344"/>
                <a:gd name="T9" fmla="*/ 2147483646 h 80"/>
                <a:gd name="T10" fmla="*/ 0 60000 65536"/>
                <a:gd name="T11" fmla="*/ 0 60000 65536"/>
                <a:gd name="T12" fmla="*/ 0 60000 65536"/>
                <a:gd name="T13" fmla="*/ 0 60000 65536"/>
                <a:gd name="T14" fmla="*/ 0 60000 65536"/>
                <a:gd name="T15" fmla="*/ 0 w 344"/>
                <a:gd name="T16" fmla="*/ 0 h 80"/>
                <a:gd name="T17" fmla="*/ 344 w 344"/>
                <a:gd name="T18" fmla="*/ 80 h 80"/>
              </a:gdLst>
              <a:ahLst/>
              <a:cxnLst>
                <a:cxn ang="T10">
                  <a:pos x="T0" y="T1"/>
                </a:cxn>
                <a:cxn ang="T11">
                  <a:pos x="T2" y="T3"/>
                </a:cxn>
                <a:cxn ang="T12">
                  <a:pos x="T4" y="T5"/>
                </a:cxn>
                <a:cxn ang="T13">
                  <a:pos x="T6" y="T7"/>
                </a:cxn>
                <a:cxn ang="T14">
                  <a:pos x="T8" y="T9"/>
                </a:cxn>
              </a:cxnLst>
              <a:rect l="T15" t="T16" r="T17" b="T18"/>
              <a:pathLst>
                <a:path w="344" h="80">
                  <a:moveTo>
                    <a:pt x="0" y="32"/>
                  </a:moveTo>
                  <a:cubicBezTo>
                    <a:pt x="339" y="0"/>
                    <a:pt x="339" y="0"/>
                    <a:pt x="339" y="0"/>
                  </a:cubicBezTo>
                  <a:cubicBezTo>
                    <a:pt x="339" y="0"/>
                    <a:pt x="344" y="40"/>
                    <a:pt x="219" y="55"/>
                  </a:cubicBezTo>
                  <a:cubicBezTo>
                    <a:pt x="165" y="61"/>
                    <a:pt x="2" y="80"/>
                    <a:pt x="2"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7" name="Freeform 9"/>
            <p:cNvSpPr>
              <a:spLocks noChangeArrowheads="1"/>
            </p:cNvSpPr>
            <p:nvPr/>
          </p:nvSpPr>
          <p:spPr bwMode="auto">
            <a:xfrm>
              <a:off x="543" y="1764"/>
              <a:ext cx="692" cy="755"/>
            </a:xfrm>
            <a:custGeom>
              <a:avLst/>
              <a:gdLst>
                <a:gd name="T0" fmla="*/ 1153766101 w 292"/>
                <a:gd name="T1" fmla="*/ 2147483646 h 319"/>
                <a:gd name="T2" fmla="*/ 2147483646 w 292"/>
                <a:gd name="T3" fmla="*/ 2147483646 h 319"/>
                <a:gd name="T4" fmla="*/ 2147483646 w 292"/>
                <a:gd name="T5" fmla="*/ 2147483646 h 319"/>
                <a:gd name="T6" fmla="*/ 2147483646 w 292"/>
                <a:gd name="T7" fmla="*/ 2147483646 h 319"/>
                <a:gd name="T8" fmla="*/ 2147483646 w 292"/>
                <a:gd name="T9" fmla="*/ 2147483646 h 319"/>
                <a:gd name="T10" fmla="*/ 2147483646 w 292"/>
                <a:gd name="T11" fmla="*/ 0 h 319"/>
                <a:gd name="T12" fmla="*/ 1153766101 w 292"/>
                <a:gd name="T13" fmla="*/ 2147483646 h 319"/>
                <a:gd name="T14" fmla="*/ 0 60000 65536"/>
                <a:gd name="T15" fmla="*/ 0 60000 65536"/>
                <a:gd name="T16" fmla="*/ 0 60000 65536"/>
                <a:gd name="T17" fmla="*/ 0 60000 65536"/>
                <a:gd name="T18" fmla="*/ 0 60000 65536"/>
                <a:gd name="T19" fmla="*/ 0 60000 65536"/>
                <a:gd name="T20" fmla="*/ 0 60000 65536"/>
                <a:gd name="T21" fmla="*/ 0 w 292"/>
                <a:gd name="T22" fmla="*/ 0 h 319"/>
                <a:gd name="T23" fmla="*/ 292 w 292"/>
                <a:gd name="T24" fmla="*/ 319 h 3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319">
                  <a:moveTo>
                    <a:pt x="16" y="181"/>
                  </a:moveTo>
                  <a:cubicBezTo>
                    <a:pt x="16" y="181"/>
                    <a:pt x="0" y="233"/>
                    <a:pt x="56" y="269"/>
                  </a:cubicBezTo>
                  <a:cubicBezTo>
                    <a:pt x="133" y="319"/>
                    <a:pt x="167" y="304"/>
                    <a:pt x="192" y="285"/>
                  </a:cubicBezTo>
                  <a:cubicBezTo>
                    <a:pt x="223" y="261"/>
                    <a:pt x="292" y="157"/>
                    <a:pt x="292" y="157"/>
                  </a:cubicBezTo>
                  <a:cubicBezTo>
                    <a:pt x="250" y="52"/>
                    <a:pt x="250" y="52"/>
                    <a:pt x="250" y="52"/>
                  </a:cubicBezTo>
                  <a:cubicBezTo>
                    <a:pt x="184" y="0"/>
                    <a:pt x="184" y="0"/>
                    <a:pt x="184" y="0"/>
                  </a:cubicBezTo>
                  <a:lnTo>
                    <a:pt x="16" y="181"/>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8" name="Freeform 10"/>
            <p:cNvSpPr>
              <a:spLocks noChangeArrowheads="1"/>
            </p:cNvSpPr>
            <p:nvPr/>
          </p:nvSpPr>
          <p:spPr bwMode="auto">
            <a:xfrm>
              <a:off x="580" y="1380"/>
              <a:ext cx="879" cy="937"/>
            </a:xfrm>
            <a:custGeom>
              <a:avLst/>
              <a:gdLst>
                <a:gd name="T0" fmla="*/ 2147483646 w 371"/>
                <a:gd name="T1" fmla="*/ 2147483646 h 396"/>
                <a:gd name="T2" fmla="*/ 0 w 371"/>
                <a:gd name="T3" fmla="*/ 2147483646 h 396"/>
                <a:gd name="T4" fmla="*/ 2147483646 w 371"/>
                <a:gd name="T5" fmla="*/ 860245691 h 396"/>
                <a:gd name="T6" fmla="*/ 2147483646 w 371"/>
                <a:gd name="T7" fmla="*/ 0 h 396"/>
                <a:gd name="T8" fmla="*/ 2147483646 w 371"/>
                <a:gd name="T9" fmla="*/ 2147483646 h 396"/>
                <a:gd name="T10" fmla="*/ 2147483646 w 371"/>
                <a:gd name="T11" fmla="*/ 2147483646 h 396"/>
                <a:gd name="T12" fmla="*/ 2147483646 w 371"/>
                <a:gd name="T13" fmla="*/ 2147483646 h 396"/>
                <a:gd name="T14" fmla="*/ 2147483646 w 371"/>
                <a:gd name="T15" fmla="*/ 2147483646 h 396"/>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396"/>
                <a:gd name="T26" fmla="*/ 371 w 371"/>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396">
                  <a:moveTo>
                    <a:pt x="58" y="396"/>
                  </a:moveTo>
                  <a:cubicBezTo>
                    <a:pt x="32" y="391"/>
                    <a:pt x="0" y="343"/>
                    <a:pt x="0" y="343"/>
                  </a:cubicBezTo>
                  <a:cubicBezTo>
                    <a:pt x="149" y="12"/>
                    <a:pt x="149" y="12"/>
                    <a:pt x="149" y="12"/>
                  </a:cubicBezTo>
                  <a:cubicBezTo>
                    <a:pt x="356" y="0"/>
                    <a:pt x="356" y="0"/>
                    <a:pt x="356" y="0"/>
                  </a:cubicBezTo>
                  <a:cubicBezTo>
                    <a:pt x="356" y="0"/>
                    <a:pt x="371" y="31"/>
                    <a:pt x="330" y="50"/>
                  </a:cubicBezTo>
                  <a:cubicBezTo>
                    <a:pt x="290" y="69"/>
                    <a:pt x="188" y="107"/>
                    <a:pt x="185" y="114"/>
                  </a:cubicBezTo>
                  <a:cubicBezTo>
                    <a:pt x="183" y="121"/>
                    <a:pt x="82" y="384"/>
                    <a:pt x="82" y="384"/>
                  </a:cubicBezTo>
                  <a:lnTo>
                    <a:pt x="58" y="396"/>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9" name="Freeform 11"/>
            <p:cNvSpPr>
              <a:spLocks noChangeArrowheads="1"/>
            </p:cNvSpPr>
            <p:nvPr/>
          </p:nvSpPr>
          <p:spPr bwMode="auto">
            <a:xfrm>
              <a:off x="973" y="123"/>
              <a:ext cx="1439" cy="1951"/>
            </a:xfrm>
            <a:custGeom>
              <a:avLst/>
              <a:gdLst>
                <a:gd name="T0" fmla="*/ 2096833558 w 608"/>
                <a:gd name="T1" fmla="*/ 0 h 824"/>
                <a:gd name="T2" fmla="*/ 2147483646 w 608"/>
                <a:gd name="T3" fmla="*/ 0 h 824"/>
                <a:gd name="T4" fmla="*/ 2147483646 w 608"/>
                <a:gd name="T5" fmla="*/ 2147483646 h 824"/>
                <a:gd name="T6" fmla="*/ 2096833558 w 608"/>
                <a:gd name="T7" fmla="*/ 2147483646 h 824"/>
                <a:gd name="T8" fmla="*/ 0 w 608"/>
                <a:gd name="T9" fmla="*/ 2147483646 h 824"/>
                <a:gd name="T10" fmla="*/ 0 w 608"/>
                <a:gd name="T11" fmla="*/ 1591290633 h 824"/>
                <a:gd name="T12" fmla="*/ 2096833558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29" y="0"/>
                  </a:moveTo>
                  <a:cubicBezTo>
                    <a:pt x="608" y="0"/>
                    <a:pt x="608" y="0"/>
                    <a:pt x="608" y="0"/>
                  </a:cubicBezTo>
                  <a:cubicBezTo>
                    <a:pt x="608" y="824"/>
                    <a:pt x="608" y="824"/>
                    <a:pt x="608" y="824"/>
                  </a:cubicBezTo>
                  <a:cubicBezTo>
                    <a:pt x="29" y="824"/>
                    <a:pt x="29" y="824"/>
                    <a:pt x="29" y="824"/>
                  </a:cubicBezTo>
                  <a:cubicBezTo>
                    <a:pt x="13" y="824"/>
                    <a:pt x="0" y="814"/>
                    <a:pt x="0" y="801"/>
                  </a:cubicBezTo>
                  <a:cubicBezTo>
                    <a:pt x="0" y="22"/>
                    <a:pt x="0" y="22"/>
                    <a:pt x="0" y="22"/>
                  </a:cubicBezTo>
                  <a:cubicBezTo>
                    <a:pt x="0" y="10"/>
                    <a:pt x="13" y="0"/>
                    <a:pt x="29"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0" name="Freeform 12"/>
            <p:cNvSpPr>
              <a:spLocks noChangeArrowheads="1"/>
            </p:cNvSpPr>
            <p:nvPr/>
          </p:nvSpPr>
          <p:spPr bwMode="auto">
            <a:xfrm>
              <a:off x="1039" y="500"/>
              <a:ext cx="1373" cy="1534"/>
            </a:xfrm>
            <a:custGeom>
              <a:avLst/>
              <a:gdLst>
                <a:gd name="T0" fmla="*/ 0 w 580"/>
                <a:gd name="T1" fmla="*/ 2147483646 h 648"/>
                <a:gd name="T2" fmla="*/ 0 w 580"/>
                <a:gd name="T3" fmla="*/ 2147483646 h 648"/>
                <a:gd name="T4" fmla="*/ 2147483646 w 580"/>
                <a:gd name="T5" fmla="*/ 151716430 h 648"/>
                <a:gd name="T6" fmla="*/ 2147483646 w 580"/>
                <a:gd name="T7" fmla="*/ 2147483646 h 648"/>
                <a:gd name="T8" fmla="*/ 2147483646 w 580"/>
                <a:gd name="T9" fmla="*/ 2147483646 h 648"/>
                <a:gd name="T10" fmla="*/ 0 w 580"/>
                <a:gd name="T11" fmla="*/ 2147483646 h 648"/>
                <a:gd name="T12" fmla="*/ 0 60000 65536"/>
                <a:gd name="T13" fmla="*/ 0 60000 65536"/>
                <a:gd name="T14" fmla="*/ 0 60000 65536"/>
                <a:gd name="T15" fmla="*/ 0 60000 65536"/>
                <a:gd name="T16" fmla="*/ 0 60000 65536"/>
                <a:gd name="T17" fmla="*/ 0 60000 65536"/>
                <a:gd name="T18" fmla="*/ 0 w 580"/>
                <a:gd name="T19" fmla="*/ 0 h 648"/>
                <a:gd name="T20" fmla="*/ 580 w 580"/>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0" h="648">
                  <a:moveTo>
                    <a:pt x="0" y="648"/>
                  </a:moveTo>
                  <a:cubicBezTo>
                    <a:pt x="0" y="44"/>
                    <a:pt x="0" y="44"/>
                    <a:pt x="0" y="44"/>
                  </a:cubicBezTo>
                  <a:cubicBezTo>
                    <a:pt x="0" y="44"/>
                    <a:pt x="326" y="0"/>
                    <a:pt x="440" y="2"/>
                  </a:cubicBezTo>
                  <a:cubicBezTo>
                    <a:pt x="553" y="5"/>
                    <a:pt x="580" y="44"/>
                    <a:pt x="580" y="44"/>
                  </a:cubicBezTo>
                  <a:cubicBezTo>
                    <a:pt x="580" y="648"/>
                    <a:pt x="580" y="648"/>
                    <a:pt x="580" y="648"/>
                  </a:cubicBezTo>
                  <a:lnTo>
                    <a:pt x="0" y="648"/>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1" name="Freeform 13"/>
            <p:cNvSpPr>
              <a:spLocks noChangeArrowheads="1"/>
            </p:cNvSpPr>
            <p:nvPr/>
          </p:nvSpPr>
          <p:spPr bwMode="auto">
            <a:xfrm>
              <a:off x="1039" y="40"/>
              <a:ext cx="1373" cy="1994"/>
            </a:xfrm>
            <a:custGeom>
              <a:avLst/>
              <a:gdLst>
                <a:gd name="T0" fmla="*/ 2147483646 w 580"/>
                <a:gd name="T1" fmla="*/ 152523843 h 842"/>
                <a:gd name="T2" fmla="*/ 2147483646 w 580"/>
                <a:gd name="T3" fmla="*/ 2147483646 h 842"/>
                <a:gd name="T4" fmla="*/ 2147483646 w 580"/>
                <a:gd name="T5" fmla="*/ 2147483646 h 842"/>
                <a:gd name="T6" fmla="*/ 2147483646 w 580"/>
                <a:gd name="T7" fmla="*/ 2147483646 h 842"/>
                <a:gd name="T8" fmla="*/ 0 w 580"/>
                <a:gd name="T9" fmla="*/ 2147483646 h 842"/>
                <a:gd name="T10" fmla="*/ 0 w 580"/>
                <a:gd name="T11" fmla="*/ 2147483646 h 842"/>
                <a:gd name="T12" fmla="*/ 2147483646 w 580"/>
                <a:gd name="T13" fmla="*/ 152523843 h 842"/>
                <a:gd name="T14" fmla="*/ 0 60000 65536"/>
                <a:gd name="T15" fmla="*/ 0 60000 65536"/>
                <a:gd name="T16" fmla="*/ 0 60000 65536"/>
                <a:gd name="T17" fmla="*/ 0 60000 65536"/>
                <a:gd name="T18" fmla="*/ 0 60000 65536"/>
                <a:gd name="T19" fmla="*/ 0 60000 65536"/>
                <a:gd name="T20" fmla="*/ 0 60000 65536"/>
                <a:gd name="T21" fmla="*/ 0 w 580"/>
                <a:gd name="T22" fmla="*/ 0 h 842"/>
                <a:gd name="T23" fmla="*/ 580 w 580"/>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 h="842">
                  <a:moveTo>
                    <a:pt x="440" y="2"/>
                  </a:moveTo>
                  <a:cubicBezTo>
                    <a:pt x="553" y="5"/>
                    <a:pt x="580" y="44"/>
                    <a:pt x="580" y="44"/>
                  </a:cubicBezTo>
                  <a:cubicBezTo>
                    <a:pt x="580" y="842"/>
                    <a:pt x="580" y="842"/>
                    <a:pt x="580" y="842"/>
                  </a:cubicBezTo>
                  <a:cubicBezTo>
                    <a:pt x="580" y="842"/>
                    <a:pt x="553" y="802"/>
                    <a:pt x="440" y="800"/>
                  </a:cubicBezTo>
                  <a:cubicBezTo>
                    <a:pt x="326" y="798"/>
                    <a:pt x="0" y="842"/>
                    <a:pt x="0" y="842"/>
                  </a:cubicBezTo>
                  <a:cubicBezTo>
                    <a:pt x="0" y="44"/>
                    <a:pt x="0" y="44"/>
                    <a:pt x="0" y="44"/>
                  </a:cubicBezTo>
                  <a:cubicBezTo>
                    <a:pt x="0" y="44"/>
                    <a:pt x="326" y="0"/>
                    <a:pt x="440"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2" name="Freeform 14"/>
            <p:cNvSpPr>
              <a:spLocks noChangeArrowheads="1"/>
            </p:cNvSpPr>
            <p:nvPr/>
          </p:nvSpPr>
          <p:spPr bwMode="auto">
            <a:xfrm>
              <a:off x="1179" y="128"/>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3" name="Freeform 15"/>
            <p:cNvSpPr>
              <a:spLocks noChangeArrowheads="1"/>
            </p:cNvSpPr>
            <p:nvPr/>
          </p:nvSpPr>
          <p:spPr bwMode="auto">
            <a:xfrm>
              <a:off x="1179" y="284"/>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4" name="Freeform 16"/>
            <p:cNvSpPr>
              <a:spLocks noChangeArrowheads="1"/>
            </p:cNvSpPr>
            <p:nvPr/>
          </p:nvSpPr>
          <p:spPr bwMode="auto">
            <a:xfrm>
              <a:off x="1179" y="443"/>
              <a:ext cx="1093" cy="156"/>
            </a:xfrm>
            <a:custGeom>
              <a:avLst/>
              <a:gdLst>
                <a:gd name="T0" fmla="*/ 2147483646 w 462"/>
                <a:gd name="T1" fmla="*/ 14811051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4811051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5" name="Freeform 17"/>
            <p:cNvSpPr>
              <a:spLocks noChangeArrowheads="1"/>
            </p:cNvSpPr>
            <p:nvPr/>
          </p:nvSpPr>
          <p:spPr bwMode="auto">
            <a:xfrm>
              <a:off x="1179" y="599"/>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6" name="Freeform 18"/>
            <p:cNvSpPr>
              <a:spLocks noChangeArrowheads="1"/>
            </p:cNvSpPr>
            <p:nvPr/>
          </p:nvSpPr>
          <p:spPr bwMode="auto">
            <a:xfrm>
              <a:off x="1179" y="755"/>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7" name="Freeform 19"/>
            <p:cNvSpPr>
              <a:spLocks noChangeArrowheads="1"/>
            </p:cNvSpPr>
            <p:nvPr/>
          </p:nvSpPr>
          <p:spPr bwMode="auto">
            <a:xfrm>
              <a:off x="1179" y="912"/>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8" name="Freeform 20"/>
            <p:cNvSpPr>
              <a:spLocks noChangeArrowheads="1"/>
            </p:cNvSpPr>
            <p:nvPr/>
          </p:nvSpPr>
          <p:spPr bwMode="auto">
            <a:xfrm>
              <a:off x="1179" y="1069"/>
              <a:ext cx="1093" cy="156"/>
            </a:xfrm>
            <a:custGeom>
              <a:avLst/>
              <a:gdLst>
                <a:gd name="T0" fmla="*/ 2147483646 w 462"/>
                <a:gd name="T1" fmla="*/ 62662139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62662139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1"/>
                  </a:moveTo>
                  <a:cubicBezTo>
                    <a:pt x="440" y="3"/>
                    <a:pt x="462" y="34"/>
                    <a:pt x="462" y="34"/>
                  </a:cubicBezTo>
                  <a:cubicBezTo>
                    <a:pt x="462" y="66"/>
                    <a:pt x="462" y="66"/>
                    <a:pt x="462" y="66"/>
                  </a:cubicBezTo>
                  <a:cubicBezTo>
                    <a:pt x="462" y="66"/>
                    <a:pt x="440" y="35"/>
                    <a:pt x="350" y="33"/>
                  </a:cubicBezTo>
                  <a:cubicBezTo>
                    <a:pt x="260" y="31"/>
                    <a:pt x="0" y="66"/>
                    <a:pt x="0" y="66"/>
                  </a:cubicBezTo>
                  <a:cubicBezTo>
                    <a:pt x="0" y="34"/>
                    <a:pt x="0" y="34"/>
                    <a:pt x="0" y="34"/>
                  </a:cubicBezTo>
                  <a:cubicBezTo>
                    <a:pt x="0" y="34"/>
                    <a:pt x="260" y="0"/>
                    <a:pt x="350" y="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9" name="Freeform 21"/>
            <p:cNvSpPr>
              <a:spLocks noChangeArrowheads="1"/>
            </p:cNvSpPr>
            <p:nvPr/>
          </p:nvSpPr>
          <p:spPr bwMode="auto">
            <a:xfrm>
              <a:off x="1179" y="1225"/>
              <a:ext cx="1093" cy="156"/>
            </a:xfrm>
            <a:custGeom>
              <a:avLst/>
              <a:gdLst>
                <a:gd name="T0" fmla="*/ 2147483646 w 462"/>
                <a:gd name="T1" fmla="*/ 17241627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7241627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0" name="Freeform 22"/>
            <p:cNvSpPr>
              <a:spLocks noChangeArrowheads="1"/>
            </p:cNvSpPr>
            <p:nvPr/>
          </p:nvSpPr>
          <p:spPr bwMode="auto">
            <a:xfrm>
              <a:off x="1179" y="1383"/>
              <a:ext cx="1093" cy="159"/>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1" name="Freeform 23"/>
            <p:cNvSpPr>
              <a:spLocks noChangeArrowheads="1"/>
            </p:cNvSpPr>
            <p:nvPr/>
          </p:nvSpPr>
          <p:spPr bwMode="auto">
            <a:xfrm>
              <a:off x="2405" y="123"/>
              <a:ext cx="1439" cy="1951"/>
            </a:xfrm>
            <a:custGeom>
              <a:avLst/>
              <a:gdLst>
                <a:gd name="T0" fmla="*/ 2147483646 w 608"/>
                <a:gd name="T1" fmla="*/ 0 h 824"/>
                <a:gd name="T2" fmla="*/ 0 w 608"/>
                <a:gd name="T3" fmla="*/ 0 h 824"/>
                <a:gd name="T4" fmla="*/ 0 w 608"/>
                <a:gd name="T5" fmla="*/ 2147483646 h 824"/>
                <a:gd name="T6" fmla="*/ 2147483646 w 608"/>
                <a:gd name="T7" fmla="*/ 2147483646 h 824"/>
                <a:gd name="T8" fmla="*/ 2147483646 w 608"/>
                <a:gd name="T9" fmla="*/ 2147483646 h 824"/>
                <a:gd name="T10" fmla="*/ 2147483646 w 608"/>
                <a:gd name="T11" fmla="*/ 1591290633 h 824"/>
                <a:gd name="T12" fmla="*/ 2147483646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580" y="0"/>
                  </a:moveTo>
                  <a:cubicBezTo>
                    <a:pt x="0" y="0"/>
                    <a:pt x="0" y="0"/>
                    <a:pt x="0" y="0"/>
                  </a:cubicBezTo>
                  <a:cubicBezTo>
                    <a:pt x="0" y="824"/>
                    <a:pt x="0" y="824"/>
                    <a:pt x="0" y="824"/>
                  </a:cubicBezTo>
                  <a:cubicBezTo>
                    <a:pt x="580" y="824"/>
                    <a:pt x="580" y="824"/>
                    <a:pt x="580" y="824"/>
                  </a:cubicBezTo>
                  <a:cubicBezTo>
                    <a:pt x="596" y="824"/>
                    <a:pt x="608" y="814"/>
                    <a:pt x="608" y="801"/>
                  </a:cubicBezTo>
                  <a:cubicBezTo>
                    <a:pt x="608" y="22"/>
                    <a:pt x="608" y="22"/>
                    <a:pt x="608" y="22"/>
                  </a:cubicBezTo>
                  <a:cubicBezTo>
                    <a:pt x="608" y="10"/>
                    <a:pt x="596" y="0"/>
                    <a:pt x="580"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2" name="Freeform 24"/>
            <p:cNvSpPr>
              <a:spLocks noChangeArrowheads="1"/>
            </p:cNvSpPr>
            <p:nvPr/>
          </p:nvSpPr>
          <p:spPr bwMode="auto">
            <a:xfrm>
              <a:off x="2405" y="500"/>
              <a:ext cx="1375" cy="1534"/>
            </a:xfrm>
            <a:custGeom>
              <a:avLst/>
              <a:gdLst>
                <a:gd name="T0" fmla="*/ 2147483646 w 581"/>
                <a:gd name="T1" fmla="*/ 2147483646 h 648"/>
                <a:gd name="T2" fmla="*/ 2147483646 w 581"/>
                <a:gd name="T3" fmla="*/ 2147483646 h 648"/>
                <a:gd name="T4" fmla="*/ 2147483646 w 581"/>
                <a:gd name="T5" fmla="*/ 151716430 h 648"/>
                <a:gd name="T6" fmla="*/ 0 w 581"/>
                <a:gd name="T7" fmla="*/ 2147483646 h 648"/>
                <a:gd name="T8" fmla="*/ 0 w 581"/>
                <a:gd name="T9" fmla="*/ 2147483646 h 648"/>
                <a:gd name="T10" fmla="*/ 2147483646 w 581"/>
                <a:gd name="T11" fmla="*/ 2147483646 h 648"/>
                <a:gd name="T12" fmla="*/ 0 60000 65536"/>
                <a:gd name="T13" fmla="*/ 0 60000 65536"/>
                <a:gd name="T14" fmla="*/ 0 60000 65536"/>
                <a:gd name="T15" fmla="*/ 0 60000 65536"/>
                <a:gd name="T16" fmla="*/ 0 60000 65536"/>
                <a:gd name="T17" fmla="*/ 0 60000 65536"/>
                <a:gd name="T18" fmla="*/ 0 w 581"/>
                <a:gd name="T19" fmla="*/ 0 h 648"/>
                <a:gd name="T20" fmla="*/ 581 w 581"/>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1" h="648">
                  <a:moveTo>
                    <a:pt x="581" y="648"/>
                  </a:moveTo>
                  <a:cubicBezTo>
                    <a:pt x="581" y="44"/>
                    <a:pt x="581" y="44"/>
                    <a:pt x="581" y="44"/>
                  </a:cubicBezTo>
                  <a:cubicBezTo>
                    <a:pt x="581" y="44"/>
                    <a:pt x="255" y="0"/>
                    <a:pt x="141" y="2"/>
                  </a:cubicBezTo>
                  <a:cubicBezTo>
                    <a:pt x="27" y="5"/>
                    <a:pt x="0" y="44"/>
                    <a:pt x="0" y="44"/>
                  </a:cubicBezTo>
                  <a:cubicBezTo>
                    <a:pt x="0" y="648"/>
                    <a:pt x="0" y="648"/>
                    <a:pt x="0" y="648"/>
                  </a:cubicBezTo>
                  <a:lnTo>
                    <a:pt x="581" y="648"/>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3" name="Freeform 25"/>
            <p:cNvSpPr>
              <a:spLocks noChangeArrowheads="1"/>
            </p:cNvSpPr>
            <p:nvPr/>
          </p:nvSpPr>
          <p:spPr bwMode="auto">
            <a:xfrm>
              <a:off x="2405" y="40"/>
              <a:ext cx="1375" cy="1994"/>
            </a:xfrm>
            <a:custGeom>
              <a:avLst/>
              <a:gdLst>
                <a:gd name="T0" fmla="*/ 2147483646 w 581"/>
                <a:gd name="T1" fmla="*/ 152523843 h 842"/>
                <a:gd name="T2" fmla="*/ 0 w 581"/>
                <a:gd name="T3" fmla="*/ 2147483646 h 842"/>
                <a:gd name="T4" fmla="*/ 0 w 581"/>
                <a:gd name="T5" fmla="*/ 2147483646 h 842"/>
                <a:gd name="T6" fmla="*/ 2147483646 w 581"/>
                <a:gd name="T7" fmla="*/ 2147483646 h 842"/>
                <a:gd name="T8" fmla="*/ 2147483646 w 581"/>
                <a:gd name="T9" fmla="*/ 2147483646 h 842"/>
                <a:gd name="T10" fmla="*/ 2147483646 w 581"/>
                <a:gd name="T11" fmla="*/ 2147483646 h 842"/>
                <a:gd name="T12" fmla="*/ 2147483646 w 581"/>
                <a:gd name="T13" fmla="*/ 152523843 h 842"/>
                <a:gd name="T14" fmla="*/ 0 60000 65536"/>
                <a:gd name="T15" fmla="*/ 0 60000 65536"/>
                <a:gd name="T16" fmla="*/ 0 60000 65536"/>
                <a:gd name="T17" fmla="*/ 0 60000 65536"/>
                <a:gd name="T18" fmla="*/ 0 60000 65536"/>
                <a:gd name="T19" fmla="*/ 0 60000 65536"/>
                <a:gd name="T20" fmla="*/ 0 60000 65536"/>
                <a:gd name="T21" fmla="*/ 0 w 581"/>
                <a:gd name="T22" fmla="*/ 0 h 842"/>
                <a:gd name="T23" fmla="*/ 581 w 581"/>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1" h="842">
                  <a:moveTo>
                    <a:pt x="141" y="2"/>
                  </a:moveTo>
                  <a:cubicBezTo>
                    <a:pt x="27" y="5"/>
                    <a:pt x="0" y="44"/>
                    <a:pt x="0" y="44"/>
                  </a:cubicBezTo>
                  <a:cubicBezTo>
                    <a:pt x="0" y="842"/>
                    <a:pt x="0" y="842"/>
                    <a:pt x="0" y="842"/>
                  </a:cubicBezTo>
                  <a:cubicBezTo>
                    <a:pt x="0" y="842"/>
                    <a:pt x="27" y="802"/>
                    <a:pt x="141" y="800"/>
                  </a:cubicBezTo>
                  <a:cubicBezTo>
                    <a:pt x="255" y="798"/>
                    <a:pt x="581" y="842"/>
                    <a:pt x="581" y="842"/>
                  </a:cubicBezTo>
                  <a:cubicBezTo>
                    <a:pt x="581" y="44"/>
                    <a:pt x="581" y="44"/>
                    <a:pt x="581" y="44"/>
                  </a:cubicBezTo>
                  <a:cubicBezTo>
                    <a:pt x="581" y="44"/>
                    <a:pt x="255" y="0"/>
                    <a:pt x="14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4" name="Freeform 26"/>
            <p:cNvSpPr>
              <a:spLocks noChangeArrowheads="1"/>
            </p:cNvSpPr>
            <p:nvPr/>
          </p:nvSpPr>
          <p:spPr bwMode="auto">
            <a:xfrm>
              <a:off x="696" y="1627"/>
              <a:ext cx="724" cy="729"/>
            </a:xfrm>
            <a:custGeom>
              <a:avLst/>
              <a:gdLst>
                <a:gd name="T0" fmla="*/ 269133890 w 306"/>
                <a:gd name="T1" fmla="*/ 2147483646 h 308"/>
                <a:gd name="T2" fmla="*/ 728087718 w 306"/>
                <a:gd name="T3" fmla="*/ 2147483646 h 308"/>
                <a:gd name="T4" fmla="*/ 2147483646 w 306"/>
                <a:gd name="T5" fmla="*/ 2147483646 h 308"/>
                <a:gd name="T6" fmla="*/ 2147483646 w 306"/>
                <a:gd name="T7" fmla="*/ 0 h 308"/>
                <a:gd name="T8" fmla="*/ 2147483646 w 306"/>
                <a:gd name="T9" fmla="*/ 2147483646 h 308"/>
                <a:gd name="T10" fmla="*/ 2147483646 w 306"/>
                <a:gd name="T11" fmla="*/ 2147483646 h 308"/>
                <a:gd name="T12" fmla="*/ 2147483646 w 306"/>
                <a:gd name="T13" fmla="*/ 2147483646 h 308"/>
                <a:gd name="T14" fmla="*/ 2147483646 w 306"/>
                <a:gd name="T15" fmla="*/ 2147483646 h 308"/>
                <a:gd name="T16" fmla="*/ 2147483646 w 306"/>
                <a:gd name="T17" fmla="*/ 2147483646 h 308"/>
                <a:gd name="T18" fmla="*/ 269133890 w 306"/>
                <a:gd name="T19" fmla="*/ 2147483646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6"/>
                <a:gd name="T31" fmla="*/ 0 h 308"/>
                <a:gd name="T32" fmla="*/ 306 w 306"/>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6" h="308">
                  <a:moveTo>
                    <a:pt x="4" y="256"/>
                  </a:moveTo>
                  <a:cubicBezTo>
                    <a:pt x="0" y="231"/>
                    <a:pt x="10" y="201"/>
                    <a:pt x="10" y="201"/>
                  </a:cubicBezTo>
                  <a:cubicBezTo>
                    <a:pt x="75" y="42"/>
                    <a:pt x="75" y="42"/>
                    <a:pt x="75" y="42"/>
                  </a:cubicBezTo>
                  <a:cubicBezTo>
                    <a:pt x="289" y="0"/>
                    <a:pt x="289" y="0"/>
                    <a:pt x="289" y="0"/>
                  </a:cubicBezTo>
                  <a:cubicBezTo>
                    <a:pt x="289" y="0"/>
                    <a:pt x="306" y="50"/>
                    <a:pt x="259" y="75"/>
                  </a:cubicBezTo>
                  <a:cubicBezTo>
                    <a:pt x="197" y="108"/>
                    <a:pt x="141" y="117"/>
                    <a:pt x="141" y="117"/>
                  </a:cubicBezTo>
                  <a:cubicBezTo>
                    <a:pt x="111" y="242"/>
                    <a:pt x="111" y="242"/>
                    <a:pt x="111" y="242"/>
                  </a:cubicBezTo>
                  <a:cubicBezTo>
                    <a:pt x="111" y="242"/>
                    <a:pt x="111" y="250"/>
                    <a:pt x="106" y="260"/>
                  </a:cubicBezTo>
                  <a:cubicBezTo>
                    <a:pt x="98" y="280"/>
                    <a:pt x="81" y="308"/>
                    <a:pt x="54" y="307"/>
                  </a:cubicBezTo>
                  <a:cubicBezTo>
                    <a:pt x="9" y="305"/>
                    <a:pt x="6" y="271"/>
                    <a:pt x="4" y="256"/>
                  </a:cubicBez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5" name="Freeform 27"/>
            <p:cNvSpPr>
              <a:spLocks noChangeArrowheads="1"/>
            </p:cNvSpPr>
            <p:nvPr/>
          </p:nvSpPr>
          <p:spPr bwMode="auto">
            <a:xfrm>
              <a:off x="573" y="2262"/>
              <a:ext cx="561" cy="613"/>
            </a:xfrm>
            <a:custGeom>
              <a:avLst/>
              <a:gdLst>
                <a:gd name="T0" fmla="*/ 0 w 561"/>
                <a:gd name="T1" fmla="*/ 0 h 614"/>
                <a:gd name="T2" fmla="*/ 24 w 561"/>
                <a:gd name="T3" fmla="*/ 614 h 614"/>
                <a:gd name="T4" fmla="*/ 561 w 561"/>
                <a:gd name="T5" fmla="*/ 614 h 614"/>
                <a:gd name="T6" fmla="*/ 464 w 561"/>
                <a:gd name="T7" fmla="*/ 149 h 614"/>
                <a:gd name="T8" fmla="*/ 0 w 561"/>
                <a:gd name="T9" fmla="*/ 0 h 614"/>
                <a:gd name="T10" fmla="*/ 0 60000 65536"/>
                <a:gd name="T11" fmla="*/ 0 60000 65536"/>
                <a:gd name="T12" fmla="*/ 0 60000 65536"/>
                <a:gd name="T13" fmla="*/ 0 60000 65536"/>
                <a:gd name="T14" fmla="*/ 0 60000 65536"/>
                <a:gd name="T15" fmla="*/ 0 w 561"/>
                <a:gd name="T16" fmla="*/ 0 h 614"/>
                <a:gd name="T17" fmla="*/ 561 w 561"/>
                <a:gd name="T18" fmla="*/ 614 h 614"/>
              </a:gdLst>
              <a:ahLst/>
              <a:cxnLst>
                <a:cxn ang="T10">
                  <a:pos x="T0" y="T1"/>
                </a:cxn>
                <a:cxn ang="T11">
                  <a:pos x="T2" y="T3"/>
                </a:cxn>
                <a:cxn ang="T12">
                  <a:pos x="T4" y="T5"/>
                </a:cxn>
                <a:cxn ang="T13">
                  <a:pos x="T6" y="T7"/>
                </a:cxn>
                <a:cxn ang="T14">
                  <a:pos x="T8" y="T9"/>
                </a:cxn>
              </a:cxnLst>
              <a:rect l="T15" t="T16" r="T17" b="T18"/>
              <a:pathLst>
                <a:path w="561" h="614">
                  <a:moveTo>
                    <a:pt x="0" y="0"/>
                  </a:moveTo>
                  <a:lnTo>
                    <a:pt x="24" y="614"/>
                  </a:lnTo>
                  <a:lnTo>
                    <a:pt x="561" y="614"/>
                  </a:lnTo>
                  <a:lnTo>
                    <a:pt x="464" y="149"/>
                  </a:lnTo>
                  <a:lnTo>
                    <a:pt x="0" y="0"/>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6" name="Freeform 28"/>
            <p:cNvSpPr>
              <a:spLocks noChangeArrowheads="1"/>
            </p:cNvSpPr>
            <p:nvPr/>
          </p:nvSpPr>
          <p:spPr bwMode="auto">
            <a:xfrm>
              <a:off x="2135" y="47"/>
              <a:ext cx="277" cy="1983"/>
            </a:xfrm>
            <a:custGeom>
              <a:avLst/>
              <a:gdLst>
                <a:gd name="T0" fmla="*/ 0 w 117"/>
                <a:gd name="T1" fmla="*/ 0 h 837"/>
                <a:gd name="T2" fmla="*/ 2147483646 w 117"/>
                <a:gd name="T3" fmla="*/ 2147483646 h 837"/>
                <a:gd name="T4" fmla="*/ 2147483646 w 117"/>
                <a:gd name="T5" fmla="*/ 2147483646 h 837"/>
                <a:gd name="T6" fmla="*/ 0 w 117"/>
                <a:gd name="T7" fmla="*/ 0 h 837"/>
                <a:gd name="T8" fmla="*/ 0 60000 65536"/>
                <a:gd name="T9" fmla="*/ 0 60000 65536"/>
                <a:gd name="T10" fmla="*/ 0 60000 65536"/>
                <a:gd name="T11" fmla="*/ 0 60000 65536"/>
                <a:gd name="T12" fmla="*/ 0 w 117"/>
                <a:gd name="T13" fmla="*/ 0 h 837"/>
                <a:gd name="T14" fmla="*/ 117 w 117"/>
                <a:gd name="T15" fmla="*/ 837 h 837"/>
              </a:gdLst>
              <a:ahLst/>
              <a:cxnLst>
                <a:cxn ang="T8">
                  <a:pos x="T0" y="T1"/>
                </a:cxn>
                <a:cxn ang="T9">
                  <a:pos x="T2" y="T3"/>
                </a:cxn>
                <a:cxn ang="T10">
                  <a:pos x="T4" y="T5"/>
                </a:cxn>
                <a:cxn ang="T11">
                  <a:pos x="T6" y="T7"/>
                </a:cxn>
              </a:cxnLst>
              <a:rect l="T12" t="T13" r="T14" b="T15"/>
              <a:pathLst>
                <a:path w="117" h="837">
                  <a:moveTo>
                    <a:pt x="0" y="0"/>
                  </a:moveTo>
                  <a:cubicBezTo>
                    <a:pt x="94" y="7"/>
                    <a:pt x="117" y="41"/>
                    <a:pt x="117" y="41"/>
                  </a:cubicBezTo>
                  <a:cubicBezTo>
                    <a:pt x="114" y="837"/>
                    <a:pt x="114" y="837"/>
                    <a:pt x="114" y="837"/>
                  </a:cubicBezTo>
                  <a:lnTo>
                    <a:pt x="0" y="0"/>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7" name="Freeform 29"/>
            <p:cNvSpPr>
              <a:spLocks noChangeArrowheads="1"/>
            </p:cNvSpPr>
            <p:nvPr/>
          </p:nvSpPr>
          <p:spPr bwMode="auto">
            <a:xfrm>
              <a:off x="2295" y="76"/>
              <a:ext cx="120" cy="1814"/>
            </a:xfrm>
            <a:custGeom>
              <a:avLst/>
              <a:gdLst>
                <a:gd name="T0" fmla="*/ 0 w 51"/>
                <a:gd name="T1" fmla="*/ 0 h 766"/>
                <a:gd name="T2" fmla="*/ 2147483646 w 51"/>
                <a:gd name="T3" fmla="*/ 2117516349 h 766"/>
                <a:gd name="T4" fmla="*/ 2147483646 w 51"/>
                <a:gd name="T5" fmla="*/ 2147483646 h 766"/>
                <a:gd name="T6" fmla="*/ 0 w 51"/>
                <a:gd name="T7" fmla="*/ 0 h 766"/>
                <a:gd name="T8" fmla="*/ 0 60000 65536"/>
                <a:gd name="T9" fmla="*/ 0 60000 65536"/>
                <a:gd name="T10" fmla="*/ 0 60000 65536"/>
                <a:gd name="T11" fmla="*/ 0 60000 65536"/>
                <a:gd name="T12" fmla="*/ 0 w 51"/>
                <a:gd name="T13" fmla="*/ 0 h 766"/>
                <a:gd name="T14" fmla="*/ 51 w 51"/>
                <a:gd name="T15" fmla="*/ 766 h 766"/>
              </a:gdLst>
              <a:ahLst/>
              <a:cxnLst>
                <a:cxn ang="T8">
                  <a:pos x="T0" y="T1"/>
                </a:cxn>
                <a:cxn ang="T9">
                  <a:pos x="T2" y="T3"/>
                </a:cxn>
                <a:cxn ang="T10">
                  <a:pos x="T4" y="T5"/>
                </a:cxn>
                <a:cxn ang="T11">
                  <a:pos x="T6" y="T7"/>
                </a:cxn>
              </a:cxnLst>
              <a:rect l="T12" t="T13" r="T14" b="T15"/>
              <a:pathLst>
                <a:path w="51" h="766">
                  <a:moveTo>
                    <a:pt x="0" y="0"/>
                  </a:moveTo>
                  <a:cubicBezTo>
                    <a:pt x="39" y="12"/>
                    <a:pt x="50" y="29"/>
                    <a:pt x="50" y="29"/>
                  </a:cubicBezTo>
                  <a:cubicBezTo>
                    <a:pt x="51" y="766"/>
                    <a:pt x="51" y="766"/>
                    <a:pt x="51" y="766"/>
                  </a:cubicBezTo>
                  <a:lnTo>
                    <a:pt x="0" y="0"/>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8" name="Freeform 30"/>
            <p:cNvSpPr>
              <a:spLocks noChangeArrowheads="1"/>
            </p:cNvSpPr>
            <p:nvPr/>
          </p:nvSpPr>
          <p:spPr bwMode="auto">
            <a:xfrm>
              <a:off x="2405" y="0"/>
              <a:ext cx="1356" cy="2034"/>
            </a:xfrm>
            <a:custGeom>
              <a:avLst/>
              <a:gdLst>
                <a:gd name="T0" fmla="*/ 2147483646 w 573"/>
                <a:gd name="T1" fmla="*/ 152258162 h 859"/>
                <a:gd name="T2" fmla="*/ 0 w 573"/>
                <a:gd name="T3" fmla="*/ 2147483646 h 859"/>
                <a:gd name="T4" fmla="*/ 0 w 573"/>
                <a:gd name="T5" fmla="*/ 2147483646 h 859"/>
                <a:gd name="T6" fmla="*/ 2147483646 w 573"/>
                <a:gd name="T7" fmla="*/ 2147483646 h 859"/>
                <a:gd name="T8" fmla="*/ 2147483646 w 573"/>
                <a:gd name="T9" fmla="*/ 2147483646 h 859"/>
                <a:gd name="T10" fmla="*/ 2147483646 w 573"/>
                <a:gd name="T11" fmla="*/ 2147483646 h 859"/>
                <a:gd name="T12" fmla="*/ 2147483646 w 573"/>
                <a:gd name="T13" fmla="*/ 152258162 h 859"/>
                <a:gd name="T14" fmla="*/ 0 60000 65536"/>
                <a:gd name="T15" fmla="*/ 0 60000 65536"/>
                <a:gd name="T16" fmla="*/ 0 60000 65536"/>
                <a:gd name="T17" fmla="*/ 0 60000 65536"/>
                <a:gd name="T18" fmla="*/ 0 60000 65536"/>
                <a:gd name="T19" fmla="*/ 0 60000 65536"/>
                <a:gd name="T20" fmla="*/ 0 60000 65536"/>
                <a:gd name="T21" fmla="*/ 0 w 573"/>
                <a:gd name="T22" fmla="*/ 0 h 859"/>
                <a:gd name="T23" fmla="*/ 573 w 573"/>
                <a:gd name="T24" fmla="*/ 859 h 8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859">
                  <a:moveTo>
                    <a:pt x="132" y="2"/>
                  </a:moveTo>
                  <a:cubicBezTo>
                    <a:pt x="18" y="5"/>
                    <a:pt x="0" y="61"/>
                    <a:pt x="0" y="61"/>
                  </a:cubicBezTo>
                  <a:cubicBezTo>
                    <a:pt x="0" y="859"/>
                    <a:pt x="0" y="859"/>
                    <a:pt x="0" y="859"/>
                  </a:cubicBezTo>
                  <a:cubicBezTo>
                    <a:pt x="0" y="859"/>
                    <a:pt x="22" y="824"/>
                    <a:pt x="150" y="800"/>
                  </a:cubicBezTo>
                  <a:cubicBezTo>
                    <a:pt x="228" y="786"/>
                    <a:pt x="561" y="824"/>
                    <a:pt x="561" y="824"/>
                  </a:cubicBezTo>
                  <a:cubicBezTo>
                    <a:pt x="573" y="44"/>
                    <a:pt x="573" y="44"/>
                    <a:pt x="573" y="44"/>
                  </a:cubicBezTo>
                  <a:cubicBezTo>
                    <a:pt x="573" y="44"/>
                    <a:pt x="246" y="0"/>
                    <a:pt x="132"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9" name="Freeform 31"/>
            <p:cNvSpPr>
              <a:spLocks noChangeArrowheads="1"/>
            </p:cNvSpPr>
            <p:nvPr/>
          </p:nvSpPr>
          <p:spPr bwMode="auto">
            <a:xfrm>
              <a:off x="2511" y="109"/>
              <a:ext cx="1144" cy="464"/>
            </a:xfrm>
            <a:custGeom>
              <a:avLst/>
              <a:gdLst>
                <a:gd name="T0" fmla="*/ 2147483646 w 483"/>
                <a:gd name="T1" fmla="*/ 2147483646 h 196"/>
                <a:gd name="T2" fmla="*/ 0 w 483"/>
                <a:gd name="T3" fmla="*/ 2147483646 h 196"/>
                <a:gd name="T4" fmla="*/ 0 w 483"/>
                <a:gd name="T5" fmla="*/ 2147483646 h 196"/>
                <a:gd name="T6" fmla="*/ 2147483646 w 483"/>
                <a:gd name="T7" fmla="*/ 151755591 h 196"/>
                <a:gd name="T8" fmla="*/ 2147483646 w 483"/>
                <a:gd name="T9" fmla="*/ 2147483646 h 196"/>
                <a:gd name="T10" fmla="*/ 2147483646 w 483"/>
                <a:gd name="T11" fmla="*/ 2147483646 h 196"/>
                <a:gd name="T12" fmla="*/ 2147483646 w 483"/>
                <a:gd name="T13" fmla="*/ 2147483646 h 196"/>
                <a:gd name="T14" fmla="*/ 0 60000 65536"/>
                <a:gd name="T15" fmla="*/ 0 60000 65536"/>
                <a:gd name="T16" fmla="*/ 0 60000 65536"/>
                <a:gd name="T17" fmla="*/ 0 60000 65536"/>
                <a:gd name="T18" fmla="*/ 0 60000 65536"/>
                <a:gd name="T19" fmla="*/ 0 60000 65536"/>
                <a:gd name="T20" fmla="*/ 0 60000 65536"/>
                <a:gd name="T21" fmla="*/ 0 w 483"/>
                <a:gd name="T22" fmla="*/ 0 h 196"/>
                <a:gd name="T23" fmla="*/ 483 w 483"/>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196">
                  <a:moveTo>
                    <a:pt x="96" y="161"/>
                  </a:moveTo>
                  <a:cubicBezTo>
                    <a:pt x="48" y="162"/>
                    <a:pt x="18" y="173"/>
                    <a:pt x="0" y="185"/>
                  </a:cubicBezTo>
                  <a:cubicBezTo>
                    <a:pt x="0" y="51"/>
                    <a:pt x="0" y="51"/>
                    <a:pt x="0" y="51"/>
                  </a:cubicBezTo>
                  <a:cubicBezTo>
                    <a:pt x="0" y="51"/>
                    <a:pt x="15" y="4"/>
                    <a:pt x="111" y="2"/>
                  </a:cubicBezTo>
                  <a:cubicBezTo>
                    <a:pt x="207" y="0"/>
                    <a:pt x="483" y="37"/>
                    <a:pt x="483" y="37"/>
                  </a:cubicBezTo>
                  <a:cubicBezTo>
                    <a:pt x="481" y="196"/>
                    <a:pt x="481" y="196"/>
                    <a:pt x="481" y="196"/>
                  </a:cubicBezTo>
                  <a:cubicBezTo>
                    <a:pt x="401" y="186"/>
                    <a:pt x="182" y="159"/>
                    <a:pt x="96" y="16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0" name="Freeform 32"/>
            <p:cNvSpPr>
              <a:spLocks noChangeArrowheads="1"/>
            </p:cNvSpPr>
            <p:nvPr/>
          </p:nvSpPr>
          <p:spPr bwMode="auto">
            <a:xfrm>
              <a:off x="2511" y="581"/>
              <a:ext cx="1144" cy="191"/>
            </a:xfrm>
            <a:custGeom>
              <a:avLst/>
              <a:gdLst>
                <a:gd name="T0" fmla="*/ 2147483646 w 483"/>
                <a:gd name="T1" fmla="*/ 168228002 h 80"/>
                <a:gd name="T2" fmla="*/ 2147483646 w 483"/>
                <a:gd name="T3" fmla="*/ 2147483646 h 80"/>
                <a:gd name="T4" fmla="*/ 2147483646 w 483"/>
                <a:gd name="T5" fmla="*/ 2147483646 h 80"/>
                <a:gd name="T6" fmla="*/ 2147483646 w 483"/>
                <a:gd name="T7" fmla="*/ 2147483646 h 80"/>
                <a:gd name="T8" fmla="*/ 0 w 483"/>
                <a:gd name="T9" fmla="*/ 2147483646 h 80"/>
                <a:gd name="T10" fmla="*/ 0 w 483"/>
                <a:gd name="T11" fmla="*/ 2147483646 h 80"/>
                <a:gd name="T12" fmla="*/ 2147483646 w 483"/>
                <a:gd name="T13" fmla="*/ 168228002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7"/>
                    <a:pt x="483" y="37"/>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1" name="Freeform 33"/>
            <p:cNvSpPr>
              <a:spLocks noChangeArrowheads="1"/>
            </p:cNvSpPr>
            <p:nvPr/>
          </p:nvSpPr>
          <p:spPr bwMode="auto">
            <a:xfrm>
              <a:off x="2511" y="724"/>
              <a:ext cx="1144" cy="188"/>
            </a:xfrm>
            <a:custGeom>
              <a:avLst/>
              <a:gdLst>
                <a:gd name="T0" fmla="*/ 2147483646 w 483"/>
                <a:gd name="T1" fmla="*/ 173321788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73321788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7"/>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2" name="Freeform 34"/>
            <p:cNvSpPr>
              <a:spLocks noChangeArrowheads="1"/>
            </p:cNvSpPr>
            <p:nvPr/>
          </p:nvSpPr>
          <p:spPr bwMode="auto">
            <a:xfrm>
              <a:off x="2511" y="864"/>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3" name="Freeform 35"/>
            <p:cNvSpPr>
              <a:spLocks noChangeArrowheads="1"/>
            </p:cNvSpPr>
            <p:nvPr/>
          </p:nvSpPr>
          <p:spPr bwMode="auto">
            <a:xfrm>
              <a:off x="2511" y="1004"/>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4" name="Freeform 36"/>
            <p:cNvSpPr>
              <a:spLocks noChangeArrowheads="1"/>
            </p:cNvSpPr>
            <p:nvPr/>
          </p:nvSpPr>
          <p:spPr bwMode="auto">
            <a:xfrm>
              <a:off x="2511" y="1255"/>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5" name="Freeform 37"/>
            <p:cNvSpPr>
              <a:spLocks noChangeArrowheads="1"/>
            </p:cNvSpPr>
            <p:nvPr/>
          </p:nvSpPr>
          <p:spPr bwMode="auto">
            <a:xfrm>
              <a:off x="2511" y="1395"/>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6" name="Freeform 38"/>
            <p:cNvSpPr>
              <a:spLocks noChangeArrowheads="1"/>
            </p:cNvSpPr>
            <p:nvPr/>
          </p:nvSpPr>
          <p:spPr bwMode="auto">
            <a:xfrm>
              <a:off x="2511" y="1538"/>
              <a:ext cx="1144" cy="188"/>
            </a:xfrm>
            <a:custGeom>
              <a:avLst/>
              <a:gdLst>
                <a:gd name="T0" fmla="*/ 2147483646 w 483"/>
                <a:gd name="T1" fmla="*/ 151314461 h 79"/>
                <a:gd name="T2" fmla="*/ 2147483646 w 483"/>
                <a:gd name="T3" fmla="*/ 2147483646 h 79"/>
                <a:gd name="T4" fmla="*/ 2147483646 w 483"/>
                <a:gd name="T5" fmla="*/ 2147483646 h 79"/>
                <a:gd name="T6" fmla="*/ 2147483646 w 483"/>
                <a:gd name="T7" fmla="*/ 2102103482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7" name="Freeform 39"/>
            <p:cNvSpPr>
              <a:spLocks noChangeArrowheads="1"/>
            </p:cNvSpPr>
            <p:nvPr/>
          </p:nvSpPr>
          <p:spPr bwMode="auto">
            <a:xfrm>
              <a:off x="2735" y="1257"/>
              <a:ext cx="492" cy="723"/>
            </a:xfrm>
            <a:custGeom>
              <a:avLst/>
              <a:gdLst>
                <a:gd name="T0" fmla="*/ 2147483646 w 208"/>
                <a:gd name="T1" fmla="*/ 2147483646 h 305"/>
                <a:gd name="T2" fmla="*/ 2147483646 w 208"/>
                <a:gd name="T3" fmla="*/ 2147483646 h 305"/>
                <a:gd name="T4" fmla="*/ 0 w 208"/>
                <a:gd name="T5" fmla="*/ 2147483646 h 305"/>
                <a:gd name="T6" fmla="*/ 510785454 w 208"/>
                <a:gd name="T7" fmla="*/ 0 h 305"/>
                <a:gd name="T8" fmla="*/ 2147483646 w 208"/>
                <a:gd name="T9" fmla="*/ 2147483646 h 305"/>
                <a:gd name="T10" fmla="*/ 2147483646 w 208"/>
                <a:gd name="T11" fmla="*/ 2147483646 h 305"/>
                <a:gd name="T12" fmla="*/ 2147483646 w 208"/>
                <a:gd name="T13" fmla="*/ 2147483646 h 305"/>
                <a:gd name="T14" fmla="*/ 2147483646 w 208"/>
                <a:gd name="T15" fmla="*/ 2147483646 h 305"/>
                <a:gd name="T16" fmla="*/ 2147483646 w 208"/>
                <a:gd name="T17" fmla="*/ 2147483646 h 305"/>
                <a:gd name="T18" fmla="*/ 2147483646 w 208"/>
                <a:gd name="T19" fmla="*/ 2147483646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305"/>
                <a:gd name="T32" fmla="*/ 208 w 208"/>
                <a:gd name="T33" fmla="*/ 305 h 3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305">
                  <a:moveTo>
                    <a:pt x="144" y="294"/>
                  </a:moveTo>
                  <a:cubicBezTo>
                    <a:pt x="124" y="289"/>
                    <a:pt x="104" y="272"/>
                    <a:pt x="104" y="272"/>
                  </a:cubicBezTo>
                  <a:cubicBezTo>
                    <a:pt x="0" y="175"/>
                    <a:pt x="0" y="175"/>
                    <a:pt x="0" y="175"/>
                  </a:cubicBezTo>
                  <a:cubicBezTo>
                    <a:pt x="7" y="0"/>
                    <a:pt x="7" y="0"/>
                    <a:pt x="7" y="0"/>
                  </a:cubicBezTo>
                  <a:cubicBezTo>
                    <a:pt x="7" y="0"/>
                    <a:pt x="55" y="8"/>
                    <a:pt x="65" y="65"/>
                  </a:cubicBezTo>
                  <a:cubicBezTo>
                    <a:pt x="75" y="122"/>
                    <a:pt x="76" y="157"/>
                    <a:pt x="76" y="157"/>
                  </a:cubicBezTo>
                  <a:cubicBezTo>
                    <a:pt x="166" y="207"/>
                    <a:pt x="166" y="207"/>
                    <a:pt x="166" y="207"/>
                  </a:cubicBezTo>
                  <a:cubicBezTo>
                    <a:pt x="166" y="207"/>
                    <a:pt x="172" y="210"/>
                    <a:pt x="178" y="216"/>
                  </a:cubicBezTo>
                  <a:cubicBezTo>
                    <a:pt x="191" y="228"/>
                    <a:pt x="208" y="250"/>
                    <a:pt x="199" y="270"/>
                  </a:cubicBezTo>
                  <a:cubicBezTo>
                    <a:pt x="184" y="305"/>
                    <a:pt x="156" y="296"/>
                    <a:pt x="144" y="294"/>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8" name="Freeform 40"/>
            <p:cNvSpPr>
              <a:spLocks noChangeArrowheads="1"/>
            </p:cNvSpPr>
            <p:nvPr/>
          </p:nvSpPr>
          <p:spPr bwMode="auto">
            <a:xfrm>
              <a:off x="3292" y="1049"/>
              <a:ext cx="313"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81776398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99" y="299"/>
                  </a:cubicBezTo>
                  <a:cubicBezTo>
                    <a:pt x="99" y="299"/>
                    <a:pt x="99" y="299"/>
                    <a:pt x="99" y="299"/>
                  </a:cubicBezTo>
                  <a:cubicBezTo>
                    <a:pt x="79" y="304"/>
                    <a:pt x="59" y="291"/>
                    <a:pt x="55" y="271"/>
                  </a:cubicBezTo>
                  <a:cubicBezTo>
                    <a:pt x="4" y="50"/>
                    <a:pt x="4" y="50"/>
                    <a:pt x="4" y="50"/>
                  </a:cubicBezTo>
                  <a:cubicBezTo>
                    <a:pt x="0" y="30"/>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9" name="Freeform 41"/>
            <p:cNvSpPr>
              <a:spLocks noChangeArrowheads="1"/>
            </p:cNvSpPr>
            <p:nvPr/>
          </p:nvSpPr>
          <p:spPr bwMode="auto">
            <a:xfrm>
              <a:off x="3297" y="1092"/>
              <a:ext cx="80" cy="376"/>
            </a:xfrm>
            <a:custGeom>
              <a:avLst/>
              <a:gdLst>
                <a:gd name="T0" fmla="*/ 2116334998 w 34"/>
                <a:gd name="T1" fmla="*/ 2147483646 h 159"/>
                <a:gd name="T2" fmla="*/ 645989840 w 34"/>
                <a:gd name="T3" fmla="*/ 0 h 159"/>
                <a:gd name="T4" fmla="*/ 136923875 w 34"/>
                <a:gd name="T5" fmla="*/ 2147483646 h 159"/>
                <a:gd name="T6" fmla="*/ 1783661308 w 34"/>
                <a:gd name="T7" fmla="*/ 2147483646 h 159"/>
                <a:gd name="T8" fmla="*/ 2116334998 w 34"/>
                <a:gd name="T9" fmla="*/ 2147483646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33" y="136"/>
                  </a:moveTo>
                  <a:cubicBezTo>
                    <a:pt x="10" y="0"/>
                    <a:pt x="10" y="0"/>
                    <a:pt x="10" y="0"/>
                  </a:cubicBezTo>
                  <a:cubicBezTo>
                    <a:pt x="3" y="9"/>
                    <a:pt x="0" y="20"/>
                    <a:pt x="2" y="32"/>
                  </a:cubicBezTo>
                  <a:cubicBezTo>
                    <a:pt x="28" y="159"/>
                    <a:pt x="28" y="159"/>
                    <a:pt x="28" y="159"/>
                  </a:cubicBezTo>
                  <a:cubicBezTo>
                    <a:pt x="29" y="154"/>
                    <a:pt x="34" y="141"/>
                    <a:pt x="33" y="136"/>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0" name="Freeform 42"/>
            <p:cNvSpPr>
              <a:spLocks noChangeArrowheads="1"/>
            </p:cNvSpPr>
            <p:nvPr/>
          </p:nvSpPr>
          <p:spPr bwMode="auto">
            <a:xfrm>
              <a:off x="2880" y="1377"/>
              <a:ext cx="751" cy="695"/>
            </a:xfrm>
            <a:custGeom>
              <a:avLst/>
              <a:gdLst>
                <a:gd name="T0" fmla="*/ 0 w 317"/>
                <a:gd name="T1" fmla="*/ 2147483646 h 293"/>
                <a:gd name="T2" fmla="*/ 1768422602 w 317"/>
                <a:gd name="T3" fmla="*/ 2147483646 h 293"/>
                <a:gd name="T4" fmla="*/ 2147483646 w 317"/>
                <a:gd name="T5" fmla="*/ 2147483646 h 293"/>
                <a:gd name="T6" fmla="*/ 2147483646 w 317"/>
                <a:gd name="T7" fmla="*/ 2147483646 h 293"/>
                <a:gd name="T8" fmla="*/ 2147483646 w 317"/>
                <a:gd name="T9" fmla="*/ 0 h 293"/>
                <a:gd name="T10" fmla="*/ 0 w 317"/>
                <a:gd name="T11" fmla="*/ 2147483646 h 293"/>
                <a:gd name="T12" fmla="*/ 0 60000 65536"/>
                <a:gd name="T13" fmla="*/ 0 60000 65536"/>
                <a:gd name="T14" fmla="*/ 0 60000 65536"/>
                <a:gd name="T15" fmla="*/ 0 60000 65536"/>
                <a:gd name="T16" fmla="*/ 0 60000 65536"/>
                <a:gd name="T17" fmla="*/ 0 60000 65536"/>
                <a:gd name="T18" fmla="*/ 0 w 317"/>
                <a:gd name="T19" fmla="*/ 0 h 293"/>
                <a:gd name="T20" fmla="*/ 317 w 317"/>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317" h="293">
                  <a:moveTo>
                    <a:pt x="0" y="62"/>
                  </a:moveTo>
                  <a:cubicBezTo>
                    <a:pt x="24" y="170"/>
                    <a:pt x="24" y="170"/>
                    <a:pt x="24" y="170"/>
                  </a:cubicBezTo>
                  <a:cubicBezTo>
                    <a:pt x="41" y="246"/>
                    <a:pt x="117" y="293"/>
                    <a:pt x="193" y="276"/>
                  </a:cubicBezTo>
                  <a:cubicBezTo>
                    <a:pt x="269" y="259"/>
                    <a:pt x="317" y="183"/>
                    <a:pt x="300" y="107"/>
                  </a:cubicBezTo>
                  <a:cubicBezTo>
                    <a:pt x="275" y="0"/>
                    <a:pt x="275" y="0"/>
                    <a:pt x="275" y="0"/>
                  </a:cubicBezTo>
                  <a:lnTo>
                    <a:pt x="0" y="62"/>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1" name="Freeform 43"/>
            <p:cNvSpPr>
              <a:spLocks noChangeArrowheads="1"/>
            </p:cNvSpPr>
            <p:nvPr/>
          </p:nvSpPr>
          <p:spPr bwMode="auto">
            <a:xfrm>
              <a:off x="3123" y="1017"/>
              <a:ext cx="312"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64683453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100" y="299"/>
                  </a:cubicBezTo>
                  <a:cubicBezTo>
                    <a:pt x="100" y="299"/>
                    <a:pt x="100" y="299"/>
                    <a:pt x="100" y="299"/>
                  </a:cubicBezTo>
                  <a:cubicBezTo>
                    <a:pt x="79" y="304"/>
                    <a:pt x="59" y="291"/>
                    <a:pt x="55" y="271"/>
                  </a:cubicBezTo>
                  <a:cubicBezTo>
                    <a:pt x="4" y="50"/>
                    <a:pt x="4" y="50"/>
                    <a:pt x="4" y="50"/>
                  </a:cubicBezTo>
                  <a:cubicBezTo>
                    <a:pt x="0" y="29"/>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2" name="Freeform 44"/>
            <p:cNvSpPr>
              <a:spLocks noChangeArrowheads="1"/>
            </p:cNvSpPr>
            <p:nvPr/>
          </p:nvSpPr>
          <p:spPr bwMode="auto">
            <a:xfrm>
              <a:off x="3127" y="1061"/>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0"/>
                    <a:pt x="2" y="32"/>
                  </a:cubicBezTo>
                  <a:cubicBezTo>
                    <a:pt x="28" y="159"/>
                    <a:pt x="28" y="159"/>
                    <a:pt x="28" y="159"/>
                  </a:cubicBezTo>
                  <a:cubicBezTo>
                    <a:pt x="29" y="154"/>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3" name="Freeform 45"/>
            <p:cNvSpPr>
              <a:spLocks noChangeArrowheads="1"/>
            </p:cNvSpPr>
            <p:nvPr/>
          </p:nvSpPr>
          <p:spPr bwMode="auto">
            <a:xfrm>
              <a:off x="2949" y="985"/>
              <a:ext cx="312" cy="716"/>
            </a:xfrm>
            <a:custGeom>
              <a:avLst/>
              <a:gdLst>
                <a:gd name="T0" fmla="*/ 2147483646 w 132"/>
                <a:gd name="T1" fmla="*/ 2147483646 h 303"/>
                <a:gd name="T2" fmla="*/ 2147483646 w 132"/>
                <a:gd name="T3" fmla="*/ 2147483646 h 303"/>
                <a:gd name="T4" fmla="*/ 2147483646 w 132"/>
                <a:gd name="T5" fmla="*/ 2147483646 h 303"/>
                <a:gd name="T6" fmla="*/ 2147483646 w 132"/>
                <a:gd name="T7" fmla="*/ 2147483646 h 303"/>
                <a:gd name="T8" fmla="*/ 264683453 w 132"/>
                <a:gd name="T9" fmla="*/ 2147483646 h 303"/>
                <a:gd name="T10" fmla="*/ 2147483646 w 132"/>
                <a:gd name="T11" fmla="*/ 269606378 h 303"/>
                <a:gd name="T12" fmla="*/ 2147483646 w 132"/>
                <a:gd name="T13" fmla="*/ 269606378 h 303"/>
                <a:gd name="T14" fmla="*/ 2147483646 w 132"/>
                <a:gd name="T15" fmla="*/ 2147483646 h 303"/>
                <a:gd name="T16" fmla="*/ 2147483646 w 132"/>
                <a:gd name="T17" fmla="*/ 2147483646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3"/>
                <a:gd name="T29" fmla="*/ 132 w 132"/>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3">
                  <a:moveTo>
                    <a:pt x="128" y="254"/>
                  </a:moveTo>
                  <a:cubicBezTo>
                    <a:pt x="132" y="274"/>
                    <a:pt x="120" y="294"/>
                    <a:pt x="100" y="299"/>
                  </a:cubicBezTo>
                  <a:cubicBezTo>
                    <a:pt x="100" y="299"/>
                    <a:pt x="100" y="299"/>
                    <a:pt x="100" y="299"/>
                  </a:cubicBezTo>
                  <a:cubicBezTo>
                    <a:pt x="79" y="303"/>
                    <a:pt x="59" y="291"/>
                    <a:pt x="55" y="270"/>
                  </a:cubicBezTo>
                  <a:cubicBezTo>
                    <a:pt x="4" y="49"/>
                    <a:pt x="4" y="49"/>
                    <a:pt x="4" y="49"/>
                  </a:cubicBezTo>
                  <a:cubicBezTo>
                    <a:pt x="0" y="29"/>
                    <a:pt x="12" y="9"/>
                    <a:pt x="33" y="4"/>
                  </a:cubicBezTo>
                  <a:cubicBezTo>
                    <a:pt x="33" y="4"/>
                    <a:pt x="33" y="4"/>
                    <a:pt x="33" y="4"/>
                  </a:cubicBezTo>
                  <a:cubicBezTo>
                    <a:pt x="53" y="0"/>
                    <a:pt x="73" y="12"/>
                    <a:pt x="78" y="32"/>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4" name="Freeform 46"/>
            <p:cNvSpPr>
              <a:spLocks noChangeArrowheads="1"/>
            </p:cNvSpPr>
            <p:nvPr/>
          </p:nvSpPr>
          <p:spPr bwMode="auto">
            <a:xfrm>
              <a:off x="2955" y="1025"/>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1"/>
                    <a:pt x="2" y="32"/>
                  </a:cubicBezTo>
                  <a:cubicBezTo>
                    <a:pt x="28" y="159"/>
                    <a:pt x="28" y="159"/>
                    <a:pt x="28" y="159"/>
                  </a:cubicBezTo>
                  <a:cubicBezTo>
                    <a:pt x="29" y="155"/>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5" name="Freeform 47"/>
            <p:cNvSpPr>
              <a:spLocks noChangeArrowheads="1"/>
            </p:cNvSpPr>
            <p:nvPr/>
          </p:nvSpPr>
          <p:spPr bwMode="auto">
            <a:xfrm>
              <a:off x="2711" y="715"/>
              <a:ext cx="401" cy="1101"/>
            </a:xfrm>
            <a:custGeom>
              <a:avLst/>
              <a:gdLst>
                <a:gd name="T0" fmla="*/ 2147483646 w 170"/>
                <a:gd name="T1" fmla="*/ 2147483646 h 465"/>
                <a:gd name="T2" fmla="*/ 2147483646 w 170"/>
                <a:gd name="T3" fmla="*/ 2147483646 h 465"/>
                <a:gd name="T4" fmla="*/ 2147483646 w 170"/>
                <a:gd name="T5" fmla="*/ 2147483646 h 465"/>
                <a:gd name="T6" fmla="*/ 2147483646 w 170"/>
                <a:gd name="T7" fmla="*/ 2147483646 h 465"/>
                <a:gd name="T8" fmla="*/ 352858118 w 170"/>
                <a:gd name="T9" fmla="*/ 2147483646 h 465"/>
                <a:gd name="T10" fmla="*/ 2147483646 w 170"/>
                <a:gd name="T11" fmla="*/ 272435903 h 465"/>
                <a:gd name="T12" fmla="*/ 2147483646 w 170"/>
                <a:gd name="T13" fmla="*/ 272435903 h 465"/>
                <a:gd name="T14" fmla="*/ 2147483646 w 170"/>
                <a:gd name="T15" fmla="*/ 2147483646 h 465"/>
                <a:gd name="T16" fmla="*/ 2147483646 w 170"/>
                <a:gd name="T17" fmla="*/ 2147483646 h 4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465"/>
                <a:gd name="T29" fmla="*/ 170 w 170"/>
                <a:gd name="T30" fmla="*/ 465 h 4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465">
                  <a:moveTo>
                    <a:pt x="165" y="416"/>
                  </a:moveTo>
                  <a:cubicBezTo>
                    <a:pt x="170" y="436"/>
                    <a:pt x="157" y="456"/>
                    <a:pt x="137" y="461"/>
                  </a:cubicBezTo>
                  <a:cubicBezTo>
                    <a:pt x="137" y="461"/>
                    <a:pt x="137" y="461"/>
                    <a:pt x="137" y="461"/>
                  </a:cubicBezTo>
                  <a:cubicBezTo>
                    <a:pt x="117" y="465"/>
                    <a:pt x="97" y="453"/>
                    <a:pt x="92" y="432"/>
                  </a:cubicBezTo>
                  <a:cubicBezTo>
                    <a:pt x="5" y="49"/>
                    <a:pt x="5" y="49"/>
                    <a:pt x="5" y="49"/>
                  </a:cubicBezTo>
                  <a:cubicBezTo>
                    <a:pt x="0" y="29"/>
                    <a:pt x="13" y="9"/>
                    <a:pt x="33" y="4"/>
                  </a:cubicBezTo>
                  <a:cubicBezTo>
                    <a:pt x="33" y="4"/>
                    <a:pt x="33" y="4"/>
                    <a:pt x="33" y="4"/>
                  </a:cubicBezTo>
                  <a:cubicBezTo>
                    <a:pt x="54" y="0"/>
                    <a:pt x="74" y="12"/>
                    <a:pt x="78" y="33"/>
                  </a:cubicBezTo>
                  <a:lnTo>
                    <a:pt x="165" y="416"/>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6" name="Freeform 48"/>
            <p:cNvSpPr>
              <a:spLocks noChangeArrowheads="1"/>
            </p:cNvSpPr>
            <p:nvPr/>
          </p:nvSpPr>
          <p:spPr bwMode="auto">
            <a:xfrm>
              <a:off x="2748" y="743"/>
              <a:ext cx="128" cy="127"/>
            </a:xfrm>
            <a:custGeom>
              <a:avLst/>
              <a:gdLst>
                <a:gd name="T0" fmla="*/ 2147483646 w 54"/>
                <a:gd name="T1" fmla="*/ 2147483646 h 53"/>
                <a:gd name="T2" fmla="*/ 2147483646 w 54"/>
                <a:gd name="T3" fmla="*/ 1665810173 h 53"/>
                <a:gd name="T4" fmla="*/ 1572247177 w 54"/>
                <a:gd name="T5" fmla="*/ 235262555 h 53"/>
                <a:gd name="T6" fmla="*/ 223297557 w 54"/>
                <a:gd name="T7" fmla="*/ 2147483646 h 53"/>
                <a:gd name="T8" fmla="*/ 529297913 w 54"/>
                <a:gd name="T9" fmla="*/ 2147483646 h 53"/>
                <a:gd name="T10" fmla="*/ 2147483646 w 54"/>
                <a:gd name="T11" fmla="*/ 2147483646 h 53"/>
                <a:gd name="T12" fmla="*/ 2147483646 w 54"/>
                <a:gd name="T13" fmla="*/ 2147483646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54" y="39"/>
                  </a:moveTo>
                  <a:cubicBezTo>
                    <a:pt x="49" y="21"/>
                    <a:pt x="49" y="21"/>
                    <a:pt x="49" y="21"/>
                  </a:cubicBezTo>
                  <a:cubicBezTo>
                    <a:pt x="47" y="8"/>
                    <a:pt x="34" y="0"/>
                    <a:pt x="21" y="3"/>
                  </a:cubicBezTo>
                  <a:cubicBezTo>
                    <a:pt x="8" y="6"/>
                    <a:pt x="0" y="19"/>
                    <a:pt x="3" y="32"/>
                  </a:cubicBezTo>
                  <a:cubicBezTo>
                    <a:pt x="7" y="50"/>
                    <a:pt x="7" y="50"/>
                    <a:pt x="7" y="50"/>
                  </a:cubicBezTo>
                  <a:cubicBezTo>
                    <a:pt x="7" y="50"/>
                    <a:pt x="15" y="53"/>
                    <a:pt x="30" y="49"/>
                  </a:cubicBezTo>
                  <a:cubicBezTo>
                    <a:pt x="49" y="44"/>
                    <a:pt x="49" y="43"/>
                    <a:pt x="54" y="39"/>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7" name="Freeform 49"/>
            <p:cNvSpPr>
              <a:spLocks noChangeArrowheads="1"/>
            </p:cNvSpPr>
            <p:nvPr/>
          </p:nvSpPr>
          <p:spPr bwMode="auto">
            <a:xfrm>
              <a:off x="2840" y="1184"/>
              <a:ext cx="123" cy="40"/>
            </a:xfrm>
            <a:custGeom>
              <a:avLst/>
              <a:gdLst>
                <a:gd name="T0" fmla="*/ 2147483646 w 52"/>
                <a:gd name="T1" fmla="*/ 184640299 h 17"/>
                <a:gd name="T2" fmla="*/ 2147483646 w 52"/>
                <a:gd name="T3" fmla="*/ 382263009 h 17"/>
                <a:gd name="T4" fmla="*/ 267908824 w 52"/>
                <a:gd name="T5" fmla="*/ 1022230028 h 17"/>
                <a:gd name="T6" fmla="*/ 0 w 52"/>
                <a:gd name="T7" fmla="*/ 899442374 h 17"/>
                <a:gd name="T8" fmla="*/ 0 w 52"/>
                <a:gd name="T9" fmla="*/ 899442374 h 17"/>
                <a:gd name="T10" fmla="*/ 149861322 w 52"/>
                <a:gd name="T11" fmla="*/ 704525115 h 17"/>
                <a:gd name="T12" fmla="*/ 2147483646 w 52"/>
                <a:gd name="T13" fmla="*/ 58192647 h 17"/>
                <a:gd name="T14" fmla="*/ 2147483646 w 52"/>
                <a:gd name="T15" fmla="*/ 184640299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52" y="3"/>
                  </a:moveTo>
                  <a:cubicBezTo>
                    <a:pt x="52" y="4"/>
                    <a:pt x="51" y="6"/>
                    <a:pt x="50" y="6"/>
                  </a:cubicBezTo>
                  <a:cubicBezTo>
                    <a:pt x="4" y="16"/>
                    <a:pt x="4" y="16"/>
                    <a:pt x="4" y="16"/>
                  </a:cubicBezTo>
                  <a:cubicBezTo>
                    <a:pt x="2" y="17"/>
                    <a:pt x="1" y="16"/>
                    <a:pt x="0" y="14"/>
                  </a:cubicBezTo>
                  <a:cubicBezTo>
                    <a:pt x="0" y="14"/>
                    <a:pt x="0" y="14"/>
                    <a:pt x="0" y="14"/>
                  </a:cubicBezTo>
                  <a:cubicBezTo>
                    <a:pt x="0" y="13"/>
                    <a:pt x="1" y="12"/>
                    <a:pt x="2" y="11"/>
                  </a:cubicBezTo>
                  <a:cubicBezTo>
                    <a:pt x="48" y="1"/>
                    <a:pt x="48" y="1"/>
                    <a:pt x="48" y="1"/>
                  </a:cubicBezTo>
                  <a:cubicBezTo>
                    <a:pt x="50" y="0"/>
                    <a:pt x="51" y="1"/>
                    <a:pt x="52"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8" name="Freeform 50"/>
            <p:cNvSpPr>
              <a:spLocks noChangeArrowheads="1"/>
            </p:cNvSpPr>
            <p:nvPr/>
          </p:nvSpPr>
          <p:spPr bwMode="auto">
            <a:xfrm>
              <a:off x="2876" y="1221"/>
              <a:ext cx="67" cy="27"/>
            </a:xfrm>
            <a:custGeom>
              <a:avLst/>
              <a:gdLst>
                <a:gd name="T0" fmla="*/ 1856380925 w 28"/>
                <a:gd name="T1" fmla="*/ 213507426 h 11"/>
                <a:gd name="T2" fmla="*/ 1710253576 w 28"/>
                <a:gd name="T3" fmla="*/ 350079387 h 11"/>
                <a:gd name="T4" fmla="*/ 201514201 w 28"/>
                <a:gd name="T5" fmla="*/ 762905695 h 11"/>
                <a:gd name="T6" fmla="*/ 0 w 28"/>
                <a:gd name="T7" fmla="*/ 625615434 h 11"/>
                <a:gd name="T8" fmla="*/ 0 w 28"/>
                <a:gd name="T9" fmla="*/ 625615434 h 11"/>
                <a:gd name="T10" fmla="*/ 141745534 w 28"/>
                <a:gd name="T11" fmla="*/ 412826145 h 11"/>
                <a:gd name="T12" fmla="*/ 1654863175 w 28"/>
                <a:gd name="T13" fmla="*/ 62662139 h 11"/>
                <a:gd name="T14" fmla="*/ 1856380925 w 28"/>
                <a:gd name="T15" fmla="*/ 213507426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3"/>
                  </a:moveTo>
                  <a:cubicBezTo>
                    <a:pt x="28" y="4"/>
                    <a:pt x="27" y="5"/>
                    <a:pt x="26" y="5"/>
                  </a:cubicBezTo>
                  <a:cubicBezTo>
                    <a:pt x="3" y="11"/>
                    <a:pt x="3" y="11"/>
                    <a:pt x="3" y="11"/>
                  </a:cubicBezTo>
                  <a:cubicBezTo>
                    <a:pt x="2" y="11"/>
                    <a:pt x="0" y="10"/>
                    <a:pt x="0" y="9"/>
                  </a:cubicBezTo>
                  <a:cubicBezTo>
                    <a:pt x="0" y="9"/>
                    <a:pt x="0" y="9"/>
                    <a:pt x="0" y="9"/>
                  </a:cubicBezTo>
                  <a:cubicBezTo>
                    <a:pt x="0" y="7"/>
                    <a:pt x="1" y="6"/>
                    <a:pt x="2" y="6"/>
                  </a:cubicBezTo>
                  <a:cubicBezTo>
                    <a:pt x="25" y="1"/>
                    <a:pt x="25" y="1"/>
                    <a:pt x="25" y="1"/>
                  </a:cubicBezTo>
                  <a:cubicBezTo>
                    <a:pt x="26" y="0"/>
                    <a:pt x="27" y="1"/>
                    <a:pt x="28"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9" name="Freeform 51"/>
            <p:cNvSpPr>
              <a:spLocks noChangeArrowheads="1"/>
            </p:cNvSpPr>
            <p:nvPr/>
          </p:nvSpPr>
          <p:spPr bwMode="auto">
            <a:xfrm>
              <a:off x="3020" y="1830"/>
              <a:ext cx="815" cy="1045"/>
            </a:xfrm>
            <a:custGeom>
              <a:avLst/>
              <a:gdLst>
                <a:gd name="T0" fmla="*/ 2147483646 w 344"/>
                <a:gd name="T1" fmla="*/ 2147483646 h 441"/>
                <a:gd name="T2" fmla="*/ 0 w 344"/>
                <a:gd name="T3" fmla="*/ 2147483646 h 441"/>
                <a:gd name="T4" fmla="*/ 2147483646 w 344"/>
                <a:gd name="T5" fmla="*/ 0 h 441"/>
                <a:gd name="T6" fmla="*/ 2147483646 w 344"/>
                <a:gd name="T7" fmla="*/ 2147483646 h 441"/>
                <a:gd name="T8" fmla="*/ 2147483646 w 344"/>
                <a:gd name="T9" fmla="*/ 2147483646 h 441"/>
                <a:gd name="T10" fmla="*/ 0 60000 65536"/>
                <a:gd name="T11" fmla="*/ 0 60000 65536"/>
                <a:gd name="T12" fmla="*/ 0 60000 65536"/>
                <a:gd name="T13" fmla="*/ 0 60000 65536"/>
                <a:gd name="T14" fmla="*/ 0 60000 65536"/>
                <a:gd name="T15" fmla="*/ 0 w 344"/>
                <a:gd name="T16" fmla="*/ 0 h 441"/>
                <a:gd name="T17" fmla="*/ 344 w 344"/>
                <a:gd name="T18" fmla="*/ 441 h 441"/>
              </a:gdLst>
              <a:ahLst/>
              <a:cxnLst>
                <a:cxn ang="T10">
                  <a:pos x="T0" y="T1"/>
                </a:cxn>
                <a:cxn ang="T11">
                  <a:pos x="T2" y="T3"/>
                </a:cxn>
                <a:cxn ang="T12">
                  <a:pos x="T4" y="T5"/>
                </a:cxn>
                <a:cxn ang="T13">
                  <a:pos x="T6" y="T7"/>
                </a:cxn>
                <a:cxn ang="T14">
                  <a:pos x="T8" y="T9"/>
                </a:cxn>
              </a:cxnLst>
              <a:rect l="T15" t="T16" r="T17" b="T18"/>
              <a:pathLst>
                <a:path w="344" h="441">
                  <a:moveTo>
                    <a:pt x="65" y="441"/>
                  </a:moveTo>
                  <a:cubicBezTo>
                    <a:pt x="0" y="49"/>
                    <a:pt x="0" y="49"/>
                    <a:pt x="0" y="49"/>
                  </a:cubicBezTo>
                  <a:cubicBezTo>
                    <a:pt x="40" y="52"/>
                    <a:pt x="205" y="21"/>
                    <a:pt x="245" y="0"/>
                  </a:cubicBezTo>
                  <a:cubicBezTo>
                    <a:pt x="344" y="441"/>
                    <a:pt x="344" y="441"/>
                    <a:pt x="344" y="441"/>
                  </a:cubicBezTo>
                  <a:lnTo>
                    <a:pt x="65" y="441"/>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grpSp>
      <p:sp>
        <p:nvSpPr>
          <p:cNvPr id="70" name="标题 1"/>
          <p:cNvSpPr>
            <a:spLocks noGrp="1" noChangeArrowheads="1"/>
          </p:cNvSpPr>
          <p:nvPr/>
        </p:nvSpPr>
        <p:spPr>
          <a:xfrm>
            <a:off x="210379" y="244166"/>
            <a:ext cx="6113233" cy="353356"/>
          </a:xfrm>
          <a:prstGeom prst="rect">
            <a:avLst/>
          </a:prstGeom>
        </p:spPr>
        <p:txBody>
          <a:bodyPr lIns="66153" tIns="33076" rIns="66153" bIns="33076"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rPr>
              <a:t>有奖问答（单选）</a:t>
            </a:r>
            <a:endPar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1" name="矩形 70"/>
          <p:cNvSpPr/>
          <p:nvPr/>
        </p:nvSpPr>
        <p:spPr>
          <a:xfrm>
            <a:off x="1011866" y="3892195"/>
            <a:ext cx="4329993" cy="506730"/>
          </a:xfrm>
          <a:prstGeom prst="rect">
            <a:avLst/>
          </a:prstGeom>
        </p:spPr>
        <p:txBody>
          <a:bodyPr wrap="square">
            <a:spAutoFit/>
          </a:bodyPr>
          <a:lstStyle/>
          <a:p>
            <a:pPr lvl="0" eaLnBrk="1" fontAlgn="auto" hangingPunct="1">
              <a:spcBef>
                <a:spcPct val="20000"/>
              </a:spcBef>
              <a:spcAft>
                <a:spcPts val="0"/>
              </a:spcAft>
              <a:defRPr/>
            </a:pPr>
            <a:r>
              <a:rPr lang="zh-CN" altLang="en-US"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答案</a:t>
            </a:r>
            <a:r>
              <a:rPr lang="en-US" altLang="zh-CN"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:A</a:t>
            </a:r>
            <a:endParaRPr kumimoji="0" lang="zh-CN" altLang="en-US" sz="2695"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2722093" y="1913324"/>
            <a:ext cx="3756660" cy="706755"/>
          </a:xfrm>
          <a:prstGeom prst="rect">
            <a:avLst/>
          </a:prstGeom>
          <a:noFill/>
        </p:spPr>
        <p:txBody>
          <a:bodyPr wrap="none" rtlCol="0">
            <a:spAutoFit/>
          </a:bodyPr>
          <a:lstStyle/>
          <a:p>
            <a:pPr lvl="0" algn="l">
              <a:buClrTx/>
              <a:buSzTx/>
              <a:buFontTx/>
            </a:pPr>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rPr>
              <a:t>资源检索有技巧</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 name="椭圆 4"/>
          <p:cNvSpPr/>
          <p:nvPr>
            <p:custDataLst>
              <p:tags r:id="rId3"/>
            </p:custDataLst>
          </p:nvPr>
        </p:nvSpPr>
        <p:spPr>
          <a:xfrm>
            <a:off x="7698709" y="1601997"/>
            <a:ext cx="852135" cy="85213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18" name="矩形 17"/>
          <p:cNvSpPr/>
          <p:nvPr>
            <p:custDataLst>
              <p:tags r:id="rId4"/>
            </p:custDataLst>
          </p:nvPr>
        </p:nvSpPr>
        <p:spPr>
          <a:xfrm>
            <a:off x="7793803" y="2806501"/>
            <a:ext cx="640080" cy="645160"/>
          </a:xfrm>
          <a:prstGeom prst="rect">
            <a:avLst/>
          </a:prstGeom>
        </p:spPr>
        <p:txBody>
          <a:bodyPr wrap="none">
            <a:spAutoFit/>
          </a:bodyPr>
          <a:lstStyle/>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图书</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[M]</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sp>
        <p:nvSpPr>
          <p:cNvPr id="26" name="椭圆 25"/>
          <p:cNvSpPr/>
          <p:nvPr>
            <p:custDataLst>
              <p:tags r:id="rId5"/>
            </p:custDataLst>
          </p:nvPr>
        </p:nvSpPr>
        <p:spPr>
          <a:xfrm>
            <a:off x="576509" y="1610078"/>
            <a:ext cx="852135" cy="85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28" name="矩形 27"/>
          <p:cNvSpPr/>
          <p:nvPr>
            <p:custDataLst>
              <p:tags r:id="rId6"/>
            </p:custDataLst>
          </p:nvPr>
        </p:nvSpPr>
        <p:spPr>
          <a:xfrm>
            <a:off x="453648" y="2815058"/>
            <a:ext cx="1097280" cy="645160"/>
          </a:xfrm>
          <a:prstGeom prst="rect">
            <a:avLst/>
          </a:prstGeom>
        </p:spPr>
        <p:txBody>
          <a:bodyPr wrap="none">
            <a:spAutoFit/>
          </a:bodyPr>
          <a:lstStyle/>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期刊论文</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[J]</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sp>
        <p:nvSpPr>
          <p:cNvPr id="31" name="矩形 30"/>
          <p:cNvSpPr/>
          <p:nvPr>
            <p:custDataLst>
              <p:tags r:id="rId7"/>
            </p:custDataLst>
          </p:nvPr>
        </p:nvSpPr>
        <p:spPr>
          <a:xfrm>
            <a:off x="4258313" y="2830270"/>
            <a:ext cx="640080" cy="645160"/>
          </a:xfrm>
          <a:prstGeom prst="rect">
            <a:avLst/>
          </a:prstGeom>
        </p:spPr>
        <p:txBody>
          <a:bodyPr wrap="none">
            <a:spAutoFit/>
          </a:bodyPr>
          <a:lstStyle/>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专利</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[P]</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sp>
        <p:nvSpPr>
          <p:cNvPr id="38" name="矩形 37"/>
          <p:cNvSpPr/>
          <p:nvPr>
            <p:custDataLst>
              <p:tags r:id="rId8"/>
            </p:custDataLst>
          </p:nvPr>
        </p:nvSpPr>
        <p:spPr>
          <a:xfrm>
            <a:off x="1674338" y="2815101"/>
            <a:ext cx="1097280" cy="645160"/>
          </a:xfrm>
          <a:prstGeom prst="rect">
            <a:avLst/>
          </a:prstGeom>
        </p:spPr>
        <p:txBody>
          <a:bodyPr wrap="none">
            <a:spAutoFit/>
          </a:bodyPr>
          <a:lstStyle/>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学位论文</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[D]</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pic>
        <p:nvPicPr>
          <p:cNvPr id="6" name="图片 5"/>
          <p:cNvPicPr>
            <a:picLocks noChangeAspect="1"/>
          </p:cNvPicPr>
          <p:nvPr>
            <p:custDataLst>
              <p:tags r:id="rId9"/>
            </p:custDataLst>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924776" y="1823205"/>
            <a:ext cx="409720" cy="409720"/>
          </a:xfrm>
          <a:prstGeom prst="rect">
            <a:avLst/>
          </a:prstGeom>
        </p:spPr>
      </p:pic>
      <p:sp>
        <p:nvSpPr>
          <p:cNvPr id="40" name="椭圆 39"/>
          <p:cNvSpPr/>
          <p:nvPr>
            <p:custDataLst>
              <p:tags r:id="rId11"/>
            </p:custDataLst>
          </p:nvPr>
        </p:nvSpPr>
        <p:spPr>
          <a:xfrm>
            <a:off x="4152386" y="1601997"/>
            <a:ext cx="852135" cy="8521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41" name="椭圆 40"/>
          <p:cNvSpPr/>
          <p:nvPr>
            <p:custDataLst>
              <p:tags r:id="rId12"/>
            </p:custDataLst>
          </p:nvPr>
        </p:nvSpPr>
        <p:spPr>
          <a:xfrm>
            <a:off x="1776098" y="1610554"/>
            <a:ext cx="852135" cy="852135"/>
          </a:xfrm>
          <a:prstGeom prst="ellipse">
            <a:avLst/>
          </a:prstGeom>
          <a:solidFill>
            <a:srgbClr val="ADD8F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795"/>
          </a:p>
        </p:txBody>
      </p:sp>
      <p:sp>
        <p:nvSpPr>
          <p:cNvPr id="42" name="椭圆 41"/>
          <p:cNvSpPr/>
          <p:nvPr>
            <p:custDataLst>
              <p:tags r:id="rId13"/>
            </p:custDataLst>
          </p:nvPr>
        </p:nvSpPr>
        <p:spPr>
          <a:xfrm>
            <a:off x="2990427" y="1610554"/>
            <a:ext cx="852135" cy="852135"/>
          </a:xfrm>
          <a:prstGeom prst="ellipse">
            <a:avLst/>
          </a:prstGeom>
          <a:solidFill>
            <a:srgbClr val="CAC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43" name="椭圆 42"/>
          <p:cNvSpPr/>
          <p:nvPr>
            <p:custDataLst>
              <p:tags r:id="rId14"/>
            </p:custDataLst>
          </p:nvPr>
        </p:nvSpPr>
        <p:spPr>
          <a:xfrm>
            <a:off x="5312135" y="1601997"/>
            <a:ext cx="852135" cy="852135"/>
          </a:xfrm>
          <a:prstGeom prst="ellipse">
            <a:avLst/>
          </a:prstGeom>
          <a:solidFill>
            <a:srgbClr val="EFB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44" name="矩形 43"/>
          <p:cNvSpPr/>
          <p:nvPr>
            <p:custDataLst>
              <p:tags r:id="rId15"/>
            </p:custDataLst>
          </p:nvPr>
        </p:nvSpPr>
        <p:spPr>
          <a:xfrm>
            <a:off x="2879740" y="2815236"/>
            <a:ext cx="1097280" cy="645160"/>
          </a:xfrm>
          <a:prstGeom prst="rect">
            <a:avLst/>
          </a:prstGeom>
        </p:spPr>
        <p:txBody>
          <a:bodyPr wrap="none">
            <a:spAutoFit/>
          </a:bodyPr>
          <a:lstStyle/>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会议论文</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[C]</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sp>
        <p:nvSpPr>
          <p:cNvPr id="45" name="矩形 44"/>
          <p:cNvSpPr/>
          <p:nvPr>
            <p:custDataLst>
              <p:tags r:id="rId16"/>
            </p:custDataLst>
          </p:nvPr>
        </p:nvSpPr>
        <p:spPr>
          <a:xfrm>
            <a:off x="5418268" y="2830448"/>
            <a:ext cx="640080" cy="645160"/>
          </a:xfrm>
          <a:prstGeom prst="rect">
            <a:avLst/>
          </a:prstGeom>
        </p:spPr>
        <p:txBody>
          <a:bodyPr wrap="none">
            <a:spAutoFit/>
          </a:bodyPr>
          <a:lstStyle/>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标准</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[S]</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pic>
        <p:nvPicPr>
          <p:cNvPr id="7" name="图片 6"/>
          <p:cNvPicPr>
            <a:picLocks noChangeAspect="1"/>
          </p:cNvPicPr>
          <p:nvPr>
            <p:custDataLst>
              <p:tags r:id="rId17"/>
            </p:custDataLst>
          </p:nvPr>
        </p:nvPicPr>
        <p:blipFill>
          <a:blip r:embed="rId18" cstate="print">
            <a:lum bright="70000" contrast="-70000"/>
            <a:extLst>
              <a:ext uri="{BEBA8EAE-BF5A-486C-A8C5-ECC9F3942E4B}">
                <a14:imgProps xmlns:a14="http://schemas.microsoft.com/office/drawing/2010/main">
                  <a14:imgLayer r:embed="rId19">
                    <a14:imgEffect>
                      <a14:brightnessContrast bright="-100000" contrast="-100000"/>
                    </a14:imgEffect>
                    <a14:imgEffect>
                      <a14:colorTemperature colorTemp="6280"/>
                    </a14:imgEffect>
                    <a14:imgEffect>
                      <a14:saturation sat="185000"/>
                    </a14:imgEffect>
                    <a14:imgEffect>
                      <a14:sharpenSoften amount="1000"/>
                    </a14:imgEffect>
                  </a14:imgLayer>
                </a14:imgProps>
              </a:ext>
              <a:ext uri="{28A0092B-C50C-407E-A947-70E740481C1C}">
                <a14:useLocalDpi xmlns:a14="http://schemas.microsoft.com/office/drawing/2010/main" val="0"/>
              </a:ext>
            </a:extLst>
          </a:blip>
          <a:stretch>
            <a:fillRect/>
          </a:stretch>
        </p:blipFill>
        <p:spPr>
          <a:xfrm>
            <a:off x="775759" y="1805821"/>
            <a:ext cx="453634" cy="453634"/>
          </a:xfrm>
          <a:prstGeom prst="rect">
            <a:avLst/>
          </a:prstGeom>
          <a:noFill/>
        </p:spPr>
      </p:pic>
      <p:pic>
        <p:nvPicPr>
          <p:cNvPr id="9" name="图片 8"/>
          <p:cNvPicPr>
            <a:picLocks noChangeAspect="1"/>
          </p:cNvPicPr>
          <p:nvPr>
            <p:custDataLst>
              <p:tags r:id="rId20"/>
            </p:custDataLst>
          </p:nvPr>
        </p:nvPicPr>
        <p:blipFill>
          <a:blip r:embed="rId21" cstate="print">
            <a:extLst>
              <a:ext uri="{28A0092B-C50C-407E-A947-70E740481C1C}">
                <a14:useLocalDpi xmlns:a14="http://schemas.microsoft.com/office/drawing/2010/main" val="0"/>
              </a:ext>
            </a:extLst>
          </a:blip>
          <a:stretch>
            <a:fillRect/>
          </a:stretch>
        </p:blipFill>
        <p:spPr>
          <a:xfrm>
            <a:off x="4346303" y="1777975"/>
            <a:ext cx="473398" cy="473398"/>
          </a:xfrm>
          <a:prstGeom prst="rect">
            <a:avLst/>
          </a:prstGeom>
        </p:spPr>
      </p:pic>
      <p:pic>
        <p:nvPicPr>
          <p:cNvPr id="11" name="图片 10"/>
          <p:cNvPicPr>
            <a:picLocks noChangeAspect="1"/>
          </p:cNvPicPr>
          <p:nvPr>
            <p:custDataLst>
              <p:tags r:id="rId22"/>
            </p:custDataLst>
          </p:nvPr>
        </p:nvPicPr>
        <p:blipFill>
          <a:blip r:embed="rId23" cstate="print">
            <a:extLst>
              <a:ext uri="{28A0092B-C50C-407E-A947-70E740481C1C}">
                <a14:useLocalDpi xmlns:a14="http://schemas.microsoft.com/office/drawing/2010/main" val="0"/>
              </a:ext>
            </a:extLst>
          </a:blip>
          <a:stretch>
            <a:fillRect/>
          </a:stretch>
        </p:blipFill>
        <p:spPr>
          <a:xfrm>
            <a:off x="1927134" y="1785274"/>
            <a:ext cx="550062" cy="550062"/>
          </a:xfrm>
          <a:prstGeom prst="rect">
            <a:avLst/>
          </a:prstGeom>
        </p:spPr>
      </p:pic>
      <p:pic>
        <p:nvPicPr>
          <p:cNvPr id="13" name="图片 12"/>
          <p:cNvPicPr>
            <a:picLocks noChangeAspect="1"/>
          </p:cNvPicPr>
          <p:nvPr>
            <p:custDataLst>
              <p:tags r:id="rId24"/>
            </p:custDataLst>
          </p:nvPr>
        </p:nvPicPr>
        <p:blipFill>
          <a:blip r:embed="rId25" cstate="print">
            <a:extLst>
              <a:ext uri="{28A0092B-C50C-407E-A947-70E740481C1C}">
                <a14:useLocalDpi xmlns:a14="http://schemas.microsoft.com/office/drawing/2010/main" val="0"/>
              </a:ext>
            </a:extLst>
          </a:blip>
          <a:stretch>
            <a:fillRect/>
          </a:stretch>
        </p:blipFill>
        <p:spPr>
          <a:xfrm>
            <a:off x="3172780" y="1772502"/>
            <a:ext cx="487429" cy="487429"/>
          </a:xfrm>
          <a:prstGeom prst="rect">
            <a:avLst/>
          </a:prstGeom>
        </p:spPr>
      </p:pic>
      <p:pic>
        <p:nvPicPr>
          <p:cNvPr id="15" name="图片 14"/>
          <p:cNvPicPr>
            <a:picLocks noChangeAspect="1"/>
          </p:cNvPicPr>
          <p:nvPr>
            <p:custDataLst>
              <p:tags r:id="rId26"/>
            </p:custDataLst>
          </p:nvPr>
        </p:nvPicPr>
        <p:blipFill>
          <a:blip r:embed="rId27">
            <a:extLst>
              <a:ext uri="{28A0092B-C50C-407E-A947-70E740481C1C}">
                <a14:useLocalDpi xmlns:a14="http://schemas.microsoft.com/office/drawing/2010/main" val="0"/>
              </a:ext>
            </a:extLst>
          </a:blip>
          <a:stretch>
            <a:fillRect/>
          </a:stretch>
        </p:blipFill>
        <p:spPr>
          <a:xfrm>
            <a:off x="5336959" y="1625679"/>
            <a:ext cx="852136" cy="852136"/>
          </a:xfrm>
          <a:prstGeom prst="rect">
            <a:avLst/>
          </a:prstGeom>
        </p:spPr>
      </p:pic>
      <p:sp>
        <p:nvSpPr>
          <p:cNvPr id="24" name="文本框 23"/>
          <p:cNvSpPr txBox="1"/>
          <p:nvPr>
            <p:custDataLst>
              <p:tags r:id="rId28"/>
            </p:custDataLst>
          </p:nvPr>
        </p:nvSpPr>
        <p:spPr>
          <a:xfrm>
            <a:off x="2198193" y="4484263"/>
            <a:ext cx="4747614" cy="414020"/>
          </a:xfrm>
          <a:prstGeom prst="rect">
            <a:avLst/>
          </a:prstGeom>
          <a:noFill/>
        </p:spPr>
        <p:txBody>
          <a:bodyPr wrap="square">
            <a:spAutoFit/>
          </a:bodyPr>
          <a:lstStyle/>
          <a:p>
            <a:pPr algn="ctr"/>
            <a:r>
              <a:rPr lang="zh-CN" altLang="en-US" sz="1050" dirty="0">
                <a:solidFill>
                  <a:schemeClr val="tx1">
                    <a:lumMod val="65000"/>
                    <a:lumOff val="35000"/>
                  </a:schemeClr>
                </a:solidFill>
              </a:rPr>
              <a:t>常见文献类型代码导图</a:t>
            </a:r>
            <a:endParaRPr lang="en-US" altLang="zh-CN" sz="1050" dirty="0">
              <a:solidFill>
                <a:schemeClr val="tx1">
                  <a:lumMod val="65000"/>
                  <a:lumOff val="35000"/>
                </a:schemeClr>
              </a:solidFill>
            </a:endParaRPr>
          </a:p>
          <a:p>
            <a:pPr algn="ctr"/>
            <a:r>
              <a:rPr lang="zh-CN" altLang="en-US" sz="1050" dirty="0">
                <a:solidFill>
                  <a:schemeClr val="tx1">
                    <a:lumMod val="65000"/>
                    <a:lumOff val="35000"/>
                  </a:schemeClr>
                </a:solidFill>
              </a:rPr>
              <a:t>(参考GBT7714-2015信息与文献)</a:t>
            </a:r>
            <a:endParaRPr lang="zh-CN" altLang="en-US" sz="1050" dirty="0">
              <a:solidFill>
                <a:schemeClr val="tx1">
                  <a:lumMod val="65000"/>
                  <a:lumOff val="35000"/>
                </a:schemeClr>
              </a:solidFill>
            </a:endParaRPr>
          </a:p>
        </p:txBody>
      </p:sp>
      <p:pic>
        <p:nvPicPr>
          <p:cNvPr id="100" name="图片 99"/>
          <p:cNvPicPr/>
          <p:nvPr>
            <p:custDataLst>
              <p:tags r:id="rId29"/>
            </p:custDataLst>
          </p:nvPr>
        </p:nvPicPr>
        <p:blipFill>
          <a:blip r:embed="rId30">
            <a:clrChange>
              <a:clrFrom>
                <a:srgbClr val="F6F6F6">
                  <a:alpha val="100000"/>
                </a:srgbClr>
              </a:clrFrom>
              <a:clrTo>
                <a:srgbClr val="F6F6F6">
                  <a:alpha val="100000"/>
                  <a:alpha val="0"/>
                </a:srgbClr>
              </a:clrTo>
            </a:clrChange>
          </a:blip>
          <a:stretch>
            <a:fillRect/>
          </a:stretch>
        </p:blipFill>
        <p:spPr>
          <a:xfrm>
            <a:off x="6503896" y="1601990"/>
            <a:ext cx="839975" cy="843303"/>
          </a:xfrm>
          <a:prstGeom prst="rect">
            <a:avLst/>
          </a:prstGeom>
          <a:noFill/>
          <a:ln w="9525">
            <a:noFill/>
          </a:ln>
        </p:spPr>
      </p:pic>
      <p:sp>
        <p:nvSpPr>
          <p:cNvPr id="10" name="矩形 9"/>
          <p:cNvSpPr/>
          <p:nvPr>
            <p:custDataLst>
              <p:tags r:id="rId31"/>
            </p:custDataLst>
          </p:nvPr>
        </p:nvSpPr>
        <p:spPr>
          <a:xfrm>
            <a:off x="6646144" y="2806679"/>
            <a:ext cx="640080" cy="645160"/>
          </a:xfrm>
          <a:prstGeom prst="rect">
            <a:avLst/>
          </a:prstGeom>
        </p:spPr>
        <p:txBody>
          <a:bodyPr wrap="none">
            <a:spAutoFit/>
          </a:bodyPr>
          <a:p>
            <a:pPr algn="ctr" defTabSz="914400">
              <a:defRPr/>
            </a:pPr>
            <a:r>
              <a:rPr lang="zh-CN" altLang="en-US" sz="1795" b="1" dirty="0">
                <a:solidFill>
                  <a:schemeClr val="tx1"/>
                </a:solidFill>
                <a:latin typeface="微软雅黑" panose="020B0503020204020204" pitchFamily="34" charset="-122"/>
                <a:ea typeface="微软雅黑" panose="020B0503020204020204" pitchFamily="34" charset="-122"/>
                <a:sym typeface="+mn-lt"/>
              </a:rPr>
              <a:t>报纸</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a:p>
            <a:pPr algn="ctr" defTabSz="914400">
              <a:defRPr/>
            </a:pPr>
            <a:r>
              <a:rPr lang="en-US" altLang="zh-CN" sz="1795" b="1" dirty="0">
                <a:solidFill>
                  <a:schemeClr val="tx1"/>
                </a:solidFill>
                <a:latin typeface="微软雅黑" panose="020B0503020204020204" pitchFamily="34" charset="-122"/>
                <a:ea typeface="微软雅黑" panose="020B0503020204020204" pitchFamily="34" charset="-122"/>
                <a:sym typeface="+mn-lt"/>
              </a:rPr>
              <a:t>[N]</a:t>
            </a:r>
            <a:endParaRPr lang="en-US" altLang="zh-CN" sz="1795" b="1" dirty="0">
              <a:solidFill>
                <a:schemeClr val="tx1"/>
              </a:solidFill>
              <a:latin typeface="微软雅黑" panose="020B0503020204020204" pitchFamily="34" charset="-122"/>
              <a:ea typeface="微软雅黑" panose="020B0503020204020204" pitchFamily="34" charset="-122"/>
              <a:sym typeface="+mn-lt"/>
            </a:endParaRPr>
          </a:p>
        </p:txBody>
      </p:sp>
      <p:pic>
        <p:nvPicPr>
          <p:cNvPr id="3" name="图片 2"/>
          <p:cNvPicPr>
            <a:picLocks noChangeAspect="1"/>
          </p:cNvPicPr>
          <p:nvPr>
            <p:custDataLst>
              <p:tags r:id="rId32"/>
            </p:custDataLst>
          </p:nvPr>
        </p:nvPicPr>
        <p:blipFill>
          <a:blip r:embed="rId33"/>
          <a:stretch>
            <a:fillRect/>
          </a:stretch>
        </p:blipFill>
        <p:spPr>
          <a:xfrm>
            <a:off x="7099966" y="191350"/>
            <a:ext cx="1866385" cy="294846"/>
          </a:xfrm>
          <a:prstGeom prst="rect">
            <a:avLst/>
          </a:prstGeom>
        </p:spPr>
      </p:pic>
      <p:sp>
        <p:nvSpPr>
          <p:cNvPr id="17" name="文本框 16"/>
          <p:cNvSpPr txBox="1"/>
          <p:nvPr>
            <p:custDataLst>
              <p:tags r:id="rId34"/>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常见学术资源类型</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5"/>
          <a:stretch>
            <a:fillRect/>
          </a:stretch>
        </p:blipFill>
        <p:spPr>
          <a:xfrm>
            <a:off x="1776095" y="1382395"/>
            <a:ext cx="7070090" cy="27927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6" name="文本框 5"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3"/>
            </p:custDataLst>
          </p:nvPr>
        </p:nvSpPr>
        <p:spPr>
          <a:xfrm>
            <a:off x="1133975" y="1637825"/>
            <a:ext cx="894080" cy="306705"/>
          </a:xfrm>
          <a:prstGeom prst="rect">
            <a:avLst/>
          </a:prstGeom>
          <a:noFill/>
        </p:spPr>
        <p:txBody>
          <a:bodyPr wrap="none" rtlCol="0">
            <a:spAutoFit/>
          </a:bodyPr>
          <a:p>
            <a:pPr lvl="0" algn="ctr">
              <a:defRPr/>
            </a:pPr>
            <a:r>
              <a:rPr lang="zh-CN" altLang="en-US" sz="1395" dirty="0">
                <a:solidFill>
                  <a:schemeClr val="accent3"/>
                </a:solidFill>
                <a:latin typeface="微软雅黑" panose="020B0503020204020204" pitchFamily="34" charset="-122"/>
                <a:ea typeface="微软雅黑" panose="020B0503020204020204" pitchFamily="34" charset="-122"/>
              </a:rPr>
              <a:t>简单检索</a:t>
            </a:r>
            <a:endParaRPr lang="zh-CN" altLang="en-US" sz="1395" dirty="0">
              <a:solidFill>
                <a:schemeClr val="accent3"/>
              </a:solidFill>
              <a:latin typeface="微软雅黑" panose="020B0503020204020204" pitchFamily="34" charset="-122"/>
              <a:ea typeface="微软雅黑" panose="020B0503020204020204" pitchFamily="34" charset="-122"/>
            </a:endParaRPr>
          </a:p>
        </p:txBody>
      </p:sp>
      <p:sp>
        <p:nvSpPr>
          <p:cNvPr id="7" name="矩形 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4"/>
            </p:custDataLst>
          </p:nvPr>
        </p:nvSpPr>
        <p:spPr>
          <a:xfrm>
            <a:off x="538594" y="1893133"/>
            <a:ext cx="2084834" cy="553085"/>
          </a:xfrm>
          <a:prstGeom prst="rect">
            <a:avLst/>
          </a:prstGeom>
        </p:spPr>
        <p:txBody>
          <a:bodyPr wrap="square">
            <a:spAutoFit/>
          </a:bodyPr>
          <a:p>
            <a:pPr algn="ctr" fontAlgn="base">
              <a:lnSpc>
                <a:spcPct val="150000"/>
              </a:lnSpc>
              <a:spcBef>
                <a:spcPct val="0"/>
              </a:spcBef>
              <a:spcAft>
                <a:spcPct val="0"/>
              </a:spcAft>
              <a:defRPr/>
            </a:pPr>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Calibri" panose="020F0502020204030204" charset="0"/>
              </a:rPr>
              <a:t>一框式检索、通过确定字段信息</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Calibri" panose="020F0502020204030204" charset="0"/>
            </a:endParaRPr>
          </a:p>
          <a:p>
            <a:pPr algn="ctr" fontAlgn="base">
              <a:lnSpc>
                <a:spcPct val="150000"/>
              </a:lnSpc>
              <a:spcBef>
                <a:spcPct val="0"/>
              </a:spcBef>
              <a:spcAft>
                <a:spcPct val="0"/>
              </a:spcAft>
              <a:defRPr/>
            </a:pPr>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Calibri" panose="020F0502020204030204" charset="0"/>
              </a:rPr>
              <a:t>进行检索</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Calibri" panose="020F0502020204030204" charset="0"/>
            </a:endParaRPr>
          </a:p>
        </p:txBody>
      </p:sp>
      <p:sp>
        <p:nvSpPr>
          <p:cNvPr id="2" name="文本框 1"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5"/>
            </p:custDataLst>
          </p:nvPr>
        </p:nvSpPr>
        <p:spPr>
          <a:xfrm>
            <a:off x="3372836" y="1659798"/>
            <a:ext cx="894080" cy="306705"/>
          </a:xfrm>
          <a:prstGeom prst="rect">
            <a:avLst/>
          </a:prstGeom>
          <a:noFill/>
        </p:spPr>
        <p:txBody>
          <a:bodyPr wrap="none" rtlCol="0">
            <a:spAutoFit/>
          </a:bodyPr>
          <a:p>
            <a:pPr lvl="0" algn="ctr">
              <a:defRPr/>
            </a:pPr>
            <a:r>
              <a:rPr lang="zh-CN" altLang="en-US" sz="1395" dirty="0">
                <a:solidFill>
                  <a:schemeClr val="accent3"/>
                </a:solidFill>
                <a:latin typeface="微软雅黑" panose="020B0503020204020204" pitchFamily="34" charset="-122"/>
                <a:ea typeface="微软雅黑" panose="020B0503020204020204" pitchFamily="34" charset="-122"/>
              </a:rPr>
              <a:t>高级检索</a:t>
            </a:r>
            <a:endParaRPr lang="zh-CN" altLang="en-US" sz="1395" dirty="0">
              <a:solidFill>
                <a:schemeClr val="accent3"/>
              </a:solidFill>
              <a:latin typeface="微软雅黑" panose="020B0503020204020204" pitchFamily="34" charset="-122"/>
              <a:ea typeface="微软雅黑" panose="020B0503020204020204" pitchFamily="34" charset="-122"/>
            </a:endParaRPr>
          </a:p>
        </p:txBody>
      </p:sp>
      <p:sp>
        <p:nvSpPr>
          <p:cNvPr id="9" name="矩形 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6"/>
            </p:custDataLst>
          </p:nvPr>
        </p:nvSpPr>
        <p:spPr>
          <a:xfrm>
            <a:off x="2777456" y="1915106"/>
            <a:ext cx="2084834" cy="553085"/>
          </a:xfrm>
          <a:prstGeom prst="rect">
            <a:avLst/>
          </a:prstGeom>
        </p:spPr>
        <p:txBody>
          <a:bodyPr wrap="square">
            <a:spAutoFit/>
          </a:bodyPr>
          <a:p>
            <a:pPr algn="ctr" fontAlgn="base">
              <a:lnSpc>
                <a:spcPct val="150000"/>
              </a:lnSpc>
              <a:spcBef>
                <a:spcPct val="0"/>
              </a:spcBef>
              <a:spcAft>
                <a:spcPct val="0"/>
              </a:spcAft>
              <a:defRPr/>
            </a:pPr>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通过字段信息、布尔逻辑等方式进行更加精炼的检索形式</a:t>
            </a:r>
            <a:r>
              <a:rPr lang="en-US" altLang="zh-CN"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 </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
        <p:nvSpPr>
          <p:cNvPr id="10" name="椭圆 9"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7"/>
            </p:custDataLst>
          </p:nvPr>
        </p:nvSpPr>
        <p:spPr>
          <a:xfrm>
            <a:off x="1342944" y="1127098"/>
            <a:ext cx="441720" cy="441720"/>
          </a:xfrm>
          <a:prstGeom prst="ellipse">
            <a:avLst/>
          </a:prstGeom>
          <a:solidFill>
            <a:srgbClr val="FDC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sp>
        <p:nvSpPr>
          <p:cNvPr id="11" name="椭圆 10"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8"/>
            </p:custDataLst>
          </p:nvPr>
        </p:nvSpPr>
        <p:spPr>
          <a:xfrm>
            <a:off x="3599014" y="1127098"/>
            <a:ext cx="441720" cy="44172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sp>
        <p:nvSpPr>
          <p:cNvPr id="12" name="Freeform 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SpPr>
            <a:spLocks noEditPoints="1"/>
          </p:cNvSpPr>
          <p:nvPr>
            <p:custDataLst>
              <p:tags r:id="rId9"/>
            </p:custDataLst>
          </p:nvPr>
        </p:nvSpPr>
        <p:spPr bwMode="auto">
          <a:xfrm>
            <a:off x="1417718" y="1228129"/>
            <a:ext cx="280989" cy="239657"/>
          </a:xfrm>
          <a:custGeom>
            <a:avLst/>
            <a:gdLst>
              <a:gd name="T0" fmla="*/ 689 w 746"/>
              <a:gd name="T1" fmla="*/ 125 h 638"/>
              <a:gd name="T2" fmla="*/ 552 w 746"/>
              <a:gd name="T3" fmla="*/ 125 h 638"/>
              <a:gd name="T4" fmla="*/ 552 w 746"/>
              <a:gd name="T5" fmla="*/ 57 h 638"/>
              <a:gd name="T6" fmla="*/ 495 w 746"/>
              <a:gd name="T7" fmla="*/ 0 h 638"/>
              <a:gd name="T8" fmla="*/ 253 w 746"/>
              <a:gd name="T9" fmla="*/ 0 h 638"/>
              <a:gd name="T10" fmla="*/ 196 w 746"/>
              <a:gd name="T11" fmla="*/ 57 h 638"/>
              <a:gd name="T12" fmla="*/ 196 w 746"/>
              <a:gd name="T13" fmla="*/ 125 h 638"/>
              <a:gd name="T14" fmla="*/ 57 w 746"/>
              <a:gd name="T15" fmla="*/ 125 h 638"/>
              <a:gd name="T16" fmla="*/ 0 w 746"/>
              <a:gd name="T17" fmla="*/ 182 h 638"/>
              <a:gd name="T18" fmla="*/ 0 w 746"/>
              <a:gd name="T19" fmla="*/ 581 h 638"/>
              <a:gd name="T20" fmla="*/ 57 w 746"/>
              <a:gd name="T21" fmla="*/ 638 h 638"/>
              <a:gd name="T22" fmla="*/ 689 w 746"/>
              <a:gd name="T23" fmla="*/ 638 h 638"/>
              <a:gd name="T24" fmla="*/ 746 w 746"/>
              <a:gd name="T25" fmla="*/ 581 h 638"/>
              <a:gd name="T26" fmla="*/ 746 w 746"/>
              <a:gd name="T27" fmla="*/ 182 h 638"/>
              <a:gd name="T28" fmla="*/ 689 w 746"/>
              <a:gd name="T29" fmla="*/ 125 h 638"/>
              <a:gd name="T30" fmla="*/ 239 w 746"/>
              <a:gd name="T31" fmla="*/ 57 h 638"/>
              <a:gd name="T32" fmla="*/ 253 w 746"/>
              <a:gd name="T33" fmla="*/ 44 h 638"/>
              <a:gd name="T34" fmla="*/ 495 w 746"/>
              <a:gd name="T35" fmla="*/ 44 h 638"/>
              <a:gd name="T36" fmla="*/ 508 w 746"/>
              <a:gd name="T37" fmla="*/ 57 h 638"/>
              <a:gd name="T38" fmla="*/ 508 w 746"/>
              <a:gd name="T39" fmla="*/ 125 h 638"/>
              <a:gd name="T40" fmla="*/ 239 w 746"/>
              <a:gd name="T41" fmla="*/ 125 h 638"/>
              <a:gd name="T42" fmla="*/ 239 w 746"/>
              <a:gd name="T43" fmla="*/ 57 h 638"/>
              <a:gd name="T44" fmla="*/ 57 w 746"/>
              <a:gd name="T45" fmla="*/ 169 h 638"/>
              <a:gd name="T46" fmla="*/ 689 w 746"/>
              <a:gd name="T47" fmla="*/ 169 h 638"/>
              <a:gd name="T48" fmla="*/ 703 w 746"/>
              <a:gd name="T49" fmla="*/ 182 h 638"/>
              <a:gd name="T50" fmla="*/ 703 w 746"/>
              <a:gd name="T51" fmla="*/ 295 h 638"/>
              <a:gd name="T52" fmla="*/ 545 w 746"/>
              <a:gd name="T53" fmla="*/ 295 h 638"/>
              <a:gd name="T54" fmla="*/ 545 w 746"/>
              <a:gd name="T55" fmla="*/ 267 h 638"/>
              <a:gd name="T56" fmla="*/ 501 w 746"/>
              <a:gd name="T57" fmla="*/ 267 h 638"/>
              <a:gd name="T58" fmla="*/ 501 w 746"/>
              <a:gd name="T59" fmla="*/ 295 h 638"/>
              <a:gd name="T60" fmla="*/ 245 w 746"/>
              <a:gd name="T61" fmla="*/ 295 h 638"/>
              <a:gd name="T62" fmla="*/ 245 w 746"/>
              <a:gd name="T63" fmla="*/ 266 h 638"/>
              <a:gd name="T64" fmla="*/ 201 w 746"/>
              <a:gd name="T65" fmla="*/ 266 h 638"/>
              <a:gd name="T66" fmla="*/ 201 w 746"/>
              <a:gd name="T67" fmla="*/ 295 h 638"/>
              <a:gd name="T68" fmla="*/ 43 w 746"/>
              <a:gd name="T69" fmla="*/ 295 h 638"/>
              <a:gd name="T70" fmla="*/ 43 w 746"/>
              <a:gd name="T71" fmla="*/ 182 h 638"/>
              <a:gd name="T72" fmla="*/ 57 w 746"/>
              <a:gd name="T73" fmla="*/ 169 h 638"/>
              <a:gd name="T74" fmla="*/ 689 w 746"/>
              <a:gd name="T75" fmla="*/ 594 h 638"/>
              <a:gd name="T76" fmla="*/ 57 w 746"/>
              <a:gd name="T77" fmla="*/ 594 h 638"/>
              <a:gd name="T78" fmla="*/ 43 w 746"/>
              <a:gd name="T79" fmla="*/ 581 h 638"/>
              <a:gd name="T80" fmla="*/ 43 w 746"/>
              <a:gd name="T81" fmla="*/ 338 h 638"/>
              <a:gd name="T82" fmla="*/ 201 w 746"/>
              <a:gd name="T83" fmla="*/ 338 h 638"/>
              <a:gd name="T84" fmla="*/ 201 w 746"/>
              <a:gd name="T85" fmla="*/ 368 h 638"/>
              <a:gd name="T86" fmla="*/ 245 w 746"/>
              <a:gd name="T87" fmla="*/ 368 h 638"/>
              <a:gd name="T88" fmla="*/ 245 w 746"/>
              <a:gd name="T89" fmla="*/ 338 h 638"/>
              <a:gd name="T90" fmla="*/ 501 w 746"/>
              <a:gd name="T91" fmla="*/ 338 h 638"/>
              <a:gd name="T92" fmla="*/ 501 w 746"/>
              <a:gd name="T93" fmla="*/ 369 h 638"/>
              <a:gd name="T94" fmla="*/ 545 w 746"/>
              <a:gd name="T95" fmla="*/ 369 h 638"/>
              <a:gd name="T96" fmla="*/ 545 w 746"/>
              <a:gd name="T97" fmla="*/ 338 h 638"/>
              <a:gd name="T98" fmla="*/ 703 w 746"/>
              <a:gd name="T99" fmla="*/ 338 h 638"/>
              <a:gd name="T100" fmla="*/ 703 w 746"/>
              <a:gd name="T101" fmla="*/ 581 h 638"/>
              <a:gd name="T102" fmla="*/ 689 w 746"/>
              <a:gd name="T103" fmla="*/ 59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chemeClr val="bg1"/>
          </a:solidFill>
          <a:ln>
            <a:noFill/>
          </a:ln>
        </p:spPr>
        <p:txBody>
          <a:bodyPr vert="horz" wrap="square" lIns="91270" tIns="45635" rIns="91270" bIns="45635" numCol="1" anchor="t" anchorCtr="0" compatLnSpc="1"/>
          <a:p>
            <a:endParaRPr lang="zh-CN" altLang="en-US" sz="1795"/>
          </a:p>
        </p:txBody>
      </p:sp>
      <p:grpSp>
        <p:nvGrpSpPr>
          <p:cNvPr id="13" name="Group 8"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GrpSpPr>
            <a:grpSpLocks noChangeAspect="1"/>
          </p:cNvGrpSpPr>
          <p:nvPr>
            <p:custDataLst>
              <p:tags r:id="rId10"/>
            </p:custDataLst>
          </p:nvPr>
        </p:nvGrpSpPr>
        <p:grpSpPr bwMode="auto">
          <a:xfrm>
            <a:off x="3690380" y="1203870"/>
            <a:ext cx="247189" cy="288176"/>
            <a:chOff x="2492" y="1167"/>
            <a:chExt cx="778" cy="907"/>
          </a:xfrm>
          <a:solidFill>
            <a:schemeClr val="bg1"/>
          </a:solidFill>
        </p:grpSpPr>
        <p:sp>
          <p:nvSpPr>
            <p:cNvPr id="14" name="Freeform 9"/>
            <p:cNvSpPr>
              <a:spLocks noEditPoints="1"/>
            </p:cNvSpPr>
            <p:nvPr>
              <p:custDataLst>
                <p:tags r:id="rId11"/>
              </p:custDataLst>
            </p:nvPr>
          </p:nvSpPr>
          <p:spPr bwMode="auto">
            <a:xfrm>
              <a:off x="2492" y="1167"/>
              <a:ext cx="778" cy="907"/>
            </a:xfrm>
            <a:custGeom>
              <a:avLst/>
              <a:gdLst>
                <a:gd name="T0" fmla="*/ 579 w 636"/>
                <a:gd name="T1" fmla="*/ 0 h 746"/>
                <a:gd name="T2" fmla="*/ 57 w 636"/>
                <a:gd name="T3" fmla="*/ 0 h 746"/>
                <a:gd name="T4" fmla="*/ 0 w 636"/>
                <a:gd name="T5" fmla="*/ 57 h 746"/>
                <a:gd name="T6" fmla="*/ 0 w 636"/>
                <a:gd name="T7" fmla="*/ 689 h 746"/>
                <a:gd name="T8" fmla="*/ 57 w 636"/>
                <a:gd name="T9" fmla="*/ 746 h 746"/>
                <a:gd name="T10" fmla="*/ 579 w 636"/>
                <a:gd name="T11" fmla="*/ 746 h 746"/>
                <a:gd name="T12" fmla="*/ 636 w 636"/>
                <a:gd name="T13" fmla="*/ 689 h 746"/>
                <a:gd name="T14" fmla="*/ 636 w 636"/>
                <a:gd name="T15" fmla="*/ 57 h 746"/>
                <a:gd name="T16" fmla="*/ 579 w 636"/>
                <a:gd name="T17" fmla="*/ 0 h 746"/>
                <a:gd name="T18" fmla="*/ 43 w 636"/>
                <a:gd name="T19" fmla="*/ 689 h 746"/>
                <a:gd name="T20" fmla="*/ 43 w 636"/>
                <a:gd name="T21" fmla="*/ 57 h 746"/>
                <a:gd name="T22" fmla="*/ 57 w 636"/>
                <a:gd name="T23" fmla="*/ 43 h 746"/>
                <a:gd name="T24" fmla="*/ 94 w 636"/>
                <a:gd name="T25" fmla="*/ 43 h 746"/>
                <a:gd name="T26" fmla="*/ 94 w 636"/>
                <a:gd name="T27" fmla="*/ 703 h 746"/>
                <a:gd name="T28" fmla="*/ 57 w 636"/>
                <a:gd name="T29" fmla="*/ 703 h 746"/>
                <a:gd name="T30" fmla="*/ 43 w 636"/>
                <a:gd name="T31" fmla="*/ 689 h 746"/>
                <a:gd name="T32" fmla="*/ 593 w 636"/>
                <a:gd name="T33" fmla="*/ 689 h 746"/>
                <a:gd name="T34" fmla="*/ 579 w 636"/>
                <a:gd name="T35" fmla="*/ 703 h 746"/>
                <a:gd name="T36" fmla="*/ 138 w 636"/>
                <a:gd name="T37" fmla="*/ 703 h 746"/>
                <a:gd name="T38" fmla="*/ 138 w 636"/>
                <a:gd name="T39" fmla="*/ 43 h 746"/>
                <a:gd name="T40" fmla="*/ 579 w 636"/>
                <a:gd name="T41" fmla="*/ 43 h 746"/>
                <a:gd name="T42" fmla="*/ 593 w 636"/>
                <a:gd name="T43" fmla="*/ 57 h 746"/>
                <a:gd name="T44" fmla="*/ 593 w 636"/>
                <a:gd name="T45" fmla="*/ 68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6" h="746">
                  <a:moveTo>
                    <a:pt x="579" y="0"/>
                  </a:moveTo>
                  <a:cubicBezTo>
                    <a:pt x="57" y="0"/>
                    <a:pt x="57" y="0"/>
                    <a:pt x="57" y="0"/>
                  </a:cubicBezTo>
                  <a:cubicBezTo>
                    <a:pt x="25" y="0"/>
                    <a:pt x="0" y="25"/>
                    <a:pt x="0" y="57"/>
                  </a:cubicBezTo>
                  <a:cubicBezTo>
                    <a:pt x="0" y="689"/>
                    <a:pt x="0" y="689"/>
                    <a:pt x="0" y="689"/>
                  </a:cubicBezTo>
                  <a:cubicBezTo>
                    <a:pt x="0" y="721"/>
                    <a:pt x="25" y="746"/>
                    <a:pt x="57" y="746"/>
                  </a:cubicBezTo>
                  <a:cubicBezTo>
                    <a:pt x="579" y="746"/>
                    <a:pt x="579" y="746"/>
                    <a:pt x="579" y="746"/>
                  </a:cubicBezTo>
                  <a:cubicBezTo>
                    <a:pt x="611" y="746"/>
                    <a:pt x="636" y="721"/>
                    <a:pt x="636" y="689"/>
                  </a:cubicBezTo>
                  <a:cubicBezTo>
                    <a:pt x="636" y="57"/>
                    <a:pt x="636" y="57"/>
                    <a:pt x="636" y="57"/>
                  </a:cubicBezTo>
                  <a:cubicBezTo>
                    <a:pt x="636" y="25"/>
                    <a:pt x="611" y="0"/>
                    <a:pt x="579" y="0"/>
                  </a:cubicBezTo>
                  <a:close/>
                  <a:moveTo>
                    <a:pt x="43" y="689"/>
                  </a:moveTo>
                  <a:cubicBezTo>
                    <a:pt x="43" y="57"/>
                    <a:pt x="43" y="57"/>
                    <a:pt x="43" y="57"/>
                  </a:cubicBezTo>
                  <a:cubicBezTo>
                    <a:pt x="43" y="49"/>
                    <a:pt x="49" y="43"/>
                    <a:pt x="57" y="43"/>
                  </a:cubicBezTo>
                  <a:cubicBezTo>
                    <a:pt x="94" y="43"/>
                    <a:pt x="94" y="43"/>
                    <a:pt x="94" y="43"/>
                  </a:cubicBezTo>
                  <a:cubicBezTo>
                    <a:pt x="94" y="703"/>
                    <a:pt x="94" y="703"/>
                    <a:pt x="94" y="703"/>
                  </a:cubicBezTo>
                  <a:cubicBezTo>
                    <a:pt x="57" y="703"/>
                    <a:pt x="57" y="703"/>
                    <a:pt x="57" y="703"/>
                  </a:cubicBezTo>
                  <a:cubicBezTo>
                    <a:pt x="49" y="703"/>
                    <a:pt x="43" y="697"/>
                    <a:pt x="43" y="689"/>
                  </a:cubicBezTo>
                  <a:close/>
                  <a:moveTo>
                    <a:pt x="593" y="689"/>
                  </a:moveTo>
                  <a:cubicBezTo>
                    <a:pt x="593" y="697"/>
                    <a:pt x="587" y="703"/>
                    <a:pt x="579" y="703"/>
                  </a:cubicBezTo>
                  <a:cubicBezTo>
                    <a:pt x="138" y="703"/>
                    <a:pt x="138" y="703"/>
                    <a:pt x="138" y="703"/>
                  </a:cubicBezTo>
                  <a:cubicBezTo>
                    <a:pt x="138" y="43"/>
                    <a:pt x="138" y="43"/>
                    <a:pt x="138" y="43"/>
                  </a:cubicBezTo>
                  <a:cubicBezTo>
                    <a:pt x="579" y="43"/>
                    <a:pt x="579" y="43"/>
                    <a:pt x="579" y="43"/>
                  </a:cubicBezTo>
                  <a:cubicBezTo>
                    <a:pt x="587" y="43"/>
                    <a:pt x="593" y="49"/>
                    <a:pt x="593" y="57"/>
                  </a:cubicBezTo>
                  <a:lnTo>
                    <a:pt x="593" y="6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270" tIns="45635" rIns="91270" bIns="45635" numCol="1" anchor="t" anchorCtr="0" compatLnSpc="1"/>
            <a:p>
              <a:endParaRPr lang="zh-CN" altLang="en-US" sz="1795"/>
            </a:p>
          </p:txBody>
        </p:sp>
        <p:sp>
          <p:nvSpPr>
            <p:cNvPr id="15" name="Rectangle 10"/>
            <p:cNvSpPr>
              <a:spLocks noChangeArrowheads="1"/>
            </p:cNvSpPr>
            <p:nvPr>
              <p:custDataLst>
                <p:tags r:id="rId12"/>
              </p:custDataLst>
            </p:nvPr>
          </p:nvSpPr>
          <p:spPr bwMode="auto">
            <a:xfrm>
              <a:off x="2694" y="1474"/>
              <a:ext cx="184" cy="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70" tIns="45635" rIns="91270" bIns="45635" numCol="1" anchor="t" anchorCtr="0" compatLnSpc="1"/>
            <a:p>
              <a:endParaRPr lang="zh-CN" altLang="en-US" sz="1795"/>
            </a:p>
          </p:txBody>
        </p:sp>
        <p:sp>
          <p:nvSpPr>
            <p:cNvPr id="16" name="Rectangle 11"/>
            <p:cNvSpPr>
              <a:spLocks noChangeArrowheads="1"/>
            </p:cNvSpPr>
            <p:nvPr>
              <p:custDataLst>
                <p:tags r:id="rId13"/>
              </p:custDataLst>
            </p:nvPr>
          </p:nvSpPr>
          <p:spPr bwMode="auto">
            <a:xfrm>
              <a:off x="2694" y="1352"/>
              <a:ext cx="245" cy="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70" tIns="45635" rIns="91270" bIns="45635" numCol="1" anchor="t" anchorCtr="0" compatLnSpc="1"/>
            <a:p>
              <a:endParaRPr lang="zh-CN" altLang="en-US" sz="1795"/>
            </a:p>
          </p:txBody>
        </p:sp>
        <p:sp>
          <p:nvSpPr>
            <p:cNvPr id="17" name="Freeform 12"/>
            <p:cNvSpPr>
              <a:spLocks noEditPoints="1"/>
            </p:cNvSpPr>
            <p:nvPr>
              <p:custDataLst>
                <p:tags r:id="rId14"/>
              </p:custDataLst>
            </p:nvPr>
          </p:nvSpPr>
          <p:spPr bwMode="auto">
            <a:xfrm>
              <a:off x="2968" y="1381"/>
              <a:ext cx="187" cy="606"/>
            </a:xfrm>
            <a:custGeom>
              <a:avLst/>
              <a:gdLst>
                <a:gd name="T0" fmla="*/ 0 w 153"/>
                <a:gd name="T1" fmla="*/ 76 h 498"/>
                <a:gd name="T2" fmla="*/ 0 w 153"/>
                <a:gd name="T3" fmla="*/ 441 h 498"/>
                <a:gd name="T4" fmla="*/ 57 w 153"/>
                <a:gd name="T5" fmla="*/ 498 h 498"/>
                <a:gd name="T6" fmla="*/ 96 w 153"/>
                <a:gd name="T7" fmla="*/ 498 h 498"/>
                <a:gd name="T8" fmla="*/ 153 w 153"/>
                <a:gd name="T9" fmla="*/ 441 h 498"/>
                <a:gd name="T10" fmla="*/ 153 w 153"/>
                <a:gd name="T11" fmla="*/ 76 h 498"/>
                <a:gd name="T12" fmla="*/ 77 w 153"/>
                <a:gd name="T13" fmla="*/ 0 h 498"/>
                <a:gd name="T14" fmla="*/ 0 w 153"/>
                <a:gd name="T15" fmla="*/ 76 h 498"/>
                <a:gd name="T16" fmla="*/ 109 w 153"/>
                <a:gd name="T17" fmla="*/ 441 h 498"/>
                <a:gd name="T18" fmla="*/ 96 w 153"/>
                <a:gd name="T19" fmla="*/ 454 h 498"/>
                <a:gd name="T20" fmla="*/ 57 w 153"/>
                <a:gd name="T21" fmla="*/ 454 h 498"/>
                <a:gd name="T22" fmla="*/ 44 w 153"/>
                <a:gd name="T23" fmla="*/ 441 h 498"/>
                <a:gd name="T24" fmla="*/ 44 w 153"/>
                <a:gd name="T25" fmla="*/ 94 h 498"/>
                <a:gd name="T26" fmla="*/ 77 w 153"/>
                <a:gd name="T27" fmla="*/ 62 h 498"/>
                <a:gd name="T28" fmla="*/ 109 w 153"/>
                <a:gd name="T29" fmla="*/ 94 h 498"/>
                <a:gd name="T30" fmla="*/ 109 w 153"/>
                <a:gd name="T31" fmla="*/ 44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498">
                  <a:moveTo>
                    <a:pt x="0" y="76"/>
                  </a:moveTo>
                  <a:cubicBezTo>
                    <a:pt x="0" y="441"/>
                    <a:pt x="0" y="441"/>
                    <a:pt x="0" y="441"/>
                  </a:cubicBezTo>
                  <a:cubicBezTo>
                    <a:pt x="0" y="472"/>
                    <a:pt x="26" y="498"/>
                    <a:pt x="57" y="498"/>
                  </a:cubicBezTo>
                  <a:cubicBezTo>
                    <a:pt x="96" y="498"/>
                    <a:pt x="96" y="498"/>
                    <a:pt x="96" y="498"/>
                  </a:cubicBezTo>
                  <a:cubicBezTo>
                    <a:pt x="128" y="498"/>
                    <a:pt x="153" y="472"/>
                    <a:pt x="153" y="441"/>
                  </a:cubicBezTo>
                  <a:cubicBezTo>
                    <a:pt x="153" y="76"/>
                    <a:pt x="153" y="76"/>
                    <a:pt x="153" y="76"/>
                  </a:cubicBezTo>
                  <a:cubicBezTo>
                    <a:pt x="77" y="0"/>
                    <a:pt x="77" y="0"/>
                    <a:pt x="77" y="0"/>
                  </a:cubicBezTo>
                  <a:lnTo>
                    <a:pt x="0" y="76"/>
                  </a:lnTo>
                  <a:close/>
                  <a:moveTo>
                    <a:pt x="109" y="441"/>
                  </a:moveTo>
                  <a:cubicBezTo>
                    <a:pt x="109" y="448"/>
                    <a:pt x="104" y="454"/>
                    <a:pt x="96" y="454"/>
                  </a:cubicBezTo>
                  <a:cubicBezTo>
                    <a:pt x="57" y="454"/>
                    <a:pt x="57" y="454"/>
                    <a:pt x="57" y="454"/>
                  </a:cubicBezTo>
                  <a:cubicBezTo>
                    <a:pt x="50" y="454"/>
                    <a:pt x="44" y="448"/>
                    <a:pt x="44" y="441"/>
                  </a:cubicBezTo>
                  <a:cubicBezTo>
                    <a:pt x="44" y="94"/>
                    <a:pt x="44" y="94"/>
                    <a:pt x="44" y="94"/>
                  </a:cubicBezTo>
                  <a:cubicBezTo>
                    <a:pt x="77" y="62"/>
                    <a:pt x="77" y="62"/>
                    <a:pt x="77" y="62"/>
                  </a:cubicBezTo>
                  <a:cubicBezTo>
                    <a:pt x="109" y="94"/>
                    <a:pt x="109" y="94"/>
                    <a:pt x="109" y="94"/>
                  </a:cubicBezTo>
                  <a:lnTo>
                    <a:pt x="109" y="4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270" tIns="45635" rIns="91270" bIns="45635" numCol="1" anchor="t" anchorCtr="0" compatLnSpc="1"/>
            <a:p>
              <a:endParaRPr lang="zh-CN" altLang="en-US" sz="1795"/>
            </a:p>
          </p:txBody>
        </p:sp>
      </p:grpSp>
      <p:sp>
        <p:nvSpPr>
          <p:cNvPr id="18" name="文本框 1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15"/>
            </p:custDataLst>
          </p:nvPr>
        </p:nvSpPr>
        <p:spPr>
          <a:xfrm>
            <a:off x="1133975" y="3373956"/>
            <a:ext cx="894080" cy="306705"/>
          </a:xfrm>
          <a:prstGeom prst="rect">
            <a:avLst/>
          </a:prstGeom>
          <a:noFill/>
        </p:spPr>
        <p:txBody>
          <a:bodyPr wrap="none" rtlCol="0">
            <a:spAutoFit/>
          </a:bodyPr>
          <a:p>
            <a:pPr lvl="0" algn="ctr">
              <a:defRPr/>
            </a:pPr>
            <a:r>
              <a:rPr lang="zh-CN" altLang="en-US" sz="1395" dirty="0">
                <a:solidFill>
                  <a:schemeClr val="accent3"/>
                </a:solidFill>
                <a:latin typeface="微软雅黑" panose="020B0503020204020204" pitchFamily="34" charset="-122"/>
                <a:ea typeface="微软雅黑" panose="020B0503020204020204" pitchFamily="34" charset="-122"/>
              </a:rPr>
              <a:t>数据筛选</a:t>
            </a:r>
            <a:endParaRPr lang="zh-CN" altLang="en-US" sz="1395" dirty="0">
              <a:solidFill>
                <a:schemeClr val="accent3"/>
              </a:solidFill>
              <a:latin typeface="微软雅黑" panose="020B0503020204020204" pitchFamily="34" charset="-122"/>
              <a:ea typeface="微软雅黑" panose="020B0503020204020204" pitchFamily="34" charset="-122"/>
            </a:endParaRPr>
          </a:p>
        </p:txBody>
      </p:sp>
      <p:sp>
        <p:nvSpPr>
          <p:cNvPr id="20" name="矩形 19"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16"/>
            </p:custDataLst>
          </p:nvPr>
        </p:nvSpPr>
        <p:spPr>
          <a:xfrm>
            <a:off x="538594" y="3629263"/>
            <a:ext cx="2084834" cy="553085"/>
          </a:xfrm>
          <a:prstGeom prst="rect">
            <a:avLst/>
          </a:prstGeom>
        </p:spPr>
        <p:txBody>
          <a:bodyPr wrap="square">
            <a:spAutoFit/>
          </a:bodyPr>
          <a:p>
            <a:pPr algn="ctr" fontAlgn="base">
              <a:lnSpc>
                <a:spcPct val="150000"/>
              </a:lnSpc>
              <a:spcBef>
                <a:spcPct val="0"/>
              </a:spcBef>
              <a:spcAft>
                <a:spcPct val="0"/>
              </a:spcAft>
              <a:defRPr/>
            </a:pPr>
            <a:r>
              <a:rPr lang="zh-CN"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通过数据筛选功能，获取更加精确的数据结果，提高效率。</a:t>
            </a:r>
            <a:endParaRPr lang="zh-CN" sz="10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
        <p:nvSpPr>
          <p:cNvPr id="21" name="文本框 20"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17"/>
            </p:custDataLst>
          </p:nvPr>
        </p:nvSpPr>
        <p:spPr>
          <a:xfrm>
            <a:off x="3195036" y="3395929"/>
            <a:ext cx="1249680" cy="306705"/>
          </a:xfrm>
          <a:prstGeom prst="rect">
            <a:avLst/>
          </a:prstGeom>
          <a:noFill/>
        </p:spPr>
        <p:txBody>
          <a:bodyPr wrap="none" rtlCol="0">
            <a:spAutoFit/>
          </a:bodyPr>
          <a:p>
            <a:pPr lvl="0" algn="ctr">
              <a:defRPr/>
            </a:pPr>
            <a:r>
              <a:rPr lang="zh-CN" altLang="en-US" sz="1395" dirty="0">
                <a:solidFill>
                  <a:schemeClr val="accent3"/>
                </a:solidFill>
                <a:latin typeface="微软雅黑" panose="020B0503020204020204" pitchFamily="34" charset="-122"/>
                <a:ea typeface="微软雅黑" panose="020B0503020204020204" pitchFamily="34" charset="-122"/>
              </a:rPr>
              <a:t>学位论文检索</a:t>
            </a:r>
            <a:endParaRPr lang="zh-CN" altLang="en-US" sz="1395" dirty="0">
              <a:solidFill>
                <a:schemeClr val="accent3"/>
              </a:solidFill>
              <a:latin typeface="微软雅黑" panose="020B0503020204020204" pitchFamily="34" charset="-122"/>
              <a:ea typeface="微软雅黑" panose="020B0503020204020204" pitchFamily="34" charset="-122"/>
            </a:endParaRPr>
          </a:p>
        </p:txBody>
      </p:sp>
      <p:sp>
        <p:nvSpPr>
          <p:cNvPr id="22" name="矩形 21"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18"/>
            </p:custDataLst>
          </p:nvPr>
        </p:nvSpPr>
        <p:spPr>
          <a:xfrm>
            <a:off x="2777456" y="3651236"/>
            <a:ext cx="2084834" cy="783590"/>
          </a:xfrm>
          <a:prstGeom prst="rect">
            <a:avLst/>
          </a:prstGeom>
        </p:spPr>
        <p:txBody>
          <a:bodyPr wrap="square">
            <a:spAutoFit/>
          </a:bodyPr>
          <a:p>
            <a:pPr algn="ctr" fontAlgn="base">
              <a:lnSpc>
                <a:spcPct val="150000"/>
              </a:lnSpc>
              <a:spcBef>
                <a:spcPct val="0"/>
              </a:spcBef>
              <a:spcAft>
                <a:spcPct val="0"/>
              </a:spcAft>
              <a:defRPr/>
            </a:pPr>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Calibri" panose="020F0502020204030204" charset="0"/>
              </a:rPr>
              <a:t>通过学位论文检索查看各高校博硕论文，辅助把握整体论文结构方向</a:t>
            </a:r>
            <a:endParaRPr lang="zh-CN" altLang="en-US" sz="10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sym typeface="Calibri" panose="020F0502020204030204" charset="0"/>
            </a:endParaRPr>
          </a:p>
        </p:txBody>
      </p:sp>
      <p:sp>
        <p:nvSpPr>
          <p:cNvPr id="23" name="椭圆 22"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19"/>
            </p:custDataLst>
          </p:nvPr>
        </p:nvSpPr>
        <p:spPr>
          <a:xfrm>
            <a:off x="1342944" y="2863229"/>
            <a:ext cx="441720" cy="4417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sp>
        <p:nvSpPr>
          <p:cNvPr id="24" name="椭圆 23"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20"/>
            </p:custDataLst>
          </p:nvPr>
        </p:nvSpPr>
        <p:spPr>
          <a:xfrm>
            <a:off x="3599014" y="2863229"/>
            <a:ext cx="441720" cy="44172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sp>
        <p:nvSpPr>
          <p:cNvPr id="25" name="Freeform 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SpPr>
            <a:spLocks noEditPoints="1"/>
          </p:cNvSpPr>
          <p:nvPr>
            <p:custDataLst>
              <p:tags r:id="rId21"/>
            </p:custDataLst>
          </p:nvPr>
        </p:nvSpPr>
        <p:spPr bwMode="auto">
          <a:xfrm>
            <a:off x="1417718" y="2964260"/>
            <a:ext cx="280989" cy="239657"/>
          </a:xfrm>
          <a:custGeom>
            <a:avLst/>
            <a:gdLst>
              <a:gd name="T0" fmla="*/ 689 w 746"/>
              <a:gd name="T1" fmla="*/ 125 h 638"/>
              <a:gd name="T2" fmla="*/ 552 w 746"/>
              <a:gd name="T3" fmla="*/ 125 h 638"/>
              <a:gd name="T4" fmla="*/ 552 w 746"/>
              <a:gd name="T5" fmla="*/ 57 h 638"/>
              <a:gd name="T6" fmla="*/ 495 w 746"/>
              <a:gd name="T7" fmla="*/ 0 h 638"/>
              <a:gd name="T8" fmla="*/ 253 w 746"/>
              <a:gd name="T9" fmla="*/ 0 h 638"/>
              <a:gd name="T10" fmla="*/ 196 w 746"/>
              <a:gd name="T11" fmla="*/ 57 h 638"/>
              <a:gd name="T12" fmla="*/ 196 w 746"/>
              <a:gd name="T13" fmla="*/ 125 h 638"/>
              <a:gd name="T14" fmla="*/ 57 w 746"/>
              <a:gd name="T15" fmla="*/ 125 h 638"/>
              <a:gd name="T16" fmla="*/ 0 w 746"/>
              <a:gd name="T17" fmla="*/ 182 h 638"/>
              <a:gd name="T18" fmla="*/ 0 w 746"/>
              <a:gd name="T19" fmla="*/ 581 h 638"/>
              <a:gd name="T20" fmla="*/ 57 w 746"/>
              <a:gd name="T21" fmla="*/ 638 h 638"/>
              <a:gd name="T22" fmla="*/ 689 w 746"/>
              <a:gd name="T23" fmla="*/ 638 h 638"/>
              <a:gd name="T24" fmla="*/ 746 w 746"/>
              <a:gd name="T25" fmla="*/ 581 h 638"/>
              <a:gd name="T26" fmla="*/ 746 w 746"/>
              <a:gd name="T27" fmla="*/ 182 h 638"/>
              <a:gd name="T28" fmla="*/ 689 w 746"/>
              <a:gd name="T29" fmla="*/ 125 h 638"/>
              <a:gd name="T30" fmla="*/ 239 w 746"/>
              <a:gd name="T31" fmla="*/ 57 h 638"/>
              <a:gd name="T32" fmla="*/ 253 w 746"/>
              <a:gd name="T33" fmla="*/ 44 h 638"/>
              <a:gd name="T34" fmla="*/ 495 w 746"/>
              <a:gd name="T35" fmla="*/ 44 h 638"/>
              <a:gd name="T36" fmla="*/ 508 w 746"/>
              <a:gd name="T37" fmla="*/ 57 h 638"/>
              <a:gd name="T38" fmla="*/ 508 w 746"/>
              <a:gd name="T39" fmla="*/ 125 h 638"/>
              <a:gd name="T40" fmla="*/ 239 w 746"/>
              <a:gd name="T41" fmla="*/ 125 h 638"/>
              <a:gd name="T42" fmla="*/ 239 w 746"/>
              <a:gd name="T43" fmla="*/ 57 h 638"/>
              <a:gd name="T44" fmla="*/ 57 w 746"/>
              <a:gd name="T45" fmla="*/ 169 h 638"/>
              <a:gd name="T46" fmla="*/ 689 w 746"/>
              <a:gd name="T47" fmla="*/ 169 h 638"/>
              <a:gd name="T48" fmla="*/ 703 w 746"/>
              <a:gd name="T49" fmla="*/ 182 h 638"/>
              <a:gd name="T50" fmla="*/ 703 w 746"/>
              <a:gd name="T51" fmla="*/ 295 h 638"/>
              <a:gd name="T52" fmla="*/ 545 w 746"/>
              <a:gd name="T53" fmla="*/ 295 h 638"/>
              <a:gd name="T54" fmla="*/ 545 w 746"/>
              <a:gd name="T55" fmla="*/ 267 h 638"/>
              <a:gd name="T56" fmla="*/ 501 w 746"/>
              <a:gd name="T57" fmla="*/ 267 h 638"/>
              <a:gd name="T58" fmla="*/ 501 w 746"/>
              <a:gd name="T59" fmla="*/ 295 h 638"/>
              <a:gd name="T60" fmla="*/ 245 w 746"/>
              <a:gd name="T61" fmla="*/ 295 h 638"/>
              <a:gd name="T62" fmla="*/ 245 w 746"/>
              <a:gd name="T63" fmla="*/ 266 h 638"/>
              <a:gd name="T64" fmla="*/ 201 w 746"/>
              <a:gd name="T65" fmla="*/ 266 h 638"/>
              <a:gd name="T66" fmla="*/ 201 w 746"/>
              <a:gd name="T67" fmla="*/ 295 h 638"/>
              <a:gd name="T68" fmla="*/ 43 w 746"/>
              <a:gd name="T69" fmla="*/ 295 h 638"/>
              <a:gd name="T70" fmla="*/ 43 w 746"/>
              <a:gd name="T71" fmla="*/ 182 h 638"/>
              <a:gd name="T72" fmla="*/ 57 w 746"/>
              <a:gd name="T73" fmla="*/ 169 h 638"/>
              <a:gd name="T74" fmla="*/ 689 w 746"/>
              <a:gd name="T75" fmla="*/ 594 h 638"/>
              <a:gd name="T76" fmla="*/ 57 w 746"/>
              <a:gd name="T77" fmla="*/ 594 h 638"/>
              <a:gd name="T78" fmla="*/ 43 w 746"/>
              <a:gd name="T79" fmla="*/ 581 h 638"/>
              <a:gd name="T80" fmla="*/ 43 w 746"/>
              <a:gd name="T81" fmla="*/ 338 h 638"/>
              <a:gd name="T82" fmla="*/ 201 w 746"/>
              <a:gd name="T83" fmla="*/ 338 h 638"/>
              <a:gd name="T84" fmla="*/ 201 w 746"/>
              <a:gd name="T85" fmla="*/ 368 h 638"/>
              <a:gd name="T86" fmla="*/ 245 w 746"/>
              <a:gd name="T87" fmla="*/ 368 h 638"/>
              <a:gd name="T88" fmla="*/ 245 w 746"/>
              <a:gd name="T89" fmla="*/ 338 h 638"/>
              <a:gd name="T90" fmla="*/ 501 w 746"/>
              <a:gd name="T91" fmla="*/ 338 h 638"/>
              <a:gd name="T92" fmla="*/ 501 w 746"/>
              <a:gd name="T93" fmla="*/ 369 h 638"/>
              <a:gd name="T94" fmla="*/ 545 w 746"/>
              <a:gd name="T95" fmla="*/ 369 h 638"/>
              <a:gd name="T96" fmla="*/ 545 w 746"/>
              <a:gd name="T97" fmla="*/ 338 h 638"/>
              <a:gd name="T98" fmla="*/ 703 w 746"/>
              <a:gd name="T99" fmla="*/ 338 h 638"/>
              <a:gd name="T100" fmla="*/ 703 w 746"/>
              <a:gd name="T101" fmla="*/ 581 h 638"/>
              <a:gd name="T102" fmla="*/ 689 w 746"/>
              <a:gd name="T103" fmla="*/ 59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chemeClr val="bg1"/>
          </a:solidFill>
          <a:ln>
            <a:noFill/>
          </a:ln>
        </p:spPr>
        <p:txBody>
          <a:bodyPr vert="horz" wrap="square" lIns="91270" tIns="45635" rIns="91270" bIns="45635" numCol="1" anchor="t" anchorCtr="0" compatLnSpc="1"/>
          <a:p>
            <a:endParaRPr lang="zh-CN" altLang="en-US" sz="1795"/>
          </a:p>
        </p:txBody>
      </p:sp>
      <p:grpSp>
        <p:nvGrpSpPr>
          <p:cNvPr id="26" name="Group 8"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GrpSpPr>
            <a:grpSpLocks noChangeAspect="1"/>
          </p:cNvGrpSpPr>
          <p:nvPr>
            <p:custDataLst>
              <p:tags r:id="rId22"/>
            </p:custDataLst>
          </p:nvPr>
        </p:nvGrpSpPr>
        <p:grpSpPr bwMode="auto">
          <a:xfrm>
            <a:off x="3690380" y="2940001"/>
            <a:ext cx="247189" cy="288176"/>
            <a:chOff x="2492" y="1167"/>
            <a:chExt cx="778" cy="907"/>
          </a:xfrm>
          <a:solidFill>
            <a:schemeClr val="bg1"/>
          </a:solidFill>
        </p:grpSpPr>
        <p:sp>
          <p:nvSpPr>
            <p:cNvPr id="27" name="Freeform 9"/>
            <p:cNvSpPr>
              <a:spLocks noEditPoints="1"/>
            </p:cNvSpPr>
            <p:nvPr>
              <p:custDataLst>
                <p:tags r:id="rId23"/>
              </p:custDataLst>
            </p:nvPr>
          </p:nvSpPr>
          <p:spPr bwMode="auto">
            <a:xfrm>
              <a:off x="2492" y="1167"/>
              <a:ext cx="778" cy="907"/>
            </a:xfrm>
            <a:custGeom>
              <a:avLst/>
              <a:gdLst>
                <a:gd name="T0" fmla="*/ 579 w 636"/>
                <a:gd name="T1" fmla="*/ 0 h 746"/>
                <a:gd name="T2" fmla="*/ 57 w 636"/>
                <a:gd name="T3" fmla="*/ 0 h 746"/>
                <a:gd name="T4" fmla="*/ 0 w 636"/>
                <a:gd name="T5" fmla="*/ 57 h 746"/>
                <a:gd name="T6" fmla="*/ 0 w 636"/>
                <a:gd name="T7" fmla="*/ 689 h 746"/>
                <a:gd name="T8" fmla="*/ 57 w 636"/>
                <a:gd name="T9" fmla="*/ 746 h 746"/>
                <a:gd name="T10" fmla="*/ 579 w 636"/>
                <a:gd name="T11" fmla="*/ 746 h 746"/>
                <a:gd name="T12" fmla="*/ 636 w 636"/>
                <a:gd name="T13" fmla="*/ 689 h 746"/>
                <a:gd name="T14" fmla="*/ 636 w 636"/>
                <a:gd name="T15" fmla="*/ 57 h 746"/>
                <a:gd name="T16" fmla="*/ 579 w 636"/>
                <a:gd name="T17" fmla="*/ 0 h 746"/>
                <a:gd name="T18" fmla="*/ 43 w 636"/>
                <a:gd name="T19" fmla="*/ 689 h 746"/>
                <a:gd name="T20" fmla="*/ 43 w 636"/>
                <a:gd name="T21" fmla="*/ 57 h 746"/>
                <a:gd name="T22" fmla="*/ 57 w 636"/>
                <a:gd name="T23" fmla="*/ 43 h 746"/>
                <a:gd name="T24" fmla="*/ 94 w 636"/>
                <a:gd name="T25" fmla="*/ 43 h 746"/>
                <a:gd name="T26" fmla="*/ 94 w 636"/>
                <a:gd name="T27" fmla="*/ 703 h 746"/>
                <a:gd name="T28" fmla="*/ 57 w 636"/>
                <a:gd name="T29" fmla="*/ 703 h 746"/>
                <a:gd name="T30" fmla="*/ 43 w 636"/>
                <a:gd name="T31" fmla="*/ 689 h 746"/>
                <a:gd name="T32" fmla="*/ 593 w 636"/>
                <a:gd name="T33" fmla="*/ 689 h 746"/>
                <a:gd name="T34" fmla="*/ 579 w 636"/>
                <a:gd name="T35" fmla="*/ 703 h 746"/>
                <a:gd name="T36" fmla="*/ 138 w 636"/>
                <a:gd name="T37" fmla="*/ 703 h 746"/>
                <a:gd name="T38" fmla="*/ 138 w 636"/>
                <a:gd name="T39" fmla="*/ 43 h 746"/>
                <a:gd name="T40" fmla="*/ 579 w 636"/>
                <a:gd name="T41" fmla="*/ 43 h 746"/>
                <a:gd name="T42" fmla="*/ 593 w 636"/>
                <a:gd name="T43" fmla="*/ 57 h 746"/>
                <a:gd name="T44" fmla="*/ 593 w 636"/>
                <a:gd name="T45" fmla="*/ 68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6" h="746">
                  <a:moveTo>
                    <a:pt x="579" y="0"/>
                  </a:moveTo>
                  <a:cubicBezTo>
                    <a:pt x="57" y="0"/>
                    <a:pt x="57" y="0"/>
                    <a:pt x="57" y="0"/>
                  </a:cubicBezTo>
                  <a:cubicBezTo>
                    <a:pt x="25" y="0"/>
                    <a:pt x="0" y="25"/>
                    <a:pt x="0" y="57"/>
                  </a:cubicBezTo>
                  <a:cubicBezTo>
                    <a:pt x="0" y="689"/>
                    <a:pt x="0" y="689"/>
                    <a:pt x="0" y="689"/>
                  </a:cubicBezTo>
                  <a:cubicBezTo>
                    <a:pt x="0" y="721"/>
                    <a:pt x="25" y="746"/>
                    <a:pt x="57" y="746"/>
                  </a:cubicBezTo>
                  <a:cubicBezTo>
                    <a:pt x="579" y="746"/>
                    <a:pt x="579" y="746"/>
                    <a:pt x="579" y="746"/>
                  </a:cubicBezTo>
                  <a:cubicBezTo>
                    <a:pt x="611" y="746"/>
                    <a:pt x="636" y="721"/>
                    <a:pt x="636" y="689"/>
                  </a:cubicBezTo>
                  <a:cubicBezTo>
                    <a:pt x="636" y="57"/>
                    <a:pt x="636" y="57"/>
                    <a:pt x="636" y="57"/>
                  </a:cubicBezTo>
                  <a:cubicBezTo>
                    <a:pt x="636" y="25"/>
                    <a:pt x="611" y="0"/>
                    <a:pt x="579" y="0"/>
                  </a:cubicBezTo>
                  <a:close/>
                  <a:moveTo>
                    <a:pt x="43" y="689"/>
                  </a:moveTo>
                  <a:cubicBezTo>
                    <a:pt x="43" y="57"/>
                    <a:pt x="43" y="57"/>
                    <a:pt x="43" y="57"/>
                  </a:cubicBezTo>
                  <a:cubicBezTo>
                    <a:pt x="43" y="49"/>
                    <a:pt x="49" y="43"/>
                    <a:pt x="57" y="43"/>
                  </a:cubicBezTo>
                  <a:cubicBezTo>
                    <a:pt x="94" y="43"/>
                    <a:pt x="94" y="43"/>
                    <a:pt x="94" y="43"/>
                  </a:cubicBezTo>
                  <a:cubicBezTo>
                    <a:pt x="94" y="703"/>
                    <a:pt x="94" y="703"/>
                    <a:pt x="94" y="703"/>
                  </a:cubicBezTo>
                  <a:cubicBezTo>
                    <a:pt x="57" y="703"/>
                    <a:pt x="57" y="703"/>
                    <a:pt x="57" y="703"/>
                  </a:cubicBezTo>
                  <a:cubicBezTo>
                    <a:pt x="49" y="703"/>
                    <a:pt x="43" y="697"/>
                    <a:pt x="43" y="689"/>
                  </a:cubicBezTo>
                  <a:close/>
                  <a:moveTo>
                    <a:pt x="593" y="689"/>
                  </a:moveTo>
                  <a:cubicBezTo>
                    <a:pt x="593" y="697"/>
                    <a:pt x="587" y="703"/>
                    <a:pt x="579" y="703"/>
                  </a:cubicBezTo>
                  <a:cubicBezTo>
                    <a:pt x="138" y="703"/>
                    <a:pt x="138" y="703"/>
                    <a:pt x="138" y="703"/>
                  </a:cubicBezTo>
                  <a:cubicBezTo>
                    <a:pt x="138" y="43"/>
                    <a:pt x="138" y="43"/>
                    <a:pt x="138" y="43"/>
                  </a:cubicBezTo>
                  <a:cubicBezTo>
                    <a:pt x="579" y="43"/>
                    <a:pt x="579" y="43"/>
                    <a:pt x="579" y="43"/>
                  </a:cubicBezTo>
                  <a:cubicBezTo>
                    <a:pt x="587" y="43"/>
                    <a:pt x="593" y="49"/>
                    <a:pt x="593" y="57"/>
                  </a:cubicBezTo>
                  <a:lnTo>
                    <a:pt x="593" y="6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270" tIns="45635" rIns="91270" bIns="45635" numCol="1" anchor="t" anchorCtr="0" compatLnSpc="1"/>
            <a:p>
              <a:endParaRPr lang="zh-CN" altLang="en-US" sz="1795"/>
            </a:p>
          </p:txBody>
        </p:sp>
        <p:sp>
          <p:nvSpPr>
            <p:cNvPr id="28" name="Rectangle 10"/>
            <p:cNvSpPr>
              <a:spLocks noChangeArrowheads="1"/>
            </p:cNvSpPr>
            <p:nvPr>
              <p:custDataLst>
                <p:tags r:id="rId24"/>
              </p:custDataLst>
            </p:nvPr>
          </p:nvSpPr>
          <p:spPr bwMode="auto">
            <a:xfrm>
              <a:off x="2694" y="1474"/>
              <a:ext cx="184" cy="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70" tIns="45635" rIns="91270" bIns="45635" numCol="1" anchor="t" anchorCtr="0" compatLnSpc="1"/>
            <a:p>
              <a:endParaRPr lang="zh-CN" altLang="en-US" sz="1795"/>
            </a:p>
          </p:txBody>
        </p:sp>
        <p:sp>
          <p:nvSpPr>
            <p:cNvPr id="29" name="Rectangle 11"/>
            <p:cNvSpPr>
              <a:spLocks noChangeArrowheads="1"/>
            </p:cNvSpPr>
            <p:nvPr>
              <p:custDataLst>
                <p:tags r:id="rId25"/>
              </p:custDataLst>
            </p:nvPr>
          </p:nvSpPr>
          <p:spPr bwMode="auto">
            <a:xfrm>
              <a:off x="2694" y="1352"/>
              <a:ext cx="245" cy="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70" tIns="45635" rIns="91270" bIns="45635" numCol="1" anchor="t" anchorCtr="0" compatLnSpc="1"/>
            <a:p>
              <a:endParaRPr lang="zh-CN" altLang="en-US" sz="1795"/>
            </a:p>
          </p:txBody>
        </p:sp>
        <p:sp>
          <p:nvSpPr>
            <p:cNvPr id="30" name="Freeform 12"/>
            <p:cNvSpPr>
              <a:spLocks noEditPoints="1"/>
            </p:cNvSpPr>
            <p:nvPr>
              <p:custDataLst>
                <p:tags r:id="rId26"/>
              </p:custDataLst>
            </p:nvPr>
          </p:nvSpPr>
          <p:spPr bwMode="auto">
            <a:xfrm>
              <a:off x="2968" y="1381"/>
              <a:ext cx="187" cy="606"/>
            </a:xfrm>
            <a:custGeom>
              <a:avLst/>
              <a:gdLst>
                <a:gd name="T0" fmla="*/ 0 w 153"/>
                <a:gd name="T1" fmla="*/ 76 h 498"/>
                <a:gd name="T2" fmla="*/ 0 w 153"/>
                <a:gd name="T3" fmla="*/ 441 h 498"/>
                <a:gd name="T4" fmla="*/ 57 w 153"/>
                <a:gd name="T5" fmla="*/ 498 h 498"/>
                <a:gd name="T6" fmla="*/ 96 w 153"/>
                <a:gd name="T7" fmla="*/ 498 h 498"/>
                <a:gd name="T8" fmla="*/ 153 w 153"/>
                <a:gd name="T9" fmla="*/ 441 h 498"/>
                <a:gd name="T10" fmla="*/ 153 w 153"/>
                <a:gd name="T11" fmla="*/ 76 h 498"/>
                <a:gd name="T12" fmla="*/ 77 w 153"/>
                <a:gd name="T13" fmla="*/ 0 h 498"/>
                <a:gd name="T14" fmla="*/ 0 w 153"/>
                <a:gd name="T15" fmla="*/ 76 h 498"/>
                <a:gd name="T16" fmla="*/ 109 w 153"/>
                <a:gd name="T17" fmla="*/ 441 h 498"/>
                <a:gd name="T18" fmla="*/ 96 w 153"/>
                <a:gd name="T19" fmla="*/ 454 h 498"/>
                <a:gd name="T20" fmla="*/ 57 w 153"/>
                <a:gd name="T21" fmla="*/ 454 h 498"/>
                <a:gd name="T22" fmla="*/ 44 w 153"/>
                <a:gd name="T23" fmla="*/ 441 h 498"/>
                <a:gd name="T24" fmla="*/ 44 w 153"/>
                <a:gd name="T25" fmla="*/ 94 h 498"/>
                <a:gd name="T26" fmla="*/ 77 w 153"/>
                <a:gd name="T27" fmla="*/ 62 h 498"/>
                <a:gd name="T28" fmla="*/ 109 w 153"/>
                <a:gd name="T29" fmla="*/ 94 h 498"/>
                <a:gd name="T30" fmla="*/ 109 w 153"/>
                <a:gd name="T31" fmla="*/ 44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498">
                  <a:moveTo>
                    <a:pt x="0" y="76"/>
                  </a:moveTo>
                  <a:cubicBezTo>
                    <a:pt x="0" y="441"/>
                    <a:pt x="0" y="441"/>
                    <a:pt x="0" y="441"/>
                  </a:cubicBezTo>
                  <a:cubicBezTo>
                    <a:pt x="0" y="472"/>
                    <a:pt x="26" y="498"/>
                    <a:pt x="57" y="498"/>
                  </a:cubicBezTo>
                  <a:cubicBezTo>
                    <a:pt x="96" y="498"/>
                    <a:pt x="96" y="498"/>
                    <a:pt x="96" y="498"/>
                  </a:cubicBezTo>
                  <a:cubicBezTo>
                    <a:pt x="128" y="498"/>
                    <a:pt x="153" y="472"/>
                    <a:pt x="153" y="441"/>
                  </a:cubicBezTo>
                  <a:cubicBezTo>
                    <a:pt x="153" y="76"/>
                    <a:pt x="153" y="76"/>
                    <a:pt x="153" y="76"/>
                  </a:cubicBezTo>
                  <a:cubicBezTo>
                    <a:pt x="77" y="0"/>
                    <a:pt x="77" y="0"/>
                    <a:pt x="77" y="0"/>
                  </a:cubicBezTo>
                  <a:lnTo>
                    <a:pt x="0" y="76"/>
                  </a:lnTo>
                  <a:close/>
                  <a:moveTo>
                    <a:pt x="109" y="441"/>
                  </a:moveTo>
                  <a:cubicBezTo>
                    <a:pt x="109" y="448"/>
                    <a:pt x="104" y="454"/>
                    <a:pt x="96" y="454"/>
                  </a:cubicBezTo>
                  <a:cubicBezTo>
                    <a:pt x="57" y="454"/>
                    <a:pt x="57" y="454"/>
                    <a:pt x="57" y="454"/>
                  </a:cubicBezTo>
                  <a:cubicBezTo>
                    <a:pt x="50" y="454"/>
                    <a:pt x="44" y="448"/>
                    <a:pt x="44" y="441"/>
                  </a:cubicBezTo>
                  <a:cubicBezTo>
                    <a:pt x="44" y="94"/>
                    <a:pt x="44" y="94"/>
                    <a:pt x="44" y="94"/>
                  </a:cubicBezTo>
                  <a:cubicBezTo>
                    <a:pt x="77" y="62"/>
                    <a:pt x="77" y="62"/>
                    <a:pt x="77" y="62"/>
                  </a:cubicBezTo>
                  <a:cubicBezTo>
                    <a:pt x="109" y="94"/>
                    <a:pt x="109" y="94"/>
                    <a:pt x="109" y="94"/>
                  </a:cubicBezTo>
                  <a:lnTo>
                    <a:pt x="109" y="4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270" tIns="45635" rIns="91270" bIns="45635" numCol="1" anchor="t" anchorCtr="0" compatLnSpc="1"/>
            <a:p>
              <a:endParaRPr lang="zh-CN" altLang="en-US" sz="1795"/>
            </a:p>
          </p:txBody>
        </p:sp>
      </p:grpSp>
      <p:pic>
        <p:nvPicPr>
          <p:cNvPr id="31" name="图片 30"/>
          <p:cNvPicPr>
            <a:picLocks noChangeAspect="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a:xfrm>
            <a:off x="5377205" y="813750"/>
            <a:ext cx="3291719" cy="410702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文本框 2"/>
          <p:cNvSpPr txBox="1"/>
          <p:nvPr>
            <p:custDataLst>
              <p:tags r:id="rId29"/>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中国知网使用方法</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30"/>
            </p:custDataLst>
          </p:nvPr>
        </p:nvPicPr>
        <p:blipFill>
          <a:blip r:embed="rId31"/>
          <a:stretch>
            <a:fillRect/>
          </a:stretch>
        </p:blipFill>
        <p:spPr>
          <a:xfrm>
            <a:off x="7099966" y="191350"/>
            <a:ext cx="1866385" cy="294846"/>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5" name="图片 4"/>
          <p:cNvPicPr>
            <a:picLocks noChangeAspect="1"/>
          </p:cNvPicPr>
          <p:nvPr>
            <p:custDataLst>
              <p:tags r:id="rId3"/>
            </p:custDataLst>
          </p:nvPr>
        </p:nvPicPr>
        <p:blipFill>
          <a:blip r:embed="rId4"/>
          <a:stretch>
            <a:fillRect/>
          </a:stretch>
        </p:blipFill>
        <p:spPr>
          <a:xfrm>
            <a:off x="590328" y="1471909"/>
            <a:ext cx="8117173" cy="1472632"/>
          </a:xfrm>
          <a:prstGeom prst="rect">
            <a:avLst/>
          </a:prstGeom>
        </p:spPr>
      </p:pic>
      <p:pic>
        <p:nvPicPr>
          <p:cNvPr id="32" name="图片 31"/>
          <p:cNvPicPr>
            <a:picLocks noChangeAspect="1"/>
          </p:cNvPicPr>
          <p:nvPr>
            <p:custDataLst>
              <p:tags r:id="rId5"/>
            </p:custDataLst>
          </p:nvPr>
        </p:nvPicPr>
        <p:blipFill>
          <a:blip r:embed="rId6"/>
          <a:stretch>
            <a:fillRect/>
          </a:stretch>
        </p:blipFill>
        <p:spPr>
          <a:xfrm>
            <a:off x="1891781" y="2103197"/>
            <a:ext cx="719062" cy="2884643"/>
          </a:xfrm>
          <a:prstGeom prst="rect">
            <a:avLst/>
          </a:prstGeom>
          <a:ln>
            <a:solidFill>
              <a:schemeClr val="bg1">
                <a:lumMod val="50000"/>
              </a:schemeClr>
            </a:solidFill>
          </a:ln>
        </p:spPr>
      </p:pic>
      <p:grpSp>
        <p:nvGrpSpPr>
          <p:cNvPr id="33" name="组合 32"/>
          <p:cNvGrpSpPr/>
          <p:nvPr/>
        </p:nvGrpSpPr>
        <p:grpSpPr>
          <a:xfrm>
            <a:off x="353019" y="1075405"/>
            <a:ext cx="1933844" cy="755544"/>
            <a:chOff x="268135" y="1223807"/>
            <a:chExt cx="1937432" cy="756946"/>
          </a:xfrm>
        </p:grpSpPr>
        <p:grpSp>
          <p:nvGrpSpPr>
            <p:cNvPr id="34" name="组合 33"/>
            <p:cNvGrpSpPr/>
            <p:nvPr/>
          </p:nvGrpSpPr>
          <p:grpSpPr>
            <a:xfrm>
              <a:off x="330212" y="1223807"/>
              <a:ext cx="1875355" cy="756946"/>
              <a:chOff x="533412" y="1236954"/>
              <a:chExt cx="1875355" cy="756946"/>
            </a:xfrm>
          </p:grpSpPr>
          <p:grpSp>
            <p:nvGrpSpPr>
              <p:cNvPr id="36" name="组合 35"/>
              <p:cNvGrpSpPr/>
              <p:nvPr/>
            </p:nvGrpSpPr>
            <p:grpSpPr>
              <a:xfrm>
                <a:off x="2002367" y="1460500"/>
                <a:ext cx="406400" cy="533400"/>
                <a:chOff x="2002367" y="1460500"/>
                <a:chExt cx="406400" cy="533400"/>
              </a:xfrm>
            </p:grpSpPr>
            <p:cxnSp>
              <p:nvCxnSpPr>
                <p:cNvPr id="38" name="直接连接符 5"/>
                <p:cNvCxnSpPr/>
                <p:nvPr>
                  <p:custDataLst>
                    <p:tags r:id="rId7"/>
                  </p:custDataLst>
                </p:nvPr>
              </p:nvCxnSpPr>
              <p:spPr>
                <a:xfrm flipV="1">
                  <a:off x="2408767" y="1460500"/>
                  <a:ext cx="0" cy="533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7"/>
                <p:cNvCxnSpPr/>
                <p:nvPr>
                  <p:custDataLst>
                    <p:tags r:id="rId8"/>
                  </p:custDataLst>
                </p:nvPr>
              </p:nvCxnSpPr>
              <p:spPr>
                <a:xfrm flipH="1">
                  <a:off x="2002367" y="1464733"/>
                  <a:ext cx="40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7" name="矩形: 剪去单角 13"/>
              <p:cNvSpPr/>
              <p:nvPr>
                <p:custDataLst>
                  <p:tags r:id="rId9"/>
                </p:custDataLst>
              </p:nvPr>
            </p:nvSpPr>
            <p:spPr>
              <a:xfrm>
                <a:off x="533412" y="1236954"/>
                <a:ext cx="1461537" cy="364063"/>
              </a:xfrm>
              <a:prstGeom prst="snip1Rect">
                <a:avLst/>
              </a:prstGeom>
              <a:solidFill>
                <a:schemeClr val="tx2">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latin typeface="微软雅黑" panose="020B0503020204020204" pitchFamily="34" charset="-122"/>
                  <a:ea typeface="微软雅黑" panose="020B0503020204020204" pitchFamily="34" charset="-122"/>
                </a:endParaRPr>
              </a:p>
            </p:txBody>
          </p:sp>
        </p:grpSp>
        <p:sp>
          <p:nvSpPr>
            <p:cNvPr id="35" name="文本框 34"/>
            <p:cNvSpPr txBox="1"/>
            <p:nvPr>
              <p:custDataLst>
                <p:tags r:id="rId10"/>
              </p:custDataLst>
            </p:nvPr>
          </p:nvSpPr>
          <p:spPr>
            <a:xfrm>
              <a:off x="268135" y="1250603"/>
              <a:ext cx="1573269" cy="337811"/>
            </a:xfrm>
            <a:prstGeom prst="rect">
              <a:avLst/>
            </a:prstGeom>
            <a:noFill/>
          </p:spPr>
          <p:txBody>
            <a:bodyPr wrap="none" rtlCol="0">
              <a:spAutoFit/>
            </a:bodyPr>
            <a:p>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选择检索字段</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0" name="组合 39"/>
          <p:cNvGrpSpPr/>
          <p:nvPr/>
        </p:nvGrpSpPr>
        <p:grpSpPr>
          <a:xfrm>
            <a:off x="3170009" y="2495721"/>
            <a:ext cx="1926920" cy="980312"/>
            <a:chOff x="3090351" y="2646758"/>
            <a:chExt cx="1930495" cy="982131"/>
          </a:xfrm>
        </p:grpSpPr>
        <p:grpSp>
          <p:nvGrpSpPr>
            <p:cNvPr id="41" name="组合 40"/>
            <p:cNvGrpSpPr/>
            <p:nvPr/>
          </p:nvGrpSpPr>
          <p:grpSpPr>
            <a:xfrm>
              <a:off x="3090351" y="2646758"/>
              <a:ext cx="1921914" cy="982131"/>
              <a:chOff x="2396075" y="800548"/>
              <a:chExt cx="1921914" cy="982131"/>
            </a:xfrm>
          </p:grpSpPr>
          <p:grpSp>
            <p:nvGrpSpPr>
              <p:cNvPr id="43" name="组合 42"/>
              <p:cNvGrpSpPr/>
              <p:nvPr/>
            </p:nvGrpSpPr>
            <p:grpSpPr>
              <a:xfrm>
                <a:off x="2396075" y="800548"/>
                <a:ext cx="406400" cy="800100"/>
                <a:chOff x="2396075" y="800548"/>
                <a:chExt cx="406400" cy="800100"/>
              </a:xfrm>
            </p:grpSpPr>
            <p:cxnSp>
              <p:nvCxnSpPr>
                <p:cNvPr id="45" name="直接连接符 55"/>
                <p:cNvCxnSpPr/>
                <p:nvPr>
                  <p:custDataLst>
                    <p:tags r:id="rId11"/>
                  </p:custDataLst>
                </p:nvPr>
              </p:nvCxnSpPr>
              <p:spPr>
                <a:xfrm flipV="1">
                  <a:off x="2396075" y="800548"/>
                  <a:ext cx="0" cy="8001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56"/>
                <p:cNvCxnSpPr/>
                <p:nvPr>
                  <p:custDataLst>
                    <p:tags r:id="rId12"/>
                  </p:custDataLst>
                </p:nvPr>
              </p:nvCxnSpPr>
              <p:spPr>
                <a:xfrm flipH="1">
                  <a:off x="2396075" y="1600648"/>
                  <a:ext cx="40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4" name="矩形: 剪去单角 54"/>
              <p:cNvSpPr/>
              <p:nvPr>
                <p:custDataLst>
                  <p:tags r:id="rId13"/>
                </p:custDataLst>
              </p:nvPr>
            </p:nvSpPr>
            <p:spPr>
              <a:xfrm>
                <a:off x="2802474" y="1418616"/>
                <a:ext cx="1515515" cy="364063"/>
              </a:xfrm>
              <a:prstGeom prst="snip1Rect">
                <a:avLst/>
              </a:prstGeom>
              <a:solidFill>
                <a:schemeClr val="tx2">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latin typeface="微软雅黑" panose="020B0503020204020204" pitchFamily="34" charset="-122"/>
                  <a:ea typeface="微软雅黑" panose="020B0503020204020204" pitchFamily="34" charset="-122"/>
                </a:endParaRPr>
              </a:p>
            </p:txBody>
          </p:sp>
        </p:grpSp>
        <p:sp>
          <p:nvSpPr>
            <p:cNvPr id="42" name="文本框 41"/>
            <p:cNvSpPr txBox="1"/>
            <p:nvPr>
              <p:custDataLst>
                <p:tags r:id="rId14"/>
              </p:custDataLst>
            </p:nvPr>
          </p:nvSpPr>
          <p:spPr>
            <a:xfrm>
              <a:off x="3447578" y="3287945"/>
              <a:ext cx="1573268" cy="337811"/>
            </a:xfrm>
            <a:prstGeom prst="rect">
              <a:avLst/>
            </a:prstGeom>
            <a:noFill/>
          </p:spPr>
          <p:txBody>
            <a:bodyPr wrap="none" rtlCol="0">
              <a:spAutoFit/>
            </a:bodyPr>
            <a:p>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勾选文献类型</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7" name="组合 46"/>
          <p:cNvGrpSpPr/>
          <p:nvPr/>
        </p:nvGrpSpPr>
        <p:grpSpPr>
          <a:xfrm>
            <a:off x="3698187" y="961089"/>
            <a:ext cx="2064540" cy="830461"/>
            <a:chOff x="4639743" y="1148752"/>
            <a:chExt cx="2068370" cy="832001"/>
          </a:xfrm>
        </p:grpSpPr>
        <p:grpSp>
          <p:nvGrpSpPr>
            <p:cNvPr id="48" name="组合 47"/>
            <p:cNvGrpSpPr/>
            <p:nvPr/>
          </p:nvGrpSpPr>
          <p:grpSpPr>
            <a:xfrm>
              <a:off x="4639743" y="1148752"/>
              <a:ext cx="2053004" cy="832001"/>
              <a:chOff x="2396075" y="1161899"/>
              <a:chExt cx="2053004" cy="832001"/>
            </a:xfrm>
          </p:grpSpPr>
          <p:grpSp>
            <p:nvGrpSpPr>
              <p:cNvPr id="50" name="组合 49"/>
              <p:cNvGrpSpPr/>
              <p:nvPr/>
            </p:nvGrpSpPr>
            <p:grpSpPr>
              <a:xfrm>
                <a:off x="2396075" y="1460500"/>
                <a:ext cx="406400" cy="533400"/>
                <a:chOff x="2396075" y="1460500"/>
                <a:chExt cx="406400" cy="533400"/>
              </a:xfrm>
            </p:grpSpPr>
            <p:cxnSp>
              <p:nvCxnSpPr>
                <p:cNvPr id="52" name="直接连接符 50"/>
                <p:cNvCxnSpPr/>
                <p:nvPr>
                  <p:custDataLst>
                    <p:tags r:id="rId15"/>
                  </p:custDataLst>
                </p:nvPr>
              </p:nvCxnSpPr>
              <p:spPr>
                <a:xfrm flipV="1">
                  <a:off x="2408767" y="1460500"/>
                  <a:ext cx="0" cy="533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直接连接符 51"/>
                <p:cNvCxnSpPr/>
                <p:nvPr>
                  <p:custDataLst>
                    <p:tags r:id="rId16"/>
                  </p:custDataLst>
                </p:nvPr>
              </p:nvCxnSpPr>
              <p:spPr>
                <a:xfrm flipH="1">
                  <a:off x="2396075" y="1460500"/>
                  <a:ext cx="40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1" name="矩形: 剪去单角 49"/>
              <p:cNvSpPr/>
              <p:nvPr>
                <p:custDataLst>
                  <p:tags r:id="rId17"/>
                </p:custDataLst>
              </p:nvPr>
            </p:nvSpPr>
            <p:spPr>
              <a:xfrm>
                <a:off x="2802474" y="1161899"/>
                <a:ext cx="1646605" cy="364063"/>
              </a:xfrm>
              <a:prstGeom prst="snip1Rect">
                <a:avLst/>
              </a:prstGeom>
              <a:solidFill>
                <a:schemeClr val="tx2">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latin typeface="微软雅黑" panose="020B0503020204020204" pitchFamily="34" charset="-122"/>
                  <a:ea typeface="微软雅黑" panose="020B0503020204020204" pitchFamily="34" charset="-122"/>
                </a:endParaRPr>
              </a:p>
            </p:txBody>
          </p:sp>
        </p:grpSp>
        <p:sp>
          <p:nvSpPr>
            <p:cNvPr id="49" name="文本框 48"/>
            <p:cNvSpPr txBox="1"/>
            <p:nvPr>
              <p:custDataLst>
                <p:tags r:id="rId18"/>
              </p:custDataLst>
            </p:nvPr>
          </p:nvSpPr>
          <p:spPr>
            <a:xfrm>
              <a:off x="5074408" y="1175456"/>
              <a:ext cx="1633705" cy="337810"/>
            </a:xfrm>
            <a:prstGeom prst="rect">
              <a:avLst/>
            </a:prstGeom>
            <a:noFill/>
          </p:spPr>
          <p:txBody>
            <a:bodyPr wrap="none" rtlCol="0">
              <a:spAutoFit/>
            </a:bodyPr>
            <a:p>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 输入检索内容</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custDataLst>
              <p:tags r:id="rId19"/>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简单检索</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0"/>
            </p:custDataLst>
          </p:nvPr>
        </p:nvPicPr>
        <p:blipFill>
          <a:blip r:embed="rId21"/>
          <a:stretch>
            <a:fillRect/>
          </a:stretch>
        </p:blipFill>
        <p:spPr>
          <a:xfrm>
            <a:off x="7099966" y="191350"/>
            <a:ext cx="1866385" cy="294846"/>
          </a:xfrm>
          <a:prstGeom prst="rect">
            <a:avLst/>
          </a:prstGeom>
        </p:spPr>
      </p:pic>
      <p:sp>
        <p:nvSpPr>
          <p:cNvPr id="4" name="文本框 3"/>
          <p:cNvSpPr txBox="1"/>
          <p:nvPr/>
        </p:nvSpPr>
        <p:spPr>
          <a:xfrm>
            <a:off x="3739515" y="299720"/>
            <a:ext cx="2007870" cy="398780"/>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2000" b="1">
                <a:solidFill>
                  <a:srgbClr val="FF0000"/>
                </a:solidFill>
                <a:latin typeface="微软雅黑" panose="020B0503020204020204" pitchFamily="34" charset="-122"/>
                <a:ea typeface="微软雅黑" panose="020B0503020204020204" pitchFamily="34" charset="-122"/>
              </a:rPr>
              <a:t>www.cnki.net</a:t>
            </a:r>
            <a:endParaRPr lang="en-US" altLang="zh-CN" sz="20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rcRect l="9547" r="10659" b="33670"/>
          <a:stretch>
            <a:fillRect/>
          </a:stretch>
        </p:blipFill>
        <p:spPr>
          <a:xfrm>
            <a:off x="776186" y="686096"/>
            <a:ext cx="7787479" cy="3233454"/>
          </a:xfrm>
          <a:prstGeom prst="rect">
            <a:avLst/>
          </a:prstGeom>
          <a:ln>
            <a:noFill/>
          </a:ln>
          <a:effectLst>
            <a:outerShdw blurRad="63500" sx="102000" sy="102000" algn="ctr" rotWithShape="0">
              <a:prstClr val="black">
                <a:alpha val="40000"/>
              </a:prstClr>
            </a:outerShdw>
          </a:effectLst>
        </p:spPr>
      </p:pic>
      <p:pic>
        <p:nvPicPr>
          <p:cNvPr id="17" name="图片 16"/>
          <p:cNvPicPr>
            <a:picLocks noChangeAspect="1"/>
          </p:cNvPicPr>
          <p:nvPr/>
        </p:nvPicPr>
        <p:blipFill>
          <a:blip r:embed="rId5"/>
          <a:srcRect l="21228" b="46433"/>
          <a:stretch>
            <a:fillRect/>
          </a:stretch>
        </p:blipFill>
        <p:spPr>
          <a:xfrm>
            <a:off x="776186" y="2865659"/>
            <a:ext cx="7818378" cy="1931896"/>
          </a:xfrm>
          <a:prstGeom prst="rect">
            <a:avLst/>
          </a:prstGeom>
          <a:effectLst>
            <a:outerShdw blurRad="63500" sx="102000" sy="102000" algn="ctr" rotWithShape="0">
              <a:prstClr val="black">
                <a:alpha val="40000"/>
              </a:prstClr>
            </a:outerShdw>
          </a:effectLst>
        </p:spPr>
      </p:pic>
      <p:sp>
        <p:nvSpPr>
          <p:cNvPr id="10" name="右箭头 9"/>
          <p:cNvSpPr/>
          <p:nvPr/>
        </p:nvSpPr>
        <p:spPr>
          <a:xfrm rot="2460000">
            <a:off x="2853069" y="1423850"/>
            <a:ext cx="513398" cy="171133"/>
          </a:xfrm>
          <a:prstGeom prst="rightArrow">
            <a:avLst/>
          </a:prstGeom>
          <a:solidFill>
            <a:srgbClr val="FFFF00"/>
          </a:solidFill>
          <a:ln w="19050" cap="rnd" cmpd="sng">
            <a:noFill/>
            <a:prstDash val="sysDot"/>
            <a:miter lim="800000"/>
          </a:ln>
          <a:effectLst>
            <a:glow rad="63500">
              <a:schemeClr val="accent4">
                <a:satMod val="175000"/>
                <a:alpha val="40000"/>
              </a:schemeClr>
            </a:glow>
          </a:effectLst>
        </p:spPr>
        <p:txBody>
          <a:bodyPr wrap="none" anchor="ctr"/>
          <a:p>
            <a:pPr algn="ctr"/>
            <a:endParaRPr lang="zh-CN" altLang="en-US" sz="1720"/>
          </a:p>
        </p:txBody>
      </p:sp>
      <p:sp>
        <p:nvSpPr>
          <p:cNvPr id="12" name="圆角矩形 11"/>
          <p:cNvSpPr/>
          <p:nvPr/>
        </p:nvSpPr>
        <p:spPr>
          <a:xfrm>
            <a:off x="6737301" y="4132990"/>
            <a:ext cx="1184617" cy="255748"/>
          </a:xfrm>
          <a:prstGeom prst="roundRect">
            <a:avLst/>
          </a:prstGeom>
          <a:noFill/>
          <a:ln>
            <a:solidFill>
              <a:srgbClr val="FF0000"/>
            </a:solidFill>
            <a:prstDash val="dash"/>
          </a:ln>
          <a:effectLst>
            <a:glow rad="63500">
              <a:schemeClr val="accent6">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14" name="文本框 13"/>
          <p:cNvSpPr txBox="1"/>
          <p:nvPr/>
        </p:nvSpPr>
        <p:spPr>
          <a:xfrm>
            <a:off x="6025515" y="3011805"/>
            <a:ext cx="2538095" cy="952500"/>
          </a:xfrm>
          <a:prstGeom prst="wedgeRoundRectCallout">
            <a:avLst/>
          </a:prstGeom>
          <a:solidFill>
            <a:srgbClr val="B3A2C7"/>
          </a:solidFill>
          <a:ln>
            <a:noFill/>
          </a:ln>
        </p:spPr>
        <p:txBody>
          <a:bodyPr wrap="square" rtlCol="0" anchor="t">
            <a:noAutofit/>
            <a:extLst>
              <a:ext uri="{4A0BC546-FE56-4ADE-93B0-CB8AF2F6F144}">
                <wpsdc:textFrameExt xmlns:wpsdc="http://www.wps.cn/officeDocument/2022/drawingmlCustomData" type="text"/>
              </a:ext>
            </a:extLst>
          </a:bodyPr>
          <a:p>
            <a:pPr lvl="0" algn="ctr">
              <a:lnSpc>
                <a:spcPct val="130000"/>
              </a:lnSpc>
              <a:buClrTx/>
              <a:buSzTx/>
              <a:buFontTx/>
            </a:pPr>
            <a:r>
              <a:rPr lang="zh-CN" altLang="en-US" sz="1795" b="1">
                <a:latin typeface="Arial" panose="020B0604020202020204" pitchFamily="34" charset="0"/>
                <a:ea typeface="微软雅黑" panose="020B0503020204020204" pitchFamily="34" charset="-122"/>
                <a:sym typeface="+mn-ea"/>
              </a:rPr>
              <a:t> </a:t>
            </a:r>
            <a:r>
              <a:rPr lang="zh-CN" altLang="en-US" sz="1795" b="1">
                <a:latin typeface="Arial" panose="020B0604020202020204" pitchFamily="34" charset="0"/>
                <a:ea typeface="微软雅黑" panose="020B0503020204020204" pitchFamily="34" charset="-122"/>
                <a:sym typeface="+mn-ea"/>
              </a:rPr>
              <a:t>我需要</a:t>
            </a:r>
            <a:r>
              <a:rPr lang="zh-CN" altLang="en-US" sz="1795" b="1">
                <a:latin typeface="Arial" panose="020B0604020202020204" pitchFamily="34" charset="0"/>
                <a:ea typeface="微软雅黑" panose="020B0503020204020204" pitchFamily="34" charset="-122"/>
                <a:sym typeface="+mn-ea"/>
              </a:rPr>
              <a:t>多久</a:t>
            </a:r>
            <a:r>
              <a:rPr lang="zh-CN" altLang="en-US" sz="1795" b="1">
                <a:latin typeface="Arial" panose="020B0604020202020204" pitchFamily="34" charset="0"/>
                <a:ea typeface="微软雅黑" panose="020B0503020204020204" pitchFamily="34" charset="-122"/>
                <a:sym typeface="+mn-ea"/>
              </a:rPr>
              <a:t>才能看完？</a:t>
            </a:r>
            <a:endParaRPr lang="zh-CN" altLang="en-US" sz="1795" b="1">
              <a:latin typeface="Arial" panose="020B0604020202020204" pitchFamily="34" charset="0"/>
              <a:ea typeface="微软雅黑" panose="020B0503020204020204" pitchFamily="34" charset="-122"/>
              <a:sym typeface="+mn-ea"/>
            </a:endParaRPr>
          </a:p>
          <a:p>
            <a:pPr lvl="0" algn="ctr">
              <a:lnSpc>
                <a:spcPct val="130000"/>
              </a:lnSpc>
              <a:buClrTx/>
              <a:buSzTx/>
              <a:buFontTx/>
            </a:pPr>
            <a:r>
              <a:rPr lang="zh-CN" altLang="en-US" sz="1795" b="1">
                <a:latin typeface="Arial" panose="020B0604020202020204" pitchFamily="34" charset="0"/>
                <a:ea typeface="微软雅黑" panose="020B0503020204020204" pitchFamily="34" charset="-122"/>
                <a:sym typeface="+mn-ea"/>
              </a:rPr>
              <a:t> </a:t>
            </a:r>
            <a:r>
              <a:rPr lang="zh-CN" altLang="en-US" sz="1795" b="1">
                <a:latin typeface="Arial" panose="020B0604020202020204" pitchFamily="34" charset="0"/>
                <a:ea typeface="微软雅黑" panose="020B0503020204020204" pitchFamily="34" charset="-122"/>
                <a:sym typeface="+mn-ea"/>
              </a:rPr>
              <a:t>真的需要全部看完吗？</a:t>
            </a:r>
            <a:endParaRPr lang="zh-CN" altLang="en-US" sz="1795" b="1">
              <a:latin typeface="Arial" panose="020B0604020202020204" pitchFamily="34" charset="0"/>
              <a:ea typeface="微软雅黑" panose="020B0503020204020204" pitchFamily="34" charset="-122"/>
              <a:sym typeface="+mn-ea"/>
            </a:endParaRPr>
          </a:p>
        </p:txBody>
      </p:sp>
      <p:sp>
        <p:nvSpPr>
          <p:cNvPr id="16" name="文本框 15"/>
          <p:cNvSpPr txBox="1"/>
          <p:nvPr/>
        </p:nvSpPr>
        <p:spPr>
          <a:xfrm>
            <a:off x="3192957" y="1775147"/>
            <a:ext cx="1214565" cy="275590"/>
          </a:xfrm>
          <a:prstGeom prst="rect">
            <a:avLst/>
          </a:prstGeom>
          <a:solidFill>
            <a:schemeClr val="bg1"/>
          </a:solidFill>
        </p:spPr>
        <p:txBody>
          <a:bodyPr wrap="square">
            <a:sp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pitchFamily="34" charset="-122"/>
              </a:rPr>
              <a:t>二氧化碳减排</a:t>
            </a:r>
            <a:endParaRPr lang="zh-CN" altLang="en-US" sz="1200">
              <a:latin typeface="Arial" panose="020B0604020202020204" pitchFamily="34" charset="0"/>
              <a:ea typeface="微软雅黑" panose="020B0503020204020204" pitchFamily="34" charset="-122"/>
            </a:endParaRPr>
          </a:p>
        </p:txBody>
      </p:sp>
      <p:pic>
        <p:nvPicPr>
          <p:cNvPr id="2" name="图片 1"/>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8" name="文本框 7"/>
          <p:cNvSpPr txBox="1"/>
          <p:nvPr>
            <p:custDataLst>
              <p:tags r:id="rId8"/>
            </p:custDataLst>
          </p:nvPr>
        </p:nvSpPr>
        <p:spPr>
          <a:xfrm>
            <a:off x="177800" y="11557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简单检索</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6" grpId="1" animBg="1"/>
      <p:bldP spid="10" grpId="1" animBg="1"/>
      <p:bldP spid="12" grpId="0" animBg="1"/>
      <p:bldP spid="14" grpId="0" animBg="1"/>
      <p:bldP spid="12" grpId="1"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1" name="图片 30"/>
          <p:cNvPicPr>
            <a:picLocks noChangeAspect="1"/>
          </p:cNvPicPr>
          <p:nvPr>
            <p:custDataLst>
              <p:tags r:id="rId3"/>
            </p:custDataLst>
          </p:nvPr>
        </p:nvPicPr>
        <p:blipFill>
          <a:blip r:embed="rId4"/>
          <a:srcRect t="7068" b="7666"/>
          <a:stretch>
            <a:fillRect/>
          </a:stretch>
        </p:blipFill>
        <p:spPr>
          <a:xfrm>
            <a:off x="193675" y="741680"/>
            <a:ext cx="8756015" cy="4343400"/>
          </a:xfrm>
          <a:prstGeom prst="rect">
            <a:avLst/>
          </a:prstGeom>
          <a:ln>
            <a:solidFill>
              <a:schemeClr val="bg1">
                <a:lumMod val="50000"/>
              </a:schemeClr>
            </a:solidFill>
          </a:ln>
        </p:spPr>
      </p:pic>
      <p:sp>
        <p:nvSpPr>
          <p:cNvPr id="7" name="圆角矩形 6"/>
          <p:cNvSpPr/>
          <p:nvPr/>
        </p:nvSpPr>
        <p:spPr>
          <a:xfrm>
            <a:off x="2149524" y="1180058"/>
            <a:ext cx="6165999" cy="494858"/>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1" name="圆角矩形 20"/>
          <p:cNvSpPr/>
          <p:nvPr/>
        </p:nvSpPr>
        <p:spPr>
          <a:xfrm>
            <a:off x="5323557" y="1965842"/>
            <a:ext cx="2172907" cy="281893"/>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5" name="文本框 24"/>
          <p:cNvSpPr txBox="1"/>
          <p:nvPr/>
        </p:nvSpPr>
        <p:spPr>
          <a:xfrm>
            <a:off x="4387557" y="741769"/>
            <a:ext cx="1690409"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资源类型筛选</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26" name="文本框 25"/>
          <p:cNvSpPr txBox="1"/>
          <p:nvPr/>
        </p:nvSpPr>
        <p:spPr>
          <a:xfrm>
            <a:off x="5240367" y="2320942"/>
            <a:ext cx="2355449" cy="1221696"/>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按照不同字段排序筛选，优先阅读经典、最新等高影响力文献</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27" name="圆角矩形 26"/>
          <p:cNvSpPr/>
          <p:nvPr/>
        </p:nvSpPr>
        <p:spPr>
          <a:xfrm>
            <a:off x="223520" y="2051685"/>
            <a:ext cx="1663065" cy="264795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8" name="文本框 27"/>
          <p:cNvSpPr txBox="1"/>
          <p:nvPr/>
        </p:nvSpPr>
        <p:spPr>
          <a:xfrm>
            <a:off x="1886646" y="3155213"/>
            <a:ext cx="2142008" cy="839500"/>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按照不同属性聚类实现结果二次筛选</a:t>
            </a:r>
            <a:endParaRPr lang="zh-CN" altLang="en-US" sz="1795" b="1">
              <a:solidFill>
                <a:schemeClr val="tx1"/>
              </a:solidFill>
              <a:latin typeface="Arial" panose="020B0604020202020204" pitchFamily="34" charset="0"/>
              <a:ea typeface="微软雅黑" panose="020B0503020204020204" pitchFamily="34" charset="-122"/>
            </a:endParaRPr>
          </a:p>
        </p:txBody>
      </p:sp>
      <p:pic>
        <p:nvPicPr>
          <p:cNvPr id="11" name="图片 10"/>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4" name="文本框 3"/>
          <p:cNvSpPr txBox="1"/>
          <p:nvPr>
            <p:custDataLst>
              <p:tags r:id="rId7"/>
            </p:custDataLst>
          </p:nvPr>
        </p:nvSpPr>
        <p:spPr>
          <a:xfrm>
            <a:off x="177800" y="9271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数据筛选</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25" grpId="1" animBg="1"/>
      <p:bldP spid="7" grpId="1" animBg="1"/>
      <p:bldP spid="21" grpId="0" animBg="1"/>
      <p:bldP spid="26" grpId="0" animBg="1"/>
      <p:bldP spid="21" grpId="1" animBg="1"/>
      <p:bldP spid="26" grpId="1" animBg="1"/>
      <p:bldP spid="28" grpId="0" animBg="1"/>
      <p:bldP spid="27" grpId="0" animBg="1"/>
      <p:bldP spid="28" grpId="1" animBg="1"/>
      <p:bldP spid="2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3" name="图片 2"/>
          <p:cNvPicPr>
            <a:picLocks noChangeAspect="1"/>
          </p:cNvPicPr>
          <p:nvPr>
            <p:custDataLst>
              <p:tags r:id="rId3"/>
            </p:custDataLst>
          </p:nvPr>
        </p:nvPicPr>
        <p:blipFill>
          <a:blip r:embed="rId4"/>
          <a:stretch>
            <a:fillRect/>
          </a:stretch>
        </p:blipFill>
        <p:spPr>
          <a:xfrm>
            <a:off x="1525331" y="764092"/>
            <a:ext cx="6093743" cy="1129475"/>
          </a:xfrm>
          <a:prstGeom prst="rect">
            <a:avLst/>
          </a:prstGeom>
          <a:ln>
            <a:solidFill>
              <a:schemeClr val="bg1">
                <a:lumMod val="50000"/>
              </a:schemeClr>
            </a:solidFill>
          </a:ln>
        </p:spPr>
      </p:pic>
      <p:pic>
        <p:nvPicPr>
          <p:cNvPr id="4" name="图片 3"/>
          <p:cNvPicPr>
            <a:picLocks noChangeAspect="1"/>
          </p:cNvPicPr>
          <p:nvPr/>
        </p:nvPicPr>
        <p:blipFill>
          <a:blip r:embed="rId5"/>
          <a:stretch>
            <a:fillRect/>
          </a:stretch>
        </p:blipFill>
        <p:spPr>
          <a:xfrm>
            <a:off x="487633" y="2009843"/>
            <a:ext cx="8163979" cy="2948103"/>
          </a:xfrm>
          <a:prstGeom prst="rect">
            <a:avLst/>
          </a:prstGeom>
          <a:ln>
            <a:solidFill>
              <a:schemeClr val="bg1">
                <a:lumMod val="50000"/>
              </a:schemeClr>
            </a:solidFill>
          </a:ln>
        </p:spPr>
      </p:pic>
      <p:sp>
        <p:nvSpPr>
          <p:cNvPr id="5" name="文本框 4"/>
          <p:cNvSpPr txBox="1"/>
          <p:nvPr>
            <p:custDataLst>
              <p:tags r:id="rId6"/>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高级检索</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custDataLst>
              <p:tags r:id="rId7"/>
            </p:custDataLst>
          </p:nvPr>
        </p:nvPicPr>
        <p:blipFill>
          <a:blip r:embed="rId8"/>
          <a:stretch>
            <a:fillRect/>
          </a:stretch>
        </p:blipFill>
        <p:spPr>
          <a:xfrm>
            <a:off x="7099966" y="191350"/>
            <a:ext cx="1866385" cy="29484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0" name="图片 9"/>
          <p:cNvPicPr>
            <a:picLocks noChangeAspect="1"/>
          </p:cNvPicPr>
          <p:nvPr>
            <p:custDataLst>
              <p:tags r:id="rId3"/>
            </p:custDataLst>
          </p:nvPr>
        </p:nvPicPr>
        <p:blipFill>
          <a:blip r:embed="rId4"/>
          <a:srcRect t="7009"/>
          <a:stretch>
            <a:fillRect/>
          </a:stretch>
        </p:blipFill>
        <p:spPr>
          <a:xfrm>
            <a:off x="196850" y="560705"/>
            <a:ext cx="8750300" cy="4338955"/>
          </a:xfrm>
          <a:prstGeom prst="rect">
            <a:avLst/>
          </a:prstGeom>
          <a:ln>
            <a:solidFill>
              <a:schemeClr val="bg1">
                <a:lumMod val="50000"/>
              </a:schemeClr>
            </a:solidFill>
          </a:ln>
        </p:spPr>
      </p:pic>
      <p:sp>
        <p:nvSpPr>
          <p:cNvPr id="7" name="圆角矩形 6"/>
          <p:cNvSpPr/>
          <p:nvPr/>
        </p:nvSpPr>
        <p:spPr>
          <a:xfrm>
            <a:off x="1151890" y="1192530"/>
            <a:ext cx="5212715" cy="65722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5" name="文本框 24"/>
          <p:cNvSpPr txBox="1"/>
          <p:nvPr/>
        </p:nvSpPr>
        <p:spPr>
          <a:xfrm>
            <a:off x="2848315" y="1285871"/>
            <a:ext cx="2064523"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构造多个检索条件</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13" name="文本框 12"/>
          <p:cNvSpPr txBox="1"/>
          <p:nvPr>
            <p:custDataLst>
              <p:tags r:id="rId5"/>
            </p:custDataLst>
          </p:nvPr>
        </p:nvSpPr>
        <p:spPr>
          <a:xfrm>
            <a:off x="196999" y="2205321"/>
            <a:ext cx="1288247" cy="1050290"/>
          </a:xfrm>
          <a:prstGeom prst="rect">
            <a:avLst/>
          </a:prstGeom>
          <a:solidFill>
            <a:srgbClr val="B3A2C7"/>
          </a:solidFill>
          <a:ln>
            <a:noFill/>
          </a:ln>
          <a:effectLst>
            <a:outerShdw blurRad="50800" dist="38100" dir="2700000" algn="tl" rotWithShape="0">
              <a:prstClr val="black">
                <a:alpha val="40000"/>
              </a:prstClr>
            </a:outerShdw>
          </a:effectLst>
        </p:spPr>
        <p:txBody>
          <a:bodyPr wrap="square" rtlCol="0" anchor="t">
            <a:spAutoFit/>
          </a:bodyPr>
          <a:p>
            <a:pPr lvl="0" algn="l">
              <a:lnSpc>
                <a:spcPct val="130000"/>
              </a:lnSpc>
              <a:buClrTx/>
              <a:buSzTx/>
              <a:buFontTx/>
            </a:pPr>
            <a:r>
              <a:rPr lang="zh-CN" altLang="en-US" sz="1200" b="1" dirty="0">
                <a:solidFill>
                  <a:srgbClr val="FFFF00"/>
                </a:solidFill>
                <a:latin typeface="微软雅黑" panose="020B0503020204020204" pitchFamily="34" charset="-122"/>
                <a:ea typeface="微软雅黑" panose="020B0503020204020204" pitchFamily="34" charset="-122"/>
                <a:sym typeface="+mn-ea"/>
              </a:rPr>
              <a:t>布尔逻辑运算符</a:t>
            </a:r>
            <a:endParaRPr lang="zh-CN" altLang="en-US" sz="1200" b="1" dirty="0">
              <a:solidFill>
                <a:srgbClr val="FFFF00"/>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AND：逻辑与</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OR：逻辑或</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NOT：逻辑非</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9" name="直接箭头连接符 8"/>
          <p:cNvCxnSpPr>
            <a:endCxn id="13" idx="0"/>
          </p:cNvCxnSpPr>
          <p:nvPr>
            <p:custDataLst>
              <p:tags r:id="rId6"/>
            </p:custDataLst>
          </p:nvPr>
        </p:nvCxnSpPr>
        <p:spPr>
          <a:xfrm flipH="1">
            <a:off x="841149" y="1812286"/>
            <a:ext cx="93172" cy="393129"/>
          </a:xfrm>
          <a:prstGeom prst="straightConnector1">
            <a:avLst/>
          </a:prstGeom>
          <a:ln>
            <a:tailEnd type="arrow"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7"/>
            </p:custDataLst>
          </p:nvPr>
        </p:nvSpPr>
        <p:spPr>
          <a:xfrm>
            <a:off x="177800" y="11557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高级检索</a:t>
            </a:r>
            <a:endParaRPr lang="zh-CN" b="1" dirty="0">
              <a:solidFill>
                <a:srgbClr val="0070C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custDataLst>
              <p:tags r:id="rId8"/>
            </p:custDataLst>
          </p:nvPr>
        </p:nvPicPr>
        <p:blipFill>
          <a:blip r:embed="rId9"/>
          <a:stretch>
            <a:fillRect/>
          </a:stretch>
        </p:blipFill>
        <p:spPr>
          <a:xfrm>
            <a:off x="7099966" y="191350"/>
            <a:ext cx="1866385" cy="29484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5" grpId="0" animBg="1"/>
      <p:bldP spid="7" grpId="1" animBg="1"/>
      <p:bldP spid="25"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5" name="图片 4"/>
          <p:cNvPicPr>
            <a:picLocks noChangeAspect="1"/>
          </p:cNvPicPr>
          <p:nvPr/>
        </p:nvPicPr>
        <p:blipFill>
          <a:blip r:embed="rId2"/>
          <a:stretch>
            <a:fillRect/>
          </a:stretch>
        </p:blipFill>
        <p:spPr>
          <a:xfrm>
            <a:off x="1141095" y="911225"/>
            <a:ext cx="6861810" cy="3727450"/>
          </a:xfrm>
          <a:prstGeom prst="rect">
            <a:avLst/>
          </a:prstGeom>
          <a:ln>
            <a:solidFill>
              <a:schemeClr val="bg1">
                <a:lumMod val="50000"/>
              </a:schemeClr>
            </a:solidFill>
          </a:ln>
        </p:spPr>
      </p:pic>
      <p:sp>
        <p:nvSpPr>
          <p:cNvPr id="6" name="稻壳儿春秋广告/盗版必究        原创来源：http://chn.docer.com/works?userid=199329941#!/work_time"/>
          <p:cNvSpPr txBox="1"/>
          <p:nvPr/>
        </p:nvSpPr>
        <p:spPr>
          <a:xfrm>
            <a:off x="1672978" y="111710"/>
            <a:ext cx="4265265" cy="410845"/>
          </a:xfrm>
          <a:prstGeom prst="rect">
            <a:avLst/>
          </a:prstGeom>
          <a:noFill/>
        </p:spPr>
        <p:txBody>
          <a:bodyPr wrap="square" rtlCol="0">
            <a:spAutoFit/>
          </a:bodyPr>
          <a:p>
            <a:pPr>
              <a:lnSpc>
                <a:spcPct val="1300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布尔逻辑运算原则（高级检索）</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高级检索</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7099966" y="191350"/>
            <a:ext cx="1866385" cy="294846"/>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08838" y="1578340"/>
            <a:ext cx="8422919" cy="1309370"/>
          </a:xfrm>
          <a:prstGeom prst="rect">
            <a:avLst/>
          </a:prstGeom>
          <a:noFill/>
        </p:spPr>
        <p:txBody>
          <a:bodyPr wrap="square">
            <a:spAutoFit/>
          </a:bodyPr>
          <a:lstStyle/>
          <a:p>
            <a:pPr lvl="0" eaLnBrk="1" fontAlgn="auto" hangingPunct="1">
              <a:spcBef>
                <a:spcPct val="20000"/>
              </a:spcBef>
              <a:spcAft>
                <a:spcPts val="0"/>
              </a:spcAft>
              <a:defRPr/>
            </a:pPr>
            <a:r>
              <a:rPr lang="zh-CN" altLang="en-US" sz="36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你眼中的知网是</a:t>
            </a:r>
            <a:endParaRPr lang="zh-CN" altLang="en-US" sz="36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zh-CN" altLang="en-US" sz="36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36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36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用来做什么的</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22" name="Group 4"/>
          <p:cNvGrpSpPr/>
          <p:nvPr/>
        </p:nvGrpSpPr>
        <p:grpSpPr bwMode="auto">
          <a:xfrm>
            <a:off x="4263012" y="1717663"/>
            <a:ext cx="4568286" cy="3416312"/>
            <a:chOff x="0" y="0"/>
            <a:chExt cx="3844" cy="2875"/>
          </a:xfrm>
        </p:grpSpPr>
        <p:sp>
          <p:nvSpPr>
            <p:cNvPr id="23" name="Freeform 5"/>
            <p:cNvSpPr>
              <a:spLocks noChangeArrowheads="1"/>
            </p:cNvSpPr>
            <p:nvPr/>
          </p:nvSpPr>
          <p:spPr bwMode="auto">
            <a:xfrm>
              <a:off x="0" y="417"/>
              <a:ext cx="3707" cy="2458"/>
            </a:xfrm>
            <a:custGeom>
              <a:avLst/>
              <a:gdLst>
                <a:gd name="T0" fmla="*/ 2436 w 3706"/>
                <a:gd name="T1" fmla="*/ 2458 h 2458"/>
                <a:gd name="T2" fmla="*/ 2698 w 3706"/>
                <a:gd name="T3" fmla="*/ 2046 h 2458"/>
                <a:gd name="T4" fmla="*/ 3706 w 3706"/>
                <a:gd name="T5" fmla="*/ 1638 h 2458"/>
                <a:gd name="T6" fmla="*/ 1122 w 3706"/>
                <a:gd name="T7" fmla="*/ 0 h 2458"/>
                <a:gd name="T8" fmla="*/ 0 w 3706"/>
                <a:gd name="T9" fmla="*/ 2458 h 2458"/>
                <a:gd name="T10" fmla="*/ 2436 w 3706"/>
                <a:gd name="T11" fmla="*/ 2458 h 2458"/>
                <a:gd name="T12" fmla="*/ 0 60000 65536"/>
                <a:gd name="T13" fmla="*/ 0 60000 65536"/>
                <a:gd name="T14" fmla="*/ 0 60000 65536"/>
                <a:gd name="T15" fmla="*/ 0 60000 65536"/>
                <a:gd name="T16" fmla="*/ 0 60000 65536"/>
                <a:gd name="T17" fmla="*/ 0 60000 65536"/>
                <a:gd name="T18" fmla="*/ 0 w 3706"/>
                <a:gd name="T19" fmla="*/ 0 h 2458"/>
                <a:gd name="T20" fmla="*/ 3706 w 3706"/>
                <a:gd name="T21" fmla="*/ 2458 h 2458"/>
              </a:gdLst>
              <a:ahLst/>
              <a:cxnLst>
                <a:cxn ang="T12">
                  <a:pos x="T0" y="T1"/>
                </a:cxn>
                <a:cxn ang="T13">
                  <a:pos x="T2" y="T3"/>
                </a:cxn>
                <a:cxn ang="T14">
                  <a:pos x="T4" y="T5"/>
                </a:cxn>
                <a:cxn ang="T15">
                  <a:pos x="T6" y="T7"/>
                </a:cxn>
                <a:cxn ang="T16">
                  <a:pos x="T8" y="T9"/>
                </a:cxn>
                <a:cxn ang="T17">
                  <a:pos x="T10" y="T11"/>
                </a:cxn>
              </a:cxnLst>
              <a:rect l="T18" t="T19" r="T20" b="T21"/>
              <a:pathLst>
                <a:path w="3706" h="2458">
                  <a:moveTo>
                    <a:pt x="2436" y="2458"/>
                  </a:moveTo>
                  <a:lnTo>
                    <a:pt x="2698" y="2046"/>
                  </a:lnTo>
                  <a:lnTo>
                    <a:pt x="3706" y="1638"/>
                  </a:lnTo>
                  <a:lnTo>
                    <a:pt x="1122" y="0"/>
                  </a:lnTo>
                  <a:lnTo>
                    <a:pt x="0" y="2458"/>
                  </a:lnTo>
                  <a:lnTo>
                    <a:pt x="2436" y="2458"/>
                  </a:lnTo>
                  <a:close/>
                </a:path>
              </a:pathLst>
            </a:custGeom>
            <a:solidFill>
              <a:srgbClr val="269E5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4" name="Freeform 6"/>
            <p:cNvSpPr>
              <a:spLocks noChangeArrowheads="1"/>
            </p:cNvSpPr>
            <p:nvPr/>
          </p:nvSpPr>
          <p:spPr bwMode="auto">
            <a:xfrm>
              <a:off x="1143" y="2008"/>
              <a:ext cx="673" cy="189"/>
            </a:xfrm>
            <a:custGeom>
              <a:avLst/>
              <a:gdLst>
                <a:gd name="T0" fmla="*/ 0 w 284"/>
                <a:gd name="T1" fmla="*/ 1585802953 h 80"/>
                <a:gd name="T2" fmla="*/ 2147483646 w 284"/>
                <a:gd name="T3" fmla="*/ 0 h 80"/>
                <a:gd name="T4" fmla="*/ 2147483646 w 284"/>
                <a:gd name="T5" fmla="*/ 2147483646 h 80"/>
                <a:gd name="T6" fmla="*/ 1411238139 w 284"/>
                <a:gd name="T7" fmla="*/ 2147483646 h 80"/>
                <a:gd name="T8" fmla="*/ 0 w 284"/>
                <a:gd name="T9" fmla="*/ 1585802953 h 80"/>
                <a:gd name="T10" fmla="*/ 0 60000 65536"/>
                <a:gd name="T11" fmla="*/ 0 60000 65536"/>
                <a:gd name="T12" fmla="*/ 0 60000 65536"/>
                <a:gd name="T13" fmla="*/ 0 60000 65536"/>
                <a:gd name="T14" fmla="*/ 0 60000 65536"/>
                <a:gd name="T15" fmla="*/ 0 w 284"/>
                <a:gd name="T16" fmla="*/ 0 h 80"/>
                <a:gd name="T17" fmla="*/ 284 w 284"/>
                <a:gd name="T18" fmla="*/ 80 h 80"/>
              </a:gdLst>
              <a:ahLst/>
              <a:cxnLst>
                <a:cxn ang="T10">
                  <a:pos x="T0" y="T1"/>
                </a:cxn>
                <a:cxn ang="T11">
                  <a:pos x="T2" y="T3"/>
                </a:cxn>
                <a:cxn ang="T12">
                  <a:pos x="T4" y="T5"/>
                </a:cxn>
                <a:cxn ang="T13">
                  <a:pos x="T6" y="T7"/>
                </a:cxn>
                <a:cxn ang="T14">
                  <a:pos x="T8" y="T9"/>
                </a:cxn>
              </a:cxnLst>
              <a:rect l="T15" t="T16" r="T17" b="T18"/>
              <a:pathLst>
                <a:path w="284" h="80">
                  <a:moveTo>
                    <a:pt x="0" y="23"/>
                  </a:moveTo>
                  <a:cubicBezTo>
                    <a:pt x="280" y="0"/>
                    <a:pt x="280" y="0"/>
                    <a:pt x="280" y="0"/>
                  </a:cubicBezTo>
                  <a:cubicBezTo>
                    <a:pt x="280" y="0"/>
                    <a:pt x="284" y="40"/>
                    <a:pt x="187" y="55"/>
                  </a:cubicBezTo>
                  <a:cubicBezTo>
                    <a:pt x="145" y="61"/>
                    <a:pt x="19" y="80"/>
                    <a:pt x="19" y="80"/>
                  </a:cubicBezTo>
                  <a:lnTo>
                    <a:pt x="0" y="23"/>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5" name="Freeform 7"/>
            <p:cNvSpPr>
              <a:spLocks noChangeArrowheads="1"/>
            </p:cNvSpPr>
            <p:nvPr/>
          </p:nvSpPr>
          <p:spPr bwMode="auto">
            <a:xfrm>
              <a:off x="1423" y="1788"/>
              <a:ext cx="812" cy="189"/>
            </a:xfrm>
            <a:custGeom>
              <a:avLst/>
              <a:gdLst>
                <a:gd name="T0" fmla="*/ 0 w 343"/>
                <a:gd name="T1" fmla="*/ 2147483646 h 80"/>
                <a:gd name="T2" fmla="*/ 2147483646 w 343"/>
                <a:gd name="T3" fmla="*/ 0 h 80"/>
                <a:gd name="T4" fmla="*/ 2147483646 w 343"/>
                <a:gd name="T5" fmla="*/ 2147483646 h 80"/>
                <a:gd name="T6" fmla="*/ 62949120 w 343"/>
                <a:gd name="T7" fmla="*/ 2147483646 h 80"/>
                <a:gd name="T8" fmla="*/ 0 w 343"/>
                <a:gd name="T9" fmla="*/ 2147483646 h 80"/>
                <a:gd name="T10" fmla="*/ 0 60000 65536"/>
                <a:gd name="T11" fmla="*/ 0 60000 65536"/>
                <a:gd name="T12" fmla="*/ 0 60000 65536"/>
                <a:gd name="T13" fmla="*/ 0 60000 65536"/>
                <a:gd name="T14" fmla="*/ 0 60000 65536"/>
                <a:gd name="T15" fmla="*/ 0 w 343"/>
                <a:gd name="T16" fmla="*/ 0 h 80"/>
                <a:gd name="T17" fmla="*/ 343 w 343"/>
                <a:gd name="T18" fmla="*/ 80 h 80"/>
              </a:gdLst>
              <a:ahLst/>
              <a:cxnLst>
                <a:cxn ang="T10">
                  <a:pos x="T0" y="T1"/>
                </a:cxn>
                <a:cxn ang="T11">
                  <a:pos x="T2" y="T3"/>
                </a:cxn>
                <a:cxn ang="T12">
                  <a:pos x="T4" y="T5"/>
                </a:cxn>
                <a:cxn ang="T13">
                  <a:pos x="T6" y="T7"/>
                </a:cxn>
                <a:cxn ang="T14">
                  <a:pos x="T8" y="T9"/>
                </a:cxn>
              </a:cxnLst>
              <a:rect l="T15" t="T16" r="T17" b="T18"/>
              <a:pathLst>
                <a:path w="343" h="80">
                  <a:moveTo>
                    <a:pt x="0" y="32"/>
                  </a:moveTo>
                  <a:cubicBezTo>
                    <a:pt x="339" y="0"/>
                    <a:pt x="339" y="0"/>
                    <a:pt x="339" y="0"/>
                  </a:cubicBezTo>
                  <a:cubicBezTo>
                    <a:pt x="339" y="0"/>
                    <a:pt x="343" y="40"/>
                    <a:pt x="219" y="55"/>
                  </a:cubicBezTo>
                  <a:cubicBezTo>
                    <a:pt x="164" y="61"/>
                    <a:pt x="1" y="80"/>
                    <a:pt x="1"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6" name="Freeform 8"/>
            <p:cNvSpPr>
              <a:spLocks noChangeArrowheads="1"/>
            </p:cNvSpPr>
            <p:nvPr/>
          </p:nvSpPr>
          <p:spPr bwMode="auto">
            <a:xfrm>
              <a:off x="1404" y="1642"/>
              <a:ext cx="815" cy="188"/>
            </a:xfrm>
            <a:custGeom>
              <a:avLst/>
              <a:gdLst>
                <a:gd name="T0" fmla="*/ 0 w 344"/>
                <a:gd name="T1" fmla="*/ 2147483646 h 80"/>
                <a:gd name="T2" fmla="*/ 2147483646 w 344"/>
                <a:gd name="T3" fmla="*/ 0 h 80"/>
                <a:gd name="T4" fmla="*/ 2147483646 w 344"/>
                <a:gd name="T5" fmla="*/ 2147483646 h 80"/>
                <a:gd name="T6" fmla="*/ 150665286 w 344"/>
                <a:gd name="T7" fmla="*/ 2147483646 h 80"/>
                <a:gd name="T8" fmla="*/ 0 w 344"/>
                <a:gd name="T9" fmla="*/ 2147483646 h 80"/>
                <a:gd name="T10" fmla="*/ 0 60000 65536"/>
                <a:gd name="T11" fmla="*/ 0 60000 65536"/>
                <a:gd name="T12" fmla="*/ 0 60000 65536"/>
                <a:gd name="T13" fmla="*/ 0 60000 65536"/>
                <a:gd name="T14" fmla="*/ 0 60000 65536"/>
                <a:gd name="T15" fmla="*/ 0 w 344"/>
                <a:gd name="T16" fmla="*/ 0 h 80"/>
                <a:gd name="T17" fmla="*/ 344 w 344"/>
                <a:gd name="T18" fmla="*/ 80 h 80"/>
              </a:gdLst>
              <a:ahLst/>
              <a:cxnLst>
                <a:cxn ang="T10">
                  <a:pos x="T0" y="T1"/>
                </a:cxn>
                <a:cxn ang="T11">
                  <a:pos x="T2" y="T3"/>
                </a:cxn>
                <a:cxn ang="T12">
                  <a:pos x="T4" y="T5"/>
                </a:cxn>
                <a:cxn ang="T13">
                  <a:pos x="T6" y="T7"/>
                </a:cxn>
                <a:cxn ang="T14">
                  <a:pos x="T8" y="T9"/>
                </a:cxn>
              </a:cxnLst>
              <a:rect l="T15" t="T16" r="T17" b="T18"/>
              <a:pathLst>
                <a:path w="344" h="80">
                  <a:moveTo>
                    <a:pt x="0" y="32"/>
                  </a:moveTo>
                  <a:cubicBezTo>
                    <a:pt x="339" y="0"/>
                    <a:pt x="339" y="0"/>
                    <a:pt x="339" y="0"/>
                  </a:cubicBezTo>
                  <a:cubicBezTo>
                    <a:pt x="339" y="0"/>
                    <a:pt x="344" y="40"/>
                    <a:pt x="219" y="55"/>
                  </a:cubicBezTo>
                  <a:cubicBezTo>
                    <a:pt x="165" y="61"/>
                    <a:pt x="2" y="80"/>
                    <a:pt x="2"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7" name="Freeform 9"/>
            <p:cNvSpPr>
              <a:spLocks noChangeArrowheads="1"/>
            </p:cNvSpPr>
            <p:nvPr/>
          </p:nvSpPr>
          <p:spPr bwMode="auto">
            <a:xfrm>
              <a:off x="543" y="1764"/>
              <a:ext cx="692" cy="755"/>
            </a:xfrm>
            <a:custGeom>
              <a:avLst/>
              <a:gdLst>
                <a:gd name="T0" fmla="*/ 1153766101 w 292"/>
                <a:gd name="T1" fmla="*/ 2147483646 h 319"/>
                <a:gd name="T2" fmla="*/ 2147483646 w 292"/>
                <a:gd name="T3" fmla="*/ 2147483646 h 319"/>
                <a:gd name="T4" fmla="*/ 2147483646 w 292"/>
                <a:gd name="T5" fmla="*/ 2147483646 h 319"/>
                <a:gd name="T6" fmla="*/ 2147483646 w 292"/>
                <a:gd name="T7" fmla="*/ 2147483646 h 319"/>
                <a:gd name="T8" fmla="*/ 2147483646 w 292"/>
                <a:gd name="T9" fmla="*/ 2147483646 h 319"/>
                <a:gd name="T10" fmla="*/ 2147483646 w 292"/>
                <a:gd name="T11" fmla="*/ 0 h 319"/>
                <a:gd name="T12" fmla="*/ 1153766101 w 292"/>
                <a:gd name="T13" fmla="*/ 2147483646 h 319"/>
                <a:gd name="T14" fmla="*/ 0 60000 65536"/>
                <a:gd name="T15" fmla="*/ 0 60000 65536"/>
                <a:gd name="T16" fmla="*/ 0 60000 65536"/>
                <a:gd name="T17" fmla="*/ 0 60000 65536"/>
                <a:gd name="T18" fmla="*/ 0 60000 65536"/>
                <a:gd name="T19" fmla="*/ 0 60000 65536"/>
                <a:gd name="T20" fmla="*/ 0 60000 65536"/>
                <a:gd name="T21" fmla="*/ 0 w 292"/>
                <a:gd name="T22" fmla="*/ 0 h 319"/>
                <a:gd name="T23" fmla="*/ 292 w 292"/>
                <a:gd name="T24" fmla="*/ 319 h 3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319">
                  <a:moveTo>
                    <a:pt x="16" y="181"/>
                  </a:moveTo>
                  <a:cubicBezTo>
                    <a:pt x="16" y="181"/>
                    <a:pt x="0" y="233"/>
                    <a:pt x="56" y="269"/>
                  </a:cubicBezTo>
                  <a:cubicBezTo>
                    <a:pt x="133" y="319"/>
                    <a:pt x="167" y="304"/>
                    <a:pt x="192" y="285"/>
                  </a:cubicBezTo>
                  <a:cubicBezTo>
                    <a:pt x="223" y="261"/>
                    <a:pt x="292" y="157"/>
                    <a:pt x="292" y="157"/>
                  </a:cubicBezTo>
                  <a:cubicBezTo>
                    <a:pt x="250" y="52"/>
                    <a:pt x="250" y="52"/>
                    <a:pt x="250" y="52"/>
                  </a:cubicBezTo>
                  <a:cubicBezTo>
                    <a:pt x="184" y="0"/>
                    <a:pt x="184" y="0"/>
                    <a:pt x="184" y="0"/>
                  </a:cubicBezTo>
                  <a:lnTo>
                    <a:pt x="16" y="181"/>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8" name="Freeform 10"/>
            <p:cNvSpPr>
              <a:spLocks noChangeArrowheads="1"/>
            </p:cNvSpPr>
            <p:nvPr/>
          </p:nvSpPr>
          <p:spPr bwMode="auto">
            <a:xfrm>
              <a:off x="580" y="1380"/>
              <a:ext cx="879" cy="937"/>
            </a:xfrm>
            <a:custGeom>
              <a:avLst/>
              <a:gdLst>
                <a:gd name="T0" fmla="*/ 2147483646 w 371"/>
                <a:gd name="T1" fmla="*/ 2147483646 h 396"/>
                <a:gd name="T2" fmla="*/ 0 w 371"/>
                <a:gd name="T3" fmla="*/ 2147483646 h 396"/>
                <a:gd name="T4" fmla="*/ 2147483646 w 371"/>
                <a:gd name="T5" fmla="*/ 860245691 h 396"/>
                <a:gd name="T6" fmla="*/ 2147483646 w 371"/>
                <a:gd name="T7" fmla="*/ 0 h 396"/>
                <a:gd name="T8" fmla="*/ 2147483646 w 371"/>
                <a:gd name="T9" fmla="*/ 2147483646 h 396"/>
                <a:gd name="T10" fmla="*/ 2147483646 w 371"/>
                <a:gd name="T11" fmla="*/ 2147483646 h 396"/>
                <a:gd name="T12" fmla="*/ 2147483646 w 371"/>
                <a:gd name="T13" fmla="*/ 2147483646 h 396"/>
                <a:gd name="T14" fmla="*/ 2147483646 w 371"/>
                <a:gd name="T15" fmla="*/ 2147483646 h 396"/>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396"/>
                <a:gd name="T26" fmla="*/ 371 w 371"/>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396">
                  <a:moveTo>
                    <a:pt x="58" y="396"/>
                  </a:moveTo>
                  <a:cubicBezTo>
                    <a:pt x="32" y="391"/>
                    <a:pt x="0" y="343"/>
                    <a:pt x="0" y="343"/>
                  </a:cubicBezTo>
                  <a:cubicBezTo>
                    <a:pt x="149" y="12"/>
                    <a:pt x="149" y="12"/>
                    <a:pt x="149" y="12"/>
                  </a:cubicBezTo>
                  <a:cubicBezTo>
                    <a:pt x="356" y="0"/>
                    <a:pt x="356" y="0"/>
                    <a:pt x="356" y="0"/>
                  </a:cubicBezTo>
                  <a:cubicBezTo>
                    <a:pt x="356" y="0"/>
                    <a:pt x="371" y="31"/>
                    <a:pt x="330" y="50"/>
                  </a:cubicBezTo>
                  <a:cubicBezTo>
                    <a:pt x="290" y="69"/>
                    <a:pt x="188" y="107"/>
                    <a:pt x="185" y="114"/>
                  </a:cubicBezTo>
                  <a:cubicBezTo>
                    <a:pt x="183" y="121"/>
                    <a:pt x="82" y="384"/>
                    <a:pt x="82" y="384"/>
                  </a:cubicBezTo>
                  <a:lnTo>
                    <a:pt x="58" y="396"/>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9" name="Freeform 11"/>
            <p:cNvSpPr>
              <a:spLocks noChangeArrowheads="1"/>
            </p:cNvSpPr>
            <p:nvPr/>
          </p:nvSpPr>
          <p:spPr bwMode="auto">
            <a:xfrm>
              <a:off x="973" y="123"/>
              <a:ext cx="1439" cy="1951"/>
            </a:xfrm>
            <a:custGeom>
              <a:avLst/>
              <a:gdLst>
                <a:gd name="T0" fmla="*/ 2096833558 w 608"/>
                <a:gd name="T1" fmla="*/ 0 h 824"/>
                <a:gd name="T2" fmla="*/ 2147483646 w 608"/>
                <a:gd name="T3" fmla="*/ 0 h 824"/>
                <a:gd name="T4" fmla="*/ 2147483646 w 608"/>
                <a:gd name="T5" fmla="*/ 2147483646 h 824"/>
                <a:gd name="T6" fmla="*/ 2096833558 w 608"/>
                <a:gd name="T7" fmla="*/ 2147483646 h 824"/>
                <a:gd name="T8" fmla="*/ 0 w 608"/>
                <a:gd name="T9" fmla="*/ 2147483646 h 824"/>
                <a:gd name="T10" fmla="*/ 0 w 608"/>
                <a:gd name="T11" fmla="*/ 1591290633 h 824"/>
                <a:gd name="T12" fmla="*/ 2096833558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29" y="0"/>
                  </a:moveTo>
                  <a:cubicBezTo>
                    <a:pt x="608" y="0"/>
                    <a:pt x="608" y="0"/>
                    <a:pt x="608" y="0"/>
                  </a:cubicBezTo>
                  <a:cubicBezTo>
                    <a:pt x="608" y="824"/>
                    <a:pt x="608" y="824"/>
                    <a:pt x="608" y="824"/>
                  </a:cubicBezTo>
                  <a:cubicBezTo>
                    <a:pt x="29" y="824"/>
                    <a:pt x="29" y="824"/>
                    <a:pt x="29" y="824"/>
                  </a:cubicBezTo>
                  <a:cubicBezTo>
                    <a:pt x="13" y="824"/>
                    <a:pt x="0" y="814"/>
                    <a:pt x="0" y="801"/>
                  </a:cubicBezTo>
                  <a:cubicBezTo>
                    <a:pt x="0" y="22"/>
                    <a:pt x="0" y="22"/>
                    <a:pt x="0" y="22"/>
                  </a:cubicBezTo>
                  <a:cubicBezTo>
                    <a:pt x="0" y="10"/>
                    <a:pt x="13" y="0"/>
                    <a:pt x="29"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0" name="Freeform 12"/>
            <p:cNvSpPr>
              <a:spLocks noChangeArrowheads="1"/>
            </p:cNvSpPr>
            <p:nvPr/>
          </p:nvSpPr>
          <p:spPr bwMode="auto">
            <a:xfrm>
              <a:off x="1039" y="500"/>
              <a:ext cx="1373" cy="1534"/>
            </a:xfrm>
            <a:custGeom>
              <a:avLst/>
              <a:gdLst>
                <a:gd name="T0" fmla="*/ 0 w 580"/>
                <a:gd name="T1" fmla="*/ 2147483646 h 648"/>
                <a:gd name="T2" fmla="*/ 0 w 580"/>
                <a:gd name="T3" fmla="*/ 2147483646 h 648"/>
                <a:gd name="T4" fmla="*/ 2147483646 w 580"/>
                <a:gd name="T5" fmla="*/ 151716430 h 648"/>
                <a:gd name="T6" fmla="*/ 2147483646 w 580"/>
                <a:gd name="T7" fmla="*/ 2147483646 h 648"/>
                <a:gd name="T8" fmla="*/ 2147483646 w 580"/>
                <a:gd name="T9" fmla="*/ 2147483646 h 648"/>
                <a:gd name="T10" fmla="*/ 0 w 580"/>
                <a:gd name="T11" fmla="*/ 2147483646 h 648"/>
                <a:gd name="T12" fmla="*/ 0 60000 65536"/>
                <a:gd name="T13" fmla="*/ 0 60000 65536"/>
                <a:gd name="T14" fmla="*/ 0 60000 65536"/>
                <a:gd name="T15" fmla="*/ 0 60000 65536"/>
                <a:gd name="T16" fmla="*/ 0 60000 65536"/>
                <a:gd name="T17" fmla="*/ 0 60000 65536"/>
                <a:gd name="T18" fmla="*/ 0 w 580"/>
                <a:gd name="T19" fmla="*/ 0 h 648"/>
                <a:gd name="T20" fmla="*/ 580 w 580"/>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0" h="648">
                  <a:moveTo>
                    <a:pt x="0" y="648"/>
                  </a:moveTo>
                  <a:cubicBezTo>
                    <a:pt x="0" y="44"/>
                    <a:pt x="0" y="44"/>
                    <a:pt x="0" y="44"/>
                  </a:cubicBezTo>
                  <a:cubicBezTo>
                    <a:pt x="0" y="44"/>
                    <a:pt x="326" y="0"/>
                    <a:pt x="440" y="2"/>
                  </a:cubicBezTo>
                  <a:cubicBezTo>
                    <a:pt x="553" y="5"/>
                    <a:pt x="580" y="44"/>
                    <a:pt x="580" y="44"/>
                  </a:cubicBezTo>
                  <a:cubicBezTo>
                    <a:pt x="580" y="648"/>
                    <a:pt x="580" y="648"/>
                    <a:pt x="580" y="648"/>
                  </a:cubicBezTo>
                  <a:lnTo>
                    <a:pt x="0" y="648"/>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1" name="Freeform 13"/>
            <p:cNvSpPr>
              <a:spLocks noChangeArrowheads="1"/>
            </p:cNvSpPr>
            <p:nvPr/>
          </p:nvSpPr>
          <p:spPr bwMode="auto">
            <a:xfrm>
              <a:off x="1039" y="40"/>
              <a:ext cx="1373" cy="1994"/>
            </a:xfrm>
            <a:custGeom>
              <a:avLst/>
              <a:gdLst>
                <a:gd name="T0" fmla="*/ 2147483646 w 580"/>
                <a:gd name="T1" fmla="*/ 152523843 h 842"/>
                <a:gd name="T2" fmla="*/ 2147483646 w 580"/>
                <a:gd name="T3" fmla="*/ 2147483646 h 842"/>
                <a:gd name="T4" fmla="*/ 2147483646 w 580"/>
                <a:gd name="T5" fmla="*/ 2147483646 h 842"/>
                <a:gd name="T6" fmla="*/ 2147483646 w 580"/>
                <a:gd name="T7" fmla="*/ 2147483646 h 842"/>
                <a:gd name="T8" fmla="*/ 0 w 580"/>
                <a:gd name="T9" fmla="*/ 2147483646 h 842"/>
                <a:gd name="T10" fmla="*/ 0 w 580"/>
                <a:gd name="T11" fmla="*/ 2147483646 h 842"/>
                <a:gd name="T12" fmla="*/ 2147483646 w 580"/>
                <a:gd name="T13" fmla="*/ 152523843 h 842"/>
                <a:gd name="T14" fmla="*/ 0 60000 65536"/>
                <a:gd name="T15" fmla="*/ 0 60000 65536"/>
                <a:gd name="T16" fmla="*/ 0 60000 65536"/>
                <a:gd name="T17" fmla="*/ 0 60000 65536"/>
                <a:gd name="T18" fmla="*/ 0 60000 65536"/>
                <a:gd name="T19" fmla="*/ 0 60000 65536"/>
                <a:gd name="T20" fmla="*/ 0 60000 65536"/>
                <a:gd name="T21" fmla="*/ 0 w 580"/>
                <a:gd name="T22" fmla="*/ 0 h 842"/>
                <a:gd name="T23" fmla="*/ 580 w 580"/>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 h="842">
                  <a:moveTo>
                    <a:pt x="440" y="2"/>
                  </a:moveTo>
                  <a:cubicBezTo>
                    <a:pt x="553" y="5"/>
                    <a:pt x="580" y="44"/>
                    <a:pt x="580" y="44"/>
                  </a:cubicBezTo>
                  <a:cubicBezTo>
                    <a:pt x="580" y="842"/>
                    <a:pt x="580" y="842"/>
                    <a:pt x="580" y="842"/>
                  </a:cubicBezTo>
                  <a:cubicBezTo>
                    <a:pt x="580" y="842"/>
                    <a:pt x="553" y="802"/>
                    <a:pt x="440" y="800"/>
                  </a:cubicBezTo>
                  <a:cubicBezTo>
                    <a:pt x="326" y="798"/>
                    <a:pt x="0" y="842"/>
                    <a:pt x="0" y="842"/>
                  </a:cubicBezTo>
                  <a:cubicBezTo>
                    <a:pt x="0" y="44"/>
                    <a:pt x="0" y="44"/>
                    <a:pt x="0" y="44"/>
                  </a:cubicBezTo>
                  <a:cubicBezTo>
                    <a:pt x="0" y="44"/>
                    <a:pt x="326" y="0"/>
                    <a:pt x="440"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2" name="Freeform 14"/>
            <p:cNvSpPr>
              <a:spLocks noChangeArrowheads="1"/>
            </p:cNvSpPr>
            <p:nvPr/>
          </p:nvSpPr>
          <p:spPr bwMode="auto">
            <a:xfrm>
              <a:off x="1179" y="128"/>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3" name="Freeform 15"/>
            <p:cNvSpPr>
              <a:spLocks noChangeArrowheads="1"/>
            </p:cNvSpPr>
            <p:nvPr/>
          </p:nvSpPr>
          <p:spPr bwMode="auto">
            <a:xfrm>
              <a:off x="1179" y="284"/>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4" name="Freeform 16"/>
            <p:cNvSpPr>
              <a:spLocks noChangeArrowheads="1"/>
            </p:cNvSpPr>
            <p:nvPr/>
          </p:nvSpPr>
          <p:spPr bwMode="auto">
            <a:xfrm>
              <a:off x="1179" y="443"/>
              <a:ext cx="1093" cy="156"/>
            </a:xfrm>
            <a:custGeom>
              <a:avLst/>
              <a:gdLst>
                <a:gd name="T0" fmla="*/ 2147483646 w 462"/>
                <a:gd name="T1" fmla="*/ 14811051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4811051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5" name="Freeform 17"/>
            <p:cNvSpPr>
              <a:spLocks noChangeArrowheads="1"/>
            </p:cNvSpPr>
            <p:nvPr/>
          </p:nvSpPr>
          <p:spPr bwMode="auto">
            <a:xfrm>
              <a:off x="1179" y="599"/>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6" name="Freeform 18"/>
            <p:cNvSpPr>
              <a:spLocks noChangeArrowheads="1"/>
            </p:cNvSpPr>
            <p:nvPr/>
          </p:nvSpPr>
          <p:spPr bwMode="auto">
            <a:xfrm>
              <a:off x="1179" y="755"/>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7" name="Freeform 19"/>
            <p:cNvSpPr>
              <a:spLocks noChangeArrowheads="1"/>
            </p:cNvSpPr>
            <p:nvPr/>
          </p:nvSpPr>
          <p:spPr bwMode="auto">
            <a:xfrm>
              <a:off x="1179" y="912"/>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8" name="Freeform 20"/>
            <p:cNvSpPr>
              <a:spLocks noChangeArrowheads="1"/>
            </p:cNvSpPr>
            <p:nvPr/>
          </p:nvSpPr>
          <p:spPr bwMode="auto">
            <a:xfrm>
              <a:off x="1179" y="1069"/>
              <a:ext cx="1093" cy="156"/>
            </a:xfrm>
            <a:custGeom>
              <a:avLst/>
              <a:gdLst>
                <a:gd name="T0" fmla="*/ 2147483646 w 462"/>
                <a:gd name="T1" fmla="*/ 62662139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62662139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1"/>
                  </a:moveTo>
                  <a:cubicBezTo>
                    <a:pt x="440" y="3"/>
                    <a:pt x="462" y="34"/>
                    <a:pt x="462" y="34"/>
                  </a:cubicBezTo>
                  <a:cubicBezTo>
                    <a:pt x="462" y="66"/>
                    <a:pt x="462" y="66"/>
                    <a:pt x="462" y="66"/>
                  </a:cubicBezTo>
                  <a:cubicBezTo>
                    <a:pt x="462" y="66"/>
                    <a:pt x="440" y="35"/>
                    <a:pt x="350" y="33"/>
                  </a:cubicBezTo>
                  <a:cubicBezTo>
                    <a:pt x="260" y="31"/>
                    <a:pt x="0" y="66"/>
                    <a:pt x="0" y="66"/>
                  </a:cubicBezTo>
                  <a:cubicBezTo>
                    <a:pt x="0" y="34"/>
                    <a:pt x="0" y="34"/>
                    <a:pt x="0" y="34"/>
                  </a:cubicBezTo>
                  <a:cubicBezTo>
                    <a:pt x="0" y="34"/>
                    <a:pt x="260" y="0"/>
                    <a:pt x="350" y="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9" name="Freeform 21"/>
            <p:cNvSpPr>
              <a:spLocks noChangeArrowheads="1"/>
            </p:cNvSpPr>
            <p:nvPr/>
          </p:nvSpPr>
          <p:spPr bwMode="auto">
            <a:xfrm>
              <a:off x="1179" y="1225"/>
              <a:ext cx="1093" cy="156"/>
            </a:xfrm>
            <a:custGeom>
              <a:avLst/>
              <a:gdLst>
                <a:gd name="T0" fmla="*/ 2147483646 w 462"/>
                <a:gd name="T1" fmla="*/ 17241627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7241627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0" name="Freeform 22"/>
            <p:cNvSpPr>
              <a:spLocks noChangeArrowheads="1"/>
            </p:cNvSpPr>
            <p:nvPr/>
          </p:nvSpPr>
          <p:spPr bwMode="auto">
            <a:xfrm>
              <a:off x="1179" y="1383"/>
              <a:ext cx="1093" cy="159"/>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1" name="Freeform 23"/>
            <p:cNvSpPr>
              <a:spLocks noChangeArrowheads="1"/>
            </p:cNvSpPr>
            <p:nvPr/>
          </p:nvSpPr>
          <p:spPr bwMode="auto">
            <a:xfrm>
              <a:off x="2405" y="123"/>
              <a:ext cx="1439" cy="1951"/>
            </a:xfrm>
            <a:custGeom>
              <a:avLst/>
              <a:gdLst>
                <a:gd name="T0" fmla="*/ 2147483646 w 608"/>
                <a:gd name="T1" fmla="*/ 0 h 824"/>
                <a:gd name="T2" fmla="*/ 0 w 608"/>
                <a:gd name="T3" fmla="*/ 0 h 824"/>
                <a:gd name="T4" fmla="*/ 0 w 608"/>
                <a:gd name="T5" fmla="*/ 2147483646 h 824"/>
                <a:gd name="T6" fmla="*/ 2147483646 w 608"/>
                <a:gd name="T7" fmla="*/ 2147483646 h 824"/>
                <a:gd name="T8" fmla="*/ 2147483646 w 608"/>
                <a:gd name="T9" fmla="*/ 2147483646 h 824"/>
                <a:gd name="T10" fmla="*/ 2147483646 w 608"/>
                <a:gd name="T11" fmla="*/ 1591290633 h 824"/>
                <a:gd name="T12" fmla="*/ 2147483646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580" y="0"/>
                  </a:moveTo>
                  <a:cubicBezTo>
                    <a:pt x="0" y="0"/>
                    <a:pt x="0" y="0"/>
                    <a:pt x="0" y="0"/>
                  </a:cubicBezTo>
                  <a:cubicBezTo>
                    <a:pt x="0" y="824"/>
                    <a:pt x="0" y="824"/>
                    <a:pt x="0" y="824"/>
                  </a:cubicBezTo>
                  <a:cubicBezTo>
                    <a:pt x="580" y="824"/>
                    <a:pt x="580" y="824"/>
                    <a:pt x="580" y="824"/>
                  </a:cubicBezTo>
                  <a:cubicBezTo>
                    <a:pt x="596" y="824"/>
                    <a:pt x="608" y="814"/>
                    <a:pt x="608" y="801"/>
                  </a:cubicBezTo>
                  <a:cubicBezTo>
                    <a:pt x="608" y="22"/>
                    <a:pt x="608" y="22"/>
                    <a:pt x="608" y="22"/>
                  </a:cubicBezTo>
                  <a:cubicBezTo>
                    <a:pt x="608" y="10"/>
                    <a:pt x="596" y="0"/>
                    <a:pt x="580"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2" name="Freeform 24"/>
            <p:cNvSpPr>
              <a:spLocks noChangeArrowheads="1"/>
            </p:cNvSpPr>
            <p:nvPr/>
          </p:nvSpPr>
          <p:spPr bwMode="auto">
            <a:xfrm>
              <a:off x="2405" y="500"/>
              <a:ext cx="1375" cy="1534"/>
            </a:xfrm>
            <a:custGeom>
              <a:avLst/>
              <a:gdLst>
                <a:gd name="T0" fmla="*/ 2147483646 w 581"/>
                <a:gd name="T1" fmla="*/ 2147483646 h 648"/>
                <a:gd name="T2" fmla="*/ 2147483646 w 581"/>
                <a:gd name="T3" fmla="*/ 2147483646 h 648"/>
                <a:gd name="T4" fmla="*/ 2147483646 w 581"/>
                <a:gd name="T5" fmla="*/ 151716430 h 648"/>
                <a:gd name="T6" fmla="*/ 0 w 581"/>
                <a:gd name="T7" fmla="*/ 2147483646 h 648"/>
                <a:gd name="T8" fmla="*/ 0 w 581"/>
                <a:gd name="T9" fmla="*/ 2147483646 h 648"/>
                <a:gd name="T10" fmla="*/ 2147483646 w 581"/>
                <a:gd name="T11" fmla="*/ 2147483646 h 648"/>
                <a:gd name="T12" fmla="*/ 0 60000 65536"/>
                <a:gd name="T13" fmla="*/ 0 60000 65536"/>
                <a:gd name="T14" fmla="*/ 0 60000 65536"/>
                <a:gd name="T15" fmla="*/ 0 60000 65536"/>
                <a:gd name="T16" fmla="*/ 0 60000 65536"/>
                <a:gd name="T17" fmla="*/ 0 60000 65536"/>
                <a:gd name="T18" fmla="*/ 0 w 581"/>
                <a:gd name="T19" fmla="*/ 0 h 648"/>
                <a:gd name="T20" fmla="*/ 581 w 581"/>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1" h="648">
                  <a:moveTo>
                    <a:pt x="581" y="648"/>
                  </a:moveTo>
                  <a:cubicBezTo>
                    <a:pt x="581" y="44"/>
                    <a:pt x="581" y="44"/>
                    <a:pt x="581" y="44"/>
                  </a:cubicBezTo>
                  <a:cubicBezTo>
                    <a:pt x="581" y="44"/>
                    <a:pt x="255" y="0"/>
                    <a:pt x="141" y="2"/>
                  </a:cubicBezTo>
                  <a:cubicBezTo>
                    <a:pt x="27" y="5"/>
                    <a:pt x="0" y="44"/>
                    <a:pt x="0" y="44"/>
                  </a:cubicBezTo>
                  <a:cubicBezTo>
                    <a:pt x="0" y="648"/>
                    <a:pt x="0" y="648"/>
                    <a:pt x="0" y="648"/>
                  </a:cubicBezTo>
                  <a:lnTo>
                    <a:pt x="581" y="648"/>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3" name="Freeform 25"/>
            <p:cNvSpPr>
              <a:spLocks noChangeArrowheads="1"/>
            </p:cNvSpPr>
            <p:nvPr/>
          </p:nvSpPr>
          <p:spPr bwMode="auto">
            <a:xfrm>
              <a:off x="2405" y="40"/>
              <a:ext cx="1375" cy="1994"/>
            </a:xfrm>
            <a:custGeom>
              <a:avLst/>
              <a:gdLst>
                <a:gd name="T0" fmla="*/ 2147483646 w 581"/>
                <a:gd name="T1" fmla="*/ 152523843 h 842"/>
                <a:gd name="T2" fmla="*/ 0 w 581"/>
                <a:gd name="T3" fmla="*/ 2147483646 h 842"/>
                <a:gd name="T4" fmla="*/ 0 w 581"/>
                <a:gd name="T5" fmla="*/ 2147483646 h 842"/>
                <a:gd name="T6" fmla="*/ 2147483646 w 581"/>
                <a:gd name="T7" fmla="*/ 2147483646 h 842"/>
                <a:gd name="T8" fmla="*/ 2147483646 w 581"/>
                <a:gd name="T9" fmla="*/ 2147483646 h 842"/>
                <a:gd name="T10" fmla="*/ 2147483646 w 581"/>
                <a:gd name="T11" fmla="*/ 2147483646 h 842"/>
                <a:gd name="T12" fmla="*/ 2147483646 w 581"/>
                <a:gd name="T13" fmla="*/ 152523843 h 842"/>
                <a:gd name="T14" fmla="*/ 0 60000 65536"/>
                <a:gd name="T15" fmla="*/ 0 60000 65536"/>
                <a:gd name="T16" fmla="*/ 0 60000 65536"/>
                <a:gd name="T17" fmla="*/ 0 60000 65536"/>
                <a:gd name="T18" fmla="*/ 0 60000 65536"/>
                <a:gd name="T19" fmla="*/ 0 60000 65536"/>
                <a:gd name="T20" fmla="*/ 0 60000 65536"/>
                <a:gd name="T21" fmla="*/ 0 w 581"/>
                <a:gd name="T22" fmla="*/ 0 h 842"/>
                <a:gd name="T23" fmla="*/ 581 w 581"/>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1" h="842">
                  <a:moveTo>
                    <a:pt x="141" y="2"/>
                  </a:moveTo>
                  <a:cubicBezTo>
                    <a:pt x="27" y="5"/>
                    <a:pt x="0" y="44"/>
                    <a:pt x="0" y="44"/>
                  </a:cubicBezTo>
                  <a:cubicBezTo>
                    <a:pt x="0" y="842"/>
                    <a:pt x="0" y="842"/>
                    <a:pt x="0" y="842"/>
                  </a:cubicBezTo>
                  <a:cubicBezTo>
                    <a:pt x="0" y="842"/>
                    <a:pt x="27" y="802"/>
                    <a:pt x="141" y="800"/>
                  </a:cubicBezTo>
                  <a:cubicBezTo>
                    <a:pt x="255" y="798"/>
                    <a:pt x="581" y="842"/>
                    <a:pt x="581" y="842"/>
                  </a:cubicBezTo>
                  <a:cubicBezTo>
                    <a:pt x="581" y="44"/>
                    <a:pt x="581" y="44"/>
                    <a:pt x="581" y="44"/>
                  </a:cubicBezTo>
                  <a:cubicBezTo>
                    <a:pt x="581" y="44"/>
                    <a:pt x="255" y="0"/>
                    <a:pt x="14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4" name="Freeform 26"/>
            <p:cNvSpPr>
              <a:spLocks noChangeArrowheads="1"/>
            </p:cNvSpPr>
            <p:nvPr/>
          </p:nvSpPr>
          <p:spPr bwMode="auto">
            <a:xfrm>
              <a:off x="696" y="1627"/>
              <a:ext cx="724" cy="729"/>
            </a:xfrm>
            <a:custGeom>
              <a:avLst/>
              <a:gdLst>
                <a:gd name="T0" fmla="*/ 269133890 w 306"/>
                <a:gd name="T1" fmla="*/ 2147483646 h 308"/>
                <a:gd name="T2" fmla="*/ 728087718 w 306"/>
                <a:gd name="T3" fmla="*/ 2147483646 h 308"/>
                <a:gd name="T4" fmla="*/ 2147483646 w 306"/>
                <a:gd name="T5" fmla="*/ 2147483646 h 308"/>
                <a:gd name="T6" fmla="*/ 2147483646 w 306"/>
                <a:gd name="T7" fmla="*/ 0 h 308"/>
                <a:gd name="T8" fmla="*/ 2147483646 w 306"/>
                <a:gd name="T9" fmla="*/ 2147483646 h 308"/>
                <a:gd name="T10" fmla="*/ 2147483646 w 306"/>
                <a:gd name="T11" fmla="*/ 2147483646 h 308"/>
                <a:gd name="T12" fmla="*/ 2147483646 w 306"/>
                <a:gd name="T13" fmla="*/ 2147483646 h 308"/>
                <a:gd name="T14" fmla="*/ 2147483646 w 306"/>
                <a:gd name="T15" fmla="*/ 2147483646 h 308"/>
                <a:gd name="T16" fmla="*/ 2147483646 w 306"/>
                <a:gd name="T17" fmla="*/ 2147483646 h 308"/>
                <a:gd name="T18" fmla="*/ 269133890 w 306"/>
                <a:gd name="T19" fmla="*/ 2147483646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6"/>
                <a:gd name="T31" fmla="*/ 0 h 308"/>
                <a:gd name="T32" fmla="*/ 306 w 306"/>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6" h="308">
                  <a:moveTo>
                    <a:pt x="4" y="256"/>
                  </a:moveTo>
                  <a:cubicBezTo>
                    <a:pt x="0" y="231"/>
                    <a:pt x="10" y="201"/>
                    <a:pt x="10" y="201"/>
                  </a:cubicBezTo>
                  <a:cubicBezTo>
                    <a:pt x="75" y="42"/>
                    <a:pt x="75" y="42"/>
                    <a:pt x="75" y="42"/>
                  </a:cubicBezTo>
                  <a:cubicBezTo>
                    <a:pt x="289" y="0"/>
                    <a:pt x="289" y="0"/>
                    <a:pt x="289" y="0"/>
                  </a:cubicBezTo>
                  <a:cubicBezTo>
                    <a:pt x="289" y="0"/>
                    <a:pt x="306" y="50"/>
                    <a:pt x="259" y="75"/>
                  </a:cubicBezTo>
                  <a:cubicBezTo>
                    <a:pt x="197" y="108"/>
                    <a:pt x="141" y="117"/>
                    <a:pt x="141" y="117"/>
                  </a:cubicBezTo>
                  <a:cubicBezTo>
                    <a:pt x="111" y="242"/>
                    <a:pt x="111" y="242"/>
                    <a:pt x="111" y="242"/>
                  </a:cubicBezTo>
                  <a:cubicBezTo>
                    <a:pt x="111" y="242"/>
                    <a:pt x="111" y="250"/>
                    <a:pt x="106" y="260"/>
                  </a:cubicBezTo>
                  <a:cubicBezTo>
                    <a:pt x="98" y="280"/>
                    <a:pt x="81" y="308"/>
                    <a:pt x="54" y="307"/>
                  </a:cubicBezTo>
                  <a:cubicBezTo>
                    <a:pt x="9" y="305"/>
                    <a:pt x="6" y="271"/>
                    <a:pt x="4" y="256"/>
                  </a:cubicBez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5" name="Freeform 27"/>
            <p:cNvSpPr>
              <a:spLocks noChangeArrowheads="1"/>
            </p:cNvSpPr>
            <p:nvPr/>
          </p:nvSpPr>
          <p:spPr bwMode="auto">
            <a:xfrm>
              <a:off x="573" y="2262"/>
              <a:ext cx="561" cy="613"/>
            </a:xfrm>
            <a:custGeom>
              <a:avLst/>
              <a:gdLst>
                <a:gd name="T0" fmla="*/ 0 w 561"/>
                <a:gd name="T1" fmla="*/ 0 h 614"/>
                <a:gd name="T2" fmla="*/ 24 w 561"/>
                <a:gd name="T3" fmla="*/ 614 h 614"/>
                <a:gd name="T4" fmla="*/ 561 w 561"/>
                <a:gd name="T5" fmla="*/ 614 h 614"/>
                <a:gd name="T6" fmla="*/ 464 w 561"/>
                <a:gd name="T7" fmla="*/ 149 h 614"/>
                <a:gd name="T8" fmla="*/ 0 w 561"/>
                <a:gd name="T9" fmla="*/ 0 h 614"/>
                <a:gd name="T10" fmla="*/ 0 60000 65536"/>
                <a:gd name="T11" fmla="*/ 0 60000 65536"/>
                <a:gd name="T12" fmla="*/ 0 60000 65536"/>
                <a:gd name="T13" fmla="*/ 0 60000 65536"/>
                <a:gd name="T14" fmla="*/ 0 60000 65536"/>
                <a:gd name="T15" fmla="*/ 0 w 561"/>
                <a:gd name="T16" fmla="*/ 0 h 614"/>
                <a:gd name="T17" fmla="*/ 561 w 561"/>
                <a:gd name="T18" fmla="*/ 614 h 614"/>
              </a:gdLst>
              <a:ahLst/>
              <a:cxnLst>
                <a:cxn ang="T10">
                  <a:pos x="T0" y="T1"/>
                </a:cxn>
                <a:cxn ang="T11">
                  <a:pos x="T2" y="T3"/>
                </a:cxn>
                <a:cxn ang="T12">
                  <a:pos x="T4" y="T5"/>
                </a:cxn>
                <a:cxn ang="T13">
                  <a:pos x="T6" y="T7"/>
                </a:cxn>
                <a:cxn ang="T14">
                  <a:pos x="T8" y="T9"/>
                </a:cxn>
              </a:cxnLst>
              <a:rect l="T15" t="T16" r="T17" b="T18"/>
              <a:pathLst>
                <a:path w="561" h="614">
                  <a:moveTo>
                    <a:pt x="0" y="0"/>
                  </a:moveTo>
                  <a:lnTo>
                    <a:pt x="24" y="614"/>
                  </a:lnTo>
                  <a:lnTo>
                    <a:pt x="561" y="614"/>
                  </a:lnTo>
                  <a:lnTo>
                    <a:pt x="464" y="149"/>
                  </a:lnTo>
                  <a:lnTo>
                    <a:pt x="0" y="0"/>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6" name="Freeform 28"/>
            <p:cNvSpPr>
              <a:spLocks noChangeArrowheads="1"/>
            </p:cNvSpPr>
            <p:nvPr/>
          </p:nvSpPr>
          <p:spPr bwMode="auto">
            <a:xfrm>
              <a:off x="2135" y="47"/>
              <a:ext cx="277" cy="1983"/>
            </a:xfrm>
            <a:custGeom>
              <a:avLst/>
              <a:gdLst>
                <a:gd name="T0" fmla="*/ 0 w 117"/>
                <a:gd name="T1" fmla="*/ 0 h 837"/>
                <a:gd name="T2" fmla="*/ 2147483646 w 117"/>
                <a:gd name="T3" fmla="*/ 2147483646 h 837"/>
                <a:gd name="T4" fmla="*/ 2147483646 w 117"/>
                <a:gd name="T5" fmla="*/ 2147483646 h 837"/>
                <a:gd name="T6" fmla="*/ 0 w 117"/>
                <a:gd name="T7" fmla="*/ 0 h 837"/>
                <a:gd name="T8" fmla="*/ 0 60000 65536"/>
                <a:gd name="T9" fmla="*/ 0 60000 65536"/>
                <a:gd name="T10" fmla="*/ 0 60000 65536"/>
                <a:gd name="T11" fmla="*/ 0 60000 65536"/>
                <a:gd name="T12" fmla="*/ 0 w 117"/>
                <a:gd name="T13" fmla="*/ 0 h 837"/>
                <a:gd name="T14" fmla="*/ 117 w 117"/>
                <a:gd name="T15" fmla="*/ 837 h 837"/>
              </a:gdLst>
              <a:ahLst/>
              <a:cxnLst>
                <a:cxn ang="T8">
                  <a:pos x="T0" y="T1"/>
                </a:cxn>
                <a:cxn ang="T9">
                  <a:pos x="T2" y="T3"/>
                </a:cxn>
                <a:cxn ang="T10">
                  <a:pos x="T4" y="T5"/>
                </a:cxn>
                <a:cxn ang="T11">
                  <a:pos x="T6" y="T7"/>
                </a:cxn>
              </a:cxnLst>
              <a:rect l="T12" t="T13" r="T14" b="T15"/>
              <a:pathLst>
                <a:path w="117" h="837">
                  <a:moveTo>
                    <a:pt x="0" y="0"/>
                  </a:moveTo>
                  <a:cubicBezTo>
                    <a:pt x="94" y="7"/>
                    <a:pt x="117" y="41"/>
                    <a:pt x="117" y="41"/>
                  </a:cubicBezTo>
                  <a:cubicBezTo>
                    <a:pt x="114" y="837"/>
                    <a:pt x="114" y="837"/>
                    <a:pt x="114" y="837"/>
                  </a:cubicBezTo>
                  <a:lnTo>
                    <a:pt x="0" y="0"/>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7" name="Freeform 29"/>
            <p:cNvSpPr>
              <a:spLocks noChangeArrowheads="1"/>
            </p:cNvSpPr>
            <p:nvPr/>
          </p:nvSpPr>
          <p:spPr bwMode="auto">
            <a:xfrm>
              <a:off x="2295" y="76"/>
              <a:ext cx="120" cy="1814"/>
            </a:xfrm>
            <a:custGeom>
              <a:avLst/>
              <a:gdLst>
                <a:gd name="T0" fmla="*/ 0 w 51"/>
                <a:gd name="T1" fmla="*/ 0 h 766"/>
                <a:gd name="T2" fmla="*/ 2147483646 w 51"/>
                <a:gd name="T3" fmla="*/ 2117516349 h 766"/>
                <a:gd name="T4" fmla="*/ 2147483646 w 51"/>
                <a:gd name="T5" fmla="*/ 2147483646 h 766"/>
                <a:gd name="T6" fmla="*/ 0 w 51"/>
                <a:gd name="T7" fmla="*/ 0 h 766"/>
                <a:gd name="T8" fmla="*/ 0 60000 65536"/>
                <a:gd name="T9" fmla="*/ 0 60000 65536"/>
                <a:gd name="T10" fmla="*/ 0 60000 65536"/>
                <a:gd name="T11" fmla="*/ 0 60000 65536"/>
                <a:gd name="T12" fmla="*/ 0 w 51"/>
                <a:gd name="T13" fmla="*/ 0 h 766"/>
                <a:gd name="T14" fmla="*/ 51 w 51"/>
                <a:gd name="T15" fmla="*/ 766 h 766"/>
              </a:gdLst>
              <a:ahLst/>
              <a:cxnLst>
                <a:cxn ang="T8">
                  <a:pos x="T0" y="T1"/>
                </a:cxn>
                <a:cxn ang="T9">
                  <a:pos x="T2" y="T3"/>
                </a:cxn>
                <a:cxn ang="T10">
                  <a:pos x="T4" y="T5"/>
                </a:cxn>
                <a:cxn ang="T11">
                  <a:pos x="T6" y="T7"/>
                </a:cxn>
              </a:cxnLst>
              <a:rect l="T12" t="T13" r="T14" b="T15"/>
              <a:pathLst>
                <a:path w="51" h="766">
                  <a:moveTo>
                    <a:pt x="0" y="0"/>
                  </a:moveTo>
                  <a:cubicBezTo>
                    <a:pt x="39" y="12"/>
                    <a:pt x="50" y="29"/>
                    <a:pt x="50" y="29"/>
                  </a:cubicBezTo>
                  <a:cubicBezTo>
                    <a:pt x="51" y="766"/>
                    <a:pt x="51" y="766"/>
                    <a:pt x="51" y="766"/>
                  </a:cubicBezTo>
                  <a:lnTo>
                    <a:pt x="0" y="0"/>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8" name="Freeform 30"/>
            <p:cNvSpPr>
              <a:spLocks noChangeArrowheads="1"/>
            </p:cNvSpPr>
            <p:nvPr/>
          </p:nvSpPr>
          <p:spPr bwMode="auto">
            <a:xfrm>
              <a:off x="2405" y="0"/>
              <a:ext cx="1356" cy="2034"/>
            </a:xfrm>
            <a:custGeom>
              <a:avLst/>
              <a:gdLst>
                <a:gd name="T0" fmla="*/ 2147483646 w 573"/>
                <a:gd name="T1" fmla="*/ 152258162 h 859"/>
                <a:gd name="T2" fmla="*/ 0 w 573"/>
                <a:gd name="T3" fmla="*/ 2147483646 h 859"/>
                <a:gd name="T4" fmla="*/ 0 w 573"/>
                <a:gd name="T5" fmla="*/ 2147483646 h 859"/>
                <a:gd name="T6" fmla="*/ 2147483646 w 573"/>
                <a:gd name="T7" fmla="*/ 2147483646 h 859"/>
                <a:gd name="T8" fmla="*/ 2147483646 w 573"/>
                <a:gd name="T9" fmla="*/ 2147483646 h 859"/>
                <a:gd name="T10" fmla="*/ 2147483646 w 573"/>
                <a:gd name="T11" fmla="*/ 2147483646 h 859"/>
                <a:gd name="T12" fmla="*/ 2147483646 w 573"/>
                <a:gd name="T13" fmla="*/ 152258162 h 859"/>
                <a:gd name="T14" fmla="*/ 0 60000 65536"/>
                <a:gd name="T15" fmla="*/ 0 60000 65536"/>
                <a:gd name="T16" fmla="*/ 0 60000 65536"/>
                <a:gd name="T17" fmla="*/ 0 60000 65536"/>
                <a:gd name="T18" fmla="*/ 0 60000 65536"/>
                <a:gd name="T19" fmla="*/ 0 60000 65536"/>
                <a:gd name="T20" fmla="*/ 0 60000 65536"/>
                <a:gd name="T21" fmla="*/ 0 w 573"/>
                <a:gd name="T22" fmla="*/ 0 h 859"/>
                <a:gd name="T23" fmla="*/ 573 w 573"/>
                <a:gd name="T24" fmla="*/ 859 h 8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859">
                  <a:moveTo>
                    <a:pt x="132" y="2"/>
                  </a:moveTo>
                  <a:cubicBezTo>
                    <a:pt x="18" y="5"/>
                    <a:pt x="0" y="61"/>
                    <a:pt x="0" y="61"/>
                  </a:cubicBezTo>
                  <a:cubicBezTo>
                    <a:pt x="0" y="859"/>
                    <a:pt x="0" y="859"/>
                    <a:pt x="0" y="859"/>
                  </a:cubicBezTo>
                  <a:cubicBezTo>
                    <a:pt x="0" y="859"/>
                    <a:pt x="22" y="824"/>
                    <a:pt x="150" y="800"/>
                  </a:cubicBezTo>
                  <a:cubicBezTo>
                    <a:pt x="228" y="786"/>
                    <a:pt x="561" y="824"/>
                    <a:pt x="561" y="824"/>
                  </a:cubicBezTo>
                  <a:cubicBezTo>
                    <a:pt x="573" y="44"/>
                    <a:pt x="573" y="44"/>
                    <a:pt x="573" y="44"/>
                  </a:cubicBezTo>
                  <a:cubicBezTo>
                    <a:pt x="573" y="44"/>
                    <a:pt x="246" y="0"/>
                    <a:pt x="132"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9" name="Freeform 31"/>
            <p:cNvSpPr>
              <a:spLocks noChangeArrowheads="1"/>
            </p:cNvSpPr>
            <p:nvPr/>
          </p:nvSpPr>
          <p:spPr bwMode="auto">
            <a:xfrm>
              <a:off x="2511" y="109"/>
              <a:ext cx="1144" cy="464"/>
            </a:xfrm>
            <a:custGeom>
              <a:avLst/>
              <a:gdLst>
                <a:gd name="T0" fmla="*/ 2147483646 w 483"/>
                <a:gd name="T1" fmla="*/ 2147483646 h 196"/>
                <a:gd name="T2" fmla="*/ 0 w 483"/>
                <a:gd name="T3" fmla="*/ 2147483646 h 196"/>
                <a:gd name="T4" fmla="*/ 0 w 483"/>
                <a:gd name="T5" fmla="*/ 2147483646 h 196"/>
                <a:gd name="T6" fmla="*/ 2147483646 w 483"/>
                <a:gd name="T7" fmla="*/ 151755591 h 196"/>
                <a:gd name="T8" fmla="*/ 2147483646 w 483"/>
                <a:gd name="T9" fmla="*/ 2147483646 h 196"/>
                <a:gd name="T10" fmla="*/ 2147483646 w 483"/>
                <a:gd name="T11" fmla="*/ 2147483646 h 196"/>
                <a:gd name="T12" fmla="*/ 2147483646 w 483"/>
                <a:gd name="T13" fmla="*/ 2147483646 h 196"/>
                <a:gd name="T14" fmla="*/ 0 60000 65536"/>
                <a:gd name="T15" fmla="*/ 0 60000 65536"/>
                <a:gd name="T16" fmla="*/ 0 60000 65536"/>
                <a:gd name="T17" fmla="*/ 0 60000 65536"/>
                <a:gd name="T18" fmla="*/ 0 60000 65536"/>
                <a:gd name="T19" fmla="*/ 0 60000 65536"/>
                <a:gd name="T20" fmla="*/ 0 60000 65536"/>
                <a:gd name="T21" fmla="*/ 0 w 483"/>
                <a:gd name="T22" fmla="*/ 0 h 196"/>
                <a:gd name="T23" fmla="*/ 483 w 483"/>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196">
                  <a:moveTo>
                    <a:pt x="96" y="161"/>
                  </a:moveTo>
                  <a:cubicBezTo>
                    <a:pt x="48" y="162"/>
                    <a:pt x="18" y="173"/>
                    <a:pt x="0" y="185"/>
                  </a:cubicBezTo>
                  <a:cubicBezTo>
                    <a:pt x="0" y="51"/>
                    <a:pt x="0" y="51"/>
                    <a:pt x="0" y="51"/>
                  </a:cubicBezTo>
                  <a:cubicBezTo>
                    <a:pt x="0" y="51"/>
                    <a:pt x="15" y="4"/>
                    <a:pt x="111" y="2"/>
                  </a:cubicBezTo>
                  <a:cubicBezTo>
                    <a:pt x="207" y="0"/>
                    <a:pt x="483" y="37"/>
                    <a:pt x="483" y="37"/>
                  </a:cubicBezTo>
                  <a:cubicBezTo>
                    <a:pt x="481" y="196"/>
                    <a:pt x="481" y="196"/>
                    <a:pt x="481" y="196"/>
                  </a:cubicBezTo>
                  <a:cubicBezTo>
                    <a:pt x="401" y="186"/>
                    <a:pt x="182" y="159"/>
                    <a:pt x="96" y="16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0" name="Freeform 32"/>
            <p:cNvSpPr>
              <a:spLocks noChangeArrowheads="1"/>
            </p:cNvSpPr>
            <p:nvPr/>
          </p:nvSpPr>
          <p:spPr bwMode="auto">
            <a:xfrm>
              <a:off x="2511" y="581"/>
              <a:ext cx="1144" cy="191"/>
            </a:xfrm>
            <a:custGeom>
              <a:avLst/>
              <a:gdLst>
                <a:gd name="T0" fmla="*/ 2147483646 w 483"/>
                <a:gd name="T1" fmla="*/ 168228002 h 80"/>
                <a:gd name="T2" fmla="*/ 2147483646 w 483"/>
                <a:gd name="T3" fmla="*/ 2147483646 h 80"/>
                <a:gd name="T4" fmla="*/ 2147483646 w 483"/>
                <a:gd name="T5" fmla="*/ 2147483646 h 80"/>
                <a:gd name="T6" fmla="*/ 2147483646 w 483"/>
                <a:gd name="T7" fmla="*/ 2147483646 h 80"/>
                <a:gd name="T8" fmla="*/ 0 w 483"/>
                <a:gd name="T9" fmla="*/ 2147483646 h 80"/>
                <a:gd name="T10" fmla="*/ 0 w 483"/>
                <a:gd name="T11" fmla="*/ 2147483646 h 80"/>
                <a:gd name="T12" fmla="*/ 2147483646 w 483"/>
                <a:gd name="T13" fmla="*/ 168228002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7"/>
                    <a:pt x="483" y="37"/>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1" name="Freeform 33"/>
            <p:cNvSpPr>
              <a:spLocks noChangeArrowheads="1"/>
            </p:cNvSpPr>
            <p:nvPr/>
          </p:nvSpPr>
          <p:spPr bwMode="auto">
            <a:xfrm>
              <a:off x="2511" y="724"/>
              <a:ext cx="1144" cy="188"/>
            </a:xfrm>
            <a:custGeom>
              <a:avLst/>
              <a:gdLst>
                <a:gd name="T0" fmla="*/ 2147483646 w 483"/>
                <a:gd name="T1" fmla="*/ 173321788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73321788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7"/>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2" name="Freeform 34"/>
            <p:cNvSpPr>
              <a:spLocks noChangeArrowheads="1"/>
            </p:cNvSpPr>
            <p:nvPr/>
          </p:nvSpPr>
          <p:spPr bwMode="auto">
            <a:xfrm>
              <a:off x="2511" y="864"/>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3" name="Freeform 35"/>
            <p:cNvSpPr>
              <a:spLocks noChangeArrowheads="1"/>
            </p:cNvSpPr>
            <p:nvPr/>
          </p:nvSpPr>
          <p:spPr bwMode="auto">
            <a:xfrm>
              <a:off x="2511" y="1004"/>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4" name="Freeform 36"/>
            <p:cNvSpPr>
              <a:spLocks noChangeArrowheads="1"/>
            </p:cNvSpPr>
            <p:nvPr/>
          </p:nvSpPr>
          <p:spPr bwMode="auto">
            <a:xfrm>
              <a:off x="2511" y="1255"/>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5" name="Freeform 37"/>
            <p:cNvSpPr>
              <a:spLocks noChangeArrowheads="1"/>
            </p:cNvSpPr>
            <p:nvPr/>
          </p:nvSpPr>
          <p:spPr bwMode="auto">
            <a:xfrm>
              <a:off x="2511" y="1395"/>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6" name="Freeform 38"/>
            <p:cNvSpPr>
              <a:spLocks noChangeArrowheads="1"/>
            </p:cNvSpPr>
            <p:nvPr/>
          </p:nvSpPr>
          <p:spPr bwMode="auto">
            <a:xfrm>
              <a:off x="2511" y="1538"/>
              <a:ext cx="1144" cy="188"/>
            </a:xfrm>
            <a:custGeom>
              <a:avLst/>
              <a:gdLst>
                <a:gd name="T0" fmla="*/ 2147483646 w 483"/>
                <a:gd name="T1" fmla="*/ 151314461 h 79"/>
                <a:gd name="T2" fmla="*/ 2147483646 w 483"/>
                <a:gd name="T3" fmla="*/ 2147483646 h 79"/>
                <a:gd name="T4" fmla="*/ 2147483646 w 483"/>
                <a:gd name="T5" fmla="*/ 2147483646 h 79"/>
                <a:gd name="T6" fmla="*/ 2147483646 w 483"/>
                <a:gd name="T7" fmla="*/ 2102103482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7" name="Freeform 39"/>
            <p:cNvSpPr>
              <a:spLocks noChangeArrowheads="1"/>
            </p:cNvSpPr>
            <p:nvPr/>
          </p:nvSpPr>
          <p:spPr bwMode="auto">
            <a:xfrm>
              <a:off x="2735" y="1257"/>
              <a:ext cx="492" cy="723"/>
            </a:xfrm>
            <a:custGeom>
              <a:avLst/>
              <a:gdLst>
                <a:gd name="T0" fmla="*/ 2147483646 w 208"/>
                <a:gd name="T1" fmla="*/ 2147483646 h 305"/>
                <a:gd name="T2" fmla="*/ 2147483646 w 208"/>
                <a:gd name="T3" fmla="*/ 2147483646 h 305"/>
                <a:gd name="T4" fmla="*/ 0 w 208"/>
                <a:gd name="T5" fmla="*/ 2147483646 h 305"/>
                <a:gd name="T6" fmla="*/ 510785454 w 208"/>
                <a:gd name="T7" fmla="*/ 0 h 305"/>
                <a:gd name="T8" fmla="*/ 2147483646 w 208"/>
                <a:gd name="T9" fmla="*/ 2147483646 h 305"/>
                <a:gd name="T10" fmla="*/ 2147483646 w 208"/>
                <a:gd name="T11" fmla="*/ 2147483646 h 305"/>
                <a:gd name="T12" fmla="*/ 2147483646 w 208"/>
                <a:gd name="T13" fmla="*/ 2147483646 h 305"/>
                <a:gd name="T14" fmla="*/ 2147483646 w 208"/>
                <a:gd name="T15" fmla="*/ 2147483646 h 305"/>
                <a:gd name="T16" fmla="*/ 2147483646 w 208"/>
                <a:gd name="T17" fmla="*/ 2147483646 h 305"/>
                <a:gd name="T18" fmla="*/ 2147483646 w 208"/>
                <a:gd name="T19" fmla="*/ 2147483646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305"/>
                <a:gd name="T32" fmla="*/ 208 w 208"/>
                <a:gd name="T33" fmla="*/ 305 h 3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305">
                  <a:moveTo>
                    <a:pt x="144" y="294"/>
                  </a:moveTo>
                  <a:cubicBezTo>
                    <a:pt x="124" y="289"/>
                    <a:pt x="104" y="272"/>
                    <a:pt x="104" y="272"/>
                  </a:cubicBezTo>
                  <a:cubicBezTo>
                    <a:pt x="0" y="175"/>
                    <a:pt x="0" y="175"/>
                    <a:pt x="0" y="175"/>
                  </a:cubicBezTo>
                  <a:cubicBezTo>
                    <a:pt x="7" y="0"/>
                    <a:pt x="7" y="0"/>
                    <a:pt x="7" y="0"/>
                  </a:cubicBezTo>
                  <a:cubicBezTo>
                    <a:pt x="7" y="0"/>
                    <a:pt x="55" y="8"/>
                    <a:pt x="65" y="65"/>
                  </a:cubicBezTo>
                  <a:cubicBezTo>
                    <a:pt x="75" y="122"/>
                    <a:pt x="76" y="157"/>
                    <a:pt x="76" y="157"/>
                  </a:cubicBezTo>
                  <a:cubicBezTo>
                    <a:pt x="166" y="207"/>
                    <a:pt x="166" y="207"/>
                    <a:pt x="166" y="207"/>
                  </a:cubicBezTo>
                  <a:cubicBezTo>
                    <a:pt x="166" y="207"/>
                    <a:pt x="172" y="210"/>
                    <a:pt x="178" y="216"/>
                  </a:cubicBezTo>
                  <a:cubicBezTo>
                    <a:pt x="191" y="228"/>
                    <a:pt x="208" y="250"/>
                    <a:pt x="199" y="270"/>
                  </a:cubicBezTo>
                  <a:cubicBezTo>
                    <a:pt x="184" y="305"/>
                    <a:pt x="156" y="296"/>
                    <a:pt x="144" y="294"/>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8" name="Freeform 40"/>
            <p:cNvSpPr>
              <a:spLocks noChangeArrowheads="1"/>
            </p:cNvSpPr>
            <p:nvPr/>
          </p:nvSpPr>
          <p:spPr bwMode="auto">
            <a:xfrm>
              <a:off x="3292" y="1049"/>
              <a:ext cx="313"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81776398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99" y="299"/>
                  </a:cubicBezTo>
                  <a:cubicBezTo>
                    <a:pt x="99" y="299"/>
                    <a:pt x="99" y="299"/>
                    <a:pt x="99" y="299"/>
                  </a:cubicBezTo>
                  <a:cubicBezTo>
                    <a:pt x="79" y="304"/>
                    <a:pt x="59" y="291"/>
                    <a:pt x="55" y="271"/>
                  </a:cubicBezTo>
                  <a:cubicBezTo>
                    <a:pt x="4" y="50"/>
                    <a:pt x="4" y="50"/>
                    <a:pt x="4" y="50"/>
                  </a:cubicBezTo>
                  <a:cubicBezTo>
                    <a:pt x="0" y="30"/>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9" name="Freeform 41"/>
            <p:cNvSpPr>
              <a:spLocks noChangeArrowheads="1"/>
            </p:cNvSpPr>
            <p:nvPr/>
          </p:nvSpPr>
          <p:spPr bwMode="auto">
            <a:xfrm>
              <a:off x="3297" y="1092"/>
              <a:ext cx="80" cy="376"/>
            </a:xfrm>
            <a:custGeom>
              <a:avLst/>
              <a:gdLst>
                <a:gd name="T0" fmla="*/ 2116334998 w 34"/>
                <a:gd name="T1" fmla="*/ 2147483646 h 159"/>
                <a:gd name="T2" fmla="*/ 645989840 w 34"/>
                <a:gd name="T3" fmla="*/ 0 h 159"/>
                <a:gd name="T4" fmla="*/ 136923875 w 34"/>
                <a:gd name="T5" fmla="*/ 2147483646 h 159"/>
                <a:gd name="T6" fmla="*/ 1783661308 w 34"/>
                <a:gd name="T7" fmla="*/ 2147483646 h 159"/>
                <a:gd name="T8" fmla="*/ 2116334998 w 34"/>
                <a:gd name="T9" fmla="*/ 2147483646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33" y="136"/>
                  </a:moveTo>
                  <a:cubicBezTo>
                    <a:pt x="10" y="0"/>
                    <a:pt x="10" y="0"/>
                    <a:pt x="10" y="0"/>
                  </a:cubicBezTo>
                  <a:cubicBezTo>
                    <a:pt x="3" y="9"/>
                    <a:pt x="0" y="20"/>
                    <a:pt x="2" y="32"/>
                  </a:cubicBezTo>
                  <a:cubicBezTo>
                    <a:pt x="28" y="159"/>
                    <a:pt x="28" y="159"/>
                    <a:pt x="28" y="159"/>
                  </a:cubicBezTo>
                  <a:cubicBezTo>
                    <a:pt x="29" y="154"/>
                    <a:pt x="34" y="141"/>
                    <a:pt x="33" y="136"/>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0" name="Freeform 42"/>
            <p:cNvSpPr>
              <a:spLocks noChangeArrowheads="1"/>
            </p:cNvSpPr>
            <p:nvPr/>
          </p:nvSpPr>
          <p:spPr bwMode="auto">
            <a:xfrm>
              <a:off x="2880" y="1377"/>
              <a:ext cx="751" cy="695"/>
            </a:xfrm>
            <a:custGeom>
              <a:avLst/>
              <a:gdLst>
                <a:gd name="T0" fmla="*/ 0 w 317"/>
                <a:gd name="T1" fmla="*/ 2147483646 h 293"/>
                <a:gd name="T2" fmla="*/ 1768422602 w 317"/>
                <a:gd name="T3" fmla="*/ 2147483646 h 293"/>
                <a:gd name="T4" fmla="*/ 2147483646 w 317"/>
                <a:gd name="T5" fmla="*/ 2147483646 h 293"/>
                <a:gd name="T6" fmla="*/ 2147483646 w 317"/>
                <a:gd name="T7" fmla="*/ 2147483646 h 293"/>
                <a:gd name="T8" fmla="*/ 2147483646 w 317"/>
                <a:gd name="T9" fmla="*/ 0 h 293"/>
                <a:gd name="T10" fmla="*/ 0 w 317"/>
                <a:gd name="T11" fmla="*/ 2147483646 h 293"/>
                <a:gd name="T12" fmla="*/ 0 60000 65536"/>
                <a:gd name="T13" fmla="*/ 0 60000 65536"/>
                <a:gd name="T14" fmla="*/ 0 60000 65536"/>
                <a:gd name="T15" fmla="*/ 0 60000 65536"/>
                <a:gd name="T16" fmla="*/ 0 60000 65536"/>
                <a:gd name="T17" fmla="*/ 0 60000 65536"/>
                <a:gd name="T18" fmla="*/ 0 w 317"/>
                <a:gd name="T19" fmla="*/ 0 h 293"/>
                <a:gd name="T20" fmla="*/ 317 w 317"/>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317" h="293">
                  <a:moveTo>
                    <a:pt x="0" y="62"/>
                  </a:moveTo>
                  <a:cubicBezTo>
                    <a:pt x="24" y="170"/>
                    <a:pt x="24" y="170"/>
                    <a:pt x="24" y="170"/>
                  </a:cubicBezTo>
                  <a:cubicBezTo>
                    <a:pt x="41" y="246"/>
                    <a:pt x="117" y="293"/>
                    <a:pt x="193" y="276"/>
                  </a:cubicBezTo>
                  <a:cubicBezTo>
                    <a:pt x="269" y="259"/>
                    <a:pt x="317" y="183"/>
                    <a:pt x="300" y="107"/>
                  </a:cubicBezTo>
                  <a:cubicBezTo>
                    <a:pt x="275" y="0"/>
                    <a:pt x="275" y="0"/>
                    <a:pt x="275" y="0"/>
                  </a:cubicBezTo>
                  <a:lnTo>
                    <a:pt x="0" y="62"/>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1" name="Freeform 43"/>
            <p:cNvSpPr>
              <a:spLocks noChangeArrowheads="1"/>
            </p:cNvSpPr>
            <p:nvPr/>
          </p:nvSpPr>
          <p:spPr bwMode="auto">
            <a:xfrm>
              <a:off x="3123" y="1017"/>
              <a:ext cx="312"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64683453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100" y="299"/>
                  </a:cubicBezTo>
                  <a:cubicBezTo>
                    <a:pt x="100" y="299"/>
                    <a:pt x="100" y="299"/>
                    <a:pt x="100" y="299"/>
                  </a:cubicBezTo>
                  <a:cubicBezTo>
                    <a:pt x="79" y="304"/>
                    <a:pt x="59" y="291"/>
                    <a:pt x="55" y="271"/>
                  </a:cubicBezTo>
                  <a:cubicBezTo>
                    <a:pt x="4" y="50"/>
                    <a:pt x="4" y="50"/>
                    <a:pt x="4" y="50"/>
                  </a:cubicBezTo>
                  <a:cubicBezTo>
                    <a:pt x="0" y="29"/>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2" name="Freeform 44"/>
            <p:cNvSpPr>
              <a:spLocks noChangeArrowheads="1"/>
            </p:cNvSpPr>
            <p:nvPr/>
          </p:nvSpPr>
          <p:spPr bwMode="auto">
            <a:xfrm>
              <a:off x="3127" y="1061"/>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0"/>
                    <a:pt x="2" y="32"/>
                  </a:cubicBezTo>
                  <a:cubicBezTo>
                    <a:pt x="28" y="159"/>
                    <a:pt x="28" y="159"/>
                    <a:pt x="28" y="159"/>
                  </a:cubicBezTo>
                  <a:cubicBezTo>
                    <a:pt x="29" y="154"/>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3" name="Freeform 45"/>
            <p:cNvSpPr>
              <a:spLocks noChangeArrowheads="1"/>
            </p:cNvSpPr>
            <p:nvPr/>
          </p:nvSpPr>
          <p:spPr bwMode="auto">
            <a:xfrm>
              <a:off x="2949" y="985"/>
              <a:ext cx="312" cy="716"/>
            </a:xfrm>
            <a:custGeom>
              <a:avLst/>
              <a:gdLst>
                <a:gd name="T0" fmla="*/ 2147483646 w 132"/>
                <a:gd name="T1" fmla="*/ 2147483646 h 303"/>
                <a:gd name="T2" fmla="*/ 2147483646 w 132"/>
                <a:gd name="T3" fmla="*/ 2147483646 h 303"/>
                <a:gd name="T4" fmla="*/ 2147483646 w 132"/>
                <a:gd name="T5" fmla="*/ 2147483646 h 303"/>
                <a:gd name="T6" fmla="*/ 2147483646 w 132"/>
                <a:gd name="T7" fmla="*/ 2147483646 h 303"/>
                <a:gd name="T8" fmla="*/ 264683453 w 132"/>
                <a:gd name="T9" fmla="*/ 2147483646 h 303"/>
                <a:gd name="T10" fmla="*/ 2147483646 w 132"/>
                <a:gd name="T11" fmla="*/ 269606378 h 303"/>
                <a:gd name="T12" fmla="*/ 2147483646 w 132"/>
                <a:gd name="T13" fmla="*/ 269606378 h 303"/>
                <a:gd name="T14" fmla="*/ 2147483646 w 132"/>
                <a:gd name="T15" fmla="*/ 2147483646 h 303"/>
                <a:gd name="T16" fmla="*/ 2147483646 w 132"/>
                <a:gd name="T17" fmla="*/ 2147483646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3"/>
                <a:gd name="T29" fmla="*/ 132 w 132"/>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3">
                  <a:moveTo>
                    <a:pt x="128" y="254"/>
                  </a:moveTo>
                  <a:cubicBezTo>
                    <a:pt x="132" y="274"/>
                    <a:pt x="120" y="294"/>
                    <a:pt x="100" y="299"/>
                  </a:cubicBezTo>
                  <a:cubicBezTo>
                    <a:pt x="100" y="299"/>
                    <a:pt x="100" y="299"/>
                    <a:pt x="100" y="299"/>
                  </a:cubicBezTo>
                  <a:cubicBezTo>
                    <a:pt x="79" y="303"/>
                    <a:pt x="59" y="291"/>
                    <a:pt x="55" y="270"/>
                  </a:cubicBezTo>
                  <a:cubicBezTo>
                    <a:pt x="4" y="49"/>
                    <a:pt x="4" y="49"/>
                    <a:pt x="4" y="49"/>
                  </a:cubicBezTo>
                  <a:cubicBezTo>
                    <a:pt x="0" y="29"/>
                    <a:pt x="12" y="9"/>
                    <a:pt x="33" y="4"/>
                  </a:cubicBezTo>
                  <a:cubicBezTo>
                    <a:pt x="33" y="4"/>
                    <a:pt x="33" y="4"/>
                    <a:pt x="33" y="4"/>
                  </a:cubicBezTo>
                  <a:cubicBezTo>
                    <a:pt x="53" y="0"/>
                    <a:pt x="73" y="12"/>
                    <a:pt x="78" y="32"/>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4" name="Freeform 46"/>
            <p:cNvSpPr>
              <a:spLocks noChangeArrowheads="1"/>
            </p:cNvSpPr>
            <p:nvPr/>
          </p:nvSpPr>
          <p:spPr bwMode="auto">
            <a:xfrm>
              <a:off x="2955" y="1025"/>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1"/>
                    <a:pt x="2" y="32"/>
                  </a:cubicBezTo>
                  <a:cubicBezTo>
                    <a:pt x="28" y="159"/>
                    <a:pt x="28" y="159"/>
                    <a:pt x="28" y="159"/>
                  </a:cubicBezTo>
                  <a:cubicBezTo>
                    <a:pt x="29" y="155"/>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5" name="Freeform 47"/>
            <p:cNvSpPr>
              <a:spLocks noChangeArrowheads="1"/>
            </p:cNvSpPr>
            <p:nvPr/>
          </p:nvSpPr>
          <p:spPr bwMode="auto">
            <a:xfrm>
              <a:off x="2711" y="715"/>
              <a:ext cx="401" cy="1101"/>
            </a:xfrm>
            <a:custGeom>
              <a:avLst/>
              <a:gdLst>
                <a:gd name="T0" fmla="*/ 2147483646 w 170"/>
                <a:gd name="T1" fmla="*/ 2147483646 h 465"/>
                <a:gd name="T2" fmla="*/ 2147483646 w 170"/>
                <a:gd name="T3" fmla="*/ 2147483646 h 465"/>
                <a:gd name="T4" fmla="*/ 2147483646 w 170"/>
                <a:gd name="T5" fmla="*/ 2147483646 h 465"/>
                <a:gd name="T6" fmla="*/ 2147483646 w 170"/>
                <a:gd name="T7" fmla="*/ 2147483646 h 465"/>
                <a:gd name="T8" fmla="*/ 352858118 w 170"/>
                <a:gd name="T9" fmla="*/ 2147483646 h 465"/>
                <a:gd name="T10" fmla="*/ 2147483646 w 170"/>
                <a:gd name="T11" fmla="*/ 272435903 h 465"/>
                <a:gd name="T12" fmla="*/ 2147483646 w 170"/>
                <a:gd name="T13" fmla="*/ 272435903 h 465"/>
                <a:gd name="T14" fmla="*/ 2147483646 w 170"/>
                <a:gd name="T15" fmla="*/ 2147483646 h 465"/>
                <a:gd name="T16" fmla="*/ 2147483646 w 170"/>
                <a:gd name="T17" fmla="*/ 2147483646 h 4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465"/>
                <a:gd name="T29" fmla="*/ 170 w 170"/>
                <a:gd name="T30" fmla="*/ 465 h 4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465">
                  <a:moveTo>
                    <a:pt x="165" y="416"/>
                  </a:moveTo>
                  <a:cubicBezTo>
                    <a:pt x="170" y="436"/>
                    <a:pt x="157" y="456"/>
                    <a:pt x="137" y="461"/>
                  </a:cubicBezTo>
                  <a:cubicBezTo>
                    <a:pt x="137" y="461"/>
                    <a:pt x="137" y="461"/>
                    <a:pt x="137" y="461"/>
                  </a:cubicBezTo>
                  <a:cubicBezTo>
                    <a:pt x="117" y="465"/>
                    <a:pt x="97" y="453"/>
                    <a:pt x="92" y="432"/>
                  </a:cubicBezTo>
                  <a:cubicBezTo>
                    <a:pt x="5" y="49"/>
                    <a:pt x="5" y="49"/>
                    <a:pt x="5" y="49"/>
                  </a:cubicBezTo>
                  <a:cubicBezTo>
                    <a:pt x="0" y="29"/>
                    <a:pt x="13" y="9"/>
                    <a:pt x="33" y="4"/>
                  </a:cubicBezTo>
                  <a:cubicBezTo>
                    <a:pt x="33" y="4"/>
                    <a:pt x="33" y="4"/>
                    <a:pt x="33" y="4"/>
                  </a:cubicBezTo>
                  <a:cubicBezTo>
                    <a:pt x="54" y="0"/>
                    <a:pt x="74" y="12"/>
                    <a:pt x="78" y="33"/>
                  </a:cubicBezTo>
                  <a:lnTo>
                    <a:pt x="165" y="416"/>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6" name="Freeform 48"/>
            <p:cNvSpPr>
              <a:spLocks noChangeArrowheads="1"/>
            </p:cNvSpPr>
            <p:nvPr/>
          </p:nvSpPr>
          <p:spPr bwMode="auto">
            <a:xfrm>
              <a:off x="2748" y="743"/>
              <a:ext cx="128" cy="127"/>
            </a:xfrm>
            <a:custGeom>
              <a:avLst/>
              <a:gdLst>
                <a:gd name="T0" fmla="*/ 2147483646 w 54"/>
                <a:gd name="T1" fmla="*/ 2147483646 h 53"/>
                <a:gd name="T2" fmla="*/ 2147483646 w 54"/>
                <a:gd name="T3" fmla="*/ 1665810173 h 53"/>
                <a:gd name="T4" fmla="*/ 1572247177 w 54"/>
                <a:gd name="T5" fmla="*/ 235262555 h 53"/>
                <a:gd name="T6" fmla="*/ 223297557 w 54"/>
                <a:gd name="T7" fmla="*/ 2147483646 h 53"/>
                <a:gd name="T8" fmla="*/ 529297913 w 54"/>
                <a:gd name="T9" fmla="*/ 2147483646 h 53"/>
                <a:gd name="T10" fmla="*/ 2147483646 w 54"/>
                <a:gd name="T11" fmla="*/ 2147483646 h 53"/>
                <a:gd name="T12" fmla="*/ 2147483646 w 54"/>
                <a:gd name="T13" fmla="*/ 2147483646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54" y="39"/>
                  </a:moveTo>
                  <a:cubicBezTo>
                    <a:pt x="49" y="21"/>
                    <a:pt x="49" y="21"/>
                    <a:pt x="49" y="21"/>
                  </a:cubicBezTo>
                  <a:cubicBezTo>
                    <a:pt x="47" y="8"/>
                    <a:pt x="34" y="0"/>
                    <a:pt x="21" y="3"/>
                  </a:cubicBezTo>
                  <a:cubicBezTo>
                    <a:pt x="8" y="6"/>
                    <a:pt x="0" y="19"/>
                    <a:pt x="3" y="32"/>
                  </a:cubicBezTo>
                  <a:cubicBezTo>
                    <a:pt x="7" y="50"/>
                    <a:pt x="7" y="50"/>
                    <a:pt x="7" y="50"/>
                  </a:cubicBezTo>
                  <a:cubicBezTo>
                    <a:pt x="7" y="50"/>
                    <a:pt x="15" y="53"/>
                    <a:pt x="30" y="49"/>
                  </a:cubicBezTo>
                  <a:cubicBezTo>
                    <a:pt x="49" y="44"/>
                    <a:pt x="49" y="43"/>
                    <a:pt x="54" y="39"/>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7" name="Freeform 49"/>
            <p:cNvSpPr>
              <a:spLocks noChangeArrowheads="1"/>
            </p:cNvSpPr>
            <p:nvPr/>
          </p:nvSpPr>
          <p:spPr bwMode="auto">
            <a:xfrm>
              <a:off x="2840" y="1184"/>
              <a:ext cx="123" cy="40"/>
            </a:xfrm>
            <a:custGeom>
              <a:avLst/>
              <a:gdLst>
                <a:gd name="T0" fmla="*/ 2147483646 w 52"/>
                <a:gd name="T1" fmla="*/ 184640299 h 17"/>
                <a:gd name="T2" fmla="*/ 2147483646 w 52"/>
                <a:gd name="T3" fmla="*/ 382263009 h 17"/>
                <a:gd name="T4" fmla="*/ 267908824 w 52"/>
                <a:gd name="T5" fmla="*/ 1022230028 h 17"/>
                <a:gd name="T6" fmla="*/ 0 w 52"/>
                <a:gd name="T7" fmla="*/ 899442374 h 17"/>
                <a:gd name="T8" fmla="*/ 0 w 52"/>
                <a:gd name="T9" fmla="*/ 899442374 h 17"/>
                <a:gd name="T10" fmla="*/ 149861322 w 52"/>
                <a:gd name="T11" fmla="*/ 704525115 h 17"/>
                <a:gd name="T12" fmla="*/ 2147483646 w 52"/>
                <a:gd name="T13" fmla="*/ 58192647 h 17"/>
                <a:gd name="T14" fmla="*/ 2147483646 w 52"/>
                <a:gd name="T15" fmla="*/ 184640299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52" y="3"/>
                  </a:moveTo>
                  <a:cubicBezTo>
                    <a:pt x="52" y="4"/>
                    <a:pt x="51" y="6"/>
                    <a:pt x="50" y="6"/>
                  </a:cubicBezTo>
                  <a:cubicBezTo>
                    <a:pt x="4" y="16"/>
                    <a:pt x="4" y="16"/>
                    <a:pt x="4" y="16"/>
                  </a:cubicBezTo>
                  <a:cubicBezTo>
                    <a:pt x="2" y="17"/>
                    <a:pt x="1" y="16"/>
                    <a:pt x="0" y="14"/>
                  </a:cubicBezTo>
                  <a:cubicBezTo>
                    <a:pt x="0" y="14"/>
                    <a:pt x="0" y="14"/>
                    <a:pt x="0" y="14"/>
                  </a:cubicBezTo>
                  <a:cubicBezTo>
                    <a:pt x="0" y="13"/>
                    <a:pt x="1" y="12"/>
                    <a:pt x="2" y="11"/>
                  </a:cubicBezTo>
                  <a:cubicBezTo>
                    <a:pt x="48" y="1"/>
                    <a:pt x="48" y="1"/>
                    <a:pt x="48" y="1"/>
                  </a:cubicBezTo>
                  <a:cubicBezTo>
                    <a:pt x="50" y="0"/>
                    <a:pt x="51" y="1"/>
                    <a:pt x="52"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8" name="Freeform 50"/>
            <p:cNvSpPr>
              <a:spLocks noChangeArrowheads="1"/>
            </p:cNvSpPr>
            <p:nvPr/>
          </p:nvSpPr>
          <p:spPr bwMode="auto">
            <a:xfrm>
              <a:off x="2876" y="1221"/>
              <a:ext cx="67" cy="27"/>
            </a:xfrm>
            <a:custGeom>
              <a:avLst/>
              <a:gdLst>
                <a:gd name="T0" fmla="*/ 1856380925 w 28"/>
                <a:gd name="T1" fmla="*/ 213507426 h 11"/>
                <a:gd name="T2" fmla="*/ 1710253576 w 28"/>
                <a:gd name="T3" fmla="*/ 350079387 h 11"/>
                <a:gd name="T4" fmla="*/ 201514201 w 28"/>
                <a:gd name="T5" fmla="*/ 762905695 h 11"/>
                <a:gd name="T6" fmla="*/ 0 w 28"/>
                <a:gd name="T7" fmla="*/ 625615434 h 11"/>
                <a:gd name="T8" fmla="*/ 0 w 28"/>
                <a:gd name="T9" fmla="*/ 625615434 h 11"/>
                <a:gd name="T10" fmla="*/ 141745534 w 28"/>
                <a:gd name="T11" fmla="*/ 412826145 h 11"/>
                <a:gd name="T12" fmla="*/ 1654863175 w 28"/>
                <a:gd name="T13" fmla="*/ 62662139 h 11"/>
                <a:gd name="T14" fmla="*/ 1856380925 w 28"/>
                <a:gd name="T15" fmla="*/ 213507426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3"/>
                  </a:moveTo>
                  <a:cubicBezTo>
                    <a:pt x="28" y="4"/>
                    <a:pt x="27" y="5"/>
                    <a:pt x="26" y="5"/>
                  </a:cubicBezTo>
                  <a:cubicBezTo>
                    <a:pt x="3" y="11"/>
                    <a:pt x="3" y="11"/>
                    <a:pt x="3" y="11"/>
                  </a:cubicBezTo>
                  <a:cubicBezTo>
                    <a:pt x="2" y="11"/>
                    <a:pt x="0" y="10"/>
                    <a:pt x="0" y="9"/>
                  </a:cubicBezTo>
                  <a:cubicBezTo>
                    <a:pt x="0" y="9"/>
                    <a:pt x="0" y="9"/>
                    <a:pt x="0" y="9"/>
                  </a:cubicBezTo>
                  <a:cubicBezTo>
                    <a:pt x="0" y="7"/>
                    <a:pt x="1" y="6"/>
                    <a:pt x="2" y="6"/>
                  </a:cubicBezTo>
                  <a:cubicBezTo>
                    <a:pt x="25" y="1"/>
                    <a:pt x="25" y="1"/>
                    <a:pt x="25" y="1"/>
                  </a:cubicBezTo>
                  <a:cubicBezTo>
                    <a:pt x="26" y="0"/>
                    <a:pt x="27" y="1"/>
                    <a:pt x="28"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9" name="Freeform 51"/>
            <p:cNvSpPr>
              <a:spLocks noChangeArrowheads="1"/>
            </p:cNvSpPr>
            <p:nvPr/>
          </p:nvSpPr>
          <p:spPr bwMode="auto">
            <a:xfrm>
              <a:off x="3020" y="1830"/>
              <a:ext cx="815" cy="1045"/>
            </a:xfrm>
            <a:custGeom>
              <a:avLst/>
              <a:gdLst>
                <a:gd name="T0" fmla="*/ 2147483646 w 344"/>
                <a:gd name="T1" fmla="*/ 2147483646 h 441"/>
                <a:gd name="T2" fmla="*/ 0 w 344"/>
                <a:gd name="T3" fmla="*/ 2147483646 h 441"/>
                <a:gd name="T4" fmla="*/ 2147483646 w 344"/>
                <a:gd name="T5" fmla="*/ 0 h 441"/>
                <a:gd name="T6" fmla="*/ 2147483646 w 344"/>
                <a:gd name="T7" fmla="*/ 2147483646 h 441"/>
                <a:gd name="T8" fmla="*/ 2147483646 w 344"/>
                <a:gd name="T9" fmla="*/ 2147483646 h 441"/>
                <a:gd name="T10" fmla="*/ 0 60000 65536"/>
                <a:gd name="T11" fmla="*/ 0 60000 65536"/>
                <a:gd name="T12" fmla="*/ 0 60000 65536"/>
                <a:gd name="T13" fmla="*/ 0 60000 65536"/>
                <a:gd name="T14" fmla="*/ 0 60000 65536"/>
                <a:gd name="T15" fmla="*/ 0 w 344"/>
                <a:gd name="T16" fmla="*/ 0 h 441"/>
                <a:gd name="T17" fmla="*/ 344 w 344"/>
                <a:gd name="T18" fmla="*/ 441 h 441"/>
              </a:gdLst>
              <a:ahLst/>
              <a:cxnLst>
                <a:cxn ang="T10">
                  <a:pos x="T0" y="T1"/>
                </a:cxn>
                <a:cxn ang="T11">
                  <a:pos x="T2" y="T3"/>
                </a:cxn>
                <a:cxn ang="T12">
                  <a:pos x="T4" y="T5"/>
                </a:cxn>
                <a:cxn ang="T13">
                  <a:pos x="T6" y="T7"/>
                </a:cxn>
                <a:cxn ang="T14">
                  <a:pos x="T8" y="T9"/>
                </a:cxn>
              </a:cxnLst>
              <a:rect l="T15" t="T16" r="T17" b="T18"/>
              <a:pathLst>
                <a:path w="344" h="441">
                  <a:moveTo>
                    <a:pt x="65" y="441"/>
                  </a:moveTo>
                  <a:cubicBezTo>
                    <a:pt x="0" y="49"/>
                    <a:pt x="0" y="49"/>
                    <a:pt x="0" y="49"/>
                  </a:cubicBezTo>
                  <a:cubicBezTo>
                    <a:pt x="40" y="52"/>
                    <a:pt x="205" y="21"/>
                    <a:pt x="245" y="0"/>
                  </a:cubicBezTo>
                  <a:cubicBezTo>
                    <a:pt x="344" y="441"/>
                    <a:pt x="344" y="441"/>
                    <a:pt x="344" y="441"/>
                  </a:cubicBezTo>
                  <a:lnTo>
                    <a:pt x="65" y="441"/>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grpSp>
      <p:sp>
        <p:nvSpPr>
          <p:cNvPr id="70" name="标题 1"/>
          <p:cNvSpPr>
            <a:spLocks noGrp="1" noChangeArrowheads="1"/>
          </p:cNvSpPr>
          <p:nvPr/>
        </p:nvSpPr>
        <p:spPr>
          <a:xfrm>
            <a:off x="210379" y="244166"/>
            <a:ext cx="6113233" cy="353356"/>
          </a:xfrm>
          <a:prstGeom prst="rect">
            <a:avLst/>
          </a:prstGeom>
        </p:spPr>
        <p:txBody>
          <a:bodyPr lIns="66153" tIns="33076" rIns="66153" bIns="33076"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rPr>
              <a:t>有奖问答</a:t>
            </a:r>
            <a:endPar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0" name="图片 9"/>
          <p:cNvPicPr>
            <a:picLocks noChangeAspect="1"/>
          </p:cNvPicPr>
          <p:nvPr>
            <p:custDataLst>
              <p:tags r:id="rId3"/>
            </p:custDataLst>
          </p:nvPr>
        </p:nvPicPr>
        <p:blipFill>
          <a:blip r:embed="rId4"/>
          <a:srcRect t="7009"/>
          <a:stretch>
            <a:fillRect/>
          </a:stretch>
        </p:blipFill>
        <p:spPr>
          <a:xfrm>
            <a:off x="196850" y="560705"/>
            <a:ext cx="8750300" cy="4338955"/>
          </a:xfrm>
          <a:prstGeom prst="rect">
            <a:avLst/>
          </a:prstGeom>
          <a:ln>
            <a:solidFill>
              <a:schemeClr val="bg1">
                <a:lumMod val="50000"/>
              </a:schemeClr>
            </a:solidFill>
          </a:ln>
        </p:spPr>
      </p:pic>
      <p:sp>
        <p:nvSpPr>
          <p:cNvPr id="7" name="圆角矩形 6"/>
          <p:cNvSpPr/>
          <p:nvPr>
            <p:custDataLst>
              <p:tags r:id="rId5"/>
            </p:custDataLst>
          </p:nvPr>
        </p:nvSpPr>
        <p:spPr>
          <a:xfrm>
            <a:off x="1288157" y="1192698"/>
            <a:ext cx="5075980" cy="656959"/>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25" name="文本框 24"/>
          <p:cNvSpPr txBox="1"/>
          <p:nvPr>
            <p:custDataLst>
              <p:tags r:id="rId6"/>
            </p:custDataLst>
          </p:nvPr>
        </p:nvSpPr>
        <p:spPr>
          <a:xfrm>
            <a:off x="2848315" y="1285871"/>
            <a:ext cx="2064523"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构造多个检索条件</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6" name="圆角矩形 5"/>
          <p:cNvSpPr/>
          <p:nvPr/>
        </p:nvSpPr>
        <p:spPr>
          <a:xfrm>
            <a:off x="1151251" y="2006529"/>
            <a:ext cx="5212886" cy="96880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ln>
                <a:solidFill>
                  <a:srgbClr val="FF0000"/>
                </a:solidFill>
                <a:prstDash val="dash"/>
              </a:ln>
              <a:noFill/>
            </a:endParaRPr>
          </a:p>
        </p:txBody>
      </p:sp>
      <p:sp>
        <p:nvSpPr>
          <p:cNvPr id="8" name="文本框 7"/>
          <p:cNvSpPr txBox="1"/>
          <p:nvPr/>
        </p:nvSpPr>
        <p:spPr>
          <a:xfrm>
            <a:off x="4299614" y="3029045"/>
            <a:ext cx="2064523" cy="438289"/>
          </a:xfrm>
          <a:prstGeom prst="rect">
            <a:avLst/>
          </a:prstGeom>
          <a:solidFill>
            <a:srgbClr val="B3A2C7"/>
          </a:solidFill>
          <a:ln>
            <a:no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1795" b="1">
                <a:solidFill>
                  <a:schemeClr val="tx1"/>
                </a:solidFill>
                <a:latin typeface="Arial" panose="020B0604020202020204" pitchFamily="34" charset="0"/>
                <a:ea typeface="微软雅黑" panose="020B0503020204020204" pitchFamily="34" charset="-122"/>
              </a:rPr>
              <a:t>限定检索范围</a:t>
            </a:r>
            <a:endParaRPr lang="zh-CN" altLang="en-US" sz="1795" b="1">
              <a:solidFill>
                <a:schemeClr val="tx1"/>
              </a:solidFill>
              <a:latin typeface="Arial" panose="020B0604020202020204" pitchFamily="34" charset="0"/>
              <a:ea typeface="微软雅黑" panose="020B0503020204020204" pitchFamily="34" charset="-122"/>
            </a:endParaRPr>
          </a:p>
        </p:txBody>
      </p:sp>
      <p:sp>
        <p:nvSpPr>
          <p:cNvPr id="13" name="文本框 12"/>
          <p:cNvSpPr txBox="1"/>
          <p:nvPr>
            <p:custDataLst>
              <p:tags r:id="rId7"/>
            </p:custDataLst>
          </p:nvPr>
        </p:nvSpPr>
        <p:spPr>
          <a:xfrm>
            <a:off x="127784" y="2242786"/>
            <a:ext cx="1288247" cy="1050290"/>
          </a:xfrm>
          <a:prstGeom prst="rect">
            <a:avLst/>
          </a:prstGeom>
          <a:solidFill>
            <a:srgbClr val="B3A2C7"/>
          </a:solidFill>
          <a:ln>
            <a:noFill/>
          </a:ln>
          <a:effectLst>
            <a:outerShdw blurRad="50800" dist="38100" dir="2700000" algn="tl" rotWithShape="0">
              <a:prstClr val="black">
                <a:alpha val="40000"/>
              </a:prstClr>
            </a:outerShdw>
          </a:effectLst>
        </p:spPr>
        <p:txBody>
          <a:bodyPr wrap="square" rtlCol="0" anchor="t">
            <a:spAutoFit/>
          </a:bodyPr>
          <a:p>
            <a:pPr lvl="0" algn="l">
              <a:lnSpc>
                <a:spcPct val="130000"/>
              </a:lnSpc>
              <a:buClrTx/>
              <a:buSzTx/>
              <a:buFontTx/>
            </a:pPr>
            <a:r>
              <a:rPr lang="zh-CN" altLang="en-US" sz="1200" b="1" dirty="0">
                <a:solidFill>
                  <a:srgbClr val="FFFF00"/>
                </a:solidFill>
                <a:latin typeface="微软雅黑" panose="020B0503020204020204" pitchFamily="34" charset="-122"/>
                <a:ea typeface="微软雅黑" panose="020B0503020204020204" pitchFamily="34" charset="-122"/>
                <a:sym typeface="+mn-ea"/>
              </a:rPr>
              <a:t>布尔逻辑运算符</a:t>
            </a:r>
            <a:endParaRPr lang="zh-CN" altLang="en-US" sz="1200" b="1" dirty="0">
              <a:solidFill>
                <a:srgbClr val="FFFF00"/>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AND：逻辑与</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OR：逻辑或</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lvl="0" algn="l">
              <a:lnSpc>
                <a:spcPct val="130000"/>
              </a:lnSpc>
              <a:buClrTx/>
              <a:buSzTx/>
              <a:buFontTx/>
            </a:pPr>
            <a:r>
              <a:rPr lang="zh-CN" altLang="en-US" sz="1200" b="1" dirty="0">
                <a:solidFill>
                  <a:schemeClr val="tx1"/>
                </a:solidFill>
                <a:latin typeface="微软雅黑" panose="020B0503020204020204" pitchFamily="34" charset="-122"/>
                <a:ea typeface="微软雅黑" panose="020B0503020204020204" pitchFamily="34" charset="-122"/>
                <a:sym typeface="+mn-ea"/>
              </a:rPr>
              <a:t>NOT：逻辑非</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9" name="直接箭头连接符 8"/>
          <p:cNvCxnSpPr>
            <a:endCxn id="13" idx="0"/>
          </p:cNvCxnSpPr>
          <p:nvPr>
            <p:custDataLst>
              <p:tags r:id="rId8"/>
            </p:custDataLst>
          </p:nvPr>
        </p:nvCxnSpPr>
        <p:spPr>
          <a:xfrm flipH="1">
            <a:off x="586514" y="1285871"/>
            <a:ext cx="93172" cy="393129"/>
          </a:xfrm>
          <a:prstGeom prst="straightConnector1">
            <a:avLst/>
          </a:prstGeom>
          <a:ln>
            <a:tailEnd type="arrow"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9"/>
            </p:custDataLst>
          </p:nvPr>
        </p:nvSpPr>
        <p:spPr>
          <a:xfrm>
            <a:off x="177800" y="115570"/>
            <a:ext cx="344424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高级检索</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7358380" y="4312920"/>
            <a:ext cx="1035050" cy="255905"/>
          </a:xfrm>
          <a:prstGeom prst="roundRect">
            <a:avLst/>
          </a:prstGeom>
          <a:noFill/>
          <a:ln>
            <a:solidFill>
              <a:srgbClr val="FF0000"/>
            </a:solidFill>
            <a:prstDash val="dash"/>
          </a:ln>
          <a:effectLst>
            <a:glow rad="63500">
              <a:schemeClr val="accent6">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pic>
        <p:nvPicPr>
          <p:cNvPr id="11" name="图片 10"/>
          <p:cNvPicPr>
            <a:picLocks noChangeAspect="1"/>
          </p:cNvPicPr>
          <p:nvPr>
            <p:custDataLst>
              <p:tags r:id="rId10"/>
            </p:custDataLst>
          </p:nvPr>
        </p:nvPicPr>
        <p:blipFill>
          <a:blip r:embed="rId11"/>
          <a:stretch>
            <a:fillRect/>
          </a:stretch>
        </p:blipFill>
        <p:spPr>
          <a:xfrm>
            <a:off x="7099966" y="191350"/>
            <a:ext cx="1866385" cy="29484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6" grpId="1" animBg="1"/>
      <p:bldP spid="8"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学位论文</a:t>
            </a:r>
            <a:r>
              <a:rPr lang="zh-CN" altLang="en-US" b="1" dirty="0">
                <a:solidFill>
                  <a:srgbClr val="0070C0"/>
                </a:solidFill>
                <a:latin typeface="微软雅黑" panose="020B0503020204020204" pitchFamily="34" charset="-122"/>
                <a:ea typeface="微软雅黑" panose="020B0503020204020204" pitchFamily="34" charset="-122"/>
              </a:rPr>
              <a:t>检索</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7099966" y="191350"/>
            <a:ext cx="1866385" cy="294846"/>
          </a:xfrm>
          <a:prstGeom prst="rect">
            <a:avLst/>
          </a:prstGeom>
        </p:spPr>
      </p:pic>
      <p:pic>
        <p:nvPicPr>
          <p:cNvPr id="3" name="图片 2"/>
          <p:cNvPicPr>
            <a:picLocks noChangeAspect="1"/>
          </p:cNvPicPr>
          <p:nvPr/>
        </p:nvPicPr>
        <p:blipFill>
          <a:blip r:embed="rId2"/>
          <a:stretch>
            <a:fillRect/>
          </a:stretch>
        </p:blipFill>
        <p:spPr>
          <a:xfrm>
            <a:off x="177800" y="734060"/>
            <a:ext cx="8331835" cy="3912870"/>
          </a:xfrm>
          <a:prstGeom prst="rect">
            <a:avLst/>
          </a:prstGeom>
        </p:spPr>
      </p:pic>
      <p:pic>
        <p:nvPicPr>
          <p:cNvPr id="4" name="图片 3"/>
          <p:cNvPicPr>
            <a:picLocks noChangeAspect="1"/>
          </p:cNvPicPr>
          <p:nvPr/>
        </p:nvPicPr>
        <p:blipFill>
          <a:blip r:embed="rId3"/>
          <a:srcRect t="204" r="18483"/>
          <a:stretch>
            <a:fillRect/>
          </a:stretch>
        </p:blipFill>
        <p:spPr>
          <a:xfrm>
            <a:off x="396240" y="734060"/>
            <a:ext cx="8020050" cy="4338320"/>
          </a:xfrm>
          <a:prstGeom prst="rect">
            <a:avLst/>
          </a:prstGeom>
          <a:effectLst>
            <a:outerShdw blurRad="63500" sx="102000" sy="102000" algn="ctr" rotWithShape="0">
              <a:prstClr val="black">
                <a:alpha val="40000"/>
              </a:prstClr>
            </a:outerShdw>
          </a:effectLst>
        </p:spPr>
      </p:pic>
      <p:pic>
        <p:nvPicPr>
          <p:cNvPr id="10" name="图片 9"/>
          <p:cNvPicPr>
            <a:picLocks noChangeAspect="1"/>
          </p:cNvPicPr>
          <p:nvPr/>
        </p:nvPicPr>
        <p:blipFill>
          <a:blip r:embed="rId4"/>
          <a:stretch>
            <a:fillRect/>
          </a:stretch>
        </p:blipFill>
        <p:spPr>
          <a:xfrm>
            <a:off x="858520" y="667385"/>
            <a:ext cx="8915400" cy="4304665"/>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nvPicPr>
        <p:blipFill>
          <a:blip r:embed="rId5"/>
          <a:stretch>
            <a:fillRect/>
          </a:stretch>
        </p:blipFill>
        <p:spPr>
          <a:xfrm>
            <a:off x="1701165" y="605790"/>
            <a:ext cx="7651750" cy="4528185"/>
          </a:xfrm>
          <a:prstGeom prst="rect">
            <a:avLst/>
          </a:prstGeom>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88213" y="1140825"/>
            <a:ext cx="8422919" cy="2822575"/>
          </a:xfrm>
          <a:prstGeom prst="rect">
            <a:avLst/>
          </a:prstGeom>
          <a:noFill/>
        </p:spPr>
        <p:txBody>
          <a:bodyPr wrap="square">
            <a:spAutoFit/>
          </a:bodyPr>
          <a:lstStyle/>
          <a:p>
            <a:pPr lvl="0" eaLnBrk="1" fontAlgn="auto" hangingPunct="1">
              <a:spcBef>
                <a:spcPct val="20000"/>
              </a:spcBef>
              <a:spcAft>
                <a:spcPts val="0"/>
              </a:spcAft>
              <a:defRPr/>
            </a:pPr>
            <a:r>
              <a:rPr lang="zh-CN" altLang="en-US" sz="23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按照学位授予单位进行检索，可以检索到各高校博硕论文的检索方式是？</a:t>
            </a:r>
            <a:endParaRPr lang="zh-CN" altLang="en-US" sz="23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、简单检索</a:t>
            </a:r>
            <a:endPar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B</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、高级检索</a:t>
            </a:r>
            <a:endParaRPr 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C</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、学位论文检索</a:t>
            </a: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22" name="Group 4"/>
          <p:cNvGrpSpPr/>
          <p:nvPr/>
        </p:nvGrpSpPr>
        <p:grpSpPr bwMode="auto">
          <a:xfrm>
            <a:off x="4263012" y="1717663"/>
            <a:ext cx="4568286" cy="3416312"/>
            <a:chOff x="0" y="0"/>
            <a:chExt cx="3844" cy="2875"/>
          </a:xfrm>
        </p:grpSpPr>
        <p:sp>
          <p:nvSpPr>
            <p:cNvPr id="23" name="Freeform 5"/>
            <p:cNvSpPr>
              <a:spLocks noChangeArrowheads="1"/>
            </p:cNvSpPr>
            <p:nvPr/>
          </p:nvSpPr>
          <p:spPr bwMode="auto">
            <a:xfrm>
              <a:off x="0" y="417"/>
              <a:ext cx="3707" cy="2458"/>
            </a:xfrm>
            <a:custGeom>
              <a:avLst/>
              <a:gdLst>
                <a:gd name="T0" fmla="*/ 2436 w 3706"/>
                <a:gd name="T1" fmla="*/ 2458 h 2458"/>
                <a:gd name="T2" fmla="*/ 2698 w 3706"/>
                <a:gd name="T3" fmla="*/ 2046 h 2458"/>
                <a:gd name="T4" fmla="*/ 3706 w 3706"/>
                <a:gd name="T5" fmla="*/ 1638 h 2458"/>
                <a:gd name="T6" fmla="*/ 1122 w 3706"/>
                <a:gd name="T7" fmla="*/ 0 h 2458"/>
                <a:gd name="T8" fmla="*/ 0 w 3706"/>
                <a:gd name="T9" fmla="*/ 2458 h 2458"/>
                <a:gd name="T10" fmla="*/ 2436 w 3706"/>
                <a:gd name="T11" fmla="*/ 2458 h 2458"/>
                <a:gd name="T12" fmla="*/ 0 60000 65536"/>
                <a:gd name="T13" fmla="*/ 0 60000 65536"/>
                <a:gd name="T14" fmla="*/ 0 60000 65536"/>
                <a:gd name="T15" fmla="*/ 0 60000 65536"/>
                <a:gd name="T16" fmla="*/ 0 60000 65536"/>
                <a:gd name="T17" fmla="*/ 0 60000 65536"/>
                <a:gd name="T18" fmla="*/ 0 w 3706"/>
                <a:gd name="T19" fmla="*/ 0 h 2458"/>
                <a:gd name="T20" fmla="*/ 3706 w 3706"/>
                <a:gd name="T21" fmla="*/ 2458 h 2458"/>
              </a:gdLst>
              <a:ahLst/>
              <a:cxnLst>
                <a:cxn ang="T12">
                  <a:pos x="T0" y="T1"/>
                </a:cxn>
                <a:cxn ang="T13">
                  <a:pos x="T2" y="T3"/>
                </a:cxn>
                <a:cxn ang="T14">
                  <a:pos x="T4" y="T5"/>
                </a:cxn>
                <a:cxn ang="T15">
                  <a:pos x="T6" y="T7"/>
                </a:cxn>
                <a:cxn ang="T16">
                  <a:pos x="T8" y="T9"/>
                </a:cxn>
                <a:cxn ang="T17">
                  <a:pos x="T10" y="T11"/>
                </a:cxn>
              </a:cxnLst>
              <a:rect l="T18" t="T19" r="T20" b="T21"/>
              <a:pathLst>
                <a:path w="3706" h="2458">
                  <a:moveTo>
                    <a:pt x="2436" y="2458"/>
                  </a:moveTo>
                  <a:lnTo>
                    <a:pt x="2698" y="2046"/>
                  </a:lnTo>
                  <a:lnTo>
                    <a:pt x="3706" y="1638"/>
                  </a:lnTo>
                  <a:lnTo>
                    <a:pt x="1122" y="0"/>
                  </a:lnTo>
                  <a:lnTo>
                    <a:pt x="0" y="2458"/>
                  </a:lnTo>
                  <a:lnTo>
                    <a:pt x="2436" y="2458"/>
                  </a:lnTo>
                  <a:close/>
                </a:path>
              </a:pathLst>
            </a:custGeom>
            <a:solidFill>
              <a:srgbClr val="269E5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4" name="Freeform 6"/>
            <p:cNvSpPr>
              <a:spLocks noChangeArrowheads="1"/>
            </p:cNvSpPr>
            <p:nvPr/>
          </p:nvSpPr>
          <p:spPr bwMode="auto">
            <a:xfrm>
              <a:off x="1143" y="2008"/>
              <a:ext cx="673" cy="189"/>
            </a:xfrm>
            <a:custGeom>
              <a:avLst/>
              <a:gdLst>
                <a:gd name="T0" fmla="*/ 0 w 284"/>
                <a:gd name="T1" fmla="*/ 1585802953 h 80"/>
                <a:gd name="T2" fmla="*/ 2147483646 w 284"/>
                <a:gd name="T3" fmla="*/ 0 h 80"/>
                <a:gd name="T4" fmla="*/ 2147483646 w 284"/>
                <a:gd name="T5" fmla="*/ 2147483646 h 80"/>
                <a:gd name="T6" fmla="*/ 1411238139 w 284"/>
                <a:gd name="T7" fmla="*/ 2147483646 h 80"/>
                <a:gd name="T8" fmla="*/ 0 w 284"/>
                <a:gd name="T9" fmla="*/ 1585802953 h 80"/>
                <a:gd name="T10" fmla="*/ 0 60000 65536"/>
                <a:gd name="T11" fmla="*/ 0 60000 65536"/>
                <a:gd name="T12" fmla="*/ 0 60000 65536"/>
                <a:gd name="T13" fmla="*/ 0 60000 65536"/>
                <a:gd name="T14" fmla="*/ 0 60000 65536"/>
                <a:gd name="T15" fmla="*/ 0 w 284"/>
                <a:gd name="T16" fmla="*/ 0 h 80"/>
                <a:gd name="T17" fmla="*/ 284 w 284"/>
                <a:gd name="T18" fmla="*/ 80 h 80"/>
              </a:gdLst>
              <a:ahLst/>
              <a:cxnLst>
                <a:cxn ang="T10">
                  <a:pos x="T0" y="T1"/>
                </a:cxn>
                <a:cxn ang="T11">
                  <a:pos x="T2" y="T3"/>
                </a:cxn>
                <a:cxn ang="T12">
                  <a:pos x="T4" y="T5"/>
                </a:cxn>
                <a:cxn ang="T13">
                  <a:pos x="T6" y="T7"/>
                </a:cxn>
                <a:cxn ang="T14">
                  <a:pos x="T8" y="T9"/>
                </a:cxn>
              </a:cxnLst>
              <a:rect l="T15" t="T16" r="T17" b="T18"/>
              <a:pathLst>
                <a:path w="284" h="80">
                  <a:moveTo>
                    <a:pt x="0" y="23"/>
                  </a:moveTo>
                  <a:cubicBezTo>
                    <a:pt x="280" y="0"/>
                    <a:pt x="280" y="0"/>
                    <a:pt x="280" y="0"/>
                  </a:cubicBezTo>
                  <a:cubicBezTo>
                    <a:pt x="280" y="0"/>
                    <a:pt x="284" y="40"/>
                    <a:pt x="187" y="55"/>
                  </a:cubicBezTo>
                  <a:cubicBezTo>
                    <a:pt x="145" y="61"/>
                    <a:pt x="19" y="80"/>
                    <a:pt x="19" y="80"/>
                  </a:cubicBezTo>
                  <a:lnTo>
                    <a:pt x="0" y="23"/>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5" name="Freeform 7"/>
            <p:cNvSpPr>
              <a:spLocks noChangeArrowheads="1"/>
            </p:cNvSpPr>
            <p:nvPr/>
          </p:nvSpPr>
          <p:spPr bwMode="auto">
            <a:xfrm>
              <a:off x="1423" y="1788"/>
              <a:ext cx="812" cy="189"/>
            </a:xfrm>
            <a:custGeom>
              <a:avLst/>
              <a:gdLst>
                <a:gd name="T0" fmla="*/ 0 w 343"/>
                <a:gd name="T1" fmla="*/ 2147483646 h 80"/>
                <a:gd name="T2" fmla="*/ 2147483646 w 343"/>
                <a:gd name="T3" fmla="*/ 0 h 80"/>
                <a:gd name="T4" fmla="*/ 2147483646 w 343"/>
                <a:gd name="T5" fmla="*/ 2147483646 h 80"/>
                <a:gd name="T6" fmla="*/ 62949120 w 343"/>
                <a:gd name="T7" fmla="*/ 2147483646 h 80"/>
                <a:gd name="T8" fmla="*/ 0 w 343"/>
                <a:gd name="T9" fmla="*/ 2147483646 h 80"/>
                <a:gd name="T10" fmla="*/ 0 60000 65536"/>
                <a:gd name="T11" fmla="*/ 0 60000 65536"/>
                <a:gd name="T12" fmla="*/ 0 60000 65536"/>
                <a:gd name="T13" fmla="*/ 0 60000 65536"/>
                <a:gd name="T14" fmla="*/ 0 60000 65536"/>
                <a:gd name="T15" fmla="*/ 0 w 343"/>
                <a:gd name="T16" fmla="*/ 0 h 80"/>
                <a:gd name="T17" fmla="*/ 343 w 343"/>
                <a:gd name="T18" fmla="*/ 80 h 80"/>
              </a:gdLst>
              <a:ahLst/>
              <a:cxnLst>
                <a:cxn ang="T10">
                  <a:pos x="T0" y="T1"/>
                </a:cxn>
                <a:cxn ang="T11">
                  <a:pos x="T2" y="T3"/>
                </a:cxn>
                <a:cxn ang="T12">
                  <a:pos x="T4" y="T5"/>
                </a:cxn>
                <a:cxn ang="T13">
                  <a:pos x="T6" y="T7"/>
                </a:cxn>
                <a:cxn ang="T14">
                  <a:pos x="T8" y="T9"/>
                </a:cxn>
              </a:cxnLst>
              <a:rect l="T15" t="T16" r="T17" b="T18"/>
              <a:pathLst>
                <a:path w="343" h="80">
                  <a:moveTo>
                    <a:pt x="0" y="32"/>
                  </a:moveTo>
                  <a:cubicBezTo>
                    <a:pt x="339" y="0"/>
                    <a:pt x="339" y="0"/>
                    <a:pt x="339" y="0"/>
                  </a:cubicBezTo>
                  <a:cubicBezTo>
                    <a:pt x="339" y="0"/>
                    <a:pt x="343" y="40"/>
                    <a:pt x="219" y="55"/>
                  </a:cubicBezTo>
                  <a:cubicBezTo>
                    <a:pt x="164" y="61"/>
                    <a:pt x="1" y="80"/>
                    <a:pt x="1"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6" name="Freeform 8"/>
            <p:cNvSpPr>
              <a:spLocks noChangeArrowheads="1"/>
            </p:cNvSpPr>
            <p:nvPr/>
          </p:nvSpPr>
          <p:spPr bwMode="auto">
            <a:xfrm>
              <a:off x="1404" y="1642"/>
              <a:ext cx="815" cy="188"/>
            </a:xfrm>
            <a:custGeom>
              <a:avLst/>
              <a:gdLst>
                <a:gd name="T0" fmla="*/ 0 w 344"/>
                <a:gd name="T1" fmla="*/ 2147483646 h 80"/>
                <a:gd name="T2" fmla="*/ 2147483646 w 344"/>
                <a:gd name="T3" fmla="*/ 0 h 80"/>
                <a:gd name="T4" fmla="*/ 2147483646 w 344"/>
                <a:gd name="T5" fmla="*/ 2147483646 h 80"/>
                <a:gd name="T6" fmla="*/ 150665286 w 344"/>
                <a:gd name="T7" fmla="*/ 2147483646 h 80"/>
                <a:gd name="T8" fmla="*/ 0 w 344"/>
                <a:gd name="T9" fmla="*/ 2147483646 h 80"/>
                <a:gd name="T10" fmla="*/ 0 60000 65536"/>
                <a:gd name="T11" fmla="*/ 0 60000 65536"/>
                <a:gd name="T12" fmla="*/ 0 60000 65536"/>
                <a:gd name="T13" fmla="*/ 0 60000 65536"/>
                <a:gd name="T14" fmla="*/ 0 60000 65536"/>
                <a:gd name="T15" fmla="*/ 0 w 344"/>
                <a:gd name="T16" fmla="*/ 0 h 80"/>
                <a:gd name="T17" fmla="*/ 344 w 344"/>
                <a:gd name="T18" fmla="*/ 80 h 80"/>
              </a:gdLst>
              <a:ahLst/>
              <a:cxnLst>
                <a:cxn ang="T10">
                  <a:pos x="T0" y="T1"/>
                </a:cxn>
                <a:cxn ang="T11">
                  <a:pos x="T2" y="T3"/>
                </a:cxn>
                <a:cxn ang="T12">
                  <a:pos x="T4" y="T5"/>
                </a:cxn>
                <a:cxn ang="T13">
                  <a:pos x="T6" y="T7"/>
                </a:cxn>
                <a:cxn ang="T14">
                  <a:pos x="T8" y="T9"/>
                </a:cxn>
              </a:cxnLst>
              <a:rect l="T15" t="T16" r="T17" b="T18"/>
              <a:pathLst>
                <a:path w="344" h="80">
                  <a:moveTo>
                    <a:pt x="0" y="32"/>
                  </a:moveTo>
                  <a:cubicBezTo>
                    <a:pt x="339" y="0"/>
                    <a:pt x="339" y="0"/>
                    <a:pt x="339" y="0"/>
                  </a:cubicBezTo>
                  <a:cubicBezTo>
                    <a:pt x="339" y="0"/>
                    <a:pt x="344" y="40"/>
                    <a:pt x="219" y="55"/>
                  </a:cubicBezTo>
                  <a:cubicBezTo>
                    <a:pt x="165" y="61"/>
                    <a:pt x="2" y="80"/>
                    <a:pt x="2"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7" name="Freeform 9"/>
            <p:cNvSpPr>
              <a:spLocks noChangeArrowheads="1"/>
            </p:cNvSpPr>
            <p:nvPr/>
          </p:nvSpPr>
          <p:spPr bwMode="auto">
            <a:xfrm>
              <a:off x="543" y="1764"/>
              <a:ext cx="692" cy="755"/>
            </a:xfrm>
            <a:custGeom>
              <a:avLst/>
              <a:gdLst>
                <a:gd name="T0" fmla="*/ 1153766101 w 292"/>
                <a:gd name="T1" fmla="*/ 2147483646 h 319"/>
                <a:gd name="T2" fmla="*/ 2147483646 w 292"/>
                <a:gd name="T3" fmla="*/ 2147483646 h 319"/>
                <a:gd name="T4" fmla="*/ 2147483646 w 292"/>
                <a:gd name="T5" fmla="*/ 2147483646 h 319"/>
                <a:gd name="T6" fmla="*/ 2147483646 w 292"/>
                <a:gd name="T7" fmla="*/ 2147483646 h 319"/>
                <a:gd name="T8" fmla="*/ 2147483646 w 292"/>
                <a:gd name="T9" fmla="*/ 2147483646 h 319"/>
                <a:gd name="T10" fmla="*/ 2147483646 w 292"/>
                <a:gd name="T11" fmla="*/ 0 h 319"/>
                <a:gd name="T12" fmla="*/ 1153766101 w 292"/>
                <a:gd name="T13" fmla="*/ 2147483646 h 319"/>
                <a:gd name="T14" fmla="*/ 0 60000 65536"/>
                <a:gd name="T15" fmla="*/ 0 60000 65536"/>
                <a:gd name="T16" fmla="*/ 0 60000 65536"/>
                <a:gd name="T17" fmla="*/ 0 60000 65536"/>
                <a:gd name="T18" fmla="*/ 0 60000 65536"/>
                <a:gd name="T19" fmla="*/ 0 60000 65536"/>
                <a:gd name="T20" fmla="*/ 0 60000 65536"/>
                <a:gd name="T21" fmla="*/ 0 w 292"/>
                <a:gd name="T22" fmla="*/ 0 h 319"/>
                <a:gd name="T23" fmla="*/ 292 w 292"/>
                <a:gd name="T24" fmla="*/ 319 h 3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319">
                  <a:moveTo>
                    <a:pt x="16" y="181"/>
                  </a:moveTo>
                  <a:cubicBezTo>
                    <a:pt x="16" y="181"/>
                    <a:pt x="0" y="233"/>
                    <a:pt x="56" y="269"/>
                  </a:cubicBezTo>
                  <a:cubicBezTo>
                    <a:pt x="133" y="319"/>
                    <a:pt x="167" y="304"/>
                    <a:pt x="192" y="285"/>
                  </a:cubicBezTo>
                  <a:cubicBezTo>
                    <a:pt x="223" y="261"/>
                    <a:pt x="292" y="157"/>
                    <a:pt x="292" y="157"/>
                  </a:cubicBezTo>
                  <a:cubicBezTo>
                    <a:pt x="250" y="52"/>
                    <a:pt x="250" y="52"/>
                    <a:pt x="250" y="52"/>
                  </a:cubicBezTo>
                  <a:cubicBezTo>
                    <a:pt x="184" y="0"/>
                    <a:pt x="184" y="0"/>
                    <a:pt x="184" y="0"/>
                  </a:cubicBezTo>
                  <a:lnTo>
                    <a:pt x="16" y="181"/>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8" name="Freeform 10"/>
            <p:cNvSpPr>
              <a:spLocks noChangeArrowheads="1"/>
            </p:cNvSpPr>
            <p:nvPr/>
          </p:nvSpPr>
          <p:spPr bwMode="auto">
            <a:xfrm>
              <a:off x="580" y="1380"/>
              <a:ext cx="879" cy="937"/>
            </a:xfrm>
            <a:custGeom>
              <a:avLst/>
              <a:gdLst>
                <a:gd name="T0" fmla="*/ 2147483646 w 371"/>
                <a:gd name="T1" fmla="*/ 2147483646 h 396"/>
                <a:gd name="T2" fmla="*/ 0 w 371"/>
                <a:gd name="T3" fmla="*/ 2147483646 h 396"/>
                <a:gd name="T4" fmla="*/ 2147483646 w 371"/>
                <a:gd name="T5" fmla="*/ 860245691 h 396"/>
                <a:gd name="T6" fmla="*/ 2147483646 w 371"/>
                <a:gd name="T7" fmla="*/ 0 h 396"/>
                <a:gd name="T8" fmla="*/ 2147483646 w 371"/>
                <a:gd name="T9" fmla="*/ 2147483646 h 396"/>
                <a:gd name="T10" fmla="*/ 2147483646 w 371"/>
                <a:gd name="T11" fmla="*/ 2147483646 h 396"/>
                <a:gd name="T12" fmla="*/ 2147483646 w 371"/>
                <a:gd name="T13" fmla="*/ 2147483646 h 396"/>
                <a:gd name="T14" fmla="*/ 2147483646 w 371"/>
                <a:gd name="T15" fmla="*/ 2147483646 h 396"/>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396"/>
                <a:gd name="T26" fmla="*/ 371 w 371"/>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396">
                  <a:moveTo>
                    <a:pt x="58" y="396"/>
                  </a:moveTo>
                  <a:cubicBezTo>
                    <a:pt x="32" y="391"/>
                    <a:pt x="0" y="343"/>
                    <a:pt x="0" y="343"/>
                  </a:cubicBezTo>
                  <a:cubicBezTo>
                    <a:pt x="149" y="12"/>
                    <a:pt x="149" y="12"/>
                    <a:pt x="149" y="12"/>
                  </a:cubicBezTo>
                  <a:cubicBezTo>
                    <a:pt x="356" y="0"/>
                    <a:pt x="356" y="0"/>
                    <a:pt x="356" y="0"/>
                  </a:cubicBezTo>
                  <a:cubicBezTo>
                    <a:pt x="356" y="0"/>
                    <a:pt x="371" y="31"/>
                    <a:pt x="330" y="50"/>
                  </a:cubicBezTo>
                  <a:cubicBezTo>
                    <a:pt x="290" y="69"/>
                    <a:pt x="188" y="107"/>
                    <a:pt x="185" y="114"/>
                  </a:cubicBezTo>
                  <a:cubicBezTo>
                    <a:pt x="183" y="121"/>
                    <a:pt x="82" y="384"/>
                    <a:pt x="82" y="384"/>
                  </a:cubicBezTo>
                  <a:lnTo>
                    <a:pt x="58" y="396"/>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9" name="Freeform 11"/>
            <p:cNvSpPr>
              <a:spLocks noChangeArrowheads="1"/>
            </p:cNvSpPr>
            <p:nvPr/>
          </p:nvSpPr>
          <p:spPr bwMode="auto">
            <a:xfrm>
              <a:off x="973" y="123"/>
              <a:ext cx="1439" cy="1951"/>
            </a:xfrm>
            <a:custGeom>
              <a:avLst/>
              <a:gdLst>
                <a:gd name="T0" fmla="*/ 2096833558 w 608"/>
                <a:gd name="T1" fmla="*/ 0 h 824"/>
                <a:gd name="T2" fmla="*/ 2147483646 w 608"/>
                <a:gd name="T3" fmla="*/ 0 h 824"/>
                <a:gd name="T4" fmla="*/ 2147483646 w 608"/>
                <a:gd name="T5" fmla="*/ 2147483646 h 824"/>
                <a:gd name="T6" fmla="*/ 2096833558 w 608"/>
                <a:gd name="T7" fmla="*/ 2147483646 h 824"/>
                <a:gd name="T8" fmla="*/ 0 w 608"/>
                <a:gd name="T9" fmla="*/ 2147483646 h 824"/>
                <a:gd name="T10" fmla="*/ 0 w 608"/>
                <a:gd name="T11" fmla="*/ 1591290633 h 824"/>
                <a:gd name="T12" fmla="*/ 2096833558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29" y="0"/>
                  </a:moveTo>
                  <a:cubicBezTo>
                    <a:pt x="608" y="0"/>
                    <a:pt x="608" y="0"/>
                    <a:pt x="608" y="0"/>
                  </a:cubicBezTo>
                  <a:cubicBezTo>
                    <a:pt x="608" y="824"/>
                    <a:pt x="608" y="824"/>
                    <a:pt x="608" y="824"/>
                  </a:cubicBezTo>
                  <a:cubicBezTo>
                    <a:pt x="29" y="824"/>
                    <a:pt x="29" y="824"/>
                    <a:pt x="29" y="824"/>
                  </a:cubicBezTo>
                  <a:cubicBezTo>
                    <a:pt x="13" y="824"/>
                    <a:pt x="0" y="814"/>
                    <a:pt x="0" y="801"/>
                  </a:cubicBezTo>
                  <a:cubicBezTo>
                    <a:pt x="0" y="22"/>
                    <a:pt x="0" y="22"/>
                    <a:pt x="0" y="22"/>
                  </a:cubicBezTo>
                  <a:cubicBezTo>
                    <a:pt x="0" y="10"/>
                    <a:pt x="13" y="0"/>
                    <a:pt x="29"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0" name="Freeform 12"/>
            <p:cNvSpPr>
              <a:spLocks noChangeArrowheads="1"/>
            </p:cNvSpPr>
            <p:nvPr/>
          </p:nvSpPr>
          <p:spPr bwMode="auto">
            <a:xfrm>
              <a:off x="1039" y="500"/>
              <a:ext cx="1373" cy="1534"/>
            </a:xfrm>
            <a:custGeom>
              <a:avLst/>
              <a:gdLst>
                <a:gd name="T0" fmla="*/ 0 w 580"/>
                <a:gd name="T1" fmla="*/ 2147483646 h 648"/>
                <a:gd name="T2" fmla="*/ 0 w 580"/>
                <a:gd name="T3" fmla="*/ 2147483646 h 648"/>
                <a:gd name="T4" fmla="*/ 2147483646 w 580"/>
                <a:gd name="T5" fmla="*/ 151716430 h 648"/>
                <a:gd name="T6" fmla="*/ 2147483646 w 580"/>
                <a:gd name="T7" fmla="*/ 2147483646 h 648"/>
                <a:gd name="T8" fmla="*/ 2147483646 w 580"/>
                <a:gd name="T9" fmla="*/ 2147483646 h 648"/>
                <a:gd name="T10" fmla="*/ 0 w 580"/>
                <a:gd name="T11" fmla="*/ 2147483646 h 648"/>
                <a:gd name="T12" fmla="*/ 0 60000 65536"/>
                <a:gd name="T13" fmla="*/ 0 60000 65536"/>
                <a:gd name="T14" fmla="*/ 0 60000 65536"/>
                <a:gd name="T15" fmla="*/ 0 60000 65536"/>
                <a:gd name="T16" fmla="*/ 0 60000 65536"/>
                <a:gd name="T17" fmla="*/ 0 60000 65536"/>
                <a:gd name="T18" fmla="*/ 0 w 580"/>
                <a:gd name="T19" fmla="*/ 0 h 648"/>
                <a:gd name="T20" fmla="*/ 580 w 580"/>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0" h="648">
                  <a:moveTo>
                    <a:pt x="0" y="648"/>
                  </a:moveTo>
                  <a:cubicBezTo>
                    <a:pt x="0" y="44"/>
                    <a:pt x="0" y="44"/>
                    <a:pt x="0" y="44"/>
                  </a:cubicBezTo>
                  <a:cubicBezTo>
                    <a:pt x="0" y="44"/>
                    <a:pt x="326" y="0"/>
                    <a:pt x="440" y="2"/>
                  </a:cubicBezTo>
                  <a:cubicBezTo>
                    <a:pt x="553" y="5"/>
                    <a:pt x="580" y="44"/>
                    <a:pt x="580" y="44"/>
                  </a:cubicBezTo>
                  <a:cubicBezTo>
                    <a:pt x="580" y="648"/>
                    <a:pt x="580" y="648"/>
                    <a:pt x="580" y="648"/>
                  </a:cubicBezTo>
                  <a:lnTo>
                    <a:pt x="0" y="648"/>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1" name="Freeform 13"/>
            <p:cNvSpPr>
              <a:spLocks noChangeArrowheads="1"/>
            </p:cNvSpPr>
            <p:nvPr/>
          </p:nvSpPr>
          <p:spPr bwMode="auto">
            <a:xfrm>
              <a:off x="1039" y="40"/>
              <a:ext cx="1373" cy="1994"/>
            </a:xfrm>
            <a:custGeom>
              <a:avLst/>
              <a:gdLst>
                <a:gd name="T0" fmla="*/ 2147483646 w 580"/>
                <a:gd name="T1" fmla="*/ 152523843 h 842"/>
                <a:gd name="T2" fmla="*/ 2147483646 w 580"/>
                <a:gd name="T3" fmla="*/ 2147483646 h 842"/>
                <a:gd name="T4" fmla="*/ 2147483646 w 580"/>
                <a:gd name="T5" fmla="*/ 2147483646 h 842"/>
                <a:gd name="T6" fmla="*/ 2147483646 w 580"/>
                <a:gd name="T7" fmla="*/ 2147483646 h 842"/>
                <a:gd name="T8" fmla="*/ 0 w 580"/>
                <a:gd name="T9" fmla="*/ 2147483646 h 842"/>
                <a:gd name="T10" fmla="*/ 0 w 580"/>
                <a:gd name="T11" fmla="*/ 2147483646 h 842"/>
                <a:gd name="T12" fmla="*/ 2147483646 w 580"/>
                <a:gd name="T13" fmla="*/ 152523843 h 842"/>
                <a:gd name="T14" fmla="*/ 0 60000 65536"/>
                <a:gd name="T15" fmla="*/ 0 60000 65536"/>
                <a:gd name="T16" fmla="*/ 0 60000 65536"/>
                <a:gd name="T17" fmla="*/ 0 60000 65536"/>
                <a:gd name="T18" fmla="*/ 0 60000 65536"/>
                <a:gd name="T19" fmla="*/ 0 60000 65536"/>
                <a:gd name="T20" fmla="*/ 0 60000 65536"/>
                <a:gd name="T21" fmla="*/ 0 w 580"/>
                <a:gd name="T22" fmla="*/ 0 h 842"/>
                <a:gd name="T23" fmla="*/ 580 w 580"/>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 h="842">
                  <a:moveTo>
                    <a:pt x="440" y="2"/>
                  </a:moveTo>
                  <a:cubicBezTo>
                    <a:pt x="553" y="5"/>
                    <a:pt x="580" y="44"/>
                    <a:pt x="580" y="44"/>
                  </a:cubicBezTo>
                  <a:cubicBezTo>
                    <a:pt x="580" y="842"/>
                    <a:pt x="580" y="842"/>
                    <a:pt x="580" y="842"/>
                  </a:cubicBezTo>
                  <a:cubicBezTo>
                    <a:pt x="580" y="842"/>
                    <a:pt x="553" y="802"/>
                    <a:pt x="440" y="800"/>
                  </a:cubicBezTo>
                  <a:cubicBezTo>
                    <a:pt x="326" y="798"/>
                    <a:pt x="0" y="842"/>
                    <a:pt x="0" y="842"/>
                  </a:cubicBezTo>
                  <a:cubicBezTo>
                    <a:pt x="0" y="44"/>
                    <a:pt x="0" y="44"/>
                    <a:pt x="0" y="44"/>
                  </a:cubicBezTo>
                  <a:cubicBezTo>
                    <a:pt x="0" y="44"/>
                    <a:pt x="326" y="0"/>
                    <a:pt x="440"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2" name="Freeform 14"/>
            <p:cNvSpPr>
              <a:spLocks noChangeArrowheads="1"/>
            </p:cNvSpPr>
            <p:nvPr/>
          </p:nvSpPr>
          <p:spPr bwMode="auto">
            <a:xfrm>
              <a:off x="1179" y="128"/>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3" name="Freeform 15"/>
            <p:cNvSpPr>
              <a:spLocks noChangeArrowheads="1"/>
            </p:cNvSpPr>
            <p:nvPr/>
          </p:nvSpPr>
          <p:spPr bwMode="auto">
            <a:xfrm>
              <a:off x="1179" y="284"/>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4" name="Freeform 16"/>
            <p:cNvSpPr>
              <a:spLocks noChangeArrowheads="1"/>
            </p:cNvSpPr>
            <p:nvPr/>
          </p:nvSpPr>
          <p:spPr bwMode="auto">
            <a:xfrm>
              <a:off x="1179" y="443"/>
              <a:ext cx="1093" cy="156"/>
            </a:xfrm>
            <a:custGeom>
              <a:avLst/>
              <a:gdLst>
                <a:gd name="T0" fmla="*/ 2147483646 w 462"/>
                <a:gd name="T1" fmla="*/ 14811051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4811051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5" name="Freeform 17"/>
            <p:cNvSpPr>
              <a:spLocks noChangeArrowheads="1"/>
            </p:cNvSpPr>
            <p:nvPr/>
          </p:nvSpPr>
          <p:spPr bwMode="auto">
            <a:xfrm>
              <a:off x="1179" y="599"/>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6" name="Freeform 18"/>
            <p:cNvSpPr>
              <a:spLocks noChangeArrowheads="1"/>
            </p:cNvSpPr>
            <p:nvPr/>
          </p:nvSpPr>
          <p:spPr bwMode="auto">
            <a:xfrm>
              <a:off x="1179" y="755"/>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7" name="Freeform 19"/>
            <p:cNvSpPr>
              <a:spLocks noChangeArrowheads="1"/>
            </p:cNvSpPr>
            <p:nvPr/>
          </p:nvSpPr>
          <p:spPr bwMode="auto">
            <a:xfrm>
              <a:off x="1179" y="912"/>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8" name="Freeform 20"/>
            <p:cNvSpPr>
              <a:spLocks noChangeArrowheads="1"/>
            </p:cNvSpPr>
            <p:nvPr/>
          </p:nvSpPr>
          <p:spPr bwMode="auto">
            <a:xfrm>
              <a:off x="1179" y="1069"/>
              <a:ext cx="1093" cy="156"/>
            </a:xfrm>
            <a:custGeom>
              <a:avLst/>
              <a:gdLst>
                <a:gd name="T0" fmla="*/ 2147483646 w 462"/>
                <a:gd name="T1" fmla="*/ 62662139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62662139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1"/>
                  </a:moveTo>
                  <a:cubicBezTo>
                    <a:pt x="440" y="3"/>
                    <a:pt x="462" y="34"/>
                    <a:pt x="462" y="34"/>
                  </a:cubicBezTo>
                  <a:cubicBezTo>
                    <a:pt x="462" y="66"/>
                    <a:pt x="462" y="66"/>
                    <a:pt x="462" y="66"/>
                  </a:cubicBezTo>
                  <a:cubicBezTo>
                    <a:pt x="462" y="66"/>
                    <a:pt x="440" y="35"/>
                    <a:pt x="350" y="33"/>
                  </a:cubicBezTo>
                  <a:cubicBezTo>
                    <a:pt x="260" y="31"/>
                    <a:pt x="0" y="66"/>
                    <a:pt x="0" y="66"/>
                  </a:cubicBezTo>
                  <a:cubicBezTo>
                    <a:pt x="0" y="34"/>
                    <a:pt x="0" y="34"/>
                    <a:pt x="0" y="34"/>
                  </a:cubicBezTo>
                  <a:cubicBezTo>
                    <a:pt x="0" y="34"/>
                    <a:pt x="260" y="0"/>
                    <a:pt x="350" y="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9" name="Freeform 21"/>
            <p:cNvSpPr>
              <a:spLocks noChangeArrowheads="1"/>
            </p:cNvSpPr>
            <p:nvPr/>
          </p:nvSpPr>
          <p:spPr bwMode="auto">
            <a:xfrm>
              <a:off x="1179" y="1225"/>
              <a:ext cx="1093" cy="156"/>
            </a:xfrm>
            <a:custGeom>
              <a:avLst/>
              <a:gdLst>
                <a:gd name="T0" fmla="*/ 2147483646 w 462"/>
                <a:gd name="T1" fmla="*/ 17241627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7241627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0" name="Freeform 22"/>
            <p:cNvSpPr>
              <a:spLocks noChangeArrowheads="1"/>
            </p:cNvSpPr>
            <p:nvPr/>
          </p:nvSpPr>
          <p:spPr bwMode="auto">
            <a:xfrm>
              <a:off x="1179" y="1383"/>
              <a:ext cx="1093" cy="159"/>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1" name="Freeform 23"/>
            <p:cNvSpPr>
              <a:spLocks noChangeArrowheads="1"/>
            </p:cNvSpPr>
            <p:nvPr/>
          </p:nvSpPr>
          <p:spPr bwMode="auto">
            <a:xfrm>
              <a:off x="2405" y="123"/>
              <a:ext cx="1439" cy="1951"/>
            </a:xfrm>
            <a:custGeom>
              <a:avLst/>
              <a:gdLst>
                <a:gd name="T0" fmla="*/ 2147483646 w 608"/>
                <a:gd name="T1" fmla="*/ 0 h 824"/>
                <a:gd name="T2" fmla="*/ 0 w 608"/>
                <a:gd name="T3" fmla="*/ 0 h 824"/>
                <a:gd name="T4" fmla="*/ 0 w 608"/>
                <a:gd name="T5" fmla="*/ 2147483646 h 824"/>
                <a:gd name="T6" fmla="*/ 2147483646 w 608"/>
                <a:gd name="T7" fmla="*/ 2147483646 h 824"/>
                <a:gd name="T8" fmla="*/ 2147483646 w 608"/>
                <a:gd name="T9" fmla="*/ 2147483646 h 824"/>
                <a:gd name="T10" fmla="*/ 2147483646 w 608"/>
                <a:gd name="T11" fmla="*/ 1591290633 h 824"/>
                <a:gd name="T12" fmla="*/ 2147483646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580" y="0"/>
                  </a:moveTo>
                  <a:cubicBezTo>
                    <a:pt x="0" y="0"/>
                    <a:pt x="0" y="0"/>
                    <a:pt x="0" y="0"/>
                  </a:cubicBezTo>
                  <a:cubicBezTo>
                    <a:pt x="0" y="824"/>
                    <a:pt x="0" y="824"/>
                    <a:pt x="0" y="824"/>
                  </a:cubicBezTo>
                  <a:cubicBezTo>
                    <a:pt x="580" y="824"/>
                    <a:pt x="580" y="824"/>
                    <a:pt x="580" y="824"/>
                  </a:cubicBezTo>
                  <a:cubicBezTo>
                    <a:pt x="596" y="824"/>
                    <a:pt x="608" y="814"/>
                    <a:pt x="608" y="801"/>
                  </a:cubicBezTo>
                  <a:cubicBezTo>
                    <a:pt x="608" y="22"/>
                    <a:pt x="608" y="22"/>
                    <a:pt x="608" y="22"/>
                  </a:cubicBezTo>
                  <a:cubicBezTo>
                    <a:pt x="608" y="10"/>
                    <a:pt x="596" y="0"/>
                    <a:pt x="580"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2" name="Freeform 24"/>
            <p:cNvSpPr>
              <a:spLocks noChangeArrowheads="1"/>
            </p:cNvSpPr>
            <p:nvPr/>
          </p:nvSpPr>
          <p:spPr bwMode="auto">
            <a:xfrm>
              <a:off x="2405" y="500"/>
              <a:ext cx="1375" cy="1534"/>
            </a:xfrm>
            <a:custGeom>
              <a:avLst/>
              <a:gdLst>
                <a:gd name="T0" fmla="*/ 2147483646 w 581"/>
                <a:gd name="T1" fmla="*/ 2147483646 h 648"/>
                <a:gd name="T2" fmla="*/ 2147483646 w 581"/>
                <a:gd name="T3" fmla="*/ 2147483646 h 648"/>
                <a:gd name="T4" fmla="*/ 2147483646 w 581"/>
                <a:gd name="T5" fmla="*/ 151716430 h 648"/>
                <a:gd name="T6" fmla="*/ 0 w 581"/>
                <a:gd name="T7" fmla="*/ 2147483646 h 648"/>
                <a:gd name="T8" fmla="*/ 0 w 581"/>
                <a:gd name="T9" fmla="*/ 2147483646 h 648"/>
                <a:gd name="T10" fmla="*/ 2147483646 w 581"/>
                <a:gd name="T11" fmla="*/ 2147483646 h 648"/>
                <a:gd name="T12" fmla="*/ 0 60000 65536"/>
                <a:gd name="T13" fmla="*/ 0 60000 65536"/>
                <a:gd name="T14" fmla="*/ 0 60000 65536"/>
                <a:gd name="T15" fmla="*/ 0 60000 65536"/>
                <a:gd name="T16" fmla="*/ 0 60000 65536"/>
                <a:gd name="T17" fmla="*/ 0 60000 65536"/>
                <a:gd name="T18" fmla="*/ 0 w 581"/>
                <a:gd name="T19" fmla="*/ 0 h 648"/>
                <a:gd name="T20" fmla="*/ 581 w 581"/>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1" h="648">
                  <a:moveTo>
                    <a:pt x="581" y="648"/>
                  </a:moveTo>
                  <a:cubicBezTo>
                    <a:pt x="581" y="44"/>
                    <a:pt x="581" y="44"/>
                    <a:pt x="581" y="44"/>
                  </a:cubicBezTo>
                  <a:cubicBezTo>
                    <a:pt x="581" y="44"/>
                    <a:pt x="255" y="0"/>
                    <a:pt x="141" y="2"/>
                  </a:cubicBezTo>
                  <a:cubicBezTo>
                    <a:pt x="27" y="5"/>
                    <a:pt x="0" y="44"/>
                    <a:pt x="0" y="44"/>
                  </a:cubicBezTo>
                  <a:cubicBezTo>
                    <a:pt x="0" y="648"/>
                    <a:pt x="0" y="648"/>
                    <a:pt x="0" y="648"/>
                  </a:cubicBezTo>
                  <a:lnTo>
                    <a:pt x="581" y="648"/>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3" name="Freeform 25"/>
            <p:cNvSpPr>
              <a:spLocks noChangeArrowheads="1"/>
            </p:cNvSpPr>
            <p:nvPr/>
          </p:nvSpPr>
          <p:spPr bwMode="auto">
            <a:xfrm>
              <a:off x="2405" y="40"/>
              <a:ext cx="1375" cy="1994"/>
            </a:xfrm>
            <a:custGeom>
              <a:avLst/>
              <a:gdLst>
                <a:gd name="T0" fmla="*/ 2147483646 w 581"/>
                <a:gd name="T1" fmla="*/ 152523843 h 842"/>
                <a:gd name="T2" fmla="*/ 0 w 581"/>
                <a:gd name="T3" fmla="*/ 2147483646 h 842"/>
                <a:gd name="T4" fmla="*/ 0 w 581"/>
                <a:gd name="T5" fmla="*/ 2147483646 h 842"/>
                <a:gd name="T6" fmla="*/ 2147483646 w 581"/>
                <a:gd name="T7" fmla="*/ 2147483646 h 842"/>
                <a:gd name="T8" fmla="*/ 2147483646 w 581"/>
                <a:gd name="T9" fmla="*/ 2147483646 h 842"/>
                <a:gd name="T10" fmla="*/ 2147483646 w 581"/>
                <a:gd name="T11" fmla="*/ 2147483646 h 842"/>
                <a:gd name="T12" fmla="*/ 2147483646 w 581"/>
                <a:gd name="T13" fmla="*/ 152523843 h 842"/>
                <a:gd name="T14" fmla="*/ 0 60000 65536"/>
                <a:gd name="T15" fmla="*/ 0 60000 65536"/>
                <a:gd name="T16" fmla="*/ 0 60000 65536"/>
                <a:gd name="T17" fmla="*/ 0 60000 65536"/>
                <a:gd name="T18" fmla="*/ 0 60000 65536"/>
                <a:gd name="T19" fmla="*/ 0 60000 65536"/>
                <a:gd name="T20" fmla="*/ 0 60000 65536"/>
                <a:gd name="T21" fmla="*/ 0 w 581"/>
                <a:gd name="T22" fmla="*/ 0 h 842"/>
                <a:gd name="T23" fmla="*/ 581 w 581"/>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1" h="842">
                  <a:moveTo>
                    <a:pt x="141" y="2"/>
                  </a:moveTo>
                  <a:cubicBezTo>
                    <a:pt x="27" y="5"/>
                    <a:pt x="0" y="44"/>
                    <a:pt x="0" y="44"/>
                  </a:cubicBezTo>
                  <a:cubicBezTo>
                    <a:pt x="0" y="842"/>
                    <a:pt x="0" y="842"/>
                    <a:pt x="0" y="842"/>
                  </a:cubicBezTo>
                  <a:cubicBezTo>
                    <a:pt x="0" y="842"/>
                    <a:pt x="27" y="802"/>
                    <a:pt x="141" y="800"/>
                  </a:cubicBezTo>
                  <a:cubicBezTo>
                    <a:pt x="255" y="798"/>
                    <a:pt x="581" y="842"/>
                    <a:pt x="581" y="842"/>
                  </a:cubicBezTo>
                  <a:cubicBezTo>
                    <a:pt x="581" y="44"/>
                    <a:pt x="581" y="44"/>
                    <a:pt x="581" y="44"/>
                  </a:cubicBezTo>
                  <a:cubicBezTo>
                    <a:pt x="581" y="44"/>
                    <a:pt x="255" y="0"/>
                    <a:pt x="14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4" name="Freeform 26"/>
            <p:cNvSpPr>
              <a:spLocks noChangeArrowheads="1"/>
            </p:cNvSpPr>
            <p:nvPr/>
          </p:nvSpPr>
          <p:spPr bwMode="auto">
            <a:xfrm>
              <a:off x="696" y="1627"/>
              <a:ext cx="724" cy="729"/>
            </a:xfrm>
            <a:custGeom>
              <a:avLst/>
              <a:gdLst>
                <a:gd name="T0" fmla="*/ 269133890 w 306"/>
                <a:gd name="T1" fmla="*/ 2147483646 h 308"/>
                <a:gd name="T2" fmla="*/ 728087718 w 306"/>
                <a:gd name="T3" fmla="*/ 2147483646 h 308"/>
                <a:gd name="T4" fmla="*/ 2147483646 w 306"/>
                <a:gd name="T5" fmla="*/ 2147483646 h 308"/>
                <a:gd name="T6" fmla="*/ 2147483646 w 306"/>
                <a:gd name="T7" fmla="*/ 0 h 308"/>
                <a:gd name="T8" fmla="*/ 2147483646 w 306"/>
                <a:gd name="T9" fmla="*/ 2147483646 h 308"/>
                <a:gd name="T10" fmla="*/ 2147483646 w 306"/>
                <a:gd name="T11" fmla="*/ 2147483646 h 308"/>
                <a:gd name="T12" fmla="*/ 2147483646 w 306"/>
                <a:gd name="T13" fmla="*/ 2147483646 h 308"/>
                <a:gd name="T14" fmla="*/ 2147483646 w 306"/>
                <a:gd name="T15" fmla="*/ 2147483646 h 308"/>
                <a:gd name="T16" fmla="*/ 2147483646 w 306"/>
                <a:gd name="T17" fmla="*/ 2147483646 h 308"/>
                <a:gd name="T18" fmla="*/ 269133890 w 306"/>
                <a:gd name="T19" fmla="*/ 2147483646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6"/>
                <a:gd name="T31" fmla="*/ 0 h 308"/>
                <a:gd name="T32" fmla="*/ 306 w 306"/>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6" h="308">
                  <a:moveTo>
                    <a:pt x="4" y="256"/>
                  </a:moveTo>
                  <a:cubicBezTo>
                    <a:pt x="0" y="231"/>
                    <a:pt x="10" y="201"/>
                    <a:pt x="10" y="201"/>
                  </a:cubicBezTo>
                  <a:cubicBezTo>
                    <a:pt x="75" y="42"/>
                    <a:pt x="75" y="42"/>
                    <a:pt x="75" y="42"/>
                  </a:cubicBezTo>
                  <a:cubicBezTo>
                    <a:pt x="289" y="0"/>
                    <a:pt x="289" y="0"/>
                    <a:pt x="289" y="0"/>
                  </a:cubicBezTo>
                  <a:cubicBezTo>
                    <a:pt x="289" y="0"/>
                    <a:pt x="306" y="50"/>
                    <a:pt x="259" y="75"/>
                  </a:cubicBezTo>
                  <a:cubicBezTo>
                    <a:pt x="197" y="108"/>
                    <a:pt x="141" y="117"/>
                    <a:pt x="141" y="117"/>
                  </a:cubicBezTo>
                  <a:cubicBezTo>
                    <a:pt x="111" y="242"/>
                    <a:pt x="111" y="242"/>
                    <a:pt x="111" y="242"/>
                  </a:cubicBezTo>
                  <a:cubicBezTo>
                    <a:pt x="111" y="242"/>
                    <a:pt x="111" y="250"/>
                    <a:pt x="106" y="260"/>
                  </a:cubicBezTo>
                  <a:cubicBezTo>
                    <a:pt x="98" y="280"/>
                    <a:pt x="81" y="308"/>
                    <a:pt x="54" y="307"/>
                  </a:cubicBezTo>
                  <a:cubicBezTo>
                    <a:pt x="9" y="305"/>
                    <a:pt x="6" y="271"/>
                    <a:pt x="4" y="256"/>
                  </a:cubicBez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5" name="Freeform 27"/>
            <p:cNvSpPr>
              <a:spLocks noChangeArrowheads="1"/>
            </p:cNvSpPr>
            <p:nvPr/>
          </p:nvSpPr>
          <p:spPr bwMode="auto">
            <a:xfrm>
              <a:off x="573" y="2262"/>
              <a:ext cx="561" cy="613"/>
            </a:xfrm>
            <a:custGeom>
              <a:avLst/>
              <a:gdLst>
                <a:gd name="T0" fmla="*/ 0 w 561"/>
                <a:gd name="T1" fmla="*/ 0 h 614"/>
                <a:gd name="T2" fmla="*/ 24 w 561"/>
                <a:gd name="T3" fmla="*/ 614 h 614"/>
                <a:gd name="T4" fmla="*/ 561 w 561"/>
                <a:gd name="T5" fmla="*/ 614 h 614"/>
                <a:gd name="T6" fmla="*/ 464 w 561"/>
                <a:gd name="T7" fmla="*/ 149 h 614"/>
                <a:gd name="T8" fmla="*/ 0 w 561"/>
                <a:gd name="T9" fmla="*/ 0 h 614"/>
                <a:gd name="T10" fmla="*/ 0 60000 65536"/>
                <a:gd name="T11" fmla="*/ 0 60000 65536"/>
                <a:gd name="T12" fmla="*/ 0 60000 65536"/>
                <a:gd name="T13" fmla="*/ 0 60000 65536"/>
                <a:gd name="T14" fmla="*/ 0 60000 65536"/>
                <a:gd name="T15" fmla="*/ 0 w 561"/>
                <a:gd name="T16" fmla="*/ 0 h 614"/>
                <a:gd name="T17" fmla="*/ 561 w 561"/>
                <a:gd name="T18" fmla="*/ 614 h 614"/>
              </a:gdLst>
              <a:ahLst/>
              <a:cxnLst>
                <a:cxn ang="T10">
                  <a:pos x="T0" y="T1"/>
                </a:cxn>
                <a:cxn ang="T11">
                  <a:pos x="T2" y="T3"/>
                </a:cxn>
                <a:cxn ang="T12">
                  <a:pos x="T4" y="T5"/>
                </a:cxn>
                <a:cxn ang="T13">
                  <a:pos x="T6" y="T7"/>
                </a:cxn>
                <a:cxn ang="T14">
                  <a:pos x="T8" y="T9"/>
                </a:cxn>
              </a:cxnLst>
              <a:rect l="T15" t="T16" r="T17" b="T18"/>
              <a:pathLst>
                <a:path w="561" h="614">
                  <a:moveTo>
                    <a:pt x="0" y="0"/>
                  </a:moveTo>
                  <a:lnTo>
                    <a:pt x="24" y="614"/>
                  </a:lnTo>
                  <a:lnTo>
                    <a:pt x="561" y="614"/>
                  </a:lnTo>
                  <a:lnTo>
                    <a:pt x="464" y="149"/>
                  </a:lnTo>
                  <a:lnTo>
                    <a:pt x="0" y="0"/>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6" name="Freeform 28"/>
            <p:cNvSpPr>
              <a:spLocks noChangeArrowheads="1"/>
            </p:cNvSpPr>
            <p:nvPr/>
          </p:nvSpPr>
          <p:spPr bwMode="auto">
            <a:xfrm>
              <a:off x="2135" y="47"/>
              <a:ext cx="277" cy="1983"/>
            </a:xfrm>
            <a:custGeom>
              <a:avLst/>
              <a:gdLst>
                <a:gd name="T0" fmla="*/ 0 w 117"/>
                <a:gd name="T1" fmla="*/ 0 h 837"/>
                <a:gd name="T2" fmla="*/ 2147483646 w 117"/>
                <a:gd name="T3" fmla="*/ 2147483646 h 837"/>
                <a:gd name="T4" fmla="*/ 2147483646 w 117"/>
                <a:gd name="T5" fmla="*/ 2147483646 h 837"/>
                <a:gd name="T6" fmla="*/ 0 w 117"/>
                <a:gd name="T7" fmla="*/ 0 h 837"/>
                <a:gd name="T8" fmla="*/ 0 60000 65536"/>
                <a:gd name="T9" fmla="*/ 0 60000 65536"/>
                <a:gd name="T10" fmla="*/ 0 60000 65536"/>
                <a:gd name="T11" fmla="*/ 0 60000 65536"/>
                <a:gd name="T12" fmla="*/ 0 w 117"/>
                <a:gd name="T13" fmla="*/ 0 h 837"/>
                <a:gd name="T14" fmla="*/ 117 w 117"/>
                <a:gd name="T15" fmla="*/ 837 h 837"/>
              </a:gdLst>
              <a:ahLst/>
              <a:cxnLst>
                <a:cxn ang="T8">
                  <a:pos x="T0" y="T1"/>
                </a:cxn>
                <a:cxn ang="T9">
                  <a:pos x="T2" y="T3"/>
                </a:cxn>
                <a:cxn ang="T10">
                  <a:pos x="T4" y="T5"/>
                </a:cxn>
                <a:cxn ang="T11">
                  <a:pos x="T6" y="T7"/>
                </a:cxn>
              </a:cxnLst>
              <a:rect l="T12" t="T13" r="T14" b="T15"/>
              <a:pathLst>
                <a:path w="117" h="837">
                  <a:moveTo>
                    <a:pt x="0" y="0"/>
                  </a:moveTo>
                  <a:cubicBezTo>
                    <a:pt x="94" y="7"/>
                    <a:pt x="117" y="41"/>
                    <a:pt x="117" y="41"/>
                  </a:cubicBezTo>
                  <a:cubicBezTo>
                    <a:pt x="114" y="837"/>
                    <a:pt x="114" y="837"/>
                    <a:pt x="114" y="837"/>
                  </a:cubicBezTo>
                  <a:lnTo>
                    <a:pt x="0" y="0"/>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7" name="Freeform 29"/>
            <p:cNvSpPr>
              <a:spLocks noChangeArrowheads="1"/>
            </p:cNvSpPr>
            <p:nvPr/>
          </p:nvSpPr>
          <p:spPr bwMode="auto">
            <a:xfrm>
              <a:off x="2295" y="76"/>
              <a:ext cx="120" cy="1814"/>
            </a:xfrm>
            <a:custGeom>
              <a:avLst/>
              <a:gdLst>
                <a:gd name="T0" fmla="*/ 0 w 51"/>
                <a:gd name="T1" fmla="*/ 0 h 766"/>
                <a:gd name="T2" fmla="*/ 2147483646 w 51"/>
                <a:gd name="T3" fmla="*/ 2117516349 h 766"/>
                <a:gd name="T4" fmla="*/ 2147483646 w 51"/>
                <a:gd name="T5" fmla="*/ 2147483646 h 766"/>
                <a:gd name="T6" fmla="*/ 0 w 51"/>
                <a:gd name="T7" fmla="*/ 0 h 766"/>
                <a:gd name="T8" fmla="*/ 0 60000 65536"/>
                <a:gd name="T9" fmla="*/ 0 60000 65536"/>
                <a:gd name="T10" fmla="*/ 0 60000 65536"/>
                <a:gd name="T11" fmla="*/ 0 60000 65536"/>
                <a:gd name="T12" fmla="*/ 0 w 51"/>
                <a:gd name="T13" fmla="*/ 0 h 766"/>
                <a:gd name="T14" fmla="*/ 51 w 51"/>
                <a:gd name="T15" fmla="*/ 766 h 766"/>
              </a:gdLst>
              <a:ahLst/>
              <a:cxnLst>
                <a:cxn ang="T8">
                  <a:pos x="T0" y="T1"/>
                </a:cxn>
                <a:cxn ang="T9">
                  <a:pos x="T2" y="T3"/>
                </a:cxn>
                <a:cxn ang="T10">
                  <a:pos x="T4" y="T5"/>
                </a:cxn>
                <a:cxn ang="T11">
                  <a:pos x="T6" y="T7"/>
                </a:cxn>
              </a:cxnLst>
              <a:rect l="T12" t="T13" r="T14" b="T15"/>
              <a:pathLst>
                <a:path w="51" h="766">
                  <a:moveTo>
                    <a:pt x="0" y="0"/>
                  </a:moveTo>
                  <a:cubicBezTo>
                    <a:pt x="39" y="12"/>
                    <a:pt x="50" y="29"/>
                    <a:pt x="50" y="29"/>
                  </a:cubicBezTo>
                  <a:cubicBezTo>
                    <a:pt x="51" y="766"/>
                    <a:pt x="51" y="766"/>
                    <a:pt x="51" y="766"/>
                  </a:cubicBezTo>
                  <a:lnTo>
                    <a:pt x="0" y="0"/>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8" name="Freeform 30"/>
            <p:cNvSpPr>
              <a:spLocks noChangeArrowheads="1"/>
            </p:cNvSpPr>
            <p:nvPr/>
          </p:nvSpPr>
          <p:spPr bwMode="auto">
            <a:xfrm>
              <a:off x="2405" y="0"/>
              <a:ext cx="1356" cy="2034"/>
            </a:xfrm>
            <a:custGeom>
              <a:avLst/>
              <a:gdLst>
                <a:gd name="T0" fmla="*/ 2147483646 w 573"/>
                <a:gd name="T1" fmla="*/ 152258162 h 859"/>
                <a:gd name="T2" fmla="*/ 0 w 573"/>
                <a:gd name="T3" fmla="*/ 2147483646 h 859"/>
                <a:gd name="T4" fmla="*/ 0 w 573"/>
                <a:gd name="T5" fmla="*/ 2147483646 h 859"/>
                <a:gd name="T6" fmla="*/ 2147483646 w 573"/>
                <a:gd name="T7" fmla="*/ 2147483646 h 859"/>
                <a:gd name="T8" fmla="*/ 2147483646 w 573"/>
                <a:gd name="T9" fmla="*/ 2147483646 h 859"/>
                <a:gd name="T10" fmla="*/ 2147483646 w 573"/>
                <a:gd name="T11" fmla="*/ 2147483646 h 859"/>
                <a:gd name="T12" fmla="*/ 2147483646 w 573"/>
                <a:gd name="T13" fmla="*/ 152258162 h 859"/>
                <a:gd name="T14" fmla="*/ 0 60000 65536"/>
                <a:gd name="T15" fmla="*/ 0 60000 65536"/>
                <a:gd name="T16" fmla="*/ 0 60000 65536"/>
                <a:gd name="T17" fmla="*/ 0 60000 65536"/>
                <a:gd name="T18" fmla="*/ 0 60000 65536"/>
                <a:gd name="T19" fmla="*/ 0 60000 65536"/>
                <a:gd name="T20" fmla="*/ 0 60000 65536"/>
                <a:gd name="T21" fmla="*/ 0 w 573"/>
                <a:gd name="T22" fmla="*/ 0 h 859"/>
                <a:gd name="T23" fmla="*/ 573 w 573"/>
                <a:gd name="T24" fmla="*/ 859 h 8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859">
                  <a:moveTo>
                    <a:pt x="132" y="2"/>
                  </a:moveTo>
                  <a:cubicBezTo>
                    <a:pt x="18" y="5"/>
                    <a:pt x="0" y="61"/>
                    <a:pt x="0" y="61"/>
                  </a:cubicBezTo>
                  <a:cubicBezTo>
                    <a:pt x="0" y="859"/>
                    <a:pt x="0" y="859"/>
                    <a:pt x="0" y="859"/>
                  </a:cubicBezTo>
                  <a:cubicBezTo>
                    <a:pt x="0" y="859"/>
                    <a:pt x="22" y="824"/>
                    <a:pt x="150" y="800"/>
                  </a:cubicBezTo>
                  <a:cubicBezTo>
                    <a:pt x="228" y="786"/>
                    <a:pt x="561" y="824"/>
                    <a:pt x="561" y="824"/>
                  </a:cubicBezTo>
                  <a:cubicBezTo>
                    <a:pt x="573" y="44"/>
                    <a:pt x="573" y="44"/>
                    <a:pt x="573" y="44"/>
                  </a:cubicBezTo>
                  <a:cubicBezTo>
                    <a:pt x="573" y="44"/>
                    <a:pt x="246" y="0"/>
                    <a:pt x="132"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9" name="Freeform 31"/>
            <p:cNvSpPr>
              <a:spLocks noChangeArrowheads="1"/>
            </p:cNvSpPr>
            <p:nvPr/>
          </p:nvSpPr>
          <p:spPr bwMode="auto">
            <a:xfrm>
              <a:off x="2511" y="109"/>
              <a:ext cx="1144" cy="464"/>
            </a:xfrm>
            <a:custGeom>
              <a:avLst/>
              <a:gdLst>
                <a:gd name="T0" fmla="*/ 2147483646 w 483"/>
                <a:gd name="T1" fmla="*/ 2147483646 h 196"/>
                <a:gd name="T2" fmla="*/ 0 w 483"/>
                <a:gd name="T3" fmla="*/ 2147483646 h 196"/>
                <a:gd name="T4" fmla="*/ 0 w 483"/>
                <a:gd name="T5" fmla="*/ 2147483646 h 196"/>
                <a:gd name="T6" fmla="*/ 2147483646 w 483"/>
                <a:gd name="T7" fmla="*/ 151755591 h 196"/>
                <a:gd name="T8" fmla="*/ 2147483646 w 483"/>
                <a:gd name="T9" fmla="*/ 2147483646 h 196"/>
                <a:gd name="T10" fmla="*/ 2147483646 w 483"/>
                <a:gd name="T11" fmla="*/ 2147483646 h 196"/>
                <a:gd name="T12" fmla="*/ 2147483646 w 483"/>
                <a:gd name="T13" fmla="*/ 2147483646 h 196"/>
                <a:gd name="T14" fmla="*/ 0 60000 65536"/>
                <a:gd name="T15" fmla="*/ 0 60000 65536"/>
                <a:gd name="T16" fmla="*/ 0 60000 65536"/>
                <a:gd name="T17" fmla="*/ 0 60000 65536"/>
                <a:gd name="T18" fmla="*/ 0 60000 65536"/>
                <a:gd name="T19" fmla="*/ 0 60000 65536"/>
                <a:gd name="T20" fmla="*/ 0 60000 65536"/>
                <a:gd name="T21" fmla="*/ 0 w 483"/>
                <a:gd name="T22" fmla="*/ 0 h 196"/>
                <a:gd name="T23" fmla="*/ 483 w 483"/>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196">
                  <a:moveTo>
                    <a:pt x="96" y="161"/>
                  </a:moveTo>
                  <a:cubicBezTo>
                    <a:pt x="48" y="162"/>
                    <a:pt x="18" y="173"/>
                    <a:pt x="0" y="185"/>
                  </a:cubicBezTo>
                  <a:cubicBezTo>
                    <a:pt x="0" y="51"/>
                    <a:pt x="0" y="51"/>
                    <a:pt x="0" y="51"/>
                  </a:cubicBezTo>
                  <a:cubicBezTo>
                    <a:pt x="0" y="51"/>
                    <a:pt x="15" y="4"/>
                    <a:pt x="111" y="2"/>
                  </a:cubicBezTo>
                  <a:cubicBezTo>
                    <a:pt x="207" y="0"/>
                    <a:pt x="483" y="37"/>
                    <a:pt x="483" y="37"/>
                  </a:cubicBezTo>
                  <a:cubicBezTo>
                    <a:pt x="481" y="196"/>
                    <a:pt x="481" y="196"/>
                    <a:pt x="481" y="196"/>
                  </a:cubicBezTo>
                  <a:cubicBezTo>
                    <a:pt x="401" y="186"/>
                    <a:pt x="182" y="159"/>
                    <a:pt x="96" y="16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0" name="Freeform 32"/>
            <p:cNvSpPr>
              <a:spLocks noChangeArrowheads="1"/>
            </p:cNvSpPr>
            <p:nvPr/>
          </p:nvSpPr>
          <p:spPr bwMode="auto">
            <a:xfrm>
              <a:off x="2511" y="581"/>
              <a:ext cx="1144" cy="191"/>
            </a:xfrm>
            <a:custGeom>
              <a:avLst/>
              <a:gdLst>
                <a:gd name="T0" fmla="*/ 2147483646 w 483"/>
                <a:gd name="T1" fmla="*/ 168228002 h 80"/>
                <a:gd name="T2" fmla="*/ 2147483646 w 483"/>
                <a:gd name="T3" fmla="*/ 2147483646 h 80"/>
                <a:gd name="T4" fmla="*/ 2147483646 w 483"/>
                <a:gd name="T5" fmla="*/ 2147483646 h 80"/>
                <a:gd name="T6" fmla="*/ 2147483646 w 483"/>
                <a:gd name="T7" fmla="*/ 2147483646 h 80"/>
                <a:gd name="T8" fmla="*/ 0 w 483"/>
                <a:gd name="T9" fmla="*/ 2147483646 h 80"/>
                <a:gd name="T10" fmla="*/ 0 w 483"/>
                <a:gd name="T11" fmla="*/ 2147483646 h 80"/>
                <a:gd name="T12" fmla="*/ 2147483646 w 483"/>
                <a:gd name="T13" fmla="*/ 168228002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7"/>
                    <a:pt x="483" y="37"/>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1" name="Freeform 33"/>
            <p:cNvSpPr>
              <a:spLocks noChangeArrowheads="1"/>
            </p:cNvSpPr>
            <p:nvPr/>
          </p:nvSpPr>
          <p:spPr bwMode="auto">
            <a:xfrm>
              <a:off x="2511" y="724"/>
              <a:ext cx="1144" cy="188"/>
            </a:xfrm>
            <a:custGeom>
              <a:avLst/>
              <a:gdLst>
                <a:gd name="T0" fmla="*/ 2147483646 w 483"/>
                <a:gd name="T1" fmla="*/ 173321788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73321788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7"/>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2" name="Freeform 34"/>
            <p:cNvSpPr>
              <a:spLocks noChangeArrowheads="1"/>
            </p:cNvSpPr>
            <p:nvPr/>
          </p:nvSpPr>
          <p:spPr bwMode="auto">
            <a:xfrm>
              <a:off x="2511" y="864"/>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3" name="Freeform 35"/>
            <p:cNvSpPr>
              <a:spLocks noChangeArrowheads="1"/>
            </p:cNvSpPr>
            <p:nvPr/>
          </p:nvSpPr>
          <p:spPr bwMode="auto">
            <a:xfrm>
              <a:off x="2511" y="1004"/>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4" name="Freeform 36"/>
            <p:cNvSpPr>
              <a:spLocks noChangeArrowheads="1"/>
            </p:cNvSpPr>
            <p:nvPr/>
          </p:nvSpPr>
          <p:spPr bwMode="auto">
            <a:xfrm>
              <a:off x="2511" y="1255"/>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5" name="Freeform 37"/>
            <p:cNvSpPr>
              <a:spLocks noChangeArrowheads="1"/>
            </p:cNvSpPr>
            <p:nvPr/>
          </p:nvSpPr>
          <p:spPr bwMode="auto">
            <a:xfrm>
              <a:off x="2511" y="1395"/>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6" name="Freeform 38"/>
            <p:cNvSpPr>
              <a:spLocks noChangeArrowheads="1"/>
            </p:cNvSpPr>
            <p:nvPr/>
          </p:nvSpPr>
          <p:spPr bwMode="auto">
            <a:xfrm>
              <a:off x="2511" y="1538"/>
              <a:ext cx="1144" cy="188"/>
            </a:xfrm>
            <a:custGeom>
              <a:avLst/>
              <a:gdLst>
                <a:gd name="T0" fmla="*/ 2147483646 w 483"/>
                <a:gd name="T1" fmla="*/ 151314461 h 79"/>
                <a:gd name="T2" fmla="*/ 2147483646 w 483"/>
                <a:gd name="T3" fmla="*/ 2147483646 h 79"/>
                <a:gd name="T4" fmla="*/ 2147483646 w 483"/>
                <a:gd name="T5" fmla="*/ 2147483646 h 79"/>
                <a:gd name="T6" fmla="*/ 2147483646 w 483"/>
                <a:gd name="T7" fmla="*/ 2102103482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7" name="Freeform 39"/>
            <p:cNvSpPr>
              <a:spLocks noChangeArrowheads="1"/>
            </p:cNvSpPr>
            <p:nvPr/>
          </p:nvSpPr>
          <p:spPr bwMode="auto">
            <a:xfrm>
              <a:off x="2735" y="1257"/>
              <a:ext cx="492" cy="723"/>
            </a:xfrm>
            <a:custGeom>
              <a:avLst/>
              <a:gdLst>
                <a:gd name="T0" fmla="*/ 2147483646 w 208"/>
                <a:gd name="T1" fmla="*/ 2147483646 h 305"/>
                <a:gd name="T2" fmla="*/ 2147483646 w 208"/>
                <a:gd name="T3" fmla="*/ 2147483646 h 305"/>
                <a:gd name="T4" fmla="*/ 0 w 208"/>
                <a:gd name="T5" fmla="*/ 2147483646 h 305"/>
                <a:gd name="T6" fmla="*/ 510785454 w 208"/>
                <a:gd name="T7" fmla="*/ 0 h 305"/>
                <a:gd name="T8" fmla="*/ 2147483646 w 208"/>
                <a:gd name="T9" fmla="*/ 2147483646 h 305"/>
                <a:gd name="T10" fmla="*/ 2147483646 w 208"/>
                <a:gd name="T11" fmla="*/ 2147483646 h 305"/>
                <a:gd name="T12" fmla="*/ 2147483646 w 208"/>
                <a:gd name="T13" fmla="*/ 2147483646 h 305"/>
                <a:gd name="T14" fmla="*/ 2147483646 w 208"/>
                <a:gd name="T15" fmla="*/ 2147483646 h 305"/>
                <a:gd name="T16" fmla="*/ 2147483646 w 208"/>
                <a:gd name="T17" fmla="*/ 2147483646 h 305"/>
                <a:gd name="T18" fmla="*/ 2147483646 w 208"/>
                <a:gd name="T19" fmla="*/ 2147483646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305"/>
                <a:gd name="T32" fmla="*/ 208 w 208"/>
                <a:gd name="T33" fmla="*/ 305 h 3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305">
                  <a:moveTo>
                    <a:pt x="144" y="294"/>
                  </a:moveTo>
                  <a:cubicBezTo>
                    <a:pt x="124" y="289"/>
                    <a:pt x="104" y="272"/>
                    <a:pt x="104" y="272"/>
                  </a:cubicBezTo>
                  <a:cubicBezTo>
                    <a:pt x="0" y="175"/>
                    <a:pt x="0" y="175"/>
                    <a:pt x="0" y="175"/>
                  </a:cubicBezTo>
                  <a:cubicBezTo>
                    <a:pt x="7" y="0"/>
                    <a:pt x="7" y="0"/>
                    <a:pt x="7" y="0"/>
                  </a:cubicBezTo>
                  <a:cubicBezTo>
                    <a:pt x="7" y="0"/>
                    <a:pt x="55" y="8"/>
                    <a:pt x="65" y="65"/>
                  </a:cubicBezTo>
                  <a:cubicBezTo>
                    <a:pt x="75" y="122"/>
                    <a:pt x="76" y="157"/>
                    <a:pt x="76" y="157"/>
                  </a:cubicBezTo>
                  <a:cubicBezTo>
                    <a:pt x="166" y="207"/>
                    <a:pt x="166" y="207"/>
                    <a:pt x="166" y="207"/>
                  </a:cubicBezTo>
                  <a:cubicBezTo>
                    <a:pt x="166" y="207"/>
                    <a:pt x="172" y="210"/>
                    <a:pt x="178" y="216"/>
                  </a:cubicBezTo>
                  <a:cubicBezTo>
                    <a:pt x="191" y="228"/>
                    <a:pt x="208" y="250"/>
                    <a:pt x="199" y="270"/>
                  </a:cubicBezTo>
                  <a:cubicBezTo>
                    <a:pt x="184" y="305"/>
                    <a:pt x="156" y="296"/>
                    <a:pt x="144" y="294"/>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8" name="Freeform 40"/>
            <p:cNvSpPr>
              <a:spLocks noChangeArrowheads="1"/>
            </p:cNvSpPr>
            <p:nvPr/>
          </p:nvSpPr>
          <p:spPr bwMode="auto">
            <a:xfrm>
              <a:off x="3292" y="1049"/>
              <a:ext cx="313"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81776398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99" y="299"/>
                  </a:cubicBezTo>
                  <a:cubicBezTo>
                    <a:pt x="99" y="299"/>
                    <a:pt x="99" y="299"/>
                    <a:pt x="99" y="299"/>
                  </a:cubicBezTo>
                  <a:cubicBezTo>
                    <a:pt x="79" y="304"/>
                    <a:pt x="59" y="291"/>
                    <a:pt x="55" y="271"/>
                  </a:cubicBezTo>
                  <a:cubicBezTo>
                    <a:pt x="4" y="50"/>
                    <a:pt x="4" y="50"/>
                    <a:pt x="4" y="50"/>
                  </a:cubicBezTo>
                  <a:cubicBezTo>
                    <a:pt x="0" y="30"/>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9" name="Freeform 41"/>
            <p:cNvSpPr>
              <a:spLocks noChangeArrowheads="1"/>
            </p:cNvSpPr>
            <p:nvPr/>
          </p:nvSpPr>
          <p:spPr bwMode="auto">
            <a:xfrm>
              <a:off x="3297" y="1092"/>
              <a:ext cx="80" cy="376"/>
            </a:xfrm>
            <a:custGeom>
              <a:avLst/>
              <a:gdLst>
                <a:gd name="T0" fmla="*/ 2116334998 w 34"/>
                <a:gd name="T1" fmla="*/ 2147483646 h 159"/>
                <a:gd name="T2" fmla="*/ 645989840 w 34"/>
                <a:gd name="T3" fmla="*/ 0 h 159"/>
                <a:gd name="T4" fmla="*/ 136923875 w 34"/>
                <a:gd name="T5" fmla="*/ 2147483646 h 159"/>
                <a:gd name="T6" fmla="*/ 1783661308 w 34"/>
                <a:gd name="T7" fmla="*/ 2147483646 h 159"/>
                <a:gd name="T8" fmla="*/ 2116334998 w 34"/>
                <a:gd name="T9" fmla="*/ 2147483646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33" y="136"/>
                  </a:moveTo>
                  <a:cubicBezTo>
                    <a:pt x="10" y="0"/>
                    <a:pt x="10" y="0"/>
                    <a:pt x="10" y="0"/>
                  </a:cubicBezTo>
                  <a:cubicBezTo>
                    <a:pt x="3" y="9"/>
                    <a:pt x="0" y="20"/>
                    <a:pt x="2" y="32"/>
                  </a:cubicBezTo>
                  <a:cubicBezTo>
                    <a:pt x="28" y="159"/>
                    <a:pt x="28" y="159"/>
                    <a:pt x="28" y="159"/>
                  </a:cubicBezTo>
                  <a:cubicBezTo>
                    <a:pt x="29" y="154"/>
                    <a:pt x="34" y="141"/>
                    <a:pt x="33" y="136"/>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0" name="Freeform 42"/>
            <p:cNvSpPr>
              <a:spLocks noChangeArrowheads="1"/>
            </p:cNvSpPr>
            <p:nvPr/>
          </p:nvSpPr>
          <p:spPr bwMode="auto">
            <a:xfrm>
              <a:off x="2880" y="1377"/>
              <a:ext cx="751" cy="695"/>
            </a:xfrm>
            <a:custGeom>
              <a:avLst/>
              <a:gdLst>
                <a:gd name="T0" fmla="*/ 0 w 317"/>
                <a:gd name="T1" fmla="*/ 2147483646 h 293"/>
                <a:gd name="T2" fmla="*/ 1768422602 w 317"/>
                <a:gd name="T3" fmla="*/ 2147483646 h 293"/>
                <a:gd name="T4" fmla="*/ 2147483646 w 317"/>
                <a:gd name="T5" fmla="*/ 2147483646 h 293"/>
                <a:gd name="T6" fmla="*/ 2147483646 w 317"/>
                <a:gd name="T7" fmla="*/ 2147483646 h 293"/>
                <a:gd name="T8" fmla="*/ 2147483646 w 317"/>
                <a:gd name="T9" fmla="*/ 0 h 293"/>
                <a:gd name="T10" fmla="*/ 0 w 317"/>
                <a:gd name="T11" fmla="*/ 2147483646 h 293"/>
                <a:gd name="T12" fmla="*/ 0 60000 65536"/>
                <a:gd name="T13" fmla="*/ 0 60000 65536"/>
                <a:gd name="T14" fmla="*/ 0 60000 65536"/>
                <a:gd name="T15" fmla="*/ 0 60000 65536"/>
                <a:gd name="T16" fmla="*/ 0 60000 65536"/>
                <a:gd name="T17" fmla="*/ 0 60000 65536"/>
                <a:gd name="T18" fmla="*/ 0 w 317"/>
                <a:gd name="T19" fmla="*/ 0 h 293"/>
                <a:gd name="T20" fmla="*/ 317 w 317"/>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317" h="293">
                  <a:moveTo>
                    <a:pt x="0" y="62"/>
                  </a:moveTo>
                  <a:cubicBezTo>
                    <a:pt x="24" y="170"/>
                    <a:pt x="24" y="170"/>
                    <a:pt x="24" y="170"/>
                  </a:cubicBezTo>
                  <a:cubicBezTo>
                    <a:pt x="41" y="246"/>
                    <a:pt x="117" y="293"/>
                    <a:pt x="193" y="276"/>
                  </a:cubicBezTo>
                  <a:cubicBezTo>
                    <a:pt x="269" y="259"/>
                    <a:pt x="317" y="183"/>
                    <a:pt x="300" y="107"/>
                  </a:cubicBezTo>
                  <a:cubicBezTo>
                    <a:pt x="275" y="0"/>
                    <a:pt x="275" y="0"/>
                    <a:pt x="275" y="0"/>
                  </a:cubicBezTo>
                  <a:lnTo>
                    <a:pt x="0" y="62"/>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1" name="Freeform 43"/>
            <p:cNvSpPr>
              <a:spLocks noChangeArrowheads="1"/>
            </p:cNvSpPr>
            <p:nvPr/>
          </p:nvSpPr>
          <p:spPr bwMode="auto">
            <a:xfrm>
              <a:off x="3123" y="1017"/>
              <a:ext cx="312"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64683453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100" y="299"/>
                  </a:cubicBezTo>
                  <a:cubicBezTo>
                    <a:pt x="100" y="299"/>
                    <a:pt x="100" y="299"/>
                    <a:pt x="100" y="299"/>
                  </a:cubicBezTo>
                  <a:cubicBezTo>
                    <a:pt x="79" y="304"/>
                    <a:pt x="59" y="291"/>
                    <a:pt x="55" y="271"/>
                  </a:cubicBezTo>
                  <a:cubicBezTo>
                    <a:pt x="4" y="50"/>
                    <a:pt x="4" y="50"/>
                    <a:pt x="4" y="50"/>
                  </a:cubicBezTo>
                  <a:cubicBezTo>
                    <a:pt x="0" y="29"/>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2" name="Freeform 44"/>
            <p:cNvSpPr>
              <a:spLocks noChangeArrowheads="1"/>
            </p:cNvSpPr>
            <p:nvPr/>
          </p:nvSpPr>
          <p:spPr bwMode="auto">
            <a:xfrm>
              <a:off x="3127" y="1061"/>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0"/>
                    <a:pt x="2" y="32"/>
                  </a:cubicBezTo>
                  <a:cubicBezTo>
                    <a:pt x="28" y="159"/>
                    <a:pt x="28" y="159"/>
                    <a:pt x="28" y="159"/>
                  </a:cubicBezTo>
                  <a:cubicBezTo>
                    <a:pt x="29" y="154"/>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3" name="Freeform 45"/>
            <p:cNvSpPr>
              <a:spLocks noChangeArrowheads="1"/>
            </p:cNvSpPr>
            <p:nvPr/>
          </p:nvSpPr>
          <p:spPr bwMode="auto">
            <a:xfrm>
              <a:off x="2949" y="985"/>
              <a:ext cx="312" cy="716"/>
            </a:xfrm>
            <a:custGeom>
              <a:avLst/>
              <a:gdLst>
                <a:gd name="T0" fmla="*/ 2147483646 w 132"/>
                <a:gd name="T1" fmla="*/ 2147483646 h 303"/>
                <a:gd name="T2" fmla="*/ 2147483646 w 132"/>
                <a:gd name="T3" fmla="*/ 2147483646 h 303"/>
                <a:gd name="T4" fmla="*/ 2147483646 w 132"/>
                <a:gd name="T5" fmla="*/ 2147483646 h 303"/>
                <a:gd name="T6" fmla="*/ 2147483646 w 132"/>
                <a:gd name="T7" fmla="*/ 2147483646 h 303"/>
                <a:gd name="T8" fmla="*/ 264683453 w 132"/>
                <a:gd name="T9" fmla="*/ 2147483646 h 303"/>
                <a:gd name="T10" fmla="*/ 2147483646 w 132"/>
                <a:gd name="T11" fmla="*/ 269606378 h 303"/>
                <a:gd name="T12" fmla="*/ 2147483646 w 132"/>
                <a:gd name="T13" fmla="*/ 269606378 h 303"/>
                <a:gd name="T14" fmla="*/ 2147483646 w 132"/>
                <a:gd name="T15" fmla="*/ 2147483646 h 303"/>
                <a:gd name="T16" fmla="*/ 2147483646 w 132"/>
                <a:gd name="T17" fmla="*/ 2147483646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3"/>
                <a:gd name="T29" fmla="*/ 132 w 132"/>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3">
                  <a:moveTo>
                    <a:pt x="128" y="254"/>
                  </a:moveTo>
                  <a:cubicBezTo>
                    <a:pt x="132" y="274"/>
                    <a:pt x="120" y="294"/>
                    <a:pt x="100" y="299"/>
                  </a:cubicBezTo>
                  <a:cubicBezTo>
                    <a:pt x="100" y="299"/>
                    <a:pt x="100" y="299"/>
                    <a:pt x="100" y="299"/>
                  </a:cubicBezTo>
                  <a:cubicBezTo>
                    <a:pt x="79" y="303"/>
                    <a:pt x="59" y="291"/>
                    <a:pt x="55" y="270"/>
                  </a:cubicBezTo>
                  <a:cubicBezTo>
                    <a:pt x="4" y="49"/>
                    <a:pt x="4" y="49"/>
                    <a:pt x="4" y="49"/>
                  </a:cubicBezTo>
                  <a:cubicBezTo>
                    <a:pt x="0" y="29"/>
                    <a:pt x="12" y="9"/>
                    <a:pt x="33" y="4"/>
                  </a:cubicBezTo>
                  <a:cubicBezTo>
                    <a:pt x="33" y="4"/>
                    <a:pt x="33" y="4"/>
                    <a:pt x="33" y="4"/>
                  </a:cubicBezTo>
                  <a:cubicBezTo>
                    <a:pt x="53" y="0"/>
                    <a:pt x="73" y="12"/>
                    <a:pt x="78" y="32"/>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4" name="Freeform 46"/>
            <p:cNvSpPr>
              <a:spLocks noChangeArrowheads="1"/>
            </p:cNvSpPr>
            <p:nvPr/>
          </p:nvSpPr>
          <p:spPr bwMode="auto">
            <a:xfrm>
              <a:off x="2955" y="1025"/>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1"/>
                    <a:pt x="2" y="32"/>
                  </a:cubicBezTo>
                  <a:cubicBezTo>
                    <a:pt x="28" y="159"/>
                    <a:pt x="28" y="159"/>
                    <a:pt x="28" y="159"/>
                  </a:cubicBezTo>
                  <a:cubicBezTo>
                    <a:pt x="29" y="155"/>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5" name="Freeform 47"/>
            <p:cNvSpPr>
              <a:spLocks noChangeArrowheads="1"/>
            </p:cNvSpPr>
            <p:nvPr/>
          </p:nvSpPr>
          <p:spPr bwMode="auto">
            <a:xfrm>
              <a:off x="2711" y="715"/>
              <a:ext cx="401" cy="1101"/>
            </a:xfrm>
            <a:custGeom>
              <a:avLst/>
              <a:gdLst>
                <a:gd name="T0" fmla="*/ 2147483646 w 170"/>
                <a:gd name="T1" fmla="*/ 2147483646 h 465"/>
                <a:gd name="T2" fmla="*/ 2147483646 w 170"/>
                <a:gd name="T3" fmla="*/ 2147483646 h 465"/>
                <a:gd name="T4" fmla="*/ 2147483646 w 170"/>
                <a:gd name="T5" fmla="*/ 2147483646 h 465"/>
                <a:gd name="T6" fmla="*/ 2147483646 w 170"/>
                <a:gd name="T7" fmla="*/ 2147483646 h 465"/>
                <a:gd name="T8" fmla="*/ 352858118 w 170"/>
                <a:gd name="T9" fmla="*/ 2147483646 h 465"/>
                <a:gd name="T10" fmla="*/ 2147483646 w 170"/>
                <a:gd name="T11" fmla="*/ 272435903 h 465"/>
                <a:gd name="T12" fmla="*/ 2147483646 w 170"/>
                <a:gd name="T13" fmla="*/ 272435903 h 465"/>
                <a:gd name="T14" fmla="*/ 2147483646 w 170"/>
                <a:gd name="T15" fmla="*/ 2147483646 h 465"/>
                <a:gd name="T16" fmla="*/ 2147483646 w 170"/>
                <a:gd name="T17" fmla="*/ 2147483646 h 4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465"/>
                <a:gd name="T29" fmla="*/ 170 w 170"/>
                <a:gd name="T30" fmla="*/ 465 h 4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465">
                  <a:moveTo>
                    <a:pt x="165" y="416"/>
                  </a:moveTo>
                  <a:cubicBezTo>
                    <a:pt x="170" y="436"/>
                    <a:pt x="157" y="456"/>
                    <a:pt x="137" y="461"/>
                  </a:cubicBezTo>
                  <a:cubicBezTo>
                    <a:pt x="137" y="461"/>
                    <a:pt x="137" y="461"/>
                    <a:pt x="137" y="461"/>
                  </a:cubicBezTo>
                  <a:cubicBezTo>
                    <a:pt x="117" y="465"/>
                    <a:pt x="97" y="453"/>
                    <a:pt x="92" y="432"/>
                  </a:cubicBezTo>
                  <a:cubicBezTo>
                    <a:pt x="5" y="49"/>
                    <a:pt x="5" y="49"/>
                    <a:pt x="5" y="49"/>
                  </a:cubicBezTo>
                  <a:cubicBezTo>
                    <a:pt x="0" y="29"/>
                    <a:pt x="13" y="9"/>
                    <a:pt x="33" y="4"/>
                  </a:cubicBezTo>
                  <a:cubicBezTo>
                    <a:pt x="33" y="4"/>
                    <a:pt x="33" y="4"/>
                    <a:pt x="33" y="4"/>
                  </a:cubicBezTo>
                  <a:cubicBezTo>
                    <a:pt x="54" y="0"/>
                    <a:pt x="74" y="12"/>
                    <a:pt x="78" y="33"/>
                  </a:cubicBezTo>
                  <a:lnTo>
                    <a:pt x="165" y="416"/>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6" name="Freeform 48"/>
            <p:cNvSpPr>
              <a:spLocks noChangeArrowheads="1"/>
            </p:cNvSpPr>
            <p:nvPr/>
          </p:nvSpPr>
          <p:spPr bwMode="auto">
            <a:xfrm>
              <a:off x="2748" y="743"/>
              <a:ext cx="128" cy="127"/>
            </a:xfrm>
            <a:custGeom>
              <a:avLst/>
              <a:gdLst>
                <a:gd name="T0" fmla="*/ 2147483646 w 54"/>
                <a:gd name="T1" fmla="*/ 2147483646 h 53"/>
                <a:gd name="T2" fmla="*/ 2147483646 w 54"/>
                <a:gd name="T3" fmla="*/ 1665810173 h 53"/>
                <a:gd name="T4" fmla="*/ 1572247177 w 54"/>
                <a:gd name="T5" fmla="*/ 235262555 h 53"/>
                <a:gd name="T6" fmla="*/ 223297557 w 54"/>
                <a:gd name="T7" fmla="*/ 2147483646 h 53"/>
                <a:gd name="T8" fmla="*/ 529297913 w 54"/>
                <a:gd name="T9" fmla="*/ 2147483646 h 53"/>
                <a:gd name="T10" fmla="*/ 2147483646 w 54"/>
                <a:gd name="T11" fmla="*/ 2147483646 h 53"/>
                <a:gd name="T12" fmla="*/ 2147483646 w 54"/>
                <a:gd name="T13" fmla="*/ 2147483646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54" y="39"/>
                  </a:moveTo>
                  <a:cubicBezTo>
                    <a:pt x="49" y="21"/>
                    <a:pt x="49" y="21"/>
                    <a:pt x="49" y="21"/>
                  </a:cubicBezTo>
                  <a:cubicBezTo>
                    <a:pt x="47" y="8"/>
                    <a:pt x="34" y="0"/>
                    <a:pt x="21" y="3"/>
                  </a:cubicBezTo>
                  <a:cubicBezTo>
                    <a:pt x="8" y="6"/>
                    <a:pt x="0" y="19"/>
                    <a:pt x="3" y="32"/>
                  </a:cubicBezTo>
                  <a:cubicBezTo>
                    <a:pt x="7" y="50"/>
                    <a:pt x="7" y="50"/>
                    <a:pt x="7" y="50"/>
                  </a:cubicBezTo>
                  <a:cubicBezTo>
                    <a:pt x="7" y="50"/>
                    <a:pt x="15" y="53"/>
                    <a:pt x="30" y="49"/>
                  </a:cubicBezTo>
                  <a:cubicBezTo>
                    <a:pt x="49" y="44"/>
                    <a:pt x="49" y="43"/>
                    <a:pt x="54" y="39"/>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7" name="Freeform 49"/>
            <p:cNvSpPr>
              <a:spLocks noChangeArrowheads="1"/>
            </p:cNvSpPr>
            <p:nvPr/>
          </p:nvSpPr>
          <p:spPr bwMode="auto">
            <a:xfrm>
              <a:off x="2840" y="1184"/>
              <a:ext cx="123" cy="40"/>
            </a:xfrm>
            <a:custGeom>
              <a:avLst/>
              <a:gdLst>
                <a:gd name="T0" fmla="*/ 2147483646 w 52"/>
                <a:gd name="T1" fmla="*/ 184640299 h 17"/>
                <a:gd name="T2" fmla="*/ 2147483646 w 52"/>
                <a:gd name="T3" fmla="*/ 382263009 h 17"/>
                <a:gd name="T4" fmla="*/ 267908824 w 52"/>
                <a:gd name="T5" fmla="*/ 1022230028 h 17"/>
                <a:gd name="T6" fmla="*/ 0 w 52"/>
                <a:gd name="T7" fmla="*/ 899442374 h 17"/>
                <a:gd name="T8" fmla="*/ 0 w 52"/>
                <a:gd name="T9" fmla="*/ 899442374 h 17"/>
                <a:gd name="T10" fmla="*/ 149861322 w 52"/>
                <a:gd name="T11" fmla="*/ 704525115 h 17"/>
                <a:gd name="T12" fmla="*/ 2147483646 w 52"/>
                <a:gd name="T13" fmla="*/ 58192647 h 17"/>
                <a:gd name="T14" fmla="*/ 2147483646 w 52"/>
                <a:gd name="T15" fmla="*/ 184640299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52" y="3"/>
                  </a:moveTo>
                  <a:cubicBezTo>
                    <a:pt x="52" y="4"/>
                    <a:pt x="51" y="6"/>
                    <a:pt x="50" y="6"/>
                  </a:cubicBezTo>
                  <a:cubicBezTo>
                    <a:pt x="4" y="16"/>
                    <a:pt x="4" y="16"/>
                    <a:pt x="4" y="16"/>
                  </a:cubicBezTo>
                  <a:cubicBezTo>
                    <a:pt x="2" y="17"/>
                    <a:pt x="1" y="16"/>
                    <a:pt x="0" y="14"/>
                  </a:cubicBezTo>
                  <a:cubicBezTo>
                    <a:pt x="0" y="14"/>
                    <a:pt x="0" y="14"/>
                    <a:pt x="0" y="14"/>
                  </a:cubicBezTo>
                  <a:cubicBezTo>
                    <a:pt x="0" y="13"/>
                    <a:pt x="1" y="12"/>
                    <a:pt x="2" y="11"/>
                  </a:cubicBezTo>
                  <a:cubicBezTo>
                    <a:pt x="48" y="1"/>
                    <a:pt x="48" y="1"/>
                    <a:pt x="48" y="1"/>
                  </a:cubicBezTo>
                  <a:cubicBezTo>
                    <a:pt x="50" y="0"/>
                    <a:pt x="51" y="1"/>
                    <a:pt x="52"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8" name="Freeform 50"/>
            <p:cNvSpPr>
              <a:spLocks noChangeArrowheads="1"/>
            </p:cNvSpPr>
            <p:nvPr/>
          </p:nvSpPr>
          <p:spPr bwMode="auto">
            <a:xfrm>
              <a:off x="2876" y="1221"/>
              <a:ext cx="67" cy="27"/>
            </a:xfrm>
            <a:custGeom>
              <a:avLst/>
              <a:gdLst>
                <a:gd name="T0" fmla="*/ 1856380925 w 28"/>
                <a:gd name="T1" fmla="*/ 213507426 h 11"/>
                <a:gd name="T2" fmla="*/ 1710253576 w 28"/>
                <a:gd name="T3" fmla="*/ 350079387 h 11"/>
                <a:gd name="T4" fmla="*/ 201514201 w 28"/>
                <a:gd name="T5" fmla="*/ 762905695 h 11"/>
                <a:gd name="T6" fmla="*/ 0 w 28"/>
                <a:gd name="T7" fmla="*/ 625615434 h 11"/>
                <a:gd name="T8" fmla="*/ 0 w 28"/>
                <a:gd name="T9" fmla="*/ 625615434 h 11"/>
                <a:gd name="T10" fmla="*/ 141745534 w 28"/>
                <a:gd name="T11" fmla="*/ 412826145 h 11"/>
                <a:gd name="T12" fmla="*/ 1654863175 w 28"/>
                <a:gd name="T13" fmla="*/ 62662139 h 11"/>
                <a:gd name="T14" fmla="*/ 1856380925 w 28"/>
                <a:gd name="T15" fmla="*/ 213507426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3"/>
                  </a:moveTo>
                  <a:cubicBezTo>
                    <a:pt x="28" y="4"/>
                    <a:pt x="27" y="5"/>
                    <a:pt x="26" y="5"/>
                  </a:cubicBezTo>
                  <a:cubicBezTo>
                    <a:pt x="3" y="11"/>
                    <a:pt x="3" y="11"/>
                    <a:pt x="3" y="11"/>
                  </a:cubicBezTo>
                  <a:cubicBezTo>
                    <a:pt x="2" y="11"/>
                    <a:pt x="0" y="10"/>
                    <a:pt x="0" y="9"/>
                  </a:cubicBezTo>
                  <a:cubicBezTo>
                    <a:pt x="0" y="9"/>
                    <a:pt x="0" y="9"/>
                    <a:pt x="0" y="9"/>
                  </a:cubicBezTo>
                  <a:cubicBezTo>
                    <a:pt x="0" y="7"/>
                    <a:pt x="1" y="6"/>
                    <a:pt x="2" y="6"/>
                  </a:cubicBezTo>
                  <a:cubicBezTo>
                    <a:pt x="25" y="1"/>
                    <a:pt x="25" y="1"/>
                    <a:pt x="25" y="1"/>
                  </a:cubicBezTo>
                  <a:cubicBezTo>
                    <a:pt x="26" y="0"/>
                    <a:pt x="27" y="1"/>
                    <a:pt x="28"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9" name="Freeform 51"/>
            <p:cNvSpPr>
              <a:spLocks noChangeArrowheads="1"/>
            </p:cNvSpPr>
            <p:nvPr/>
          </p:nvSpPr>
          <p:spPr bwMode="auto">
            <a:xfrm>
              <a:off x="3020" y="1830"/>
              <a:ext cx="815" cy="1045"/>
            </a:xfrm>
            <a:custGeom>
              <a:avLst/>
              <a:gdLst>
                <a:gd name="T0" fmla="*/ 2147483646 w 344"/>
                <a:gd name="T1" fmla="*/ 2147483646 h 441"/>
                <a:gd name="T2" fmla="*/ 0 w 344"/>
                <a:gd name="T3" fmla="*/ 2147483646 h 441"/>
                <a:gd name="T4" fmla="*/ 2147483646 w 344"/>
                <a:gd name="T5" fmla="*/ 0 h 441"/>
                <a:gd name="T6" fmla="*/ 2147483646 w 344"/>
                <a:gd name="T7" fmla="*/ 2147483646 h 441"/>
                <a:gd name="T8" fmla="*/ 2147483646 w 344"/>
                <a:gd name="T9" fmla="*/ 2147483646 h 441"/>
                <a:gd name="T10" fmla="*/ 0 60000 65536"/>
                <a:gd name="T11" fmla="*/ 0 60000 65536"/>
                <a:gd name="T12" fmla="*/ 0 60000 65536"/>
                <a:gd name="T13" fmla="*/ 0 60000 65536"/>
                <a:gd name="T14" fmla="*/ 0 60000 65536"/>
                <a:gd name="T15" fmla="*/ 0 w 344"/>
                <a:gd name="T16" fmla="*/ 0 h 441"/>
                <a:gd name="T17" fmla="*/ 344 w 344"/>
                <a:gd name="T18" fmla="*/ 441 h 441"/>
              </a:gdLst>
              <a:ahLst/>
              <a:cxnLst>
                <a:cxn ang="T10">
                  <a:pos x="T0" y="T1"/>
                </a:cxn>
                <a:cxn ang="T11">
                  <a:pos x="T2" y="T3"/>
                </a:cxn>
                <a:cxn ang="T12">
                  <a:pos x="T4" y="T5"/>
                </a:cxn>
                <a:cxn ang="T13">
                  <a:pos x="T6" y="T7"/>
                </a:cxn>
                <a:cxn ang="T14">
                  <a:pos x="T8" y="T9"/>
                </a:cxn>
              </a:cxnLst>
              <a:rect l="T15" t="T16" r="T17" b="T18"/>
              <a:pathLst>
                <a:path w="344" h="441">
                  <a:moveTo>
                    <a:pt x="65" y="441"/>
                  </a:moveTo>
                  <a:cubicBezTo>
                    <a:pt x="0" y="49"/>
                    <a:pt x="0" y="49"/>
                    <a:pt x="0" y="49"/>
                  </a:cubicBezTo>
                  <a:cubicBezTo>
                    <a:pt x="40" y="52"/>
                    <a:pt x="205" y="21"/>
                    <a:pt x="245" y="0"/>
                  </a:cubicBezTo>
                  <a:cubicBezTo>
                    <a:pt x="344" y="441"/>
                    <a:pt x="344" y="441"/>
                    <a:pt x="344" y="441"/>
                  </a:cubicBezTo>
                  <a:lnTo>
                    <a:pt x="65" y="441"/>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grpSp>
      <p:sp>
        <p:nvSpPr>
          <p:cNvPr id="70" name="标题 1"/>
          <p:cNvSpPr>
            <a:spLocks noGrp="1" noChangeArrowheads="1"/>
          </p:cNvSpPr>
          <p:nvPr/>
        </p:nvSpPr>
        <p:spPr>
          <a:xfrm>
            <a:off x="210379" y="244166"/>
            <a:ext cx="6113233" cy="353356"/>
          </a:xfrm>
          <a:prstGeom prst="rect">
            <a:avLst/>
          </a:prstGeom>
        </p:spPr>
        <p:txBody>
          <a:bodyPr lIns="66153" tIns="33076" rIns="66153" bIns="33076"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rPr>
              <a:t>有奖问答（单选）</a:t>
            </a:r>
            <a:endPar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1" name="矩形 70"/>
          <p:cNvSpPr/>
          <p:nvPr/>
        </p:nvSpPr>
        <p:spPr>
          <a:xfrm>
            <a:off x="1011866" y="3892195"/>
            <a:ext cx="4329993" cy="506730"/>
          </a:xfrm>
          <a:prstGeom prst="rect">
            <a:avLst/>
          </a:prstGeom>
        </p:spPr>
        <p:txBody>
          <a:bodyPr wrap="square">
            <a:spAutoFit/>
          </a:bodyPr>
          <a:lstStyle/>
          <a:p>
            <a:pPr lvl="0" eaLnBrk="1" fontAlgn="auto" hangingPunct="1">
              <a:spcBef>
                <a:spcPct val="20000"/>
              </a:spcBef>
              <a:spcAft>
                <a:spcPts val="0"/>
              </a:spcAft>
              <a:defRPr/>
            </a:pPr>
            <a:r>
              <a:rPr lang="zh-CN" altLang="en-US"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答案</a:t>
            </a:r>
            <a:r>
              <a:rPr lang="en-US" altLang="zh-CN"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:C</a:t>
            </a:r>
            <a:endParaRPr kumimoji="0" lang="zh-CN" altLang="en-US" sz="2695"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2623668" y="1913324"/>
            <a:ext cx="3756660" cy="706755"/>
          </a:xfrm>
          <a:prstGeom prst="rect">
            <a:avLst/>
          </a:prstGeom>
          <a:noFill/>
        </p:spPr>
        <p:txBody>
          <a:bodyPr wrap="none" rtlCol="0">
            <a:spAutoFit/>
          </a:bodyPr>
          <a:lstStyle/>
          <a:p>
            <a:pPr lvl="0" algn="l">
              <a:buClrTx/>
              <a:buSzTx/>
              <a:buFontTx/>
            </a:pPr>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rPr>
              <a:t>文献阅读有方法</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645795" y="0"/>
            <a:ext cx="3825875" cy="5390515"/>
          </a:xfrm>
          <a:prstGeom prst="rect">
            <a:avLst/>
          </a:prstGeom>
        </p:spPr>
      </p:pic>
      <p:pic>
        <p:nvPicPr>
          <p:cNvPr id="13" name="图片 12"/>
          <p:cNvPicPr>
            <a:picLocks noChangeAspect="1"/>
          </p:cNvPicPr>
          <p:nvPr/>
        </p:nvPicPr>
        <p:blipFill>
          <a:blip r:embed="rId2"/>
          <a:stretch>
            <a:fillRect/>
          </a:stretch>
        </p:blipFill>
        <p:spPr>
          <a:xfrm>
            <a:off x="4471670" y="0"/>
            <a:ext cx="3843020" cy="5370195"/>
          </a:xfrm>
          <a:prstGeom prst="rect">
            <a:avLst/>
          </a:prstGeom>
        </p:spPr>
      </p:pic>
      <p:sp>
        <p:nvSpPr>
          <p:cNvPr id="14" name="矩形 13"/>
          <p:cNvSpPr/>
          <p:nvPr/>
        </p:nvSpPr>
        <p:spPr>
          <a:xfrm>
            <a:off x="2685056" y="1607492"/>
            <a:ext cx="4161019" cy="1330603"/>
          </a:xfrm>
          <a:prstGeom prst="rect">
            <a:avLst/>
          </a:prstGeom>
          <a:solidFill>
            <a:srgbClr val="FD9F00">
              <a:alpha val="63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5" name="文本框 14"/>
          <p:cNvSpPr txBox="1"/>
          <p:nvPr/>
        </p:nvSpPr>
        <p:spPr>
          <a:xfrm>
            <a:off x="3740402" y="1669022"/>
            <a:ext cx="2322787" cy="1198880"/>
          </a:xfrm>
          <a:prstGeom prst="rect">
            <a:avLst/>
          </a:prstGeom>
          <a:noFill/>
        </p:spPr>
        <p:txBody>
          <a:bodyPr wrap="square" rtlCol="0">
            <a:spAutoFit/>
          </a:bodyPr>
          <a:p>
            <a:pPr>
              <a:lnSpc>
                <a:spcPct val="150000"/>
              </a:lnSpc>
            </a:pPr>
            <a:r>
              <a:rPr lang="zh-CN" altLang="en-US" sz="2395" b="1" dirty="0">
                <a:solidFill>
                  <a:srgbClr val="E7E6E6"/>
                </a:solidFill>
                <a:latin typeface="微软雅黑" panose="020B0503020204020204" pitchFamily="34" charset="-122"/>
                <a:ea typeface="微软雅黑" panose="020B0503020204020204" pitchFamily="34" charset="-122"/>
              </a:rPr>
              <a:t>如何合理规划</a:t>
            </a:r>
            <a:endParaRPr lang="en-US" altLang="zh-CN" sz="2395" b="1" dirty="0">
              <a:solidFill>
                <a:srgbClr val="E7E6E6"/>
              </a:solidFill>
              <a:latin typeface="微软雅黑" panose="020B0503020204020204" pitchFamily="34" charset="-122"/>
              <a:ea typeface="微软雅黑" panose="020B0503020204020204" pitchFamily="34" charset="-122"/>
            </a:endParaRPr>
          </a:p>
          <a:p>
            <a:pPr>
              <a:lnSpc>
                <a:spcPct val="150000"/>
              </a:lnSpc>
            </a:pPr>
            <a:r>
              <a:rPr lang="zh-CN" altLang="en-US" sz="2395" b="1" dirty="0">
                <a:solidFill>
                  <a:srgbClr val="E7E6E6"/>
                </a:solidFill>
                <a:latin typeface="微软雅黑" panose="020B0503020204020204" pitchFamily="34" charset="-122"/>
                <a:ea typeface="微软雅黑" panose="020B0503020204020204" pitchFamily="34" charset="-122"/>
              </a:rPr>
              <a:t>阅读这篇文献</a:t>
            </a:r>
            <a:endParaRPr lang="zh-CN" altLang="en-US" sz="2395" b="1" dirty="0">
              <a:solidFill>
                <a:srgbClr val="E7E6E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fad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8467" y="2218"/>
            <a:ext cx="9127067" cy="5127003"/>
          </a:xfrm>
          <a:prstGeom prst="rect">
            <a:avLst/>
          </a:prstGeom>
          <a:solidFill>
            <a:schemeClr val="bg1">
              <a:lumMod val="50000"/>
            </a:schemeClr>
          </a:solidFill>
          <a:ln>
            <a:noFill/>
          </a:ln>
        </p:spPr>
      </p:pic>
      <p:pic>
        <p:nvPicPr>
          <p:cNvPr id="104" name="图片 103"/>
          <p:cNvPicPr/>
          <p:nvPr/>
        </p:nvPicPr>
        <p:blipFill>
          <a:blip r:embed="rId3">
            <a:clrChange>
              <a:clrFrom>
                <a:srgbClr val="FEFBFE">
                  <a:alpha val="100000"/>
                </a:srgbClr>
              </a:clrFrom>
              <a:clrTo>
                <a:srgbClr val="FEFBFE">
                  <a:alpha val="100000"/>
                  <a:alpha val="0"/>
                </a:srgbClr>
              </a:clrTo>
            </a:clrChange>
          </a:blip>
          <a:srcRect l="11475" t="14148"/>
          <a:stretch>
            <a:fillRect/>
          </a:stretch>
        </p:blipFill>
        <p:spPr>
          <a:xfrm>
            <a:off x="4349940" y="1189550"/>
            <a:ext cx="4831709" cy="3300537"/>
          </a:xfrm>
          <a:prstGeom prst="rect">
            <a:avLst/>
          </a:prstGeom>
          <a:noFill/>
          <a:ln w="9525">
            <a:noFill/>
          </a:ln>
        </p:spPr>
      </p:pic>
      <p:sp>
        <p:nvSpPr>
          <p:cNvPr id="5" name="文本框 4"/>
          <p:cNvSpPr txBox="1"/>
          <p:nvPr/>
        </p:nvSpPr>
        <p:spPr>
          <a:xfrm>
            <a:off x="5667592" y="1832955"/>
            <a:ext cx="2158444" cy="1136398"/>
          </a:xfrm>
          <a:prstGeom prst="rect">
            <a:avLst/>
          </a:prstGeom>
          <a:noFill/>
        </p:spPr>
        <p:txBody>
          <a:bodyPr wrap="square" rtlCol="0" anchor="t">
            <a:noAutofit/>
          </a:bodyPr>
          <a:lstStyle/>
          <a:p>
            <a:pPr algn="ctr">
              <a:lnSpc>
                <a:spcPct val="130000"/>
              </a:lnSpc>
              <a:buClrTx/>
              <a:buSzTx/>
              <a:buFontTx/>
            </a:pPr>
            <a:r>
              <a:rPr lang="zh-CN" altLang="en-US" sz="1645" b="1">
                <a:latin typeface="微软雅黑" panose="020B0503020204020204" pitchFamily="34" charset="-122"/>
                <a:ea typeface="微软雅黑" panose="020B0503020204020204" pitchFamily="34" charset="-122"/>
                <a:sym typeface="+mn-ea"/>
              </a:rPr>
              <a:t>不求</a:t>
            </a:r>
            <a:r>
              <a:rPr lang="en-US" altLang="zh-CN" sz="1645" b="1">
                <a:latin typeface="微软雅黑" panose="020B0503020204020204" pitchFamily="34" charset="-122"/>
                <a:ea typeface="微软雅黑" panose="020B0503020204020204" pitchFamily="34" charset="-122"/>
                <a:sym typeface="+mn-ea"/>
              </a:rPr>
              <a:t>“</a:t>
            </a:r>
            <a:r>
              <a:rPr lang="zh-CN" altLang="en-US" sz="1645" b="1">
                <a:latin typeface="微软雅黑" panose="020B0503020204020204" pitchFamily="34" charset="-122"/>
                <a:ea typeface="微软雅黑" panose="020B0503020204020204" pitchFamily="34" charset="-122"/>
                <a:sym typeface="+mn-ea"/>
              </a:rPr>
              <a:t>面面俱到</a:t>
            </a:r>
            <a:r>
              <a:rPr lang="en-US" altLang="zh-CN" sz="1645" b="1">
                <a:latin typeface="微软雅黑" panose="020B0503020204020204" pitchFamily="34" charset="-122"/>
                <a:ea typeface="微软雅黑" panose="020B0503020204020204" pitchFamily="34" charset="-122"/>
                <a:sym typeface="+mn-ea"/>
              </a:rPr>
              <a:t>”</a:t>
            </a:r>
            <a:endParaRPr lang="en-US" altLang="zh-CN" sz="1645" b="1">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zh-CN" altLang="en-US" sz="1645" b="1">
                <a:latin typeface="微软雅黑" panose="020B0503020204020204" pitchFamily="34" charset="-122"/>
                <a:ea typeface="微软雅黑" panose="020B0503020204020204" pitchFamily="34" charset="-122"/>
                <a:sym typeface="+mn-ea"/>
              </a:rPr>
              <a:t>只求</a:t>
            </a:r>
            <a:r>
              <a:rPr lang="en-US" altLang="zh-CN" sz="1645" b="1">
                <a:latin typeface="微软雅黑" panose="020B0503020204020204" pitchFamily="34" charset="-122"/>
                <a:ea typeface="微软雅黑" panose="020B0503020204020204" pitchFamily="34" charset="-122"/>
                <a:sym typeface="+mn-ea"/>
              </a:rPr>
              <a:t>“</a:t>
            </a:r>
            <a:r>
              <a:rPr lang="zh-CN" altLang="en-US" sz="1645" b="1">
                <a:latin typeface="微软雅黑" panose="020B0503020204020204" pitchFamily="34" charset="-122"/>
                <a:ea typeface="微软雅黑" panose="020B0503020204020204" pitchFamily="34" charset="-122"/>
                <a:sym typeface="+mn-ea"/>
              </a:rPr>
              <a:t>抓住精华</a:t>
            </a:r>
            <a:r>
              <a:rPr lang="en-US" altLang="zh-CN" sz="1645" b="1">
                <a:latin typeface="微软雅黑" panose="020B0503020204020204" pitchFamily="34" charset="-122"/>
                <a:ea typeface="微软雅黑" panose="020B0503020204020204" pitchFamily="34" charset="-122"/>
                <a:sym typeface="+mn-ea"/>
              </a:rPr>
              <a:t>“</a:t>
            </a:r>
            <a:endParaRPr lang="en-US" altLang="zh-CN" sz="1645" b="1">
              <a:latin typeface="微软雅黑" panose="020B0503020204020204" pitchFamily="34" charset="-122"/>
              <a:ea typeface="微软雅黑" panose="020B0503020204020204" pitchFamily="34" charset="-122"/>
              <a:sym typeface="+mn-ea"/>
            </a:endParaRPr>
          </a:p>
          <a:p>
            <a:pPr algn="ctr">
              <a:lnSpc>
                <a:spcPct val="130000"/>
              </a:lnSpc>
              <a:buClrTx/>
              <a:buSzTx/>
              <a:buFontTx/>
            </a:pPr>
            <a:r>
              <a:rPr lang="zh-CN" altLang="en-US" sz="1645" b="1">
                <a:latin typeface="微软雅黑" panose="020B0503020204020204" pitchFamily="34" charset="-122"/>
                <a:ea typeface="微软雅黑" panose="020B0503020204020204" pitchFamily="34" charset="-122"/>
                <a:sym typeface="+mn-ea"/>
              </a:rPr>
              <a:t>遵循</a:t>
            </a:r>
            <a:r>
              <a:rPr lang="en-US" altLang="zh-CN" sz="1645" b="1">
                <a:latin typeface="微软雅黑" panose="020B0503020204020204" pitchFamily="34" charset="-122"/>
                <a:ea typeface="微软雅黑" panose="020B0503020204020204" pitchFamily="34" charset="-122"/>
                <a:sym typeface="+mn-ea"/>
              </a:rPr>
              <a:t>“</a:t>
            </a:r>
            <a:r>
              <a:rPr lang="zh-CN" altLang="en-US" sz="1645" b="1">
                <a:latin typeface="微软雅黑" panose="020B0503020204020204" pitchFamily="34" charset="-122"/>
                <a:ea typeface="微软雅黑" panose="020B0503020204020204" pitchFamily="34" charset="-122"/>
                <a:sym typeface="+mn-ea"/>
              </a:rPr>
              <a:t>自我需求</a:t>
            </a:r>
            <a:r>
              <a:rPr lang="en-US" altLang="zh-CN" sz="1645" b="1">
                <a:latin typeface="微软雅黑" panose="020B0503020204020204" pitchFamily="34" charset="-122"/>
                <a:ea typeface="微软雅黑" panose="020B0503020204020204" pitchFamily="34" charset="-122"/>
                <a:sym typeface="+mn-ea"/>
              </a:rPr>
              <a:t>”</a:t>
            </a:r>
            <a:endParaRPr lang="en-US" altLang="zh-CN" sz="1645" b="1">
              <a:latin typeface="微软雅黑" panose="020B0503020204020204" pitchFamily="34" charset="-122"/>
              <a:ea typeface="微软雅黑" panose="020B0503020204020204" pitchFamily="34" charset="-122"/>
              <a:sym typeface="+mn-ea"/>
            </a:endParaRPr>
          </a:p>
        </p:txBody>
      </p:sp>
      <p:sp>
        <p:nvSpPr>
          <p:cNvPr id="38" name="文本框 37"/>
          <p:cNvSpPr txBox="1"/>
          <p:nvPr>
            <p:custDataLst>
              <p:tags r:id="rId4"/>
            </p:custDataLst>
          </p:nvPr>
        </p:nvSpPr>
        <p:spPr>
          <a:xfrm>
            <a:off x="361396" y="768679"/>
            <a:ext cx="3924488" cy="1450509"/>
          </a:xfrm>
          <a:prstGeom prst="rect">
            <a:avLst/>
          </a:prstGeom>
          <a:noFill/>
        </p:spPr>
        <p:txBody>
          <a:bodyPr wrap="square" lIns="67249" tIns="34969" rIns="67249" bIns="0" anchor="b"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indent="0" algn="just" fontAlgn="auto">
              <a:lnSpc>
                <a:spcPct val="200000"/>
              </a:lnSpc>
            </a:pPr>
            <a:r>
              <a:rPr lang="zh-CN" altLang="en-US" sz="1795" b="1" spc="300" dirty="0">
                <a:latin typeface="微软雅黑" panose="020B0503020204020204" pitchFamily="34" charset="-122"/>
                <a:ea typeface="微软雅黑" panose="020B0503020204020204" pitchFamily="34" charset="-122"/>
                <a:cs typeface="+mn-ea"/>
              </a:rPr>
              <a:t>帕累托定律</a:t>
            </a:r>
            <a:r>
              <a:rPr lang="en-US" altLang="zh-CN" sz="1795" b="1" spc="300" dirty="0">
                <a:latin typeface="微软雅黑" panose="020B0503020204020204" pitchFamily="34" charset="-122"/>
                <a:ea typeface="微软雅黑" panose="020B0503020204020204" pitchFamily="34" charset="-122"/>
                <a:cs typeface="+mn-ea"/>
              </a:rPr>
              <a:t>/</a:t>
            </a:r>
            <a:r>
              <a:rPr lang="zh-CN" altLang="en-US" sz="1795" b="1" spc="300" dirty="0">
                <a:latin typeface="微软雅黑" panose="020B0503020204020204" pitchFamily="34" charset="-122"/>
                <a:ea typeface="微软雅黑" panose="020B0503020204020204" pitchFamily="34" charset="-122"/>
                <a:cs typeface="+mn-ea"/>
              </a:rPr>
              <a:t>二八定律：事情的主要结果只取决于一小部分因素。</a:t>
            </a:r>
            <a:endParaRPr lang="zh-CN" altLang="en-US" sz="1795" b="1" spc="300" dirty="0">
              <a:latin typeface="微软雅黑" panose="020B0503020204020204" pitchFamily="34" charset="-122"/>
              <a:ea typeface="微软雅黑" panose="020B0503020204020204" pitchFamily="34" charset="-122"/>
              <a:cs typeface="+mn-ea"/>
            </a:endParaRPr>
          </a:p>
        </p:txBody>
      </p:sp>
      <p:sp>
        <p:nvSpPr>
          <p:cNvPr id="20" name="文本框 19"/>
          <p:cNvSpPr txBox="1"/>
          <p:nvPr>
            <p:custDataLst>
              <p:tags r:id="rId5"/>
            </p:custDataLst>
          </p:nvPr>
        </p:nvSpPr>
        <p:spPr>
          <a:xfrm>
            <a:off x="437565" y="2633222"/>
            <a:ext cx="3237573" cy="1190322"/>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1795" b="1" dirty="0">
                <a:latin typeface="Arial" panose="020B0604020202020204" pitchFamily="34" charset="0"/>
                <a:ea typeface="微软雅黑" panose="020B0503020204020204" pitchFamily="34" charset="-122"/>
                <a:sym typeface="+mn-ea"/>
              </a:rPr>
              <a:t>二八原则阅读法：</a:t>
            </a:r>
            <a:endParaRPr lang="zh-CN" sz="1795" b="1" dirty="0">
              <a:latin typeface="Arial" panose="020B0604020202020204" pitchFamily="34" charset="0"/>
              <a:ea typeface="微软雅黑" panose="020B0503020204020204" pitchFamily="34" charset="-122"/>
              <a:sym typeface="+mn-ea"/>
            </a:endParaRPr>
          </a:p>
          <a:p>
            <a:pPr lvl="0" algn="just">
              <a:lnSpc>
                <a:spcPct val="120000"/>
              </a:lnSpc>
              <a:buClrTx/>
              <a:buSzTx/>
              <a:buFontTx/>
            </a:pPr>
            <a:r>
              <a:rPr lang="zh-CN" sz="1795" b="1" dirty="0">
                <a:latin typeface="Arial" panose="020B0604020202020204" pitchFamily="34" charset="0"/>
                <a:ea typeface="微软雅黑" panose="020B0503020204020204" pitchFamily="34" charset="-122"/>
                <a:sym typeface="+mn-ea"/>
              </a:rPr>
              <a:t>阅读</a:t>
            </a:r>
            <a:r>
              <a:rPr lang="en-US" altLang="zh-CN" sz="1795" b="1" dirty="0">
                <a:latin typeface="Arial" panose="020B0604020202020204" pitchFamily="34" charset="0"/>
                <a:ea typeface="微软雅黑" panose="020B0503020204020204" pitchFamily="34" charset="-122"/>
                <a:sym typeface="+mn-ea"/>
              </a:rPr>
              <a:t>20%</a:t>
            </a:r>
            <a:r>
              <a:rPr lang="zh-CN" altLang="en-US" sz="1795" b="1" dirty="0">
                <a:latin typeface="Arial" panose="020B0604020202020204" pitchFamily="34" charset="0"/>
                <a:ea typeface="微软雅黑" panose="020B0503020204020204" pitchFamily="34" charset="-122"/>
                <a:sym typeface="+mn-ea"/>
              </a:rPr>
              <a:t>的论文即可获取</a:t>
            </a:r>
            <a:r>
              <a:rPr lang="en-US" altLang="zh-CN" sz="1795" b="1" dirty="0">
                <a:latin typeface="Arial" panose="020B0604020202020204" pitchFamily="34" charset="0"/>
                <a:ea typeface="微软雅黑" panose="020B0503020204020204" pitchFamily="34" charset="-122"/>
                <a:sym typeface="+mn-ea"/>
              </a:rPr>
              <a:t>80%</a:t>
            </a:r>
            <a:r>
              <a:rPr lang="zh-CN" altLang="en-US" sz="1795" b="1" dirty="0">
                <a:latin typeface="Arial" panose="020B0604020202020204" pitchFamily="34" charset="0"/>
                <a:ea typeface="微软雅黑" panose="020B0503020204020204" pitchFamily="34" charset="-122"/>
                <a:sym typeface="+mn-ea"/>
              </a:rPr>
              <a:t>的信息，快速筛选重点文献。</a:t>
            </a:r>
            <a:endParaRPr lang="zh-CN" altLang="en-US" sz="1795" b="1" dirty="0">
              <a:latin typeface="Arial" panose="020B0604020202020204" pitchFamily="34" charset="0"/>
              <a:ea typeface="微软雅黑" panose="020B0503020204020204" pitchFamily="34" charset="-122"/>
              <a:sym typeface="+mn-ea"/>
            </a:endParaRPr>
          </a:p>
        </p:txBody>
      </p:sp>
      <p:pic>
        <p:nvPicPr>
          <p:cNvPr id="3" name="图片 2"/>
          <p:cNvPicPr>
            <a:picLocks noChangeAspect="1"/>
          </p:cNvPicPr>
          <p:nvPr>
            <p:custDataLst>
              <p:tags r:id="rId6"/>
            </p:custDataLst>
          </p:nvPr>
        </p:nvPicPr>
        <p:blipFill>
          <a:blip r:embed="rId7"/>
          <a:stretch>
            <a:fillRect/>
          </a:stretch>
        </p:blipFill>
        <p:spPr>
          <a:xfrm>
            <a:off x="7095284" y="195749"/>
            <a:ext cx="1862928" cy="294300"/>
          </a:xfrm>
          <a:prstGeom prst="rect">
            <a:avLst/>
          </a:prstGeom>
        </p:spPr>
      </p:pic>
      <p:sp>
        <p:nvSpPr>
          <p:cNvPr id="4" name="文本框 3"/>
          <p:cNvSpPr txBox="1"/>
          <p:nvPr>
            <p:custDataLst>
              <p:tags r:id="rId8"/>
            </p:custDataLst>
          </p:nvPr>
        </p:nvSpPr>
        <p:spPr>
          <a:xfrm>
            <a:off x="251460" y="195580"/>
            <a:ext cx="4098290" cy="398780"/>
          </a:xfrm>
          <a:prstGeom prst="rect">
            <a:avLst/>
          </a:prstGeom>
          <a:noFill/>
        </p:spPr>
        <p:txBody>
          <a:bodyPr wrap="square" rtlCol="0">
            <a:spAutoFit/>
          </a:bodyPr>
          <a:p>
            <a:r>
              <a:rPr lang="zh-CN" sz="2000" b="1" dirty="0">
                <a:solidFill>
                  <a:srgbClr val="0070C0"/>
                </a:solidFill>
                <a:latin typeface="微软雅黑" panose="020B0503020204020204" pitchFamily="34" charset="-122"/>
                <a:ea typeface="微软雅黑" panose="020B0503020204020204" pitchFamily="34" charset="-122"/>
                <a:sym typeface="+mn-ea"/>
              </a:rPr>
              <a:t>结构性阅读</a:t>
            </a:r>
            <a:r>
              <a:rPr lang="en-US" altLang="zh-CN" sz="2000" b="1" dirty="0">
                <a:solidFill>
                  <a:srgbClr val="0070C0"/>
                </a:solidFill>
                <a:latin typeface="微软雅黑" panose="020B0503020204020204" pitchFamily="34" charset="-122"/>
                <a:ea typeface="微软雅黑" panose="020B0503020204020204" pitchFamily="34" charset="-122"/>
                <a:sym typeface="+mn-ea"/>
              </a:rPr>
              <a:t>——</a:t>
            </a:r>
            <a:r>
              <a:rPr lang="zh-CN" sz="2000" b="1" dirty="0">
                <a:solidFill>
                  <a:srgbClr val="0070C0"/>
                </a:solidFill>
                <a:latin typeface="微软雅黑" panose="020B0503020204020204" pitchFamily="34" charset="-122"/>
                <a:ea typeface="微软雅黑" panose="020B0503020204020204" pitchFamily="34" charset="-122"/>
              </a:rPr>
              <a:t>有目的有重点地读</a:t>
            </a:r>
            <a:endParaRPr lang="zh-CN" sz="20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CNKI/Desktop/2.png2"/>
          <p:cNvPicPr>
            <a:picLocks noChangeAspect="1"/>
          </p:cNvPicPr>
          <p:nvPr/>
        </p:nvPicPr>
        <p:blipFill>
          <a:blip r:embed="rId1"/>
          <a:srcRect l="1276" r="1276"/>
          <a:stretch>
            <a:fillRect/>
          </a:stretch>
        </p:blipFill>
        <p:spPr>
          <a:xfrm>
            <a:off x="563880" y="507365"/>
            <a:ext cx="7903210" cy="4626610"/>
          </a:xfrm>
          <a:prstGeom prst="rect">
            <a:avLst/>
          </a:prstGeom>
        </p:spPr>
      </p:pic>
      <p:sp>
        <p:nvSpPr>
          <p:cNvPr id="6" name="文本框 5"/>
          <p:cNvSpPr txBox="1"/>
          <p:nvPr/>
        </p:nvSpPr>
        <p:spPr>
          <a:xfrm>
            <a:off x="-107950" y="108585"/>
            <a:ext cx="4572000" cy="398780"/>
          </a:xfrm>
          <a:prstGeom prst="rect">
            <a:avLst/>
          </a:prstGeom>
          <a:noFill/>
        </p:spPr>
        <p:txBody>
          <a:bodyPr wrap="square" rtlCol="0" anchor="t">
            <a:spAutoFit/>
          </a:bodyPr>
          <a:p>
            <a:pPr algn="ctr"/>
            <a:r>
              <a:rPr lang="zh-CN" sz="2000" b="1" dirty="0">
                <a:solidFill>
                  <a:srgbClr val="0070C0"/>
                </a:solidFill>
                <a:latin typeface="微软雅黑" panose="020B0503020204020204" pitchFamily="34" charset="-122"/>
                <a:ea typeface="微软雅黑" panose="020B0503020204020204" pitchFamily="34" charset="-122"/>
                <a:sym typeface="+mn-ea"/>
              </a:rPr>
              <a:t>结构性阅读【二八原则的阅读法】</a:t>
            </a:r>
            <a:endParaRPr lang="zh-CN" sz="2000" b="1" dirty="0">
              <a:solidFill>
                <a:srgbClr val="0070C0"/>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3048635" y="1282065"/>
            <a:ext cx="4961255" cy="686435"/>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95" dirty="0"/>
          </a:p>
        </p:txBody>
      </p:sp>
      <p:sp>
        <p:nvSpPr>
          <p:cNvPr id="8" name="矩形 7"/>
          <p:cNvSpPr/>
          <p:nvPr/>
        </p:nvSpPr>
        <p:spPr>
          <a:xfrm>
            <a:off x="3049270" y="2941320"/>
            <a:ext cx="4942205" cy="724535"/>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95" dirty="0"/>
          </a:p>
        </p:txBody>
      </p:sp>
      <p:sp>
        <p:nvSpPr>
          <p:cNvPr id="10" name="矩形 9"/>
          <p:cNvSpPr/>
          <p:nvPr/>
        </p:nvSpPr>
        <p:spPr>
          <a:xfrm>
            <a:off x="3048635" y="3738245"/>
            <a:ext cx="2713355" cy="332740"/>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95" dirty="0"/>
          </a:p>
        </p:txBody>
      </p:sp>
      <p:sp>
        <p:nvSpPr>
          <p:cNvPr id="12" name="矩形 11"/>
          <p:cNvSpPr/>
          <p:nvPr/>
        </p:nvSpPr>
        <p:spPr>
          <a:xfrm>
            <a:off x="640715" y="4685665"/>
            <a:ext cx="476885" cy="255270"/>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95" dirty="0"/>
          </a:p>
        </p:txBody>
      </p:sp>
      <p:sp>
        <p:nvSpPr>
          <p:cNvPr id="13" name="矩形 15"/>
          <p:cNvSpPr>
            <a:spLocks noChangeArrowheads="1"/>
          </p:cNvSpPr>
          <p:nvPr/>
        </p:nvSpPr>
        <p:spPr bwMode="auto">
          <a:xfrm flipH="1">
            <a:off x="157267" y="1031694"/>
            <a:ext cx="2783959" cy="1353681"/>
          </a:xfrm>
          <a:prstGeom prst="wedgeRoundRectCallout">
            <a:avLst>
              <a:gd name="adj1" fmla="val -48612"/>
              <a:gd name="adj2" fmla="val 65034"/>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1350" b="1" noProof="1">
                <a:solidFill>
                  <a:prstClr val="white"/>
                </a:solidFill>
                <a:ea typeface="微软雅黑" panose="020B0503020204020204" pitchFamily="34" charset="-122"/>
              </a:rPr>
              <a:t>依次阅读题目、关键词、摘要、结论。了解研究背景、解决的问题、创新点。</a:t>
            </a:r>
            <a:endParaRPr lang="zh-CN" altLang="en-US" sz="1350" b="1" noProof="1">
              <a:solidFill>
                <a:prstClr val="white"/>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7" grpId="1" animBg="1"/>
      <p:bldP spid="13" grpId="1" animBg="1"/>
      <p:bldP spid="8" grpId="0" animBg="1"/>
      <p:bldP spid="8" grpId="1" animBg="1"/>
      <p:bldP spid="10" grpId="0" animBg="1"/>
      <p:bldP spid="10" grpId="1"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467" y="187827"/>
            <a:ext cx="4729956" cy="480883"/>
            <a:chOff x="0" y="250900"/>
            <a:chExt cx="6318309" cy="642367"/>
          </a:xfrm>
        </p:grpSpPr>
        <p:sp>
          <p:nvSpPr>
            <p:cNvPr id="7" name="稻壳儿春秋广告/盗版必究        原创来源：http://chn.docer.com/works?userid=199329941#!/work_time"/>
            <p:cNvSpPr txBox="1"/>
            <p:nvPr/>
          </p:nvSpPr>
          <p:spPr>
            <a:xfrm>
              <a:off x="374709" y="305188"/>
              <a:ext cx="5943600" cy="532693"/>
            </a:xfrm>
            <a:prstGeom prst="rect">
              <a:avLst/>
            </a:prstGeom>
            <a:noFill/>
          </p:spPr>
          <p:txBody>
            <a:bodyPr wrap="square" rtlCol="0">
              <a:spAutoFit/>
            </a:bodyPr>
            <a:lstStyle/>
            <a:p>
              <a:r>
                <a:rPr lang="zh-CN" sz="2000" b="1" dirty="0">
                  <a:solidFill>
                    <a:srgbClr val="0070C0"/>
                  </a:solidFill>
                  <a:latin typeface="微软雅黑" panose="020B0503020204020204" pitchFamily="34" charset="-122"/>
                  <a:ea typeface="微软雅黑" panose="020B0503020204020204" pitchFamily="34" charset="-122"/>
                </a:rPr>
                <a:t>批判式阅读</a:t>
              </a:r>
              <a:endParaRPr lang="zh-CN" sz="2000" b="1" dirty="0">
                <a:solidFill>
                  <a:srgbClr val="0070C0"/>
                </a:solidFill>
                <a:latin typeface="微软雅黑" panose="020B0503020204020204" pitchFamily="34" charset="-122"/>
                <a:ea typeface="微软雅黑" panose="020B0503020204020204" pitchFamily="34" charset="-122"/>
              </a:endParaRPr>
            </a:p>
          </p:txBody>
        </p:sp>
        <p:sp>
          <p:nvSpPr>
            <p:cNvPr id="6" name="学论网--www.xuelun.me"/>
            <p:cNvSpPr/>
            <p:nvPr/>
          </p:nvSpPr>
          <p:spPr>
            <a:xfrm>
              <a:off x="0" y="250900"/>
              <a:ext cx="224493" cy="642367"/>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grpSp>
        <p:nvGrpSpPr>
          <p:cNvPr id="9" name="组合 8"/>
          <p:cNvGrpSpPr/>
          <p:nvPr/>
        </p:nvGrpSpPr>
        <p:grpSpPr>
          <a:xfrm>
            <a:off x="956349" y="956965"/>
            <a:ext cx="7384673" cy="3451573"/>
            <a:chOff x="1176541" y="1690696"/>
            <a:chExt cx="9864498" cy="4610635"/>
          </a:xfrm>
        </p:grpSpPr>
        <p:sp>
          <p:nvSpPr>
            <p:cNvPr id="10" name="TextBox 36"/>
            <p:cNvSpPr txBox="1"/>
            <p:nvPr/>
          </p:nvSpPr>
          <p:spPr bwMode="auto">
            <a:xfrm>
              <a:off x="8660676" y="1690696"/>
              <a:ext cx="2109117" cy="583892"/>
            </a:xfrm>
            <a:prstGeom prst="rect">
              <a:avLst/>
            </a:prstGeom>
          </p:spPr>
          <p:txBody>
            <a:bodyPr wrap="none" lIns="0" tIns="0" rIns="287466" bIns="0" anchor="ctr">
              <a:normAutofit/>
              <a:scene3d>
                <a:camera prst="orthographicFront"/>
                <a:lightRig rig="threePt" dir="t"/>
              </a:scene3d>
              <a:sp3d>
                <a:bevelT w="0" h="0"/>
              </a:sp3d>
            </a:bodyPr>
            <a:lstStyle/>
            <a:p>
              <a:pPr algn="r"/>
              <a:r>
                <a:rPr lang="zh-CN" altLang="en-US" sz="1795" b="1" dirty="0">
                  <a:latin typeface="微软雅黑" panose="020B0503020204020204" pitchFamily="34" charset="-122"/>
                  <a:ea typeface="微软雅黑" panose="020B0503020204020204" pitchFamily="34" charset="-122"/>
                </a:rPr>
                <a:t>整理</a:t>
              </a:r>
              <a:endParaRPr lang="zh-CN" altLang="en-US" sz="1795" b="1" dirty="0">
                <a:latin typeface="微软雅黑" panose="020B0503020204020204" pitchFamily="34" charset="-122"/>
                <a:ea typeface="微软雅黑" panose="020B0503020204020204" pitchFamily="34" charset="-122"/>
              </a:endParaRPr>
            </a:p>
          </p:txBody>
        </p:sp>
        <p:sp>
          <p:nvSpPr>
            <p:cNvPr id="11" name="任意多边形 3"/>
            <p:cNvSpPr/>
            <p:nvPr/>
          </p:nvSpPr>
          <p:spPr>
            <a:xfrm>
              <a:off x="1490679" y="4195130"/>
              <a:ext cx="1352190" cy="1817427"/>
            </a:xfrm>
            <a:custGeom>
              <a:avLst/>
              <a:gdLst>
                <a:gd name="connsiteX0" fmla="*/ 0 w 1489405"/>
                <a:gd name="connsiteY0" fmla="*/ 0 h 1305551"/>
                <a:gd name="connsiteX1" fmla="*/ 1489405 w 1489405"/>
                <a:gd name="connsiteY1" fmla="*/ 0 h 1305551"/>
                <a:gd name="connsiteX2" fmla="*/ 1489405 w 1489405"/>
                <a:gd name="connsiteY2" fmla="*/ 1305551 h 1305551"/>
                <a:gd name="connsiteX3" fmla="*/ 0 w 1489405"/>
                <a:gd name="connsiteY3" fmla="*/ 1305551 h 1305551"/>
                <a:gd name="connsiteX4" fmla="*/ 0 w 1489405"/>
                <a:gd name="connsiteY4" fmla="*/ 0 h 130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405" h="1305551">
                  <a:moveTo>
                    <a:pt x="0" y="0"/>
                  </a:moveTo>
                  <a:lnTo>
                    <a:pt x="1489405" y="0"/>
                  </a:lnTo>
                  <a:lnTo>
                    <a:pt x="1489405" y="1305551"/>
                  </a:lnTo>
                  <a:lnTo>
                    <a:pt x="0" y="130555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5669" tIns="25669" rIns="25669" bIns="25669" numCol="1" spcCol="1270" anchor="t" anchorCtr="0">
              <a:noAutofit/>
            </a:bodyPr>
            <a:lstStyle/>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灵感启发、方法、亮点、不足、观点、标注、标签</a:t>
              </a:r>
              <a:endParaRPr lang="zh-CN" altLang="en-US" sz="1350" kern="1200" dirty="0">
                <a:solidFill>
                  <a:schemeClr val="tx1"/>
                </a:solidFill>
                <a:latin typeface="微软雅黑" panose="020B0503020204020204" pitchFamily="34" charset="-122"/>
                <a:ea typeface="微软雅黑" panose="020B0503020204020204" pitchFamily="34" charset="-122"/>
              </a:endParaRPr>
            </a:p>
          </p:txBody>
        </p:sp>
        <p:sp>
          <p:nvSpPr>
            <p:cNvPr id="12" name="等腰三角形 11"/>
            <p:cNvSpPr/>
            <p:nvPr/>
          </p:nvSpPr>
          <p:spPr>
            <a:xfrm>
              <a:off x="2727638" y="3539809"/>
              <a:ext cx="308575" cy="281019"/>
            </a:xfrm>
            <a:prstGeom prst="triangle">
              <a:avLst>
                <a:gd name="adj" fmla="val 100000"/>
              </a:avLst>
            </a:prstGeom>
            <a:solidFill>
              <a:srgbClr val="FFC000"/>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zh-CN" altLang="en-US" sz="1350" dirty="0"/>
            </a:p>
          </p:txBody>
        </p:sp>
        <p:sp>
          <p:nvSpPr>
            <p:cNvPr id="13" name="L 形 12"/>
            <p:cNvSpPr/>
            <p:nvPr/>
          </p:nvSpPr>
          <p:spPr>
            <a:xfrm rot="5400000">
              <a:off x="3633211" y="3129196"/>
              <a:ext cx="991450" cy="1811522"/>
            </a:xfrm>
            <a:prstGeom prst="corner">
              <a:avLst>
                <a:gd name="adj1" fmla="val 16120"/>
                <a:gd name="adj2" fmla="val 16110"/>
              </a:avLst>
            </a:prstGeom>
            <a:solidFill>
              <a:srgbClr val="BBC7E7"/>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任意多边形 6"/>
            <p:cNvSpPr/>
            <p:nvPr/>
          </p:nvSpPr>
          <p:spPr>
            <a:xfrm>
              <a:off x="3402875" y="3703002"/>
              <a:ext cx="1635453" cy="1874998"/>
            </a:xfrm>
            <a:custGeom>
              <a:avLst/>
              <a:gdLst>
                <a:gd name="connsiteX0" fmla="*/ 0 w 1489405"/>
                <a:gd name="connsiteY0" fmla="*/ 0 h 1305551"/>
                <a:gd name="connsiteX1" fmla="*/ 1489405 w 1489405"/>
                <a:gd name="connsiteY1" fmla="*/ 0 h 1305551"/>
                <a:gd name="connsiteX2" fmla="*/ 1489405 w 1489405"/>
                <a:gd name="connsiteY2" fmla="*/ 1305551 h 1305551"/>
                <a:gd name="connsiteX3" fmla="*/ 0 w 1489405"/>
                <a:gd name="connsiteY3" fmla="*/ 1305551 h 1305551"/>
                <a:gd name="connsiteX4" fmla="*/ 0 w 1489405"/>
                <a:gd name="connsiteY4" fmla="*/ 0 h 130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405" h="1305551">
                  <a:moveTo>
                    <a:pt x="0" y="0"/>
                  </a:moveTo>
                  <a:lnTo>
                    <a:pt x="1489405" y="0"/>
                  </a:lnTo>
                  <a:lnTo>
                    <a:pt x="1489405" y="1305551"/>
                  </a:lnTo>
                  <a:lnTo>
                    <a:pt x="0" y="130555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5669" tIns="25669" rIns="25669" bIns="25669" numCol="1" spcCol="1270" anchor="t" anchorCtr="0">
              <a:noAutofit/>
            </a:bodyPr>
            <a:lstStyle/>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重要的句子、观点、语言表述、专业词汇、翻译对照</a:t>
              </a:r>
              <a:endParaRPr lang="zh-CN" altLang="en-US" sz="1350" kern="1200" dirty="0">
                <a:solidFill>
                  <a:schemeClr val="tx1"/>
                </a:solidFill>
                <a:latin typeface="微软雅黑" panose="020B0503020204020204" pitchFamily="34" charset="-122"/>
                <a:ea typeface="微软雅黑" panose="020B0503020204020204" pitchFamily="34" charset="-122"/>
              </a:endParaRPr>
            </a:p>
          </p:txBody>
        </p:sp>
        <p:sp>
          <p:nvSpPr>
            <p:cNvPr id="15" name="等腰三角形 14"/>
            <p:cNvSpPr/>
            <p:nvPr/>
          </p:nvSpPr>
          <p:spPr>
            <a:xfrm>
              <a:off x="4729752" y="3088626"/>
              <a:ext cx="308575" cy="281019"/>
            </a:xfrm>
            <a:prstGeom prst="triangle">
              <a:avLst>
                <a:gd name="adj" fmla="val 100000"/>
              </a:avLst>
            </a:prstGeom>
            <a:solidFill>
              <a:srgbClr val="FFC000"/>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zh-CN" altLang="en-US" sz="1350" dirty="0"/>
            </a:p>
          </p:txBody>
        </p:sp>
        <p:sp>
          <p:nvSpPr>
            <p:cNvPr id="16" name="L 形 15"/>
            <p:cNvSpPr/>
            <p:nvPr/>
          </p:nvSpPr>
          <p:spPr>
            <a:xfrm rot="5400000">
              <a:off x="5635325" y="2678013"/>
              <a:ext cx="991450" cy="1811522"/>
            </a:xfrm>
            <a:prstGeom prst="corner">
              <a:avLst>
                <a:gd name="adj1" fmla="val 16120"/>
                <a:gd name="adj2" fmla="val 16110"/>
              </a:avLst>
            </a:prstGeom>
            <a:solidFill>
              <a:srgbClr val="BBC7E7"/>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7" name="任意多边形 9"/>
            <p:cNvSpPr/>
            <p:nvPr/>
          </p:nvSpPr>
          <p:spPr>
            <a:xfrm>
              <a:off x="5434961" y="3251819"/>
              <a:ext cx="1635453" cy="3049512"/>
            </a:xfrm>
            <a:custGeom>
              <a:avLst/>
              <a:gdLst>
                <a:gd name="connsiteX0" fmla="*/ 0 w 1489405"/>
                <a:gd name="connsiteY0" fmla="*/ 0 h 1305551"/>
                <a:gd name="connsiteX1" fmla="*/ 1489405 w 1489405"/>
                <a:gd name="connsiteY1" fmla="*/ 0 h 1305551"/>
                <a:gd name="connsiteX2" fmla="*/ 1489405 w 1489405"/>
                <a:gd name="connsiteY2" fmla="*/ 1305551 h 1305551"/>
                <a:gd name="connsiteX3" fmla="*/ 0 w 1489405"/>
                <a:gd name="connsiteY3" fmla="*/ 1305551 h 1305551"/>
                <a:gd name="connsiteX4" fmla="*/ 0 w 1489405"/>
                <a:gd name="connsiteY4" fmla="*/ 0 h 130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405" h="1305551">
                  <a:moveTo>
                    <a:pt x="0" y="0"/>
                  </a:moveTo>
                  <a:lnTo>
                    <a:pt x="1489405" y="0"/>
                  </a:lnTo>
                  <a:lnTo>
                    <a:pt x="1489405" y="1305551"/>
                  </a:lnTo>
                  <a:lnTo>
                    <a:pt x="0" y="130555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5669" tIns="25669" rIns="25669" bIns="25669" numCol="1" spcCol="1270" anchor="t" anchorCtr="0">
              <a:noAutofit/>
            </a:bodyPr>
            <a:lstStyle/>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数据处理方法？</a:t>
              </a:r>
              <a:endParaRPr lang="en-US" altLang="zh-CN" sz="1350" kern="1200" dirty="0">
                <a:solidFill>
                  <a:schemeClr val="tx1"/>
                </a:solidFill>
                <a:latin typeface="微软雅黑" panose="020B0503020204020204" pitchFamily="34" charset="-122"/>
                <a:ea typeface="微软雅黑" panose="020B0503020204020204" pitchFamily="34" charset="-122"/>
              </a:endParaRPr>
            </a:p>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数据分析工具？</a:t>
              </a:r>
              <a:endParaRPr lang="en-US" altLang="zh-CN" sz="1350" kern="1200" dirty="0">
                <a:solidFill>
                  <a:schemeClr val="tx1"/>
                </a:solidFill>
                <a:latin typeface="微软雅黑" panose="020B0503020204020204" pitchFamily="34" charset="-122"/>
                <a:ea typeface="微软雅黑" panose="020B0503020204020204" pitchFamily="34" charset="-122"/>
              </a:endParaRPr>
            </a:p>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做图工具？</a:t>
              </a:r>
              <a:endParaRPr lang="en-US" altLang="zh-CN" sz="1350" kern="1200" dirty="0">
                <a:solidFill>
                  <a:schemeClr val="tx1"/>
                </a:solidFill>
                <a:latin typeface="微软雅黑" panose="020B0503020204020204" pitchFamily="34" charset="-122"/>
                <a:ea typeface="微软雅黑" panose="020B0503020204020204" pitchFamily="34" charset="-122"/>
              </a:endParaRPr>
            </a:p>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呈现形式？</a:t>
              </a:r>
              <a:endParaRPr lang="en-US" altLang="zh-CN" sz="1350" kern="1200" dirty="0">
                <a:solidFill>
                  <a:schemeClr val="tx1"/>
                </a:solidFill>
                <a:latin typeface="微软雅黑" panose="020B0503020204020204" pitchFamily="34" charset="-122"/>
                <a:ea typeface="微软雅黑" panose="020B0503020204020204" pitchFamily="34" charset="-122"/>
              </a:endParaRPr>
            </a:p>
            <a:p>
              <a:pPr lvl="0" algn="l" defTabSz="400050">
                <a:lnSpc>
                  <a:spcPct val="150000"/>
                </a:lnSpc>
                <a:spcBef>
                  <a:spcPct val="0"/>
                </a:spcBef>
                <a:spcAft>
                  <a:spcPct val="35000"/>
                </a:spcAft>
              </a:pPr>
              <a:r>
                <a:rPr lang="zh-CN" altLang="en-US" sz="1350" kern="1200" dirty="0">
                  <a:solidFill>
                    <a:schemeClr val="tx1"/>
                  </a:solidFill>
                  <a:latin typeface="微软雅黑" panose="020B0503020204020204" pitchFamily="34" charset="-122"/>
                  <a:ea typeface="微软雅黑" panose="020B0503020204020204" pitchFamily="34" charset="-122"/>
                </a:rPr>
                <a:t>作用和意义？</a:t>
              </a:r>
              <a:endParaRPr lang="zh-CN" altLang="en-US" sz="1350" kern="1200" dirty="0">
                <a:solidFill>
                  <a:schemeClr val="tx1"/>
                </a:solidFill>
                <a:latin typeface="微软雅黑" panose="020B0503020204020204" pitchFamily="34" charset="-122"/>
                <a:ea typeface="微软雅黑" panose="020B0503020204020204" pitchFamily="34" charset="-122"/>
              </a:endParaRPr>
            </a:p>
          </p:txBody>
        </p:sp>
        <p:sp>
          <p:nvSpPr>
            <p:cNvPr id="18" name="等腰三角形 17"/>
            <p:cNvSpPr/>
            <p:nvPr/>
          </p:nvSpPr>
          <p:spPr>
            <a:xfrm>
              <a:off x="6731867" y="2637442"/>
              <a:ext cx="308575" cy="281019"/>
            </a:xfrm>
            <a:prstGeom prst="triangle">
              <a:avLst>
                <a:gd name="adj" fmla="val 100000"/>
              </a:avLst>
            </a:prstGeom>
            <a:solidFill>
              <a:srgbClr val="FFC000"/>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zh-CN" altLang="en-US" sz="1350" dirty="0"/>
            </a:p>
          </p:txBody>
        </p:sp>
        <p:sp>
          <p:nvSpPr>
            <p:cNvPr id="19" name="L 形 18"/>
            <p:cNvSpPr/>
            <p:nvPr/>
          </p:nvSpPr>
          <p:spPr>
            <a:xfrm rot="5400000">
              <a:off x="7637439" y="2226830"/>
              <a:ext cx="991450" cy="1811522"/>
            </a:xfrm>
            <a:prstGeom prst="corner">
              <a:avLst>
                <a:gd name="adj1" fmla="val 16120"/>
                <a:gd name="adj2" fmla="val 16110"/>
              </a:avLst>
            </a:prstGeom>
            <a:solidFill>
              <a:srgbClr val="BBC7E7"/>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任意多边形 12"/>
            <p:cNvSpPr/>
            <p:nvPr/>
          </p:nvSpPr>
          <p:spPr>
            <a:xfrm>
              <a:off x="7407103" y="2800636"/>
              <a:ext cx="1635453" cy="1305551"/>
            </a:xfrm>
            <a:custGeom>
              <a:avLst/>
              <a:gdLst>
                <a:gd name="connsiteX0" fmla="*/ 0 w 1489405"/>
                <a:gd name="connsiteY0" fmla="*/ 0 h 1305551"/>
                <a:gd name="connsiteX1" fmla="*/ 1489405 w 1489405"/>
                <a:gd name="connsiteY1" fmla="*/ 0 h 1305551"/>
                <a:gd name="connsiteX2" fmla="*/ 1489405 w 1489405"/>
                <a:gd name="connsiteY2" fmla="*/ 1305551 h 1305551"/>
                <a:gd name="connsiteX3" fmla="*/ 0 w 1489405"/>
                <a:gd name="connsiteY3" fmla="*/ 1305551 h 1305551"/>
                <a:gd name="connsiteX4" fmla="*/ 0 w 1489405"/>
                <a:gd name="connsiteY4" fmla="*/ 0 h 130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405" h="1305551">
                  <a:moveTo>
                    <a:pt x="0" y="0"/>
                  </a:moveTo>
                  <a:lnTo>
                    <a:pt x="1489405" y="0"/>
                  </a:lnTo>
                  <a:lnTo>
                    <a:pt x="1489405" y="1305551"/>
                  </a:lnTo>
                  <a:lnTo>
                    <a:pt x="0" y="130555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5669" tIns="25669" rIns="25669" bIns="25669" numCol="1" spcCol="1270" anchor="t" anchorCtr="0">
              <a:noAutofit/>
            </a:bodyPr>
            <a:lstStyle/>
            <a:p>
              <a:pPr lvl="0" algn="l" defTabSz="400050">
                <a:lnSpc>
                  <a:spcPct val="90000"/>
                </a:lnSpc>
                <a:spcBef>
                  <a:spcPct val="0"/>
                </a:spcBef>
                <a:spcAft>
                  <a:spcPct val="35000"/>
                </a:spcAft>
              </a:pPr>
              <a:endParaRPr lang="zh-CN" altLang="en-US" sz="675" kern="1200"/>
            </a:p>
          </p:txBody>
        </p:sp>
        <p:sp>
          <p:nvSpPr>
            <p:cNvPr id="21" name="等腰三角形 20"/>
            <p:cNvSpPr/>
            <p:nvPr/>
          </p:nvSpPr>
          <p:spPr>
            <a:xfrm>
              <a:off x="8733981" y="2186259"/>
              <a:ext cx="308575" cy="281019"/>
            </a:xfrm>
            <a:prstGeom prst="triangle">
              <a:avLst>
                <a:gd name="adj" fmla="val 100000"/>
              </a:avLst>
            </a:prstGeom>
            <a:solidFill>
              <a:srgbClr val="FFC000"/>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L 形 21"/>
            <p:cNvSpPr/>
            <p:nvPr/>
          </p:nvSpPr>
          <p:spPr>
            <a:xfrm rot="5400000">
              <a:off x="9639553" y="1775647"/>
              <a:ext cx="991450" cy="1811522"/>
            </a:xfrm>
            <a:prstGeom prst="corner">
              <a:avLst>
                <a:gd name="adj1" fmla="val 16120"/>
                <a:gd name="adj2" fmla="val 16110"/>
              </a:avLst>
            </a:prstGeom>
            <a:solidFill>
              <a:srgbClr val="BBC7E7"/>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zh-CN" altLang="en-US" sz="1350" dirty="0"/>
            </a:p>
          </p:txBody>
        </p:sp>
        <p:sp>
          <p:nvSpPr>
            <p:cNvPr id="23" name="任意多边形 15"/>
            <p:cNvSpPr/>
            <p:nvPr/>
          </p:nvSpPr>
          <p:spPr>
            <a:xfrm>
              <a:off x="9409217" y="2349453"/>
              <a:ext cx="1433880" cy="1305551"/>
            </a:xfrm>
            <a:custGeom>
              <a:avLst/>
              <a:gdLst>
                <a:gd name="connsiteX0" fmla="*/ 0 w 1489405"/>
                <a:gd name="connsiteY0" fmla="*/ 0 h 1305551"/>
                <a:gd name="connsiteX1" fmla="*/ 1489405 w 1489405"/>
                <a:gd name="connsiteY1" fmla="*/ 0 h 1305551"/>
                <a:gd name="connsiteX2" fmla="*/ 1489405 w 1489405"/>
                <a:gd name="connsiteY2" fmla="*/ 1305551 h 1305551"/>
                <a:gd name="connsiteX3" fmla="*/ 0 w 1489405"/>
                <a:gd name="connsiteY3" fmla="*/ 1305551 h 1305551"/>
                <a:gd name="connsiteX4" fmla="*/ 0 w 1489405"/>
                <a:gd name="connsiteY4" fmla="*/ 0 h 130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405" h="1305551">
                  <a:moveTo>
                    <a:pt x="0" y="0"/>
                  </a:moveTo>
                  <a:lnTo>
                    <a:pt x="1489405" y="0"/>
                  </a:lnTo>
                  <a:lnTo>
                    <a:pt x="1489405" y="1305551"/>
                  </a:lnTo>
                  <a:lnTo>
                    <a:pt x="0" y="130555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5669" tIns="25669" rIns="25669" bIns="25669" numCol="1" spcCol="1270" anchor="t" anchorCtr="0">
              <a:noAutofit/>
            </a:bodyPr>
            <a:lstStyle/>
            <a:p>
              <a:pPr lvl="0" algn="l" defTabSz="400050">
                <a:lnSpc>
                  <a:spcPct val="90000"/>
                </a:lnSpc>
                <a:spcBef>
                  <a:spcPct val="0"/>
                </a:spcBef>
                <a:spcAft>
                  <a:spcPct val="35000"/>
                </a:spcAft>
              </a:pPr>
              <a:endParaRPr lang="zh-CN" altLang="en-US" sz="675" kern="1200"/>
            </a:p>
          </p:txBody>
        </p:sp>
        <p:sp>
          <p:nvSpPr>
            <p:cNvPr id="24" name="TextBox 36"/>
            <p:cNvSpPr txBox="1"/>
            <p:nvPr/>
          </p:nvSpPr>
          <p:spPr bwMode="auto">
            <a:xfrm>
              <a:off x="2752951" y="3019655"/>
              <a:ext cx="2109117" cy="583892"/>
            </a:xfrm>
            <a:prstGeom prst="rect">
              <a:avLst/>
            </a:prstGeom>
          </p:spPr>
          <p:txBody>
            <a:bodyPr wrap="none" lIns="0" tIns="0" rIns="287466" bIns="0" anchor="ctr">
              <a:normAutofit/>
              <a:scene3d>
                <a:camera prst="orthographicFront"/>
                <a:lightRig rig="threePt" dir="t"/>
              </a:scene3d>
              <a:sp3d>
                <a:bevelT w="0" h="0"/>
              </a:sp3d>
            </a:bodyPr>
            <a:lstStyle/>
            <a:p>
              <a:pPr algn="r"/>
              <a:r>
                <a:rPr lang="zh-CN" altLang="en-US" sz="1795" b="1" dirty="0">
                  <a:latin typeface="微软雅黑" panose="020B0503020204020204" pitchFamily="34" charset="-122"/>
                  <a:ea typeface="微软雅黑" panose="020B0503020204020204" pitchFamily="34" charset="-122"/>
                </a:rPr>
                <a:t>摘录</a:t>
              </a:r>
              <a:endParaRPr lang="zh-CN" altLang="en-US" sz="1795" b="1" dirty="0">
                <a:latin typeface="微软雅黑" panose="020B0503020204020204" pitchFamily="34" charset="-122"/>
                <a:ea typeface="微软雅黑" panose="020B0503020204020204" pitchFamily="34" charset="-122"/>
              </a:endParaRPr>
            </a:p>
          </p:txBody>
        </p:sp>
        <p:sp>
          <p:nvSpPr>
            <p:cNvPr id="25" name="TextBox 36"/>
            <p:cNvSpPr txBox="1"/>
            <p:nvPr/>
          </p:nvSpPr>
          <p:spPr bwMode="auto">
            <a:xfrm>
              <a:off x="1491540" y="3392835"/>
              <a:ext cx="1117179" cy="421423"/>
            </a:xfrm>
            <a:prstGeom prst="rect">
              <a:avLst/>
            </a:prstGeom>
          </p:spPr>
          <p:txBody>
            <a:bodyPr wrap="none" lIns="0" tIns="0" rIns="287466" bIns="0" anchor="ctr">
              <a:normAutofit/>
              <a:scene3d>
                <a:camera prst="orthographicFront"/>
                <a:lightRig rig="threePt" dir="t"/>
              </a:scene3d>
              <a:sp3d>
                <a:bevelT w="0" h="0"/>
              </a:sp3d>
            </a:bodyPr>
            <a:lstStyle/>
            <a:p>
              <a:r>
                <a:rPr lang="zh-CN" altLang="en-US" sz="1795" b="1" dirty="0">
                  <a:latin typeface="微软雅黑" panose="020B0503020204020204" pitchFamily="34" charset="-122"/>
                  <a:ea typeface="微软雅黑" panose="020B0503020204020204" pitchFamily="34" charset="-122"/>
                </a:rPr>
                <a:t>笔记</a:t>
              </a:r>
              <a:endParaRPr lang="zh-CN" altLang="en-US" sz="1795" b="1" dirty="0">
                <a:latin typeface="微软雅黑" panose="020B0503020204020204" pitchFamily="34" charset="-122"/>
                <a:ea typeface="微软雅黑" panose="020B0503020204020204" pitchFamily="34" charset="-122"/>
              </a:endParaRPr>
            </a:p>
          </p:txBody>
        </p:sp>
        <p:sp>
          <p:nvSpPr>
            <p:cNvPr id="26" name="TextBox 36"/>
            <p:cNvSpPr txBox="1"/>
            <p:nvPr/>
          </p:nvSpPr>
          <p:spPr bwMode="auto">
            <a:xfrm>
              <a:off x="6792001" y="2090741"/>
              <a:ext cx="2109117" cy="583892"/>
            </a:xfrm>
            <a:prstGeom prst="rect">
              <a:avLst/>
            </a:prstGeom>
          </p:spPr>
          <p:txBody>
            <a:bodyPr wrap="none" lIns="0" tIns="0" rIns="287466" bIns="0" anchor="ctr">
              <a:normAutofit/>
              <a:scene3d>
                <a:camera prst="orthographicFront"/>
                <a:lightRig rig="threePt" dir="t"/>
              </a:scene3d>
              <a:sp3d>
                <a:bevelT w="0" h="0"/>
              </a:sp3d>
            </a:bodyPr>
            <a:lstStyle/>
            <a:p>
              <a:pPr algn="r"/>
              <a:r>
                <a:rPr lang="zh-CN" altLang="en-US" sz="1795" b="1" dirty="0">
                  <a:latin typeface="微软雅黑" panose="020B0503020204020204" pitchFamily="34" charset="-122"/>
                  <a:ea typeface="微软雅黑" panose="020B0503020204020204" pitchFamily="34" charset="-122"/>
                </a:rPr>
                <a:t>讨论</a:t>
              </a:r>
              <a:endParaRPr lang="zh-CN" altLang="en-US" sz="1795" b="1" dirty="0">
                <a:latin typeface="微软雅黑" panose="020B0503020204020204" pitchFamily="34" charset="-122"/>
                <a:ea typeface="微软雅黑" panose="020B0503020204020204" pitchFamily="34" charset="-122"/>
              </a:endParaRPr>
            </a:p>
          </p:txBody>
        </p:sp>
        <p:sp>
          <p:nvSpPr>
            <p:cNvPr id="27" name="TextBox 36"/>
            <p:cNvSpPr txBox="1"/>
            <p:nvPr/>
          </p:nvSpPr>
          <p:spPr bwMode="auto">
            <a:xfrm>
              <a:off x="5438518" y="2598232"/>
              <a:ext cx="1840788" cy="421423"/>
            </a:xfrm>
            <a:prstGeom prst="rect">
              <a:avLst/>
            </a:prstGeom>
          </p:spPr>
          <p:txBody>
            <a:bodyPr wrap="none" lIns="0" tIns="0" rIns="287466" bIns="0" anchor="ctr">
              <a:normAutofit/>
              <a:scene3d>
                <a:camera prst="orthographicFront"/>
                <a:lightRig rig="threePt" dir="t"/>
              </a:scene3d>
              <a:sp3d>
                <a:bevelT w="0" h="0"/>
              </a:sp3d>
            </a:bodyPr>
            <a:lstStyle/>
            <a:p>
              <a:r>
                <a:rPr lang="zh-CN" altLang="en-US" sz="1795" b="1" dirty="0">
                  <a:latin typeface="微软雅黑" panose="020B0503020204020204" pitchFamily="34" charset="-122"/>
                  <a:ea typeface="微软雅黑" panose="020B0503020204020204" pitchFamily="34" charset="-122"/>
                </a:rPr>
                <a:t>图表</a:t>
              </a:r>
              <a:endParaRPr lang="zh-CN" altLang="en-US" sz="1795" b="1" dirty="0">
                <a:latin typeface="微软雅黑" panose="020B0503020204020204" pitchFamily="34" charset="-122"/>
                <a:ea typeface="微软雅黑" panose="020B0503020204020204" pitchFamily="34" charset="-122"/>
              </a:endParaRPr>
            </a:p>
          </p:txBody>
        </p:sp>
        <p:sp>
          <p:nvSpPr>
            <p:cNvPr id="28" name="TextBox 36"/>
            <p:cNvSpPr txBox="1"/>
            <p:nvPr/>
          </p:nvSpPr>
          <p:spPr bwMode="auto">
            <a:xfrm>
              <a:off x="7503141" y="3545848"/>
              <a:ext cx="1840788" cy="421423"/>
            </a:xfrm>
            <a:prstGeom prst="rect">
              <a:avLst/>
            </a:prstGeom>
          </p:spPr>
          <p:txBody>
            <a:bodyPr wrap="none" lIns="0" tIns="0" rIns="287466" bIns="0" anchor="ctr">
              <a:normAutofit/>
              <a:scene3d>
                <a:camera prst="orthographicFront"/>
                <a:lightRig rig="threePt" dir="t"/>
              </a:scene3d>
              <a:sp3d>
                <a:bevelT w="0" h="0"/>
              </a:sp3d>
            </a:bodyPr>
            <a:lstStyle/>
            <a:p>
              <a:endParaRPr lang="zh-CN" altLang="en-US" sz="1795" b="1" dirty="0">
                <a:latin typeface="微软雅黑" panose="020B0503020204020204" pitchFamily="34" charset="-122"/>
                <a:ea typeface="微软雅黑" panose="020B0503020204020204" pitchFamily="34" charset="-122"/>
              </a:endParaRPr>
            </a:p>
          </p:txBody>
        </p:sp>
        <p:sp>
          <p:nvSpPr>
            <p:cNvPr id="29" name="矩形 28"/>
            <p:cNvSpPr/>
            <p:nvPr/>
          </p:nvSpPr>
          <p:spPr>
            <a:xfrm>
              <a:off x="9370956" y="2299971"/>
              <a:ext cx="1338046" cy="1787236"/>
            </a:xfrm>
            <a:prstGeom prst="rect">
              <a:avLst/>
            </a:prstGeom>
          </p:spPr>
          <p:txBody>
            <a:bodyPr wrap="square">
              <a:spAutoFit/>
            </a:bodyPr>
            <a:lstStyle/>
            <a:p>
              <a:pPr algn="r">
                <a:lnSpc>
                  <a:spcPct val="150000"/>
                </a:lnSpc>
              </a:pPr>
              <a:r>
                <a:rPr lang="zh-CN" altLang="en-US" sz="1350" dirty="0">
                  <a:latin typeface="微软雅黑" panose="020B0503020204020204" pitchFamily="34" charset="-122"/>
                  <a:ea typeface="微软雅黑" panose="020B0503020204020204" pitchFamily="34" charset="-122"/>
                </a:rPr>
                <a:t>研究思路</a:t>
              </a:r>
              <a:endParaRPr lang="en-US" altLang="zh-CN" sz="1350" dirty="0">
                <a:latin typeface="微软雅黑" panose="020B0503020204020204" pitchFamily="34" charset="-122"/>
                <a:ea typeface="微软雅黑" panose="020B0503020204020204" pitchFamily="34" charset="-122"/>
              </a:endParaRPr>
            </a:p>
            <a:p>
              <a:pPr algn="r">
                <a:lnSpc>
                  <a:spcPct val="150000"/>
                </a:lnSpc>
              </a:pPr>
              <a:r>
                <a:rPr lang="zh-CN" altLang="en-US" sz="1350" dirty="0">
                  <a:latin typeface="微软雅黑" panose="020B0503020204020204" pitchFamily="34" charset="-122"/>
                  <a:ea typeface="微软雅黑" panose="020B0503020204020204" pitchFamily="34" charset="-122"/>
                </a:rPr>
                <a:t>研究方法</a:t>
              </a:r>
              <a:endParaRPr lang="en-US" altLang="zh-CN" sz="1350" dirty="0">
                <a:latin typeface="微软雅黑" panose="020B0503020204020204" pitchFamily="34" charset="-122"/>
                <a:ea typeface="微软雅黑" panose="020B0503020204020204" pitchFamily="34" charset="-122"/>
              </a:endParaRPr>
            </a:p>
            <a:p>
              <a:pPr algn="r">
                <a:lnSpc>
                  <a:spcPct val="150000"/>
                </a:lnSpc>
              </a:pPr>
              <a:r>
                <a:rPr lang="zh-CN" altLang="en-US" sz="1350" dirty="0">
                  <a:latin typeface="微软雅黑" panose="020B0503020204020204" pitchFamily="34" charset="-122"/>
                  <a:ea typeface="微软雅黑" panose="020B0503020204020204" pitchFamily="34" charset="-122"/>
                </a:rPr>
                <a:t>写作思路</a:t>
              </a:r>
              <a:endParaRPr lang="en-US" altLang="zh-CN" sz="1350" dirty="0">
                <a:latin typeface="微软雅黑" panose="020B0503020204020204" pitchFamily="34" charset="-122"/>
                <a:ea typeface="微软雅黑" panose="020B0503020204020204" pitchFamily="34" charset="-122"/>
              </a:endParaRPr>
            </a:p>
            <a:p>
              <a:pPr algn="r">
                <a:lnSpc>
                  <a:spcPct val="150000"/>
                </a:lnSpc>
              </a:pPr>
              <a:r>
                <a:rPr lang="zh-CN" altLang="en-US" sz="1350" dirty="0">
                  <a:latin typeface="微软雅黑" panose="020B0503020204020204" pitchFamily="34" charset="-122"/>
                  <a:ea typeface="微软雅黑" panose="020B0503020204020204" pitchFamily="34" charset="-122"/>
                </a:rPr>
                <a:t>笔记素材</a:t>
              </a:r>
              <a:endParaRPr lang="zh-CN" altLang="en-US" sz="1350" dirty="0">
                <a:latin typeface="微软雅黑" panose="020B0503020204020204" pitchFamily="34" charset="-122"/>
                <a:ea typeface="微软雅黑" panose="020B0503020204020204" pitchFamily="34" charset="-122"/>
              </a:endParaRPr>
            </a:p>
          </p:txBody>
        </p:sp>
        <p:sp>
          <p:nvSpPr>
            <p:cNvPr id="30" name="矩形 29"/>
            <p:cNvSpPr/>
            <p:nvPr/>
          </p:nvSpPr>
          <p:spPr>
            <a:xfrm>
              <a:off x="7521706" y="2774445"/>
              <a:ext cx="2005093" cy="954267"/>
            </a:xfrm>
            <a:prstGeom prst="rect">
              <a:avLst/>
            </a:prstGeom>
          </p:spPr>
          <p:txBody>
            <a:bodyPr wrap="square">
              <a:spAutoFit/>
            </a:bodyPr>
            <a:lstStyle/>
            <a:p>
              <a:pPr>
                <a:lnSpc>
                  <a:spcPct val="150000"/>
                </a:lnSpc>
              </a:pPr>
              <a:r>
                <a:rPr lang="zh-CN" altLang="en-US" sz="1350" dirty="0">
                  <a:latin typeface="微软雅黑" panose="020B0503020204020204" pitchFamily="34" charset="-122"/>
                  <a:ea typeface="微软雅黑" panose="020B0503020204020204" pitchFamily="34" charset="-122"/>
                </a:rPr>
                <a:t>结果分析</a:t>
              </a:r>
              <a:endParaRPr lang="en-US" altLang="zh-CN" sz="1350" dirty="0">
                <a:latin typeface="微软雅黑" panose="020B0503020204020204" pitchFamily="34" charset="-122"/>
                <a:ea typeface="微软雅黑" panose="020B0503020204020204" pitchFamily="34" charset="-122"/>
              </a:endParaRPr>
            </a:p>
            <a:p>
              <a:pPr>
                <a:lnSpc>
                  <a:spcPct val="150000"/>
                </a:lnSpc>
              </a:pPr>
              <a:r>
                <a:rPr lang="zh-CN" altLang="en-US" sz="1350" dirty="0">
                  <a:latin typeface="微软雅黑" panose="020B0503020204020204" pitchFamily="34" charset="-122"/>
                  <a:ea typeface="微软雅黑" panose="020B0503020204020204" pitchFamily="34" charset="-122"/>
                </a:rPr>
                <a:t>结论</a:t>
              </a:r>
              <a:endParaRPr lang="zh-CN" altLang="en-US" sz="1350" dirty="0">
                <a:latin typeface="微软雅黑" panose="020B0503020204020204" pitchFamily="34" charset="-122"/>
                <a:ea typeface="微软雅黑" panose="020B0503020204020204" pitchFamily="34" charset="-122"/>
              </a:endParaRPr>
            </a:p>
          </p:txBody>
        </p:sp>
        <p:sp>
          <p:nvSpPr>
            <p:cNvPr id="31" name="L 形 30"/>
            <p:cNvSpPr/>
            <p:nvPr/>
          </p:nvSpPr>
          <p:spPr>
            <a:xfrm rot="5400000">
              <a:off x="1586577" y="3557235"/>
              <a:ext cx="991450" cy="1811522"/>
            </a:xfrm>
            <a:prstGeom prst="corner">
              <a:avLst>
                <a:gd name="adj1" fmla="val 16120"/>
                <a:gd name="adj2" fmla="val 16110"/>
              </a:avLst>
            </a:prstGeom>
            <a:solidFill>
              <a:srgbClr val="BBC7E7"/>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2" name="TextBox 36"/>
            <p:cNvSpPr txBox="1"/>
            <p:nvPr/>
          </p:nvSpPr>
          <p:spPr bwMode="auto">
            <a:xfrm>
              <a:off x="8660676" y="1690697"/>
              <a:ext cx="2109117" cy="583892"/>
            </a:xfrm>
            <a:prstGeom prst="rect">
              <a:avLst/>
            </a:prstGeom>
          </p:spPr>
          <p:txBody>
            <a:bodyPr wrap="none" lIns="0" tIns="0" rIns="287466" bIns="0" anchor="ctr">
              <a:normAutofit/>
              <a:scene3d>
                <a:camera prst="orthographicFront"/>
                <a:lightRig rig="threePt" dir="t"/>
              </a:scene3d>
              <a:sp3d>
                <a:bevelT w="0" h="0"/>
              </a:sp3d>
            </a:bodyPr>
            <a:lstStyle/>
            <a:p>
              <a:pPr algn="r"/>
              <a:r>
                <a:rPr lang="zh-CN" altLang="en-US" sz="1795" b="1" dirty="0">
                  <a:latin typeface="微软雅黑" panose="020B0503020204020204" pitchFamily="34" charset="-122"/>
                  <a:ea typeface="微软雅黑" panose="020B0503020204020204" pitchFamily="34" charset="-122"/>
                </a:rPr>
                <a:t>整理</a:t>
              </a:r>
              <a:endParaRPr lang="zh-CN" altLang="en-US" sz="1795" b="1" dirty="0">
                <a:latin typeface="微软雅黑" panose="020B0503020204020204" pitchFamily="34" charset="-122"/>
                <a:ea typeface="微软雅黑" panose="020B0503020204020204" pitchFamily="34" charset="-122"/>
              </a:endParaRPr>
            </a:p>
          </p:txBody>
        </p:sp>
        <p:sp>
          <p:nvSpPr>
            <p:cNvPr id="33" name="等腰三角形 32"/>
            <p:cNvSpPr/>
            <p:nvPr/>
          </p:nvSpPr>
          <p:spPr>
            <a:xfrm>
              <a:off x="10725418" y="1814391"/>
              <a:ext cx="308575" cy="281019"/>
            </a:xfrm>
            <a:prstGeom prst="triangle">
              <a:avLst>
                <a:gd name="adj" fmla="val 100000"/>
              </a:avLst>
            </a:prstGeom>
            <a:solidFill>
              <a:srgbClr val="FFC000"/>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zh-CN" altLang="en-US" sz="1350" dirty="0"/>
            </a:p>
          </p:txBody>
        </p:sp>
      </p:grpSp>
    </p:spTree>
  </p:cSld>
  <p:clrMapOvr>
    <a:masterClrMapping/>
  </p:clrMapOvr>
  <mc:AlternateContent xmlns:mc="http://schemas.openxmlformats.org/markup-compatibility/2006">
    <mc:Choice xmlns:p14="http://schemas.microsoft.com/office/powerpoint/2010/main" Requires="p14">
      <p:transition spd="slow" p14:dur="16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3932647" y="541177"/>
            <a:ext cx="129935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1" cstate="screen"/>
          <a:stretch>
            <a:fillRect/>
          </a:stretch>
        </p:blipFill>
        <p:spPr>
          <a:xfrm>
            <a:off x="4909" y="918627"/>
            <a:ext cx="3009592" cy="4209276"/>
          </a:xfrm>
          <a:prstGeom prst="rect">
            <a:avLst/>
          </a:prstGeom>
        </p:spPr>
      </p:pic>
      <p:grpSp>
        <p:nvGrpSpPr>
          <p:cNvPr id="28" name="组合 27"/>
          <p:cNvGrpSpPr/>
          <p:nvPr/>
        </p:nvGrpSpPr>
        <p:grpSpPr bwMode="auto">
          <a:xfrm>
            <a:off x="6248557" y="653864"/>
            <a:ext cx="2807402" cy="6442615"/>
            <a:chOff x="512080" y="-1182994"/>
            <a:chExt cx="4625481" cy="11324511"/>
          </a:xfrm>
        </p:grpSpPr>
        <p:pic>
          <p:nvPicPr>
            <p:cNvPr id="29" name="图片 2"/>
            <p:cNvPicPr>
              <a:picLocks noChangeAspect="1" noChangeArrowheads="1"/>
            </p:cNvPicPr>
            <p:nvPr/>
          </p:nvPicPr>
          <p:blipFill>
            <a:blip r:embed="rId2"/>
            <a:srcRect/>
            <a:stretch>
              <a:fillRect/>
            </a:stretch>
          </p:blipFill>
          <p:spPr bwMode="auto">
            <a:xfrm>
              <a:off x="542929" y="-1182994"/>
              <a:ext cx="4594632" cy="561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3"/>
            <p:cNvPicPr>
              <a:picLocks noChangeAspect="1" noChangeArrowheads="1"/>
            </p:cNvPicPr>
            <p:nvPr/>
          </p:nvPicPr>
          <p:blipFill>
            <a:blip r:embed="rId3"/>
            <a:srcRect/>
            <a:stretch>
              <a:fillRect/>
            </a:stretch>
          </p:blipFill>
          <p:spPr bwMode="auto">
            <a:xfrm>
              <a:off x="512080" y="4427687"/>
              <a:ext cx="4625481" cy="571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Shape 1926"/>
          <p:cNvSpPr/>
          <p:nvPr/>
        </p:nvSpPr>
        <p:spPr>
          <a:xfrm>
            <a:off x="3086615" y="780539"/>
            <a:ext cx="2970771" cy="4395940"/>
          </a:xfrm>
          <a:prstGeom prst="rect">
            <a:avLst/>
          </a:prstGeom>
          <a:solidFill>
            <a:schemeClr val="bg1">
              <a:lumMod val="65000"/>
              <a:alpha val="69585"/>
            </a:schemeClr>
          </a:solidFill>
          <a:ln w="3175">
            <a:miter lim="400000"/>
          </a:ln>
        </p:spPr>
        <p:txBody>
          <a:bodyPr lIns="14261" tIns="14261" rIns="14261" bIns="14261" anchor="ctr"/>
          <a:lstStyle/>
          <a:p>
            <a:pPr marL="0" marR="0" lvl="0" indent="0" algn="ctr" defTabSz="412115" rtl="0" eaLnBrk="1" fontAlgn="auto" latinLnBrk="0" hangingPunct="0">
              <a:lnSpc>
                <a:spcPct val="100000"/>
              </a:lnSpc>
              <a:spcBef>
                <a:spcPts val="0"/>
              </a:spcBef>
              <a:spcAft>
                <a:spcPts val="0"/>
              </a:spcAft>
              <a:buClrTx/>
              <a:buSzTx/>
              <a:buFontTx/>
              <a:buNone/>
              <a:defRPr sz="3000">
                <a:solidFill>
                  <a:srgbClr val="FFFFFF"/>
                </a:solidFill>
                <a:latin typeface="Helvetica Light"/>
                <a:ea typeface="Helvetica Light"/>
                <a:cs typeface="Helvetica Light"/>
                <a:sym typeface="Helvetica Light"/>
              </a:defRPr>
            </a:pPr>
            <a:endParaRPr kumimoji="0" sz="1125" b="0" i="0" u="none" strike="noStrike" kern="0" cap="none" spc="0" normalizeH="0" baseline="0" noProof="0" dirty="0">
              <a:ln>
                <a:noFill/>
              </a:ln>
              <a:solidFill>
                <a:srgbClr val="FFFFFF"/>
              </a:solidFill>
              <a:effectLst/>
              <a:uLnTx/>
              <a:uFillTx/>
              <a:latin typeface="Helvetica Light"/>
              <a:sym typeface="Helvetica Light"/>
            </a:endParaRPr>
          </a:p>
        </p:txBody>
      </p:sp>
      <p:sp>
        <p:nvSpPr>
          <p:cNvPr id="32" name="文本框 31"/>
          <p:cNvSpPr txBox="1"/>
          <p:nvPr/>
        </p:nvSpPr>
        <p:spPr>
          <a:xfrm>
            <a:off x="4240920" y="3084860"/>
            <a:ext cx="684530"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33" name="矩形 32"/>
          <p:cNvSpPr/>
          <p:nvPr/>
        </p:nvSpPr>
        <p:spPr>
          <a:xfrm>
            <a:off x="3234373" y="1233105"/>
            <a:ext cx="2675255" cy="89408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泛阅读</a:t>
            </a:r>
            <a:endParaRPr kumimoji="0" lang="en-US" altLang="zh-CN"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没有进入深入阅读</a:t>
            </a:r>
            <a:endParaRPr kumimoji="0" lang="en-US" altLang="zh-CN"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a:t>
            </a:r>
            <a:r>
              <a:rPr kumimoji="0" lang="en-US" altLang="zh-CN"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PDF/WORD/</a:t>
            </a:r>
            <a:r>
              <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网页快速浏览）</a:t>
            </a:r>
            <a:endPar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sp>
        <p:nvSpPr>
          <p:cNvPr id="34" name="矩形 33"/>
          <p:cNvSpPr/>
          <p:nvPr/>
        </p:nvSpPr>
        <p:spPr>
          <a:xfrm>
            <a:off x="3432810" y="2428634"/>
            <a:ext cx="2278380" cy="89408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知识点零散</a:t>
            </a:r>
            <a:endParaRPr kumimoji="0" lang="en-US" altLang="zh-CN"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难整合成系统的笔记体系</a:t>
            </a:r>
            <a:endParaRPr kumimoji="0" lang="en-US" altLang="zh-CN"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（笔记分散 难以整合）</a:t>
            </a:r>
            <a:endPar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sp>
        <p:nvSpPr>
          <p:cNvPr id="35" name="矩形 34"/>
          <p:cNvSpPr/>
          <p:nvPr/>
        </p:nvSpPr>
        <p:spPr>
          <a:xfrm>
            <a:off x="3194692" y="3624165"/>
            <a:ext cx="2754630" cy="89408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再创作少</a:t>
            </a:r>
            <a:endParaRPr kumimoji="0" lang="en-US" altLang="zh-CN"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没有成体系的写作思路</a:t>
            </a:r>
            <a:endParaRPr kumimoji="0" lang="en-US" altLang="zh-CN" sz="1495"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（面对着空白写作文档无从下笔）</a:t>
            </a:r>
            <a:endParaRPr kumimoji="0" lang="zh-CN" altLang="en-US" sz="1350" b="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sp>
        <p:nvSpPr>
          <p:cNvPr id="36" name="矩形 35"/>
          <p:cNvSpPr/>
          <p:nvPr/>
        </p:nvSpPr>
        <p:spPr>
          <a:xfrm rot="20995778">
            <a:off x="3575726" y="1662236"/>
            <a:ext cx="2055186" cy="297815"/>
          </a:xfrm>
          <a:prstGeom prst="rect">
            <a:avLst/>
          </a:prstGeom>
          <a:solidFill>
            <a:schemeClr val="bg2"/>
          </a:solidFill>
          <a:ln w="12700">
            <a:noFill/>
          </a:ln>
        </p:spPr>
        <p:txBody>
          <a:bodyPr wrap="square" lIns="68452" tIns="34226" rIns="68452" bIns="34226">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记忆留存率</a:t>
            </a:r>
            <a:r>
              <a:rPr kumimoji="0" lang="en-US" altLang="zh-CN"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10%-15%</a:t>
            </a:r>
            <a:endPar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endParaRPr>
          </a:p>
        </p:txBody>
      </p:sp>
      <p:sp>
        <p:nvSpPr>
          <p:cNvPr id="37" name="箭头: 下 32"/>
          <p:cNvSpPr/>
          <p:nvPr/>
        </p:nvSpPr>
        <p:spPr>
          <a:xfrm>
            <a:off x="4492377" y="2116893"/>
            <a:ext cx="162887" cy="27771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8" name="箭头: 下 33"/>
          <p:cNvSpPr/>
          <p:nvPr/>
        </p:nvSpPr>
        <p:spPr>
          <a:xfrm>
            <a:off x="4492377" y="3330679"/>
            <a:ext cx="162887" cy="27771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9" name="矩形 38"/>
          <p:cNvSpPr/>
          <p:nvPr/>
        </p:nvSpPr>
        <p:spPr>
          <a:xfrm rot="725627">
            <a:off x="3605267" y="2900848"/>
            <a:ext cx="1933465" cy="297815"/>
          </a:xfrm>
          <a:prstGeom prst="rect">
            <a:avLst/>
          </a:prstGeom>
          <a:solidFill>
            <a:schemeClr val="bg2"/>
          </a:solidFill>
          <a:ln w="12700">
            <a:noFill/>
          </a:ln>
        </p:spPr>
        <p:txBody>
          <a:bodyPr wrap="square" lIns="68452" tIns="34226" rIns="68452" bIns="34226">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笔记遗失率</a:t>
            </a:r>
            <a:r>
              <a:rPr kumimoji="0" lang="en-US" altLang="zh-CN"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30%-50%</a:t>
            </a:r>
            <a:endPar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endParaRPr>
          </a:p>
        </p:txBody>
      </p:sp>
      <p:sp>
        <p:nvSpPr>
          <p:cNvPr id="40" name="矩形 39"/>
          <p:cNvSpPr/>
          <p:nvPr/>
        </p:nvSpPr>
        <p:spPr>
          <a:xfrm rot="21015544">
            <a:off x="3576770" y="4154680"/>
            <a:ext cx="1933465" cy="297815"/>
          </a:xfrm>
          <a:prstGeom prst="rect">
            <a:avLst/>
          </a:prstGeom>
          <a:solidFill>
            <a:schemeClr val="bg2"/>
          </a:solidFill>
          <a:ln w="12700">
            <a:noFill/>
          </a:ln>
        </p:spPr>
        <p:txBody>
          <a:bodyPr wrap="square" lIns="68452" tIns="34226" rIns="68452" bIns="34226">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时间消耗率</a:t>
            </a:r>
            <a:r>
              <a:rPr kumimoji="0" lang="en-US" altLang="zh-CN"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50%</a:t>
            </a:r>
            <a:r>
              <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rPr>
              <a:t>↑</a:t>
            </a:r>
            <a:endParaRPr kumimoji="0" lang="zh-CN" altLang="en-US" sz="1495"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Arial" panose="020B0604020202020204"/>
              <a:ea typeface="微软雅黑" panose="020B0503020204020204" pitchFamily="34" charset="-122"/>
              <a:cs typeface="+mn-cs"/>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963" y="-91264"/>
            <a:ext cx="1600577" cy="16005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30366E-6 -2.31824E-6 L 0.00221 -0.77869 " pathEditMode="relative" rAng="0" ptsTypes="AA">
                                      <p:cBhvr>
                                        <p:cTn id="11" dur="5000" fill="hold"/>
                                        <p:tgtEl>
                                          <p:spTgt spid="28"/>
                                        </p:tgtEl>
                                        <p:attrNameLst>
                                          <p:attrName>ppt_x</p:attrName>
                                          <p:attrName>ppt_y</p:attrName>
                                        </p:attrNameLst>
                                      </p:cBhvr>
                                      <p:rCtr x="110" y="-38935"/>
                                    </p:animMotion>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anim calcmode="lin" valueType="num">
                                      <p:cBhvr>
                                        <p:cTn id="46" dur="1000" fill="hold"/>
                                        <p:tgtEl>
                                          <p:spTgt spid="38"/>
                                        </p:tgtEl>
                                        <p:attrNameLst>
                                          <p:attrName>ppt_x</p:attrName>
                                        </p:attrNameLst>
                                      </p:cBhvr>
                                      <p:tavLst>
                                        <p:tav tm="0">
                                          <p:val>
                                            <p:strVal val="#ppt_x"/>
                                          </p:val>
                                        </p:tav>
                                        <p:tav tm="100000">
                                          <p:val>
                                            <p:strVal val="#ppt_x"/>
                                          </p:val>
                                        </p:tav>
                                      </p:tavLst>
                                    </p:anim>
                                    <p:anim calcmode="lin" valueType="num">
                                      <p:cBhvr>
                                        <p:cTn id="47" dur="1000" fill="hold"/>
                                        <p:tgtEl>
                                          <p:spTgt spid="38"/>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up)">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p:cTn id="56" dur="500" fill="hold"/>
                                        <p:tgtEl>
                                          <p:spTgt spid="40"/>
                                        </p:tgtEl>
                                        <p:attrNameLst>
                                          <p:attrName>ppt_w</p:attrName>
                                        </p:attrNameLst>
                                      </p:cBhvr>
                                      <p:tavLst>
                                        <p:tav tm="0">
                                          <p:val>
                                            <p:fltVal val="0"/>
                                          </p:val>
                                        </p:tav>
                                        <p:tav tm="100000">
                                          <p:val>
                                            <p:strVal val="#ppt_w"/>
                                          </p:val>
                                        </p:tav>
                                      </p:tavLst>
                                    </p:anim>
                                    <p:anim calcmode="lin" valueType="num">
                                      <p:cBhvr>
                                        <p:cTn id="57"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bldLvl="0" animBg="1"/>
      <p:bldP spid="37" grpId="0" bldLvl="0" animBg="1"/>
      <p:bldP spid="38" grpId="0" bldLvl="0" animBg="1"/>
      <p:bldP spid="39" grpId="0" bldLvl="0" animBg="1"/>
      <p:bldP spid="4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467" y="187827"/>
            <a:ext cx="4729956" cy="480883"/>
            <a:chOff x="0" y="250900"/>
            <a:chExt cx="6318309" cy="642367"/>
          </a:xfrm>
        </p:grpSpPr>
        <p:sp>
          <p:nvSpPr>
            <p:cNvPr id="7" name="稻壳儿春秋广告/盗版必究        原创来源：http://chn.docer.com/works?userid=199329941#!/work_time"/>
            <p:cNvSpPr txBox="1"/>
            <p:nvPr/>
          </p:nvSpPr>
          <p:spPr>
            <a:xfrm>
              <a:off x="374709" y="315366"/>
              <a:ext cx="5943600" cy="532693"/>
            </a:xfrm>
            <a:prstGeom prst="rect">
              <a:avLst/>
            </a:prstGeom>
            <a:noFill/>
          </p:spPr>
          <p:txBody>
            <a:bodyPr wrap="square" rtlCol="0">
              <a:spAutoFit/>
            </a:bodyPr>
            <a:lstStyle/>
            <a:p>
              <a:r>
                <a:rPr lang="zh-CN" sz="2000" b="1" dirty="0">
                  <a:solidFill>
                    <a:srgbClr val="0070C0"/>
                  </a:solidFill>
                  <a:latin typeface="微软雅黑" panose="020B0503020204020204" pitchFamily="34" charset="-122"/>
                  <a:ea typeface="微软雅黑" panose="020B0503020204020204" pitchFamily="34" charset="-122"/>
                </a:rPr>
                <a:t>批判式阅读</a:t>
              </a:r>
              <a:endParaRPr lang="zh-CN" sz="2000" b="1" dirty="0">
                <a:solidFill>
                  <a:srgbClr val="0070C0"/>
                </a:solidFill>
                <a:latin typeface="微软雅黑" panose="020B0503020204020204" pitchFamily="34" charset="-122"/>
                <a:ea typeface="微软雅黑" panose="020B0503020204020204" pitchFamily="34" charset="-122"/>
              </a:endParaRPr>
            </a:p>
          </p:txBody>
        </p:sp>
        <p:sp>
          <p:nvSpPr>
            <p:cNvPr id="6" name="学论网--www.xuelun.me"/>
            <p:cNvSpPr/>
            <p:nvPr/>
          </p:nvSpPr>
          <p:spPr>
            <a:xfrm>
              <a:off x="0" y="250900"/>
              <a:ext cx="224493" cy="642367"/>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pic>
        <p:nvPicPr>
          <p:cNvPr id="3" name="图片 2" descr="C:/Users/CNKI/Desktop/4.png4"/>
          <p:cNvPicPr>
            <a:picLocks noChangeAspect="1"/>
          </p:cNvPicPr>
          <p:nvPr/>
        </p:nvPicPr>
        <p:blipFill>
          <a:blip r:embed="rId1"/>
          <a:srcRect l="609" r="609"/>
          <a:stretch>
            <a:fillRect/>
          </a:stretch>
        </p:blipFill>
        <p:spPr>
          <a:xfrm>
            <a:off x="8467" y="868715"/>
            <a:ext cx="9127067" cy="4077434"/>
          </a:xfrm>
          <a:prstGeom prst="rect">
            <a:avLst/>
          </a:prstGeom>
        </p:spPr>
      </p:pic>
      <p:sp>
        <p:nvSpPr>
          <p:cNvPr id="14" name="矩形 15"/>
          <p:cNvSpPr>
            <a:spLocks noChangeArrowheads="1"/>
          </p:cNvSpPr>
          <p:nvPr/>
        </p:nvSpPr>
        <p:spPr bwMode="auto">
          <a:xfrm>
            <a:off x="176525" y="3448375"/>
            <a:ext cx="1923791" cy="1374100"/>
          </a:xfrm>
          <a:prstGeom prst="wedgeRoundRectCallout">
            <a:avLst>
              <a:gd name="adj1" fmla="val 53256"/>
              <a:gd name="adj2" fmla="val -71849"/>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1350" b="1" noProof="1">
                <a:solidFill>
                  <a:prstClr val="white"/>
                </a:solidFill>
                <a:ea typeface="微软雅黑" panose="020B0503020204020204" pitchFamily="34" charset="-122"/>
              </a:rPr>
              <a:t>重要的文字、图表，点击“摘录”随时摘录，便于写作引用；点击翻译可一键翻译</a:t>
            </a:r>
            <a:endParaRPr lang="en-US" altLang="zh-CN" sz="1350" b="1" noProof="1">
              <a:solidFill>
                <a:prstClr val="white"/>
              </a:solidFill>
              <a:ea typeface="微软雅黑" panose="020B0503020204020204" pitchFamily="34" charset="-122"/>
            </a:endParaRPr>
          </a:p>
        </p:txBody>
      </p:sp>
      <p:sp>
        <p:nvSpPr>
          <p:cNvPr id="15" name="矩形 14"/>
          <p:cNvSpPr/>
          <p:nvPr/>
        </p:nvSpPr>
        <p:spPr>
          <a:xfrm>
            <a:off x="2100580" y="3032125"/>
            <a:ext cx="4237355" cy="692785"/>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5"/>
          </a:p>
        </p:txBody>
      </p:sp>
      <p:sp>
        <p:nvSpPr>
          <p:cNvPr id="16" name="矩形 15"/>
          <p:cNvSpPr/>
          <p:nvPr/>
        </p:nvSpPr>
        <p:spPr>
          <a:xfrm>
            <a:off x="7030720" y="1225550"/>
            <a:ext cx="2113915" cy="2219325"/>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5"/>
          </a:p>
        </p:txBody>
      </p:sp>
    </p:spTree>
  </p:cSld>
  <p:clrMapOvr>
    <a:masterClrMapping/>
  </p:clrMapOvr>
  <mc:AlternateContent xmlns:mc="http://schemas.openxmlformats.org/markup-compatibility/2006">
    <mc:Choice xmlns:p14="http://schemas.microsoft.com/office/powerpoint/2010/main" Requires="p14">
      <p:transition spd="slow" p14:dur="16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4" grpId="1" animBg="1"/>
      <p:bldP spid="15"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p:nvPr>
            <p:ph type="pic" idx="4294967295"/>
          </p:nvPr>
        </p:nvPicPr>
        <p:blipFill>
          <a:blip r:embed="rId1"/>
          <a:stretch>
            <a:fillRect/>
          </a:stretch>
        </p:blipFill>
        <p:spPr>
          <a:xfrm>
            <a:off x="8467" y="0"/>
            <a:ext cx="2305535" cy="5133975"/>
          </a:xfrm>
          <a:prstGeom prst="rect">
            <a:avLst/>
          </a:prstGeom>
        </p:spPr>
      </p:pic>
      <p:sp>
        <p:nvSpPr>
          <p:cNvPr id="26" name="Rectangle 5"/>
          <p:cNvSpPr/>
          <p:nvPr/>
        </p:nvSpPr>
        <p:spPr>
          <a:xfrm>
            <a:off x="1336" y="0"/>
            <a:ext cx="2305535" cy="5133975"/>
          </a:xfrm>
          <a:prstGeom prst="rect">
            <a:avLst/>
          </a:prstGeom>
          <a:solidFill>
            <a:srgbClr val="222222">
              <a:alpha val="41000"/>
            </a:srgbClr>
          </a:solidFill>
          <a:ln>
            <a:noFill/>
          </a:ln>
        </p:spPr>
        <p:txBody>
          <a:bodyPr anchor="ctr"/>
          <a:lstStyle/>
          <a:p>
            <a:pPr algn="ctr">
              <a:spcBef>
                <a:spcPts val="0"/>
              </a:spcBef>
              <a:spcAft>
                <a:spcPts val="0"/>
              </a:spcAft>
            </a:pPr>
            <a:endParaRPr lang="en-US" sz="1720">
              <a:solidFill>
                <a:schemeClr val="lt1"/>
              </a:solidFill>
            </a:endParaRPr>
          </a:p>
        </p:txBody>
      </p:sp>
      <p:cxnSp>
        <p:nvCxnSpPr>
          <p:cNvPr id="8" name="Straight Connector 7"/>
          <p:cNvCxnSpPr/>
          <p:nvPr/>
        </p:nvCxnSpPr>
        <p:spPr>
          <a:xfrm>
            <a:off x="521864" y="4558780"/>
            <a:ext cx="326816" cy="0"/>
          </a:xfrm>
          <a:prstGeom prst="line">
            <a:avLst/>
          </a:prstGeom>
          <a:ln w="38100">
            <a:solidFill>
              <a:schemeClr val="accent1"/>
            </a:solidFill>
            <a:prstDash val="solid"/>
            <a:miter/>
          </a:ln>
        </p:spPr>
      </p:cxnSp>
      <p:sp>
        <p:nvSpPr>
          <p:cNvPr id="3" name="Title 2"/>
          <p:cNvSpPr/>
          <p:nvPr>
            <p:ph type="title" idx="4294967295"/>
          </p:nvPr>
        </p:nvSpPr>
        <p:spPr>
          <a:xfrm>
            <a:off x="441052" y="2638293"/>
            <a:ext cx="1913356" cy="1624571"/>
          </a:xfrm>
          <a:prstGeom prst="rect">
            <a:avLst/>
          </a:prstGeom>
        </p:spPr>
        <p:txBody>
          <a:bodyPr/>
          <a:lstStyle/>
          <a:p>
            <a:pPr>
              <a:lnSpc>
                <a:spcPct val="150000"/>
              </a:lnSpc>
              <a:spcAft>
                <a:spcPts val="0"/>
              </a:spcAft>
            </a:pPr>
            <a:r>
              <a:rPr lang="zh-CN" sz="2995">
                <a:solidFill>
                  <a:schemeClr val="bg1"/>
                </a:solidFill>
                <a:latin typeface="Calibri" panose="020F0502020204030204"/>
                <a:ea typeface="微软雅黑" panose="020B0503020204020204" pitchFamily="34" charset="-122"/>
              </a:rPr>
              <a:t>目录</a:t>
            </a:r>
            <a:br>
              <a:rPr lang="zh-CN" sz="2995">
                <a:solidFill>
                  <a:schemeClr val="bg1"/>
                </a:solidFill>
                <a:latin typeface="Calibri" panose="020F0502020204030204"/>
                <a:ea typeface="微软雅黑" panose="020B0503020204020204" pitchFamily="34" charset="-122"/>
              </a:rPr>
            </a:br>
            <a:r>
              <a:rPr lang="en-US" sz="2995">
                <a:solidFill>
                  <a:schemeClr val="bg1"/>
                </a:solidFill>
                <a:latin typeface="Calibri" panose="020F0502020204030204"/>
                <a:ea typeface="微软雅黑" panose="020B0503020204020204" pitchFamily="34" charset="-122"/>
              </a:rPr>
              <a:t>CONTENTS</a:t>
            </a:r>
            <a:endParaRPr lang="en-US" sz="2995">
              <a:solidFill>
                <a:schemeClr val="bg1"/>
              </a:solidFill>
              <a:latin typeface="Calibri" panose="020F0502020204030204"/>
              <a:ea typeface="微软雅黑" panose="020B0503020204020204" pitchFamily="34" charset="-122"/>
            </a:endParaRPr>
          </a:p>
        </p:txBody>
      </p:sp>
      <p:grpSp>
        <p:nvGrpSpPr>
          <p:cNvPr id="172039" name="Group 22"/>
          <p:cNvGrpSpPr/>
          <p:nvPr>
            <p:custDataLst>
              <p:tags r:id="rId2"/>
            </p:custDataLst>
          </p:nvPr>
        </p:nvGrpSpPr>
        <p:grpSpPr>
          <a:xfrm>
            <a:off x="4212307" y="1179370"/>
            <a:ext cx="2832005" cy="825479"/>
            <a:chOff x="3273106" y="587467"/>
            <a:chExt cx="3781765" cy="1103219"/>
          </a:xfrm>
        </p:grpSpPr>
        <p:sp>
          <p:nvSpPr>
            <p:cNvPr id="39" name="Title 3"/>
            <p:cNvSpPr txBox="1"/>
            <p:nvPr>
              <p:custDataLst>
                <p:tags r:id="rId3"/>
              </p:custDataLst>
            </p:nvPr>
          </p:nvSpPr>
          <p:spPr>
            <a:xfrm>
              <a:off x="3884092" y="844134"/>
              <a:ext cx="3170779" cy="846552"/>
            </a:xfrm>
            <a:prstGeom prst="rect">
              <a:avLst/>
            </a:prstGeom>
          </p:spPr>
          <p:txBody>
            <a:bodyPr/>
            <a:lstStyle>
              <a:lvl1pPr lvl="0" algn="l" defTabSz="914400">
                <a:lnSpc>
                  <a:spcPct val="75000"/>
                </a:lnSpc>
                <a:spcBef>
                  <a:spcPct val="0"/>
                </a:spcBef>
                <a:buNone/>
                <a:defRPr sz="4800" b="1" i="0" kern="1200">
                  <a:solidFill>
                    <a:schemeClr val="tx1"/>
                  </a:solidFill>
                  <a:latin typeface="Bebas Neue"/>
                  <a:ea typeface="Bebas Neue"/>
                </a:defRPr>
              </a:lvl1pPr>
            </a:lstStyle>
            <a:p>
              <a:pPr>
                <a:lnSpc>
                  <a:spcPct val="80000"/>
                </a:lnSpc>
                <a:spcAft>
                  <a:spcPts val="0"/>
                </a:spcAft>
              </a:pPr>
              <a:r>
                <a:rPr lang="zh-CN" altLang="en-US" sz="1800">
                  <a:latin typeface="Calibri" panose="020F0502020204030204"/>
                  <a:ea typeface="微软雅黑" panose="020B0503020204020204" pitchFamily="34" charset="-122"/>
                </a:rPr>
                <a:t>资源检索有技巧</a:t>
              </a:r>
              <a:endParaRPr lang="zh-CN" altLang="en-US" sz="1800">
                <a:latin typeface="Calibri" panose="020F0502020204030204"/>
                <a:ea typeface="微软雅黑" panose="020B0503020204020204" pitchFamily="34" charset="-122"/>
              </a:endParaRPr>
            </a:p>
          </p:txBody>
        </p:sp>
        <p:sp>
          <p:nvSpPr>
            <p:cNvPr id="41" name="Title 3"/>
            <p:cNvSpPr txBox="1"/>
            <p:nvPr>
              <p:custDataLst>
                <p:tags r:id="rId4"/>
              </p:custDataLst>
            </p:nvPr>
          </p:nvSpPr>
          <p:spPr>
            <a:xfrm>
              <a:off x="3273106" y="587467"/>
              <a:ext cx="871250" cy="1002203"/>
            </a:xfrm>
            <a:prstGeom prst="rect">
              <a:avLst/>
            </a:prstGeom>
          </p:spPr>
          <p:txBody>
            <a:bodyPr anchor="ctr"/>
            <a:lstStyle>
              <a:lvl1pPr lvl="0" algn="l" defTabSz="914400">
                <a:lnSpc>
                  <a:spcPct val="75000"/>
                </a:lnSpc>
                <a:spcBef>
                  <a:spcPct val="0"/>
                </a:spcBef>
                <a:buNone/>
                <a:defRPr sz="4800" b="1" i="0" kern="1200">
                  <a:solidFill>
                    <a:schemeClr val="tx1"/>
                  </a:solidFill>
                  <a:latin typeface="Bebas Neue"/>
                  <a:ea typeface="Bebas Neue"/>
                </a:defRPr>
              </a:lvl1pPr>
            </a:lstStyle>
            <a:p>
              <a:pPr>
                <a:lnSpc>
                  <a:spcPct val="80000"/>
                </a:lnSpc>
                <a:spcAft>
                  <a:spcPts val="0"/>
                </a:spcAft>
              </a:pPr>
              <a:r>
                <a:rPr lang="en-US" sz="2695">
                  <a:solidFill>
                    <a:srgbClr val="004EA2"/>
                  </a:solidFill>
                  <a:latin typeface="Calibri" panose="020F0502020204030204"/>
                  <a:ea typeface="微软雅黑" panose="020B0503020204020204" pitchFamily="34" charset="-122"/>
                </a:rPr>
                <a:t>01</a:t>
              </a:r>
              <a:endParaRPr lang="en-US" sz="2695">
                <a:solidFill>
                  <a:srgbClr val="004EA2"/>
                </a:solidFill>
                <a:latin typeface="Calibri" panose="020F0502020204030204"/>
                <a:ea typeface="微软雅黑" panose="020B0503020204020204" pitchFamily="34" charset="-122"/>
              </a:endParaRPr>
            </a:p>
          </p:txBody>
        </p:sp>
      </p:grpSp>
      <p:grpSp>
        <p:nvGrpSpPr>
          <p:cNvPr id="172040" name="Group 23"/>
          <p:cNvGrpSpPr/>
          <p:nvPr>
            <p:custDataLst>
              <p:tags r:id="rId5"/>
            </p:custDataLst>
          </p:nvPr>
        </p:nvGrpSpPr>
        <p:grpSpPr>
          <a:xfrm>
            <a:off x="4189014" y="1885055"/>
            <a:ext cx="2832005" cy="845205"/>
            <a:chOff x="3273106" y="565280"/>
            <a:chExt cx="3781765" cy="1128443"/>
          </a:xfrm>
        </p:grpSpPr>
        <p:sp>
          <p:nvSpPr>
            <p:cNvPr id="43" name="Title 3"/>
            <p:cNvSpPr txBox="1"/>
            <p:nvPr>
              <p:custDataLst>
                <p:tags r:id="rId6"/>
              </p:custDataLst>
            </p:nvPr>
          </p:nvSpPr>
          <p:spPr>
            <a:xfrm>
              <a:off x="3884092" y="846439"/>
              <a:ext cx="3170779" cy="847284"/>
            </a:xfrm>
            <a:prstGeom prst="rect">
              <a:avLst/>
            </a:prstGeom>
          </p:spPr>
          <p:txBody>
            <a:bodyPr/>
            <a:lstStyle>
              <a:lvl1pPr lvl="0" algn="l" defTabSz="914400">
                <a:lnSpc>
                  <a:spcPct val="75000"/>
                </a:lnSpc>
                <a:spcBef>
                  <a:spcPct val="0"/>
                </a:spcBef>
                <a:buNone/>
                <a:defRPr sz="4800" b="1" i="0" kern="1200">
                  <a:solidFill>
                    <a:schemeClr val="tx1"/>
                  </a:solidFill>
                  <a:latin typeface="Bebas Neue"/>
                  <a:ea typeface="Bebas Neue"/>
                </a:defRPr>
              </a:lvl1pPr>
            </a:lstStyle>
            <a:p>
              <a:pPr algn="l">
                <a:lnSpc>
                  <a:spcPct val="80000"/>
                </a:lnSpc>
                <a:spcAft>
                  <a:spcPts val="0"/>
                </a:spcAft>
                <a:buClrTx/>
                <a:buSzTx/>
                <a:buFontTx/>
              </a:pPr>
              <a:r>
                <a:rPr lang="zh-CN" altLang="en-US" sz="1800">
                  <a:latin typeface="Calibri" panose="020F0502020204030204"/>
                  <a:ea typeface="微软雅黑" panose="020B0503020204020204" pitchFamily="34" charset="-122"/>
                </a:rPr>
                <a:t>文献阅读有方法</a:t>
              </a:r>
              <a:r>
                <a:rPr lang="zh-CN" altLang="en-US" sz="1495">
                  <a:latin typeface="Calibri" panose="020F0502020204030204"/>
                  <a:ea typeface="微软雅黑" panose="020B0503020204020204" pitchFamily="34" charset="-122"/>
                </a:rPr>
                <a:t> </a:t>
              </a:r>
              <a:endParaRPr lang="zh-CN" altLang="en-US" sz="1495">
                <a:latin typeface="Calibri" panose="020F0502020204030204"/>
                <a:ea typeface="微软雅黑" panose="020B0503020204020204" pitchFamily="34" charset="-122"/>
              </a:endParaRPr>
            </a:p>
          </p:txBody>
        </p:sp>
        <p:sp>
          <p:nvSpPr>
            <p:cNvPr id="45" name="Title 3"/>
            <p:cNvSpPr txBox="1"/>
            <p:nvPr>
              <p:custDataLst>
                <p:tags r:id="rId7"/>
              </p:custDataLst>
            </p:nvPr>
          </p:nvSpPr>
          <p:spPr>
            <a:xfrm>
              <a:off x="3273106" y="565280"/>
              <a:ext cx="871250" cy="1002778"/>
            </a:xfrm>
            <a:prstGeom prst="rect">
              <a:avLst/>
            </a:prstGeom>
          </p:spPr>
          <p:txBody>
            <a:bodyPr anchor="ctr"/>
            <a:lstStyle>
              <a:lvl1pPr lvl="0" algn="l" defTabSz="914400">
                <a:lnSpc>
                  <a:spcPct val="75000"/>
                </a:lnSpc>
                <a:spcBef>
                  <a:spcPct val="0"/>
                </a:spcBef>
                <a:buNone/>
                <a:defRPr sz="4800" b="1" i="0" kern="1200">
                  <a:solidFill>
                    <a:schemeClr val="tx1"/>
                  </a:solidFill>
                  <a:latin typeface="Bebas Neue"/>
                  <a:ea typeface="Bebas Neue"/>
                </a:defRPr>
              </a:lvl1pPr>
            </a:lstStyle>
            <a:p>
              <a:pPr>
                <a:lnSpc>
                  <a:spcPct val="80000"/>
                </a:lnSpc>
                <a:spcAft>
                  <a:spcPts val="0"/>
                </a:spcAft>
              </a:pPr>
              <a:r>
                <a:rPr lang="en-US" sz="2695">
                  <a:solidFill>
                    <a:schemeClr val="accent2"/>
                  </a:solidFill>
                  <a:latin typeface="Calibri" panose="020F0502020204030204"/>
                  <a:ea typeface="微软雅黑" panose="020B0503020204020204" pitchFamily="34" charset="-122"/>
                </a:rPr>
                <a:t>02</a:t>
              </a:r>
              <a:endParaRPr lang="en-US" sz="2695">
                <a:solidFill>
                  <a:schemeClr val="accent2"/>
                </a:solidFill>
                <a:latin typeface="Calibri" panose="020F0502020204030204"/>
                <a:ea typeface="微软雅黑" panose="020B0503020204020204" pitchFamily="34" charset="-122"/>
              </a:endParaRPr>
            </a:p>
          </p:txBody>
        </p:sp>
      </p:grpSp>
      <p:grpSp>
        <p:nvGrpSpPr>
          <p:cNvPr id="172041" name="Group 27"/>
          <p:cNvGrpSpPr/>
          <p:nvPr>
            <p:custDataLst>
              <p:tags r:id="rId8"/>
            </p:custDataLst>
          </p:nvPr>
        </p:nvGrpSpPr>
        <p:grpSpPr>
          <a:xfrm>
            <a:off x="4189481" y="2584087"/>
            <a:ext cx="2822499" cy="788871"/>
            <a:chOff x="3273106" y="500586"/>
            <a:chExt cx="3769071" cy="1054198"/>
          </a:xfrm>
        </p:grpSpPr>
        <p:sp>
          <p:nvSpPr>
            <p:cNvPr id="47" name="Title 3"/>
            <p:cNvSpPr txBox="1"/>
            <p:nvPr>
              <p:custDataLst>
                <p:tags r:id="rId9"/>
              </p:custDataLst>
            </p:nvPr>
          </p:nvSpPr>
          <p:spPr>
            <a:xfrm>
              <a:off x="3871398" y="500586"/>
              <a:ext cx="3170779" cy="846473"/>
            </a:xfrm>
            <a:prstGeom prst="rect">
              <a:avLst/>
            </a:prstGeom>
          </p:spPr>
          <p:txBody>
            <a:bodyPr/>
            <a:lstStyle>
              <a:lvl1pPr lvl="0" algn="l" defTabSz="914400">
                <a:lnSpc>
                  <a:spcPct val="75000"/>
                </a:lnSpc>
                <a:spcBef>
                  <a:spcPct val="0"/>
                </a:spcBef>
                <a:buNone/>
                <a:defRPr sz="4800" b="1" i="0" kern="1200">
                  <a:solidFill>
                    <a:schemeClr val="tx1"/>
                  </a:solidFill>
                  <a:latin typeface="Bebas Neue"/>
                  <a:ea typeface="Bebas Neue"/>
                </a:defRPr>
              </a:lvl1pPr>
            </a:lstStyle>
            <a:p>
              <a:pPr>
                <a:lnSpc>
                  <a:spcPct val="80000"/>
                </a:lnSpc>
                <a:spcAft>
                  <a:spcPts val="0"/>
                </a:spcAft>
              </a:pPr>
              <a:endParaRPr lang="zh-CN" altLang="en-US" sz="1795">
                <a:latin typeface="Calibri" panose="020F0502020204030204"/>
                <a:ea typeface="微软雅黑" panose="020B0503020204020204" pitchFamily="34" charset="-122"/>
              </a:endParaRPr>
            </a:p>
            <a:p>
              <a:pPr>
                <a:lnSpc>
                  <a:spcPct val="80000"/>
                </a:lnSpc>
                <a:spcAft>
                  <a:spcPts val="0"/>
                </a:spcAft>
              </a:pPr>
              <a:r>
                <a:rPr lang="zh-CN" altLang="en-US" sz="1800">
                  <a:latin typeface="Calibri" panose="020F0502020204030204"/>
                  <a:ea typeface="微软雅黑" panose="020B0503020204020204" pitchFamily="34" charset="-122"/>
                </a:rPr>
                <a:t>论文写作有规范</a:t>
              </a:r>
              <a:r>
                <a:rPr lang="zh-CN" altLang="en-US" sz="1495">
                  <a:latin typeface="Calibri" panose="020F0502020204030204"/>
                  <a:ea typeface="微软雅黑" panose="020B0503020204020204" pitchFamily="34" charset="-122"/>
                </a:rPr>
                <a:t> </a:t>
              </a:r>
              <a:endParaRPr lang="en-US" sz="1495">
                <a:latin typeface="Calibri" panose="020F0502020204030204"/>
                <a:ea typeface="微软雅黑" panose="020B0503020204020204" pitchFamily="34" charset="-122"/>
              </a:endParaRPr>
            </a:p>
          </p:txBody>
        </p:sp>
        <p:sp>
          <p:nvSpPr>
            <p:cNvPr id="49" name="Title 3"/>
            <p:cNvSpPr txBox="1"/>
            <p:nvPr>
              <p:custDataLst>
                <p:tags r:id="rId10"/>
              </p:custDataLst>
            </p:nvPr>
          </p:nvSpPr>
          <p:spPr>
            <a:xfrm>
              <a:off x="3273106" y="552674"/>
              <a:ext cx="871250" cy="1002110"/>
            </a:xfrm>
            <a:prstGeom prst="rect">
              <a:avLst/>
            </a:prstGeom>
          </p:spPr>
          <p:txBody>
            <a:bodyPr anchor="ctr"/>
            <a:lstStyle>
              <a:lvl1pPr lvl="0" algn="l" defTabSz="914400">
                <a:lnSpc>
                  <a:spcPct val="75000"/>
                </a:lnSpc>
                <a:spcBef>
                  <a:spcPct val="0"/>
                </a:spcBef>
                <a:buNone/>
                <a:defRPr sz="4800" b="1" i="0" kern="1200">
                  <a:solidFill>
                    <a:schemeClr val="tx1"/>
                  </a:solidFill>
                  <a:latin typeface="Bebas Neue"/>
                  <a:ea typeface="Bebas Neue"/>
                </a:defRPr>
              </a:lvl1pPr>
            </a:lstStyle>
            <a:p>
              <a:pPr>
                <a:lnSpc>
                  <a:spcPct val="80000"/>
                </a:lnSpc>
                <a:spcAft>
                  <a:spcPts val="0"/>
                </a:spcAft>
              </a:pPr>
              <a:r>
                <a:rPr lang="en-US" sz="2695">
                  <a:solidFill>
                    <a:schemeClr val="accent3"/>
                  </a:solidFill>
                  <a:latin typeface="Calibri" panose="020F0502020204030204"/>
                  <a:ea typeface="微软雅黑" panose="020B0503020204020204" pitchFamily="34" charset="-122"/>
                </a:rPr>
                <a:t>03</a:t>
              </a:r>
              <a:endParaRPr lang="en-US" sz="2695">
                <a:solidFill>
                  <a:schemeClr val="accent3"/>
                </a:solidFill>
                <a:latin typeface="Calibri" panose="020F0502020204030204"/>
                <a:ea typeface="微软雅黑" panose="020B0503020204020204" pitchFamily="34" charset="-122"/>
              </a:endParaRPr>
            </a:p>
          </p:txBody>
        </p:sp>
      </p:grpSp>
      <p:grpSp>
        <p:nvGrpSpPr>
          <p:cNvPr id="172042" name="Group 31"/>
          <p:cNvGrpSpPr/>
          <p:nvPr>
            <p:custDataLst>
              <p:tags r:id="rId11"/>
            </p:custDataLst>
          </p:nvPr>
        </p:nvGrpSpPr>
        <p:grpSpPr>
          <a:xfrm>
            <a:off x="4197529" y="3340691"/>
            <a:ext cx="2832005" cy="786733"/>
            <a:chOff x="3273065" y="526402"/>
            <a:chExt cx="3781806" cy="1050881"/>
          </a:xfrm>
        </p:grpSpPr>
        <p:sp>
          <p:nvSpPr>
            <p:cNvPr id="51" name="Title 3"/>
            <p:cNvSpPr txBox="1"/>
            <p:nvPr>
              <p:custDataLst>
                <p:tags r:id="rId12"/>
              </p:custDataLst>
            </p:nvPr>
          </p:nvSpPr>
          <p:spPr>
            <a:xfrm>
              <a:off x="3884057" y="731179"/>
              <a:ext cx="3170814" cy="846104"/>
            </a:xfrm>
            <a:prstGeom prst="rect">
              <a:avLst/>
            </a:prstGeom>
          </p:spPr>
          <p:txBody>
            <a:bodyPr/>
            <a:lstStyle>
              <a:lvl1pPr lvl="0" algn="l" defTabSz="914400">
                <a:lnSpc>
                  <a:spcPct val="75000"/>
                </a:lnSpc>
                <a:spcBef>
                  <a:spcPct val="0"/>
                </a:spcBef>
                <a:buNone/>
                <a:defRPr sz="4800" b="1" i="0" kern="1200">
                  <a:solidFill>
                    <a:schemeClr val="tx1"/>
                  </a:solidFill>
                  <a:latin typeface="Bebas Neue"/>
                  <a:ea typeface="Bebas Neue"/>
                </a:defRPr>
              </a:lvl1pPr>
            </a:lstStyle>
            <a:p>
              <a:pPr algn="l">
                <a:lnSpc>
                  <a:spcPct val="80000"/>
                </a:lnSpc>
                <a:spcAft>
                  <a:spcPts val="0"/>
                </a:spcAft>
                <a:buClrTx/>
                <a:buSzTx/>
                <a:buFontTx/>
              </a:pPr>
              <a:r>
                <a:rPr lang="zh-CN" altLang="en-US" sz="1800">
                  <a:latin typeface="Calibri" panose="020F0502020204030204"/>
                  <a:ea typeface="微软雅黑" panose="020B0503020204020204" pitchFamily="34" charset="-122"/>
                </a:rPr>
                <a:t>学术规范来科普</a:t>
              </a:r>
              <a:endParaRPr lang="zh-CN" altLang="en-US" sz="1800">
                <a:latin typeface="Calibri" panose="020F0502020204030204"/>
                <a:ea typeface="微软雅黑" panose="020B0503020204020204" pitchFamily="34" charset="-122"/>
              </a:endParaRPr>
            </a:p>
          </p:txBody>
        </p:sp>
        <p:sp>
          <p:nvSpPr>
            <p:cNvPr id="53" name="Title 3"/>
            <p:cNvSpPr txBox="1"/>
            <p:nvPr>
              <p:custDataLst>
                <p:tags r:id="rId13"/>
              </p:custDataLst>
            </p:nvPr>
          </p:nvSpPr>
          <p:spPr>
            <a:xfrm>
              <a:off x="3273065" y="526402"/>
              <a:ext cx="871260" cy="1001672"/>
            </a:xfrm>
            <a:prstGeom prst="rect">
              <a:avLst/>
            </a:prstGeom>
          </p:spPr>
          <p:txBody>
            <a:bodyPr anchor="ctr"/>
            <a:lstStyle>
              <a:lvl1pPr lvl="0" algn="l" defTabSz="914400">
                <a:lnSpc>
                  <a:spcPct val="75000"/>
                </a:lnSpc>
                <a:spcBef>
                  <a:spcPct val="0"/>
                </a:spcBef>
                <a:buNone/>
                <a:defRPr sz="4800" b="1" i="0" kern="1200">
                  <a:solidFill>
                    <a:schemeClr val="tx1"/>
                  </a:solidFill>
                  <a:latin typeface="Bebas Neue"/>
                  <a:ea typeface="Bebas Neue"/>
                </a:defRPr>
              </a:lvl1pPr>
            </a:lstStyle>
            <a:p>
              <a:pPr>
                <a:lnSpc>
                  <a:spcPct val="80000"/>
                </a:lnSpc>
                <a:spcAft>
                  <a:spcPts val="0"/>
                </a:spcAft>
              </a:pPr>
              <a:r>
                <a:rPr lang="en-US" sz="2695">
                  <a:solidFill>
                    <a:schemeClr val="accent4"/>
                  </a:solidFill>
                  <a:latin typeface="Calibri" panose="020F0502020204030204"/>
                  <a:ea typeface="微软雅黑" panose="020B0503020204020204" pitchFamily="34" charset="-122"/>
                </a:rPr>
                <a:t>04</a:t>
              </a:r>
              <a:endParaRPr lang="en-US" sz="2695">
                <a:solidFill>
                  <a:schemeClr val="accent4"/>
                </a:solidFill>
                <a:latin typeface="Calibri" panose="020F0502020204030204"/>
                <a:ea typeface="微软雅黑" panose="020B0503020204020204" pitchFamily="34" charset="-122"/>
              </a:endParaRPr>
            </a:p>
          </p:txBody>
        </p:sp>
      </p:grpSp>
      <p:pic>
        <p:nvPicPr>
          <p:cNvPr id="11" name="图片 10" descr="2022中国知网logo-修改版"/>
          <p:cNvPicPr>
            <a:picLocks noChangeAspect="1"/>
          </p:cNvPicPr>
          <p:nvPr>
            <p:custDataLst>
              <p:tags r:id="rId14"/>
            </p:custDataLst>
          </p:nvPr>
        </p:nvPicPr>
        <p:blipFill>
          <a:blip r:embed="rId15"/>
          <a:stretch>
            <a:fillRect/>
          </a:stretch>
        </p:blipFill>
        <p:spPr>
          <a:xfrm>
            <a:off x="7414701" y="59896"/>
            <a:ext cx="1674246" cy="795766"/>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p:cNvSpPr>
            <a:spLocks noChangeArrowheads="1"/>
          </p:cNvSpPr>
          <p:nvPr/>
        </p:nvSpPr>
        <p:spPr bwMode="auto">
          <a:xfrm>
            <a:off x="2232083" y="358366"/>
            <a:ext cx="3436299" cy="163843"/>
          </a:xfrm>
          <a:prstGeom prst="rect">
            <a:avLst/>
          </a:prstGeom>
          <a:solidFill>
            <a:srgbClr val="F79E5A"/>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3" name="矩形 8"/>
          <p:cNvSpPr>
            <a:spLocks noChangeArrowheads="1"/>
          </p:cNvSpPr>
          <p:nvPr/>
        </p:nvSpPr>
        <p:spPr bwMode="auto">
          <a:xfrm>
            <a:off x="4763834" y="357297"/>
            <a:ext cx="2470333" cy="164794"/>
          </a:xfrm>
          <a:prstGeom prst="rect">
            <a:avLst/>
          </a:prstGeom>
          <a:solidFill>
            <a:srgbClr val="4DCEB8"/>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4" name="矩形 6"/>
          <p:cNvSpPr>
            <a:spLocks noChangeArrowheads="1"/>
          </p:cNvSpPr>
          <p:nvPr/>
        </p:nvSpPr>
        <p:spPr bwMode="auto">
          <a:xfrm>
            <a:off x="1664" y="358366"/>
            <a:ext cx="2438140" cy="163843"/>
          </a:xfrm>
          <a:prstGeom prst="rect">
            <a:avLst/>
          </a:prstGeom>
          <a:solidFill>
            <a:srgbClr val="3B68A1"/>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8" name="矩形 7"/>
          <p:cNvSpPr>
            <a:spLocks noChangeArrowheads="1"/>
          </p:cNvSpPr>
          <p:nvPr/>
        </p:nvSpPr>
        <p:spPr bwMode="auto">
          <a:xfrm>
            <a:off x="7182098" y="357297"/>
            <a:ext cx="1964301" cy="164794"/>
          </a:xfrm>
          <a:prstGeom prst="rect">
            <a:avLst/>
          </a:prstGeom>
          <a:solidFill>
            <a:srgbClr val="B95F95"/>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pic>
        <p:nvPicPr>
          <p:cNvPr id="20" name="图片 19"/>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854050" y="871962"/>
            <a:ext cx="7169787" cy="4203340"/>
          </a:xfrm>
          <a:prstGeom prst="rect">
            <a:avLst/>
          </a:prstGeom>
        </p:spPr>
      </p:pic>
      <p:sp>
        <p:nvSpPr>
          <p:cNvPr id="21" name="矩形 15"/>
          <p:cNvSpPr>
            <a:spLocks noChangeArrowheads="1"/>
          </p:cNvSpPr>
          <p:nvPr/>
        </p:nvSpPr>
        <p:spPr bwMode="auto">
          <a:xfrm>
            <a:off x="5678041" y="3423347"/>
            <a:ext cx="2486206" cy="1152151"/>
          </a:xfrm>
          <a:prstGeom prst="wedgeRoundRectCallout">
            <a:avLst>
              <a:gd name="adj1" fmla="val 31157"/>
              <a:gd name="adj2" fmla="val -88741"/>
              <a:gd name="adj3" fmla="val 16667"/>
            </a:avLst>
          </a:prstGeom>
        </p:spPr>
        <p:style>
          <a:lnRef idx="3">
            <a:schemeClr val="lt1"/>
          </a:lnRef>
          <a:fillRef idx="1">
            <a:schemeClr val="accent6"/>
          </a:fillRef>
          <a:effectRef idx="1">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点击添加</a:t>
            </a:r>
            <a:endParaRPr lang="en-US" altLang="zh-CN" sz="1245" b="1" noProof="1">
              <a:solidFill>
                <a:prstClr val="white"/>
              </a:solidFill>
              <a:ea typeface="微软雅黑" panose="020B0503020204020204" pitchFamily="34" charset="-122"/>
            </a:endParaRPr>
          </a:p>
          <a:p>
            <a:pPr algn="ctr" fontAlgn="auto">
              <a:lnSpc>
                <a:spcPct val="15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高效添加到左侧创作</a:t>
            </a:r>
            <a:endParaRPr lang="en-US" altLang="zh-CN" sz="1245" b="1" noProof="1">
              <a:solidFill>
                <a:prstClr val="white"/>
              </a:solidFill>
              <a:ea typeface="微软雅黑" panose="020B0503020204020204" pitchFamily="34" charset="-122"/>
            </a:endParaRPr>
          </a:p>
          <a:p>
            <a:pPr algn="ctr" fontAlgn="auto">
              <a:lnSpc>
                <a:spcPct val="15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同时自动添加标准的参考文献</a:t>
            </a:r>
            <a:endParaRPr lang="zh-CN" altLang="en-US" sz="1245" b="1" noProof="1">
              <a:solidFill>
                <a:prstClr val="white"/>
              </a:solidFill>
              <a:ea typeface="微软雅黑" panose="020B0503020204020204" pitchFamily="34" charset="-122"/>
            </a:endParaRPr>
          </a:p>
        </p:txBody>
      </p:sp>
      <p:grpSp>
        <p:nvGrpSpPr>
          <p:cNvPr id="25" name="组合 24"/>
          <p:cNvGrpSpPr/>
          <p:nvPr/>
        </p:nvGrpSpPr>
        <p:grpSpPr>
          <a:xfrm>
            <a:off x="1455020" y="2393533"/>
            <a:ext cx="3502549" cy="2487212"/>
            <a:chOff x="1932316" y="3197298"/>
            <a:chExt cx="4678729" cy="3322435"/>
          </a:xfrm>
        </p:grpSpPr>
        <p:pic>
          <p:nvPicPr>
            <p:cNvPr id="23" name="图片 2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32316" y="3197298"/>
              <a:ext cx="4678729" cy="625375"/>
            </a:xfrm>
            <a:prstGeom prst="rect">
              <a:avLst/>
            </a:prstGeom>
          </p:spPr>
        </p:pic>
        <p:pic>
          <p:nvPicPr>
            <p:cNvPr id="24" name="图片 2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32316" y="5855198"/>
              <a:ext cx="4678729" cy="664535"/>
            </a:xfrm>
            <a:prstGeom prst="rect">
              <a:avLst/>
            </a:prstGeom>
          </p:spPr>
        </p:pic>
      </p:grpSp>
      <p:sp>
        <p:nvSpPr>
          <p:cNvPr id="27" name="矩形 26"/>
          <p:cNvSpPr/>
          <p:nvPr/>
        </p:nvSpPr>
        <p:spPr>
          <a:xfrm>
            <a:off x="1455019" y="2299141"/>
            <a:ext cx="3538061" cy="5625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dirty="0"/>
          </a:p>
        </p:txBody>
      </p:sp>
      <p:sp>
        <p:nvSpPr>
          <p:cNvPr id="28" name="矩形 27"/>
          <p:cNvSpPr/>
          <p:nvPr/>
        </p:nvSpPr>
        <p:spPr>
          <a:xfrm>
            <a:off x="1419507" y="4383266"/>
            <a:ext cx="3538061" cy="44130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7" grpId="0" bldLvl="0" animBg="1"/>
      <p:bldP spid="2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761554" y="871961"/>
            <a:ext cx="7323505" cy="4293458"/>
          </a:xfrm>
          <a:prstGeom prst="rect">
            <a:avLst/>
          </a:prstGeom>
        </p:spPr>
      </p:pic>
      <p:sp>
        <p:nvSpPr>
          <p:cNvPr id="2" name="矩形 7"/>
          <p:cNvSpPr>
            <a:spLocks noChangeArrowheads="1"/>
          </p:cNvSpPr>
          <p:nvPr/>
        </p:nvSpPr>
        <p:spPr bwMode="auto">
          <a:xfrm>
            <a:off x="2232083" y="358366"/>
            <a:ext cx="3436299" cy="163843"/>
          </a:xfrm>
          <a:prstGeom prst="rect">
            <a:avLst/>
          </a:prstGeom>
          <a:solidFill>
            <a:srgbClr val="F79E5A"/>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3" name="矩形 8"/>
          <p:cNvSpPr>
            <a:spLocks noChangeArrowheads="1"/>
          </p:cNvSpPr>
          <p:nvPr/>
        </p:nvSpPr>
        <p:spPr bwMode="auto">
          <a:xfrm>
            <a:off x="4763834" y="357297"/>
            <a:ext cx="2470333" cy="164794"/>
          </a:xfrm>
          <a:prstGeom prst="rect">
            <a:avLst/>
          </a:prstGeom>
          <a:solidFill>
            <a:srgbClr val="4DCEB8"/>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4" name="矩形 6"/>
          <p:cNvSpPr>
            <a:spLocks noChangeArrowheads="1"/>
          </p:cNvSpPr>
          <p:nvPr/>
        </p:nvSpPr>
        <p:spPr bwMode="auto">
          <a:xfrm>
            <a:off x="1664" y="358366"/>
            <a:ext cx="2438140" cy="163843"/>
          </a:xfrm>
          <a:prstGeom prst="rect">
            <a:avLst/>
          </a:prstGeom>
          <a:solidFill>
            <a:srgbClr val="3B68A1"/>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8" name="矩形 7"/>
          <p:cNvSpPr>
            <a:spLocks noChangeArrowheads="1"/>
          </p:cNvSpPr>
          <p:nvPr/>
        </p:nvSpPr>
        <p:spPr bwMode="auto">
          <a:xfrm>
            <a:off x="7182098" y="357297"/>
            <a:ext cx="1964301" cy="164794"/>
          </a:xfrm>
          <a:prstGeom prst="rect">
            <a:avLst/>
          </a:prstGeom>
          <a:solidFill>
            <a:srgbClr val="B95F95"/>
          </a:solidFill>
          <a:ln>
            <a:noFill/>
          </a:ln>
        </p:spPr>
        <p:txBody>
          <a:bodyPr lIns="68426" tIns="34212" rIns="68426" bIns="34212" anchor="ctr"/>
          <a:lstStyle/>
          <a:p>
            <a:pPr algn="ctr" eaLnBrk="1" hangingPunct="1">
              <a:buFont typeface="Arial" panose="020B0604020202020204" pitchFamily="34" charset="0"/>
              <a:buNone/>
            </a:pPr>
            <a:endParaRPr lang="zh-CN" altLang="zh-CN" sz="1720">
              <a:solidFill>
                <a:srgbClr val="FFFFFF"/>
              </a:solidFill>
              <a:latin typeface="宋体" panose="02010600030101010101" pitchFamily="2" charset="-122"/>
              <a:sym typeface="宋体" panose="02010600030101010101" pitchFamily="2" charset="-122"/>
            </a:endParaRPr>
          </a:p>
        </p:txBody>
      </p:sp>
      <p:sp>
        <p:nvSpPr>
          <p:cNvPr id="11" name="矩形 15"/>
          <p:cNvSpPr>
            <a:spLocks noChangeArrowheads="1"/>
          </p:cNvSpPr>
          <p:nvPr/>
        </p:nvSpPr>
        <p:spPr bwMode="auto">
          <a:xfrm>
            <a:off x="6145646" y="1414837"/>
            <a:ext cx="2486206" cy="1152151"/>
          </a:xfrm>
          <a:prstGeom prst="wedgeRoundRectCallout">
            <a:avLst>
              <a:gd name="adj1" fmla="val 13667"/>
              <a:gd name="adj2" fmla="val 75673"/>
              <a:gd name="adj3" fmla="val 16667"/>
            </a:avLst>
          </a:prstGeom>
        </p:spPr>
        <p:style>
          <a:lnRef idx="3">
            <a:schemeClr val="lt1"/>
          </a:lnRef>
          <a:fillRef idx="1">
            <a:schemeClr val="accent6"/>
          </a:fillRef>
          <a:effectRef idx="1">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点击添加</a:t>
            </a:r>
            <a:endParaRPr lang="en-US" altLang="zh-CN" sz="1245" b="1" noProof="1">
              <a:solidFill>
                <a:prstClr val="white"/>
              </a:solidFill>
              <a:ea typeface="微软雅黑" panose="020B0503020204020204" pitchFamily="34" charset="-122"/>
            </a:endParaRPr>
          </a:p>
          <a:p>
            <a:pPr algn="ctr" fontAlgn="auto">
              <a:lnSpc>
                <a:spcPct val="15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高效添加到左侧创作</a:t>
            </a:r>
            <a:endParaRPr lang="en-US" altLang="zh-CN" sz="1245" b="1" noProof="1">
              <a:solidFill>
                <a:prstClr val="white"/>
              </a:solidFill>
              <a:ea typeface="微软雅黑" panose="020B0503020204020204" pitchFamily="34" charset="-122"/>
            </a:endParaRPr>
          </a:p>
          <a:p>
            <a:pPr algn="ctr" fontAlgn="auto">
              <a:lnSpc>
                <a:spcPct val="15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同时自动添加标准的参考文献</a:t>
            </a:r>
            <a:endParaRPr lang="zh-CN" altLang="en-US" sz="1245" b="1" noProof="1">
              <a:solidFill>
                <a:prstClr val="white"/>
              </a:solidFill>
              <a:ea typeface="微软雅黑" panose="020B0503020204020204" pitchFamily="34" charset="-122"/>
            </a:endParaRPr>
          </a:p>
        </p:txBody>
      </p:sp>
      <p:pic>
        <p:nvPicPr>
          <p:cNvPr id="13" name="图片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12537" y="2324819"/>
            <a:ext cx="3799898" cy="2536895"/>
          </a:xfrm>
          <a:prstGeom prst="rect">
            <a:avLst/>
          </a:prstGeom>
        </p:spPr>
      </p:pic>
      <p:sp>
        <p:nvSpPr>
          <p:cNvPr id="14" name="矩形 13"/>
          <p:cNvSpPr/>
          <p:nvPr/>
        </p:nvSpPr>
        <p:spPr>
          <a:xfrm>
            <a:off x="1192403" y="2299141"/>
            <a:ext cx="3884378" cy="5625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dirty="0"/>
          </a:p>
        </p:txBody>
      </p:sp>
      <p:sp>
        <p:nvSpPr>
          <p:cNvPr id="15" name="矩形 14"/>
          <p:cNvSpPr/>
          <p:nvPr/>
        </p:nvSpPr>
        <p:spPr>
          <a:xfrm>
            <a:off x="1203838" y="4403191"/>
            <a:ext cx="3884378" cy="44130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2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4" grpId="0" bldLvl="0" animBg="1"/>
      <p:bldP spid="1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b="13423"/>
          <a:stretch>
            <a:fillRect/>
          </a:stretch>
        </p:blipFill>
        <p:spPr>
          <a:xfrm>
            <a:off x="418962" y="773398"/>
            <a:ext cx="8306077" cy="4210610"/>
          </a:xfrm>
          <a:prstGeom prst="rect">
            <a:avLst/>
          </a:prstGeom>
        </p:spPr>
      </p:pic>
      <p:grpSp>
        <p:nvGrpSpPr>
          <p:cNvPr id="11" name="组合 10"/>
          <p:cNvGrpSpPr/>
          <p:nvPr/>
        </p:nvGrpSpPr>
        <p:grpSpPr>
          <a:xfrm>
            <a:off x="8467" y="160623"/>
            <a:ext cx="4720405" cy="578818"/>
            <a:chOff x="0" y="286082"/>
            <a:chExt cx="8407400" cy="1030919"/>
          </a:xfrm>
        </p:grpSpPr>
        <p:sp>
          <p:nvSpPr>
            <p:cNvPr id="5" name="稻壳儿春秋广告/盗版必究        原创来源：http://chn.docer.com/works?userid=199329941#!/work_time"/>
            <p:cNvSpPr txBox="1"/>
            <p:nvPr/>
          </p:nvSpPr>
          <p:spPr>
            <a:xfrm>
              <a:off x="431800" y="290976"/>
              <a:ext cx="5943600" cy="532693"/>
            </a:xfrm>
            <a:prstGeom prst="rect">
              <a:avLst/>
            </a:prstGeom>
            <a:noFill/>
          </p:spPr>
          <p:txBody>
            <a:bodyPr wrap="square" rtlCol="0">
              <a:spAutoFit/>
            </a:bodyPr>
            <a:lstStyle/>
            <a:p>
              <a:r>
                <a:rPr lang="zh-CN" altLang="en-US" sz="1350" b="1" dirty="0">
                  <a:solidFill>
                    <a:srgbClr val="0070C0"/>
                  </a:solidFill>
                  <a:latin typeface="微软雅黑" panose="020B0503020204020204" pitchFamily="34" charset="-122"/>
                  <a:ea typeface="微软雅黑" panose="020B0503020204020204" pitchFamily="34" charset="-122"/>
                </a:rPr>
                <a:t>打开知网研学</a:t>
              </a:r>
              <a:endParaRPr lang="zh-CN" altLang="en-US" sz="1350" b="1" dirty="0">
                <a:solidFill>
                  <a:srgbClr val="0070C0"/>
                </a:solidFill>
                <a:latin typeface="微软雅黑" panose="020B0503020204020204" pitchFamily="34" charset="-122"/>
                <a:ea typeface="微软雅黑" panose="020B0503020204020204" pitchFamily="34" charset="-122"/>
              </a:endParaRPr>
            </a:p>
          </p:txBody>
        </p:sp>
        <p:sp>
          <p:nvSpPr>
            <p:cNvPr id="6" name="稻壳儿春秋广告/盗版必究        原创来源：http://chn.docer.com/works?userid=199329941#!/work_time"/>
            <p:cNvSpPr txBox="1"/>
            <p:nvPr/>
          </p:nvSpPr>
          <p:spPr>
            <a:xfrm>
              <a:off x="431800" y="752641"/>
              <a:ext cx="7975600" cy="564360"/>
            </a:xfrm>
            <a:prstGeom prst="rect">
              <a:avLst/>
            </a:prstGeom>
            <a:noFill/>
          </p:spPr>
          <p:txBody>
            <a:bodyPr wrap="square" rtlCol="0">
              <a:spAutoFit/>
            </a:bodyPr>
            <a:lstStyle/>
            <a:p>
              <a:pPr>
                <a:lnSpc>
                  <a:spcPct val="130000"/>
                </a:lnSpc>
              </a:pP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方法①：</a:t>
              </a:r>
              <a:r>
                <a:rPr lang="en-US" altLang="zh-CN" sz="1125"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打开中国知网（</a:t>
              </a:r>
              <a:r>
                <a:rPr lang="en-US" altLang="zh-CN" sz="1125" b="1" dirty="0">
                  <a:solidFill>
                    <a:schemeClr val="tx1">
                      <a:lumMod val="75000"/>
                      <a:lumOff val="25000"/>
                    </a:schemeClr>
                  </a:solidFill>
                  <a:latin typeface="微软雅黑" panose="020B0503020204020204" pitchFamily="34" charset="-122"/>
                  <a:ea typeface="微软雅黑" panose="020B0503020204020204" pitchFamily="34" charset="-122"/>
                </a:rPr>
                <a:t>cnki.net</a:t>
              </a: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125" b="1"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点击中间研究型学习平台</a:t>
              </a:r>
              <a:endPar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grpSp>
        <p:nvGrpSpPr>
          <p:cNvPr id="8" name="组合 7"/>
          <p:cNvGrpSpPr/>
          <p:nvPr/>
        </p:nvGrpSpPr>
        <p:grpSpPr bwMode="auto">
          <a:xfrm>
            <a:off x="3138765" y="2469738"/>
            <a:ext cx="3230126" cy="804769"/>
            <a:chOff x="1425890" y="1440119"/>
            <a:chExt cx="5226411" cy="1302399"/>
          </a:xfrm>
        </p:grpSpPr>
        <p:sp>
          <p:nvSpPr>
            <p:cNvPr id="9" name="文本框 23"/>
            <p:cNvSpPr txBox="1">
              <a:spLocks noChangeArrowheads="1"/>
            </p:cNvSpPr>
            <p:nvPr/>
          </p:nvSpPr>
          <p:spPr bwMode="auto">
            <a:xfrm>
              <a:off x="1425890" y="2359122"/>
              <a:ext cx="1453704" cy="383396"/>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eaLnBrk="1" hangingPunct="1"/>
              <a:endParaRPr lang="zh-CN" altLang="en-US" sz="1675"/>
            </a:p>
          </p:txBody>
        </p:sp>
        <p:sp>
          <p:nvSpPr>
            <p:cNvPr id="10" name="矩形标注"/>
            <p:cNvSpPr/>
            <p:nvPr/>
          </p:nvSpPr>
          <p:spPr>
            <a:xfrm>
              <a:off x="3191101" y="1440119"/>
              <a:ext cx="3461200" cy="800548"/>
            </a:xfrm>
            <a:prstGeom prst="wedgeRectCallout">
              <a:avLst>
                <a:gd name="adj1" fmla="val -61169"/>
                <a:gd name="adj2" fmla="val 51406"/>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4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点击“研究型学习平台”</a:t>
              </a:r>
              <a:endParaRPr lang="zh-CN" altLang="en-US" sz="14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07603" y="1026795"/>
            <a:ext cx="8306298" cy="4077251"/>
            <a:chOff x="889000" y="1828800"/>
            <a:chExt cx="14794148" cy="7261893"/>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9000" y="1828800"/>
              <a:ext cx="14794148" cy="7261893"/>
            </a:xfrm>
            <a:prstGeom prst="rect">
              <a:avLst/>
            </a:prstGeom>
          </p:spPr>
        </p:pic>
        <p:pic>
          <p:nvPicPr>
            <p:cNvPr id="2" name="图片 1"/>
            <p:cNvPicPr>
              <a:picLocks noChangeAspect="1"/>
            </p:cNvPicPr>
            <p:nvPr/>
          </p:nvPicPr>
          <p:blipFill>
            <a:blip r:embed="rId2"/>
            <a:stretch>
              <a:fillRect/>
            </a:stretch>
          </p:blipFill>
          <p:spPr>
            <a:xfrm>
              <a:off x="6985000" y="7467600"/>
              <a:ext cx="4972050" cy="714375"/>
            </a:xfrm>
            <a:prstGeom prst="rect">
              <a:avLst/>
            </a:prstGeom>
          </p:spPr>
        </p:pic>
      </p:grpSp>
      <p:grpSp>
        <p:nvGrpSpPr>
          <p:cNvPr id="8" name="组合 7"/>
          <p:cNvGrpSpPr/>
          <p:nvPr/>
        </p:nvGrpSpPr>
        <p:grpSpPr bwMode="auto">
          <a:xfrm>
            <a:off x="1320482" y="1003599"/>
            <a:ext cx="3337084" cy="1159611"/>
            <a:chOff x="1529726" y="2380420"/>
            <a:chExt cx="5399471" cy="1876659"/>
          </a:xfrm>
        </p:grpSpPr>
        <p:sp>
          <p:nvSpPr>
            <p:cNvPr id="9" name="文本框 23"/>
            <p:cNvSpPr txBox="1">
              <a:spLocks noChangeArrowheads="1"/>
            </p:cNvSpPr>
            <p:nvPr/>
          </p:nvSpPr>
          <p:spPr bwMode="auto">
            <a:xfrm>
              <a:off x="1529726" y="2380420"/>
              <a:ext cx="1938272" cy="383396"/>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eaLnBrk="1" hangingPunct="1"/>
              <a:endParaRPr lang="zh-CN" altLang="en-US" sz="1675"/>
            </a:p>
          </p:txBody>
        </p:sp>
        <p:sp>
          <p:nvSpPr>
            <p:cNvPr id="10" name="矩形标注"/>
            <p:cNvSpPr/>
            <p:nvPr/>
          </p:nvSpPr>
          <p:spPr>
            <a:xfrm>
              <a:off x="2983430" y="3456531"/>
              <a:ext cx="3945767" cy="800548"/>
            </a:xfrm>
            <a:prstGeom prst="wedgeRectCallout">
              <a:avLst>
                <a:gd name="adj1" fmla="val -38693"/>
                <a:gd name="adj2" fmla="val -12157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4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搜索栏输入 </a:t>
              </a:r>
              <a:r>
                <a:rPr lang="en-US" altLang="zh-CN" sz="14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x.cnki.net</a:t>
              </a:r>
              <a:endParaRPr lang="en-US" altLang="zh-CN" sz="14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1" name="组合 10"/>
          <p:cNvGrpSpPr/>
          <p:nvPr/>
        </p:nvGrpSpPr>
        <p:grpSpPr>
          <a:xfrm>
            <a:off x="8467" y="160623"/>
            <a:ext cx="4720405" cy="578818"/>
            <a:chOff x="0" y="286082"/>
            <a:chExt cx="8407400" cy="1030919"/>
          </a:xfrm>
        </p:grpSpPr>
        <p:sp>
          <p:nvSpPr>
            <p:cNvPr id="12" name="稻壳儿春秋广告/盗版必究        原创来源：http://chn.docer.com/works?userid=199329941#!/work_time"/>
            <p:cNvSpPr txBox="1"/>
            <p:nvPr/>
          </p:nvSpPr>
          <p:spPr>
            <a:xfrm>
              <a:off x="431800" y="290976"/>
              <a:ext cx="5943600" cy="532693"/>
            </a:xfrm>
            <a:prstGeom prst="rect">
              <a:avLst/>
            </a:prstGeom>
            <a:noFill/>
          </p:spPr>
          <p:txBody>
            <a:bodyPr wrap="square" rtlCol="0">
              <a:spAutoFit/>
            </a:bodyPr>
            <a:lstStyle/>
            <a:p>
              <a:r>
                <a:rPr lang="zh-CN" altLang="en-US" sz="1350" b="1" dirty="0">
                  <a:solidFill>
                    <a:srgbClr val="0070C0"/>
                  </a:solidFill>
                  <a:latin typeface="微软雅黑" panose="020B0503020204020204" pitchFamily="34" charset="-122"/>
                  <a:ea typeface="微软雅黑" panose="020B0503020204020204" pitchFamily="34" charset="-122"/>
                </a:rPr>
                <a:t>打开知网研学</a:t>
              </a:r>
              <a:endParaRPr lang="zh-CN" altLang="en-US" sz="1350" b="1" dirty="0">
                <a:solidFill>
                  <a:srgbClr val="0070C0"/>
                </a:solidFill>
                <a:latin typeface="微软雅黑" panose="020B0503020204020204" pitchFamily="34" charset="-122"/>
                <a:ea typeface="微软雅黑" panose="020B0503020204020204" pitchFamily="34" charset="-122"/>
              </a:endParaRPr>
            </a:p>
          </p:txBody>
        </p:sp>
        <p:sp>
          <p:nvSpPr>
            <p:cNvPr id="13" name="稻壳儿春秋广告/盗版必究        原创来源：http://chn.docer.com/works?userid=199329941#!/work_time"/>
            <p:cNvSpPr txBox="1"/>
            <p:nvPr/>
          </p:nvSpPr>
          <p:spPr>
            <a:xfrm>
              <a:off x="431800" y="752641"/>
              <a:ext cx="7975600" cy="564360"/>
            </a:xfrm>
            <a:prstGeom prst="rect">
              <a:avLst/>
            </a:prstGeom>
            <a:noFill/>
          </p:spPr>
          <p:txBody>
            <a:bodyPr wrap="square" rtlCol="0">
              <a:spAutoFit/>
            </a:bodyPr>
            <a:lstStyle/>
            <a:p>
              <a:pPr>
                <a:lnSpc>
                  <a:spcPct val="130000"/>
                </a:lnSpc>
              </a:pP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方法②：搜索栏输入 </a:t>
              </a:r>
              <a:r>
                <a:rPr lang="en-US" altLang="zh-CN" sz="1125" b="1" dirty="0">
                  <a:solidFill>
                    <a:schemeClr val="tx1">
                      <a:lumMod val="75000"/>
                      <a:lumOff val="25000"/>
                    </a:schemeClr>
                  </a:solidFill>
                  <a:latin typeface="微软雅黑" panose="020B0503020204020204" pitchFamily="34" charset="-122"/>
                  <a:ea typeface="微软雅黑" panose="020B0503020204020204" pitchFamily="34" charset="-122"/>
                </a:rPr>
                <a:t>x.cnki.net</a:t>
              </a:r>
              <a:endPar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78736" y="1300159"/>
            <a:ext cx="3402435" cy="2955746"/>
          </a:xfrm>
          <a:prstGeom prst="rect">
            <a:avLst/>
          </a:prstGeom>
          <a:ln>
            <a:noFill/>
          </a:ln>
          <a:effectLst>
            <a:outerShdw blurRad="292100" dist="139700" dir="2700000" algn="tl" rotWithShape="0">
              <a:srgbClr val="333333">
                <a:alpha val="65000"/>
              </a:srgbClr>
            </a:outerShdw>
          </a:effectLst>
        </p:spPr>
      </p:pic>
      <p:grpSp>
        <p:nvGrpSpPr>
          <p:cNvPr id="3" name="组合 2"/>
          <p:cNvGrpSpPr/>
          <p:nvPr/>
        </p:nvGrpSpPr>
        <p:grpSpPr bwMode="auto">
          <a:xfrm>
            <a:off x="978218" y="857009"/>
            <a:ext cx="3313634" cy="1681059"/>
            <a:chOff x="8829296" y="196800"/>
            <a:chExt cx="9102128" cy="4618606"/>
          </a:xfrm>
        </p:grpSpPr>
        <p:sp>
          <p:nvSpPr>
            <p:cNvPr id="4" name="文本框 23"/>
            <p:cNvSpPr txBox="1">
              <a:spLocks noChangeArrowheads="1"/>
            </p:cNvSpPr>
            <p:nvPr/>
          </p:nvSpPr>
          <p:spPr bwMode="auto">
            <a:xfrm>
              <a:off x="8829296" y="2801877"/>
              <a:ext cx="7873823" cy="2013529"/>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eaLnBrk="1" hangingPunct="1"/>
              <a:endParaRPr lang="zh-CN" altLang="en-US" sz="1675" dirty="0"/>
            </a:p>
          </p:txBody>
        </p:sp>
        <p:sp>
          <p:nvSpPr>
            <p:cNvPr id="5" name="矩形标注"/>
            <p:cNvSpPr/>
            <p:nvPr/>
          </p:nvSpPr>
          <p:spPr>
            <a:xfrm>
              <a:off x="13807721" y="196800"/>
              <a:ext cx="4123703" cy="1300322"/>
            </a:xfrm>
            <a:prstGeom prst="wedgeRectCallout">
              <a:avLst>
                <a:gd name="adj1" fmla="val -40162"/>
                <a:gd name="adj2" fmla="val 10702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已注册用户</a:t>
              </a:r>
              <a:endParaRPr lang="en-US" altLang="zh-CN"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输入账号密码登录</a:t>
              </a:r>
              <a:endParaRPr lang="en-US" altLang="zh-CN"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6" name="组合 5"/>
          <p:cNvGrpSpPr/>
          <p:nvPr/>
        </p:nvGrpSpPr>
        <p:grpSpPr bwMode="auto">
          <a:xfrm>
            <a:off x="2689543" y="3937724"/>
            <a:ext cx="1458942" cy="971771"/>
            <a:chOff x="10290373" y="4424509"/>
            <a:chExt cx="2700271" cy="2669878"/>
          </a:xfrm>
        </p:grpSpPr>
        <p:sp>
          <p:nvSpPr>
            <p:cNvPr id="7" name="文本框 23"/>
            <p:cNvSpPr txBox="1">
              <a:spLocks noChangeArrowheads="1"/>
            </p:cNvSpPr>
            <p:nvPr/>
          </p:nvSpPr>
          <p:spPr bwMode="auto">
            <a:xfrm>
              <a:off x="10290373" y="4424509"/>
              <a:ext cx="907172" cy="446708"/>
            </a:xfrm>
            <a:prstGeom prst="rect">
              <a:avLst/>
            </a:prstGeom>
            <a:noFill/>
            <a:ln w="28575">
              <a:solidFill>
                <a:srgbClr val="C0000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eaLnBrk="1" hangingPunct="1"/>
              <a:endParaRPr lang="zh-CN" altLang="en-US" sz="1675" dirty="0"/>
            </a:p>
          </p:txBody>
        </p:sp>
        <p:sp>
          <p:nvSpPr>
            <p:cNvPr id="8" name="矩形标注"/>
            <p:cNvSpPr/>
            <p:nvPr/>
          </p:nvSpPr>
          <p:spPr>
            <a:xfrm>
              <a:off x="10706251" y="5932728"/>
              <a:ext cx="2284393" cy="1161659"/>
            </a:xfrm>
            <a:prstGeom prst="wedgeRectCallout">
              <a:avLst>
                <a:gd name="adj1" fmla="val -49054"/>
                <a:gd name="adj2" fmla="val -95630"/>
              </a:avLst>
            </a:prstGeom>
          </p:spPr>
          <p:style>
            <a:lnRef idx="3">
              <a:schemeClr val="lt1"/>
            </a:lnRef>
            <a:fillRef idx="1">
              <a:schemeClr val="accent2"/>
            </a:fillRef>
            <a:effectRef idx="1">
              <a:schemeClr val="accent2"/>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新用户点击</a:t>
              </a:r>
              <a:endParaRPr lang="en-US" altLang="zh-CN"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“注册新用户”</a:t>
              </a:r>
              <a:endParaRPr lang="en-US" altLang="zh-CN"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9" name="图片 8"/>
          <p:cNvPicPr>
            <a:picLocks noChangeAspect="1"/>
          </p:cNvPicPr>
          <p:nvPr/>
        </p:nvPicPr>
        <p:blipFill>
          <a:blip r:embed="rId2"/>
          <a:stretch>
            <a:fillRect/>
          </a:stretch>
        </p:blipFill>
        <p:spPr>
          <a:xfrm>
            <a:off x="4657566" y="1369060"/>
            <a:ext cx="3402435" cy="2968697"/>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bwMode="auto">
          <a:xfrm>
            <a:off x="4914266" y="859047"/>
            <a:ext cx="3454533" cy="2135771"/>
            <a:chOff x="9059628" y="199694"/>
            <a:chExt cx="8581977" cy="4086901"/>
          </a:xfrm>
        </p:grpSpPr>
        <p:sp>
          <p:nvSpPr>
            <p:cNvPr id="11" name="文本框 23"/>
            <p:cNvSpPr txBox="1">
              <a:spLocks noChangeArrowheads="1"/>
            </p:cNvSpPr>
            <p:nvPr/>
          </p:nvSpPr>
          <p:spPr bwMode="auto">
            <a:xfrm>
              <a:off x="9059628" y="2103465"/>
              <a:ext cx="7333642" cy="2183130"/>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eaLnBrk="1" hangingPunct="1"/>
              <a:endParaRPr lang="zh-CN" altLang="en-US" sz="1675" dirty="0"/>
            </a:p>
          </p:txBody>
        </p:sp>
        <p:sp>
          <p:nvSpPr>
            <p:cNvPr id="12" name="矩形标注"/>
            <p:cNvSpPr/>
            <p:nvPr/>
          </p:nvSpPr>
          <p:spPr>
            <a:xfrm>
              <a:off x="12460737" y="199694"/>
              <a:ext cx="5180868" cy="1106308"/>
            </a:xfrm>
            <a:prstGeom prst="wedgeRectCallout">
              <a:avLst>
                <a:gd name="adj1" fmla="val 5086"/>
                <a:gd name="adj2" fmla="val 85219"/>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未注册用户</a:t>
              </a:r>
              <a:endParaRPr lang="en-US" altLang="zh-CN"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通过手机号和验证码进行注册</a:t>
              </a:r>
              <a:endParaRPr lang="en-US" altLang="zh-CN" sz="112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3" name="组合 12"/>
          <p:cNvGrpSpPr/>
          <p:nvPr/>
        </p:nvGrpSpPr>
        <p:grpSpPr>
          <a:xfrm>
            <a:off x="-48578" y="129013"/>
            <a:ext cx="4720405" cy="578818"/>
            <a:chOff x="0" y="286082"/>
            <a:chExt cx="8407400" cy="1030919"/>
          </a:xfrm>
        </p:grpSpPr>
        <p:sp>
          <p:nvSpPr>
            <p:cNvPr id="14" name="稻壳儿春秋广告/盗版必究        原创来源：http://chn.docer.com/works?userid=199329941#!/work_time"/>
            <p:cNvSpPr txBox="1"/>
            <p:nvPr/>
          </p:nvSpPr>
          <p:spPr>
            <a:xfrm>
              <a:off x="431800" y="290976"/>
              <a:ext cx="5943600" cy="532693"/>
            </a:xfrm>
            <a:prstGeom prst="rect">
              <a:avLst/>
            </a:prstGeom>
            <a:noFill/>
          </p:spPr>
          <p:txBody>
            <a:bodyPr wrap="square" rtlCol="0">
              <a:spAutoFit/>
            </a:bodyPr>
            <a:lstStyle/>
            <a:p>
              <a:r>
                <a:rPr lang="zh-CN" altLang="en-US" sz="1350" b="1" dirty="0">
                  <a:solidFill>
                    <a:srgbClr val="0070C0"/>
                  </a:solidFill>
                  <a:latin typeface="微软雅黑" panose="020B0503020204020204" pitchFamily="34" charset="-122"/>
                  <a:ea typeface="微软雅黑" panose="020B0503020204020204" pitchFamily="34" charset="-122"/>
                </a:rPr>
                <a:t>登录</a:t>
              </a:r>
              <a:r>
                <a:rPr lang="en-US" altLang="zh-CN" sz="1350" b="1" dirty="0">
                  <a:solidFill>
                    <a:srgbClr val="0070C0"/>
                  </a:solidFill>
                  <a:latin typeface="微软雅黑" panose="020B0503020204020204" pitchFamily="34" charset="-122"/>
                  <a:ea typeface="微软雅黑" panose="020B0503020204020204" pitchFamily="34" charset="-122"/>
                </a:rPr>
                <a:t>/</a:t>
              </a:r>
              <a:r>
                <a:rPr lang="zh-CN" altLang="en-US" sz="1350" b="1" dirty="0">
                  <a:solidFill>
                    <a:srgbClr val="0070C0"/>
                  </a:solidFill>
                  <a:latin typeface="微软雅黑" panose="020B0503020204020204" pitchFamily="34" charset="-122"/>
                  <a:ea typeface="微软雅黑" panose="020B0503020204020204" pitchFamily="34" charset="-122"/>
                </a:rPr>
                <a:t>注册</a:t>
              </a:r>
              <a:endParaRPr lang="zh-CN" altLang="en-US" sz="1350" b="1" dirty="0">
                <a:solidFill>
                  <a:srgbClr val="0070C0"/>
                </a:solidFill>
                <a:latin typeface="微软雅黑" panose="020B0503020204020204" pitchFamily="34" charset="-122"/>
                <a:ea typeface="微软雅黑" panose="020B0503020204020204" pitchFamily="34" charset="-122"/>
              </a:endParaRPr>
            </a:p>
          </p:txBody>
        </p:sp>
        <p:sp>
          <p:nvSpPr>
            <p:cNvPr id="15" name="稻壳儿春秋广告/盗版必究        原创来源：http://chn.docer.com/works?userid=199329941#!/work_time"/>
            <p:cNvSpPr txBox="1"/>
            <p:nvPr/>
          </p:nvSpPr>
          <p:spPr>
            <a:xfrm>
              <a:off x="431800" y="752641"/>
              <a:ext cx="7975600" cy="564360"/>
            </a:xfrm>
            <a:prstGeom prst="rect">
              <a:avLst/>
            </a:prstGeom>
            <a:noFill/>
          </p:spPr>
          <p:txBody>
            <a:bodyPr wrap="square" rtlCol="0">
              <a:spAutoFit/>
            </a:bodyPr>
            <a:lstStyle/>
            <a:p>
              <a:pPr>
                <a:lnSpc>
                  <a:spcPct val="130000"/>
                </a:lnSpc>
              </a:pPr>
              <a:r>
                <a:rPr lang="en-US" altLang="zh-CN" sz="1125"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点击右上角“登录</a:t>
              </a:r>
              <a:r>
                <a:rPr lang="en-US" altLang="zh-CN" sz="1125"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rPr>
                <a:t>注册”，根据提示进行注册</a:t>
              </a:r>
              <a:endParaRPr lang="zh-CN" altLang="en-US" sz="112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8577" y="129013"/>
            <a:ext cx="5957312" cy="592763"/>
            <a:chOff x="0" y="286082"/>
            <a:chExt cx="10610427" cy="1055755"/>
          </a:xfrm>
        </p:grpSpPr>
        <p:sp>
          <p:nvSpPr>
            <p:cNvPr id="14" name="稻壳儿春秋广告/盗版必究        原创来源：http://chn.docer.com/works?userid=199329941#!/work_time"/>
            <p:cNvSpPr txBox="1"/>
            <p:nvPr/>
          </p:nvSpPr>
          <p:spPr>
            <a:xfrm>
              <a:off x="431800" y="290976"/>
              <a:ext cx="5943600" cy="532693"/>
            </a:xfrm>
            <a:prstGeom prst="rect">
              <a:avLst/>
            </a:prstGeom>
            <a:noFill/>
          </p:spPr>
          <p:txBody>
            <a:bodyPr wrap="square" rtlCol="0">
              <a:spAutoFit/>
            </a:bodyPr>
            <a:lstStyle/>
            <a:p>
              <a:r>
                <a:rPr lang="zh-CN" altLang="en-US" sz="1350" b="1" dirty="0">
                  <a:solidFill>
                    <a:srgbClr val="0070C0"/>
                  </a:solidFill>
                  <a:latin typeface="微软雅黑" panose="020B0503020204020204" pitchFamily="34" charset="-122"/>
                  <a:ea typeface="微软雅黑" panose="020B0503020204020204" pitchFamily="34" charset="-122"/>
                </a:rPr>
                <a:t>登录</a:t>
              </a:r>
              <a:r>
                <a:rPr lang="en-US" altLang="zh-CN" sz="1350" b="1" dirty="0">
                  <a:solidFill>
                    <a:srgbClr val="0070C0"/>
                  </a:solidFill>
                  <a:latin typeface="微软雅黑" panose="020B0503020204020204" pitchFamily="34" charset="-122"/>
                  <a:ea typeface="微软雅黑" panose="020B0503020204020204" pitchFamily="34" charset="-122"/>
                </a:rPr>
                <a:t>/</a:t>
              </a:r>
              <a:r>
                <a:rPr lang="zh-CN" altLang="en-US" sz="1350" b="1" dirty="0">
                  <a:solidFill>
                    <a:srgbClr val="0070C0"/>
                  </a:solidFill>
                  <a:latin typeface="微软雅黑" panose="020B0503020204020204" pitchFamily="34" charset="-122"/>
                  <a:ea typeface="微软雅黑" panose="020B0503020204020204" pitchFamily="34" charset="-122"/>
                </a:rPr>
                <a:t>注册</a:t>
              </a:r>
              <a:endParaRPr lang="zh-CN" altLang="en-US" sz="1350" b="1" dirty="0">
                <a:solidFill>
                  <a:srgbClr val="0070C0"/>
                </a:solidFill>
                <a:latin typeface="微软雅黑" panose="020B0503020204020204" pitchFamily="34" charset="-122"/>
                <a:ea typeface="微软雅黑" panose="020B0503020204020204" pitchFamily="34" charset="-122"/>
              </a:endParaRPr>
            </a:p>
          </p:txBody>
        </p:sp>
        <p:sp>
          <p:nvSpPr>
            <p:cNvPr id="15" name="稻壳儿春秋广告/盗版必究        原创来源：http://chn.docer.com/works?userid=199329941#!/work_time"/>
            <p:cNvSpPr txBox="1"/>
            <p:nvPr/>
          </p:nvSpPr>
          <p:spPr>
            <a:xfrm>
              <a:off x="431800" y="752595"/>
              <a:ext cx="10178627" cy="589242"/>
            </a:xfrm>
            <a:prstGeom prst="rect">
              <a:avLst/>
            </a:prstGeom>
            <a:noFill/>
          </p:spPr>
          <p:txBody>
            <a:bodyPr wrap="square" rtlCol="0">
              <a:spAutoFit/>
            </a:bodyPr>
            <a:lstStyle/>
            <a:p>
              <a:pPr>
                <a:lnSpc>
                  <a:spcPct val="130000"/>
                </a:lnSpc>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点击右上角“</a:t>
              </a:r>
              <a:r>
                <a:rPr lang="zh-CN" sz="1200" b="1" dirty="0">
                  <a:solidFill>
                    <a:schemeClr val="tx1">
                      <a:lumMod val="75000"/>
                      <a:lumOff val="25000"/>
                    </a:schemeClr>
                  </a:solidFill>
                  <a:latin typeface="微软雅黑" panose="020B0503020204020204" pitchFamily="34" charset="-122"/>
                  <a:ea typeface="微软雅黑" panose="020B0503020204020204" pitchFamily="34" charset="-122"/>
                </a:rPr>
                <a:t>个人中心</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”，关联机构，输入</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6</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位数口令：</a:t>
              </a:r>
              <a:r>
                <a:rPr lang="en-US" altLang="zh-CN" sz="1200" b="1" dirty="0">
                  <a:solidFill>
                    <a:srgbClr val="FF0000"/>
                  </a:solidFill>
                  <a:latin typeface="微软雅黑" panose="020B0503020204020204" pitchFamily="34" charset="-122"/>
                  <a:ea typeface="微软雅黑" panose="020B0503020204020204" pitchFamily="34" charset="-122"/>
                </a:rPr>
                <a:t>JBBBHV</a:t>
              </a:r>
              <a:r>
                <a:rPr lang="zh-CN" altLang="en-US" sz="1200" b="1" dirty="0">
                  <a:solidFill>
                    <a:srgbClr val="FF0000"/>
                  </a:solidFill>
                  <a:latin typeface="微软雅黑" panose="020B0503020204020204" pitchFamily="34" charset="-122"/>
                  <a:ea typeface="微软雅黑" panose="020B0503020204020204" pitchFamily="34" charset="-122"/>
                </a:rPr>
                <a:t> </a:t>
              </a:r>
              <a:endParaRPr lang="zh-CN" altLang="en-US" sz="1200" b="1" dirty="0">
                <a:solidFill>
                  <a:srgbClr val="FF0000"/>
                </a:solidFill>
                <a:latin typeface="微软雅黑" panose="020B0503020204020204" pitchFamily="34" charset="-122"/>
                <a:ea typeface="微软雅黑" panose="020B0503020204020204" pitchFamily="34" charset="-122"/>
              </a:endParaRP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pic>
        <p:nvPicPr>
          <p:cNvPr id="17" name="图片 16"/>
          <p:cNvPicPr>
            <a:picLocks noChangeAspect="1"/>
          </p:cNvPicPr>
          <p:nvPr>
            <p:custDataLst>
              <p:tags r:id="rId1"/>
            </p:custDataLst>
          </p:nvPr>
        </p:nvPicPr>
        <p:blipFill>
          <a:blip r:embed="rId2"/>
          <a:stretch>
            <a:fillRect/>
          </a:stretch>
        </p:blipFill>
        <p:spPr>
          <a:xfrm>
            <a:off x="51250" y="683579"/>
            <a:ext cx="9041500" cy="4197500"/>
          </a:xfrm>
          <a:prstGeom prst="rect">
            <a:avLst/>
          </a:prstGeom>
        </p:spPr>
      </p:pic>
    </p:spTree>
  </p:cSld>
  <p:clrMapOvr>
    <a:masterClrMapping/>
  </p:clrMapOvr>
  <p:transition spd="slow">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712368" y="1086850"/>
            <a:ext cx="8422919" cy="2453640"/>
          </a:xfrm>
          <a:prstGeom prst="rect">
            <a:avLst/>
          </a:prstGeom>
          <a:noFill/>
        </p:spPr>
        <p:txBody>
          <a:bodyPr wrap="square">
            <a:spAutoFit/>
          </a:bodyPr>
          <a:lstStyle/>
          <a:p>
            <a:pPr lvl="0" eaLnBrk="1" fontAlgn="auto" hangingPunct="1">
              <a:spcBef>
                <a:spcPct val="20000"/>
              </a:spcBef>
              <a:spcAft>
                <a:spcPts val="0"/>
              </a:spcAft>
              <a:defRPr/>
            </a:pPr>
            <a:r>
              <a:rPr lang="zh-CN" altLang="en-US" sz="23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知网研学平台的网址是？</a:t>
            </a:r>
            <a:endParaRPr lang="zh-CN" altLang="en-US" sz="23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www.cnki.net</a:t>
            </a:r>
            <a:endPar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B</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x.cnki.net</a:t>
            </a:r>
            <a:endParaRPr 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C</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data.cnki.net</a:t>
            </a: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22" name="Group 4"/>
          <p:cNvGrpSpPr/>
          <p:nvPr/>
        </p:nvGrpSpPr>
        <p:grpSpPr bwMode="auto">
          <a:xfrm>
            <a:off x="4263012" y="1717663"/>
            <a:ext cx="4568286" cy="3416312"/>
            <a:chOff x="0" y="0"/>
            <a:chExt cx="3844" cy="2875"/>
          </a:xfrm>
        </p:grpSpPr>
        <p:sp>
          <p:nvSpPr>
            <p:cNvPr id="23" name="Freeform 5"/>
            <p:cNvSpPr>
              <a:spLocks noChangeArrowheads="1"/>
            </p:cNvSpPr>
            <p:nvPr/>
          </p:nvSpPr>
          <p:spPr bwMode="auto">
            <a:xfrm>
              <a:off x="0" y="417"/>
              <a:ext cx="3707" cy="2458"/>
            </a:xfrm>
            <a:custGeom>
              <a:avLst/>
              <a:gdLst>
                <a:gd name="T0" fmla="*/ 2436 w 3706"/>
                <a:gd name="T1" fmla="*/ 2458 h 2458"/>
                <a:gd name="T2" fmla="*/ 2698 w 3706"/>
                <a:gd name="T3" fmla="*/ 2046 h 2458"/>
                <a:gd name="T4" fmla="*/ 3706 w 3706"/>
                <a:gd name="T5" fmla="*/ 1638 h 2458"/>
                <a:gd name="T6" fmla="*/ 1122 w 3706"/>
                <a:gd name="T7" fmla="*/ 0 h 2458"/>
                <a:gd name="T8" fmla="*/ 0 w 3706"/>
                <a:gd name="T9" fmla="*/ 2458 h 2458"/>
                <a:gd name="T10" fmla="*/ 2436 w 3706"/>
                <a:gd name="T11" fmla="*/ 2458 h 2458"/>
                <a:gd name="T12" fmla="*/ 0 60000 65536"/>
                <a:gd name="T13" fmla="*/ 0 60000 65536"/>
                <a:gd name="T14" fmla="*/ 0 60000 65536"/>
                <a:gd name="T15" fmla="*/ 0 60000 65536"/>
                <a:gd name="T16" fmla="*/ 0 60000 65536"/>
                <a:gd name="T17" fmla="*/ 0 60000 65536"/>
                <a:gd name="T18" fmla="*/ 0 w 3706"/>
                <a:gd name="T19" fmla="*/ 0 h 2458"/>
                <a:gd name="T20" fmla="*/ 3706 w 3706"/>
                <a:gd name="T21" fmla="*/ 2458 h 2458"/>
              </a:gdLst>
              <a:ahLst/>
              <a:cxnLst>
                <a:cxn ang="T12">
                  <a:pos x="T0" y="T1"/>
                </a:cxn>
                <a:cxn ang="T13">
                  <a:pos x="T2" y="T3"/>
                </a:cxn>
                <a:cxn ang="T14">
                  <a:pos x="T4" y="T5"/>
                </a:cxn>
                <a:cxn ang="T15">
                  <a:pos x="T6" y="T7"/>
                </a:cxn>
                <a:cxn ang="T16">
                  <a:pos x="T8" y="T9"/>
                </a:cxn>
                <a:cxn ang="T17">
                  <a:pos x="T10" y="T11"/>
                </a:cxn>
              </a:cxnLst>
              <a:rect l="T18" t="T19" r="T20" b="T21"/>
              <a:pathLst>
                <a:path w="3706" h="2458">
                  <a:moveTo>
                    <a:pt x="2436" y="2458"/>
                  </a:moveTo>
                  <a:lnTo>
                    <a:pt x="2698" y="2046"/>
                  </a:lnTo>
                  <a:lnTo>
                    <a:pt x="3706" y="1638"/>
                  </a:lnTo>
                  <a:lnTo>
                    <a:pt x="1122" y="0"/>
                  </a:lnTo>
                  <a:lnTo>
                    <a:pt x="0" y="2458"/>
                  </a:lnTo>
                  <a:lnTo>
                    <a:pt x="2436" y="2458"/>
                  </a:lnTo>
                  <a:close/>
                </a:path>
              </a:pathLst>
            </a:custGeom>
            <a:solidFill>
              <a:srgbClr val="269E5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4" name="Freeform 6"/>
            <p:cNvSpPr>
              <a:spLocks noChangeArrowheads="1"/>
            </p:cNvSpPr>
            <p:nvPr/>
          </p:nvSpPr>
          <p:spPr bwMode="auto">
            <a:xfrm>
              <a:off x="1143" y="2008"/>
              <a:ext cx="673" cy="189"/>
            </a:xfrm>
            <a:custGeom>
              <a:avLst/>
              <a:gdLst>
                <a:gd name="T0" fmla="*/ 0 w 284"/>
                <a:gd name="T1" fmla="*/ 1585802953 h 80"/>
                <a:gd name="T2" fmla="*/ 2147483646 w 284"/>
                <a:gd name="T3" fmla="*/ 0 h 80"/>
                <a:gd name="T4" fmla="*/ 2147483646 w 284"/>
                <a:gd name="T5" fmla="*/ 2147483646 h 80"/>
                <a:gd name="T6" fmla="*/ 1411238139 w 284"/>
                <a:gd name="T7" fmla="*/ 2147483646 h 80"/>
                <a:gd name="T8" fmla="*/ 0 w 284"/>
                <a:gd name="T9" fmla="*/ 1585802953 h 80"/>
                <a:gd name="T10" fmla="*/ 0 60000 65536"/>
                <a:gd name="T11" fmla="*/ 0 60000 65536"/>
                <a:gd name="T12" fmla="*/ 0 60000 65536"/>
                <a:gd name="T13" fmla="*/ 0 60000 65536"/>
                <a:gd name="T14" fmla="*/ 0 60000 65536"/>
                <a:gd name="T15" fmla="*/ 0 w 284"/>
                <a:gd name="T16" fmla="*/ 0 h 80"/>
                <a:gd name="T17" fmla="*/ 284 w 284"/>
                <a:gd name="T18" fmla="*/ 80 h 80"/>
              </a:gdLst>
              <a:ahLst/>
              <a:cxnLst>
                <a:cxn ang="T10">
                  <a:pos x="T0" y="T1"/>
                </a:cxn>
                <a:cxn ang="T11">
                  <a:pos x="T2" y="T3"/>
                </a:cxn>
                <a:cxn ang="T12">
                  <a:pos x="T4" y="T5"/>
                </a:cxn>
                <a:cxn ang="T13">
                  <a:pos x="T6" y="T7"/>
                </a:cxn>
                <a:cxn ang="T14">
                  <a:pos x="T8" y="T9"/>
                </a:cxn>
              </a:cxnLst>
              <a:rect l="T15" t="T16" r="T17" b="T18"/>
              <a:pathLst>
                <a:path w="284" h="80">
                  <a:moveTo>
                    <a:pt x="0" y="23"/>
                  </a:moveTo>
                  <a:cubicBezTo>
                    <a:pt x="280" y="0"/>
                    <a:pt x="280" y="0"/>
                    <a:pt x="280" y="0"/>
                  </a:cubicBezTo>
                  <a:cubicBezTo>
                    <a:pt x="280" y="0"/>
                    <a:pt x="284" y="40"/>
                    <a:pt x="187" y="55"/>
                  </a:cubicBezTo>
                  <a:cubicBezTo>
                    <a:pt x="145" y="61"/>
                    <a:pt x="19" y="80"/>
                    <a:pt x="19" y="80"/>
                  </a:cubicBezTo>
                  <a:lnTo>
                    <a:pt x="0" y="23"/>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5" name="Freeform 7"/>
            <p:cNvSpPr>
              <a:spLocks noChangeArrowheads="1"/>
            </p:cNvSpPr>
            <p:nvPr/>
          </p:nvSpPr>
          <p:spPr bwMode="auto">
            <a:xfrm>
              <a:off x="1423" y="1788"/>
              <a:ext cx="812" cy="189"/>
            </a:xfrm>
            <a:custGeom>
              <a:avLst/>
              <a:gdLst>
                <a:gd name="T0" fmla="*/ 0 w 343"/>
                <a:gd name="T1" fmla="*/ 2147483646 h 80"/>
                <a:gd name="T2" fmla="*/ 2147483646 w 343"/>
                <a:gd name="T3" fmla="*/ 0 h 80"/>
                <a:gd name="T4" fmla="*/ 2147483646 w 343"/>
                <a:gd name="T5" fmla="*/ 2147483646 h 80"/>
                <a:gd name="T6" fmla="*/ 62949120 w 343"/>
                <a:gd name="T7" fmla="*/ 2147483646 h 80"/>
                <a:gd name="T8" fmla="*/ 0 w 343"/>
                <a:gd name="T9" fmla="*/ 2147483646 h 80"/>
                <a:gd name="T10" fmla="*/ 0 60000 65536"/>
                <a:gd name="T11" fmla="*/ 0 60000 65536"/>
                <a:gd name="T12" fmla="*/ 0 60000 65536"/>
                <a:gd name="T13" fmla="*/ 0 60000 65536"/>
                <a:gd name="T14" fmla="*/ 0 60000 65536"/>
                <a:gd name="T15" fmla="*/ 0 w 343"/>
                <a:gd name="T16" fmla="*/ 0 h 80"/>
                <a:gd name="T17" fmla="*/ 343 w 343"/>
                <a:gd name="T18" fmla="*/ 80 h 80"/>
              </a:gdLst>
              <a:ahLst/>
              <a:cxnLst>
                <a:cxn ang="T10">
                  <a:pos x="T0" y="T1"/>
                </a:cxn>
                <a:cxn ang="T11">
                  <a:pos x="T2" y="T3"/>
                </a:cxn>
                <a:cxn ang="T12">
                  <a:pos x="T4" y="T5"/>
                </a:cxn>
                <a:cxn ang="T13">
                  <a:pos x="T6" y="T7"/>
                </a:cxn>
                <a:cxn ang="T14">
                  <a:pos x="T8" y="T9"/>
                </a:cxn>
              </a:cxnLst>
              <a:rect l="T15" t="T16" r="T17" b="T18"/>
              <a:pathLst>
                <a:path w="343" h="80">
                  <a:moveTo>
                    <a:pt x="0" y="32"/>
                  </a:moveTo>
                  <a:cubicBezTo>
                    <a:pt x="339" y="0"/>
                    <a:pt x="339" y="0"/>
                    <a:pt x="339" y="0"/>
                  </a:cubicBezTo>
                  <a:cubicBezTo>
                    <a:pt x="339" y="0"/>
                    <a:pt x="343" y="40"/>
                    <a:pt x="219" y="55"/>
                  </a:cubicBezTo>
                  <a:cubicBezTo>
                    <a:pt x="164" y="61"/>
                    <a:pt x="1" y="80"/>
                    <a:pt x="1"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6" name="Freeform 8"/>
            <p:cNvSpPr>
              <a:spLocks noChangeArrowheads="1"/>
            </p:cNvSpPr>
            <p:nvPr/>
          </p:nvSpPr>
          <p:spPr bwMode="auto">
            <a:xfrm>
              <a:off x="1404" y="1642"/>
              <a:ext cx="815" cy="188"/>
            </a:xfrm>
            <a:custGeom>
              <a:avLst/>
              <a:gdLst>
                <a:gd name="T0" fmla="*/ 0 w 344"/>
                <a:gd name="T1" fmla="*/ 2147483646 h 80"/>
                <a:gd name="T2" fmla="*/ 2147483646 w 344"/>
                <a:gd name="T3" fmla="*/ 0 h 80"/>
                <a:gd name="T4" fmla="*/ 2147483646 w 344"/>
                <a:gd name="T5" fmla="*/ 2147483646 h 80"/>
                <a:gd name="T6" fmla="*/ 150665286 w 344"/>
                <a:gd name="T7" fmla="*/ 2147483646 h 80"/>
                <a:gd name="T8" fmla="*/ 0 w 344"/>
                <a:gd name="T9" fmla="*/ 2147483646 h 80"/>
                <a:gd name="T10" fmla="*/ 0 60000 65536"/>
                <a:gd name="T11" fmla="*/ 0 60000 65536"/>
                <a:gd name="T12" fmla="*/ 0 60000 65536"/>
                <a:gd name="T13" fmla="*/ 0 60000 65536"/>
                <a:gd name="T14" fmla="*/ 0 60000 65536"/>
                <a:gd name="T15" fmla="*/ 0 w 344"/>
                <a:gd name="T16" fmla="*/ 0 h 80"/>
                <a:gd name="T17" fmla="*/ 344 w 344"/>
                <a:gd name="T18" fmla="*/ 80 h 80"/>
              </a:gdLst>
              <a:ahLst/>
              <a:cxnLst>
                <a:cxn ang="T10">
                  <a:pos x="T0" y="T1"/>
                </a:cxn>
                <a:cxn ang="T11">
                  <a:pos x="T2" y="T3"/>
                </a:cxn>
                <a:cxn ang="T12">
                  <a:pos x="T4" y="T5"/>
                </a:cxn>
                <a:cxn ang="T13">
                  <a:pos x="T6" y="T7"/>
                </a:cxn>
                <a:cxn ang="T14">
                  <a:pos x="T8" y="T9"/>
                </a:cxn>
              </a:cxnLst>
              <a:rect l="T15" t="T16" r="T17" b="T18"/>
              <a:pathLst>
                <a:path w="344" h="80">
                  <a:moveTo>
                    <a:pt x="0" y="32"/>
                  </a:moveTo>
                  <a:cubicBezTo>
                    <a:pt x="339" y="0"/>
                    <a:pt x="339" y="0"/>
                    <a:pt x="339" y="0"/>
                  </a:cubicBezTo>
                  <a:cubicBezTo>
                    <a:pt x="339" y="0"/>
                    <a:pt x="344" y="40"/>
                    <a:pt x="219" y="55"/>
                  </a:cubicBezTo>
                  <a:cubicBezTo>
                    <a:pt x="165" y="61"/>
                    <a:pt x="2" y="80"/>
                    <a:pt x="2"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7" name="Freeform 9"/>
            <p:cNvSpPr>
              <a:spLocks noChangeArrowheads="1"/>
            </p:cNvSpPr>
            <p:nvPr/>
          </p:nvSpPr>
          <p:spPr bwMode="auto">
            <a:xfrm>
              <a:off x="543" y="1764"/>
              <a:ext cx="692" cy="755"/>
            </a:xfrm>
            <a:custGeom>
              <a:avLst/>
              <a:gdLst>
                <a:gd name="T0" fmla="*/ 1153766101 w 292"/>
                <a:gd name="T1" fmla="*/ 2147483646 h 319"/>
                <a:gd name="T2" fmla="*/ 2147483646 w 292"/>
                <a:gd name="T3" fmla="*/ 2147483646 h 319"/>
                <a:gd name="T4" fmla="*/ 2147483646 w 292"/>
                <a:gd name="T5" fmla="*/ 2147483646 h 319"/>
                <a:gd name="T6" fmla="*/ 2147483646 w 292"/>
                <a:gd name="T7" fmla="*/ 2147483646 h 319"/>
                <a:gd name="T8" fmla="*/ 2147483646 w 292"/>
                <a:gd name="T9" fmla="*/ 2147483646 h 319"/>
                <a:gd name="T10" fmla="*/ 2147483646 w 292"/>
                <a:gd name="T11" fmla="*/ 0 h 319"/>
                <a:gd name="T12" fmla="*/ 1153766101 w 292"/>
                <a:gd name="T13" fmla="*/ 2147483646 h 319"/>
                <a:gd name="T14" fmla="*/ 0 60000 65536"/>
                <a:gd name="T15" fmla="*/ 0 60000 65536"/>
                <a:gd name="T16" fmla="*/ 0 60000 65536"/>
                <a:gd name="T17" fmla="*/ 0 60000 65536"/>
                <a:gd name="T18" fmla="*/ 0 60000 65536"/>
                <a:gd name="T19" fmla="*/ 0 60000 65536"/>
                <a:gd name="T20" fmla="*/ 0 60000 65536"/>
                <a:gd name="T21" fmla="*/ 0 w 292"/>
                <a:gd name="T22" fmla="*/ 0 h 319"/>
                <a:gd name="T23" fmla="*/ 292 w 292"/>
                <a:gd name="T24" fmla="*/ 319 h 3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319">
                  <a:moveTo>
                    <a:pt x="16" y="181"/>
                  </a:moveTo>
                  <a:cubicBezTo>
                    <a:pt x="16" y="181"/>
                    <a:pt x="0" y="233"/>
                    <a:pt x="56" y="269"/>
                  </a:cubicBezTo>
                  <a:cubicBezTo>
                    <a:pt x="133" y="319"/>
                    <a:pt x="167" y="304"/>
                    <a:pt x="192" y="285"/>
                  </a:cubicBezTo>
                  <a:cubicBezTo>
                    <a:pt x="223" y="261"/>
                    <a:pt x="292" y="157"/>
                    <a:pt x="292" y="157"/>
                  </a:cubicBezTo>
                  <a:cubicBezTo>
                    <a:pt x="250" y="52"/>
                    <a:pt x="250" y="52"/>
                    <a:pt x="250" y="52"/>
                  </a:cubicBezTo>
                  <a:cubicBezTo>
                    <a:pt x="184" y="0"/>
                    <a:pt x="184" y="0"/>
                    <a:pt x="184" y="0"/>
                  </a:cubicBezTo>
                  <a:lnTo>
                    <a:pt x="16" y="181"/>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8" name="Freeform 10"/>
            <p:cNvSpPr>
              <a:spLocks noChangeArrowheads="1"/>
            </p:cNvSpPr>
            <p:nvPr/>
          </p:nvSpPr>
          <p:spPr bwMode="auto">
            <a:xfrm>
              <a:off x="580" y="1380"/>
              <a:ext cx="879" cy="937"/>
            </a:xfrm>
            <a:custGeom>
              <a:avLst/>
              <a:gdLst>
                <a:gd name="T0" fmla="*/ 2147483646 w 371"/>
                <a:gd name="T1" fmla="*/ 2147483646 h 396"/>
                <a:gd name="T2" fmla="*/ 0 w 371"/>
                <a:gd name="T3" fmla="*/ 2147483646 h 396"/>
                <a:gd name="T4" fmla="*/ 2147483646 w 371"/>
                <a:gd name="T5" fmla="*/ 860245691 h 396"/>
                <a:gd name="T6" fmla="*/ 2147483646 w 371"/>
                <a:gd name="T7" fmla="*/ 0 h 396"/>
                <a:gd name="T8" fmla="*/ 2147483646 w 371"/>
                <a:gd name="T9" fmla="*/ 2147483646 h 396"/>
                <a:gd name="T10" fmla="*/ 2147483646 w 371"/>
                <a:gd name="T11" fmla="*/ 2147483646 h 396"/>
                <a:gd name="T12" fmla="*/ 2147483646 w 371"/>
                <a:gd name="T13" fmla="*/ 2147483646 h 396"/>
                <a:gd name="T14" fmla="*/ 2147483646 w 371"/>
                <a:gd name="T15" fmla="*/ 2147483646 h 396"/>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396"/>
                <a:gd name="T26" fmla="*/ 371 w 371"/>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396">
                  <a:moveTo>
                    <a:pt x="58" y="396"/>
                  </a:moveTo>
                  <a:cubicBezTo>
                    <a:pt x="32" y="391"/>
                    <a:pt x="0" y="343"/>
                    <a:pt x="0" y="343"/>
                  </a:cubicBezTo>
                  <a:cubicBezTo>
                    <a:pt x="149" y="12"/>
                    <a:pt x="149" y="12"/>
                    <a:pt x="149" y="12"/>
                  </a:cubicBezTo>
                  <a:cubicBezTo>
                    <a:pt x="356" y="0"/>
                    <a:pt x="356" y="0"/>
                    <a:pt x="356" y="0"/>
                  </a:cubicBezTo>
                  <a:cubicBezTo>
                    <a:pt x="356" y="0"/>
                    <a:pt x="371" y="31"/>
                    <a:pt x="330" y="50"/>
                  </a:cubicBezTo>
                  <a:cubicBezTo>
                    <a:pt x="290" y="69"/>
                    <a:pt x="188" y="107"/>
                    <a:pt x="185" y="114"/>
                  </a:cubicBezTo>
                  <a:cubicBezTo>
                    <a:pt x="183" y="121"/>
                    <a:pt x="82" y="384"/>
                    <a:pt x="82" y="384"/>
                  </a:cubicBezTo>
                  <a:lnTo>
                    <a:pt x="58" y="396"/>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9" name="Freeform 11"/>
            <p:cNvSpPr>
              <a:spLocks noChangeArrowheads="1"/>
            </p:cNvSpPr>
            <p:nvPr/>
          </p:nvSpPr>
          <p:spPr bwMode="auto">
            <a:xfrm>
              <a:off x="973" y="123"/>
              <a:ext cx="1439" cy="1951"/>
            </a:xfrm>
            <a:custGeom>
              <a:avLst/>
              <a:gdLst>
                <a:gd name="T0" fmla="*/ 2096833558 w 608"/>
                <a:gd name="T1" fmla="*/ 0 h 824"/>
                <a:gd name="T2" fmla="*/ 2147483646 w 608"/>
                <a:gd name="T3" fmla="*/ 0 h 824"/>
                <a:gd name="T4" fmla="*/ 2147483646 w 608"/>
                <a:gd name="T5" fmla="*/ 2147483646 h 824"/>
                <a:gd name="T6" fmla="*/ 2096833558 w 608"/>
                <a:gd name="T7" fmla="*/ 2147483646 h 824"/>
                <a:gd name="T8" fmla="*/ 0 w 608"/>
                <a:gd name="T9" fmla="*/ 2147483646 h 824"/>
                <a:gd name="T10" fmla="*/ 0 w 608"/>
                <a:gd name="T11" fmla="*/ 1591290633 h 824"/>
                <a:gd name="T12" fmla="*/ 2096833558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29" y="0"/>
                  </a:moveTo>
                  <a:cubicBezTo>
                    <a:pt x="608" y="0"/>
                    <a:pt x="608" y="0"/>
                    <a:pt x="608" y="0"/>
                  </a:cubicBezTo>
                  <a:cubicBezTo>
                    <a:pt x="608" y="824"/>
                    <a:pt x="608" y="824"/>
                    <a:pt x="608" y="824"/>
                  </a:cubicBezTo>
                  <a:cubicBezTo>
                    <a:pt x="29" y="824"/>
                    <a:pt x="29" y="824"/>
                    <a:pt x="29" y="824"/>
                  </a:cubicBezTo>
                  <a:cubicBezTo>
                    <a:pt x="13" y="824"/>
                    <a:pt x="0" y="814"/>
                    <a:pt x="0" y="801"/>
                  </a:cubicBezTo>
                  <a:cubicBezTo>
                    <a:pt x="0" y="22"/>
                    <a:pt x="0" y="22"/>
                    <a:pt x="0" y="22"/>
                  </a:cubicBezTo>
                  <a:cubicBezTo>
                    <a:pt x="0" y="10"/>
                    <a:pt x="13" y="0"/>
                    <a:pt x="29"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0" name="Freeform 12"/>
            <p:cNvSpPr>
              <a:spLocks noChangeArrowheads="1"/>
            </p:cNvSpPr>
            <p:nvPr/>
          </p:nvSpPr>
          <p:spPr bwMode="auto">
            <a:xfrm>
              <a:off x="1039" y="500"/>
              <a:ext cx="1373" cy="1534"/>
            </a:xfrm>
            <a:custGeom>
              <a:avLst/>
              <a:gdLst>
                <a:gd name="T0" fmla="*/ 0 w 580"/>
                <a:gd name="T1" fmla="*/ 2147483646 h 648"/>
                <a:gd name="T2" fmla="*/ 0 w 580"/>
                <a:gd name="T3" fmla="*/ 2147483646 h 648"/>
                <a:gd name="T4" fmla="*/ 2147483646 w 580"/>
                <a:gd name="T5" fmla="*/ 151716430 h 648"/>
                <a:gd name="T6" fmla="*/ 2147483646 w 580"/>
                <a:gd name="T7" fmla="*/ 2147483646 h 648"/>
                <a:gd name="T8" fmla="*/ 2147483646 w 580"/>
                <a:gd name="T9" fmla="*/ 2147483646 h 648"/>
                <a:gd name="T10" fmla="*/ 0 w 580"/>
                <a:gd name="T11" fmla="*/ 2147483646 h 648"/>
                <a:gd name="T12" fmla="*/ 0 60000 65536"/>
                <a:gd name="T13" fmla="*/ 0 60000 65536"/>
                <a:gd name="T14" fmla="*/ 0 60000 65536"/>
                <a:gd name="T15" fmla="*/ 0 60000 65536"/>
                <a:gd name="T16" fmla="*/ 0 60000 65536"/>
                <a:gd name="T17" fmla="*/ 0 60000 65536"/>
                <a:gd name="T18" fmla="*/ 0 w 580"/>
                <a:gd name="T19" fmla="*/ 0 h 648"/>
                <a:gd name="T20" fmla="*/ 580 w 580"/>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0" h="648">
                  <a:moveTo>
                    <a:pt x="0" y="648"/>
                  </a:moveTo>
                  <a:cubicBezTo>
                    <a:pt x="0" y="44"/>
                    <a:pt x="0" y="44"/>
                    <a:pt x="0" y="44"/>
                  </a:cubicBezTo>
                  <a:cubicBezTo>
                    <a:pt x="0" y="44"/>
                    <a:pt x="326" y="0"/>
                    <a:pt x="440" y="2"/>
                  </a:cubicBezTo>
                  <a:cubicBezTo>
                    <a:pt x="553" y="5"/>
                    <a:pt x="580" y="44"/>
                    <a:pt x="580" y="44"/>
                  </a:cubicBezTo>
                  <a:cubicBezTo>
                    <a:pt x="580" y="648"/>
                    <a:pt x="580" y="648"/>
                    <a:pt x="580" y="648"/>
                  </a:cubicBezTo>
                  <a:lnTo>
                    <a:pt x="0" y="648"/>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1" name="Freeform 13"/>
            <p:cNvSpPr>
              <a:spLocks noChangeArrowheads="1"/>
            </p:cNvSpPr>
            <p:nvPr/>
          </p:nvSpPr>
          <p:spPr bwMode="auto">
            <a:xfrm>
              <a:off x="1039" y="40"/>
              <a:ext cx="1373" cy="1994"/>
            </a:xfrm>
            <a:custGeom>
              <a:avLst/>
              <a:gdLst>
                <a:gd name="T0" fmla="*/ 2147483646 w 580"/>
                <a:gd name="T1" fmla="*/ 152523843 h 842"/>
                <a:gd name="T2" fmla="*/ 2147483646 w 580"/>
                <a:gd name="T3" fmla="*/ 2147483646 h 842"/>
                <a:gd name="T4" fmla="*/ 2147483646 w 580"/>
                <a:gd name="T5" fmla="*/ 2147483646 h 842"/>
                <a:gd name="T6" fmla="*/ 2147483646 w 580"/>
                <a:gd name="T7" fmla="*/ 2147483646 h 842"/>
                <a:gd name="T8" fmla="*/ 0 w 580"/>
                <a:gd name="T9" fmla="*/ 2147483646 h 842"/>
                <a:gd name="T10" fmla="*/ 0 w 580"/>
                <a:gd name="T11" fmla="*/ 2147483646 h 842"/>
                <a:gd name="T12" fmla="*/ 2147483646 w 580"/>
                <a:gd name="T13" fmla="*/ 152523843 h 842"/>
                <a:gd name="T14" fmla="*/ 0 60000 65536"/>
                <a:gd name="T15" fmla="*/ 0 60000 65536"/>
                <a:gd name="T16" fmla="*/ 0 60000 65536"/>
                <a:gd name="T17" fmla="*/ 0 60000 65536"/>
                <a:gd name="T18" fmla="*/ 0 60000 65536"/>
                <a:gd name="T19" fmla="*/ 0 60000 65536"/>
                <a:gd name="T20" fmla="*/ 0 60000 65536"/>
                <a:gd name="T21" fmla="*/ 0 w 580"/>
                <a:gd name="T22" fmla="*/ 0 h 842"/>
                <a:gd name="T23" fmla="*/ 580 w 580"/>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 h="842">
                  <a:moveTo>
                    <a:pt x="440" y="2"/>
                  </a:moveTo>
                  <a:cubicBezTo>
                    <a:pt x="553" y="5"/>
                    <a:pt x="580" y="44"/>
                    <a:pt x="580" y="44"/>
                  </a:cubicBezTo>
                  <a:cubicBezTo>
                    <a:pt x="580" y="842"/>
                    <a:pt x="580" y="842"/>
                    <a:pt x="580" y="842"/>
                  </a:cubicBezTo>
                  <a:cubicBezTo>
                    <a:pt x="580" y="842"/>
                    <a:pt x="553" y="802"/>
                    <a:pt x="440" y="800"/>
                  </a:cubicBezTo>
                  <a:cubicBezTo>
                    <a:pt x="326" y="798"/>
                    <a:pt x="0" y="842"/>
                    <a:pt x="0" y="842"/>
                  </a:cubicBezTo>
                  <a:cubicBezTo>
                    <a:pt x="0" y="44"/>
                    <a:pt x="0" y="44"/>
                    <a:pt x="0" y="44"/>
                  </a:cubicBezTo>
                  <a:cubicBezTo>
                    <a:pt x="0" y="44"/>
                    <a:pt x="326" y="0"/>
                    <a:pt x="440"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2" name="Freeform 14"/>
            <p:cNvSpPr>
              <a:spLocks noChangeArrowheads="1"/>
            </p:cNvSpPr>
            <p:nvPr/>
          </p:nvSpPr>
          <p:spPr bwMode="auto">
            <a:xfrm>
              <a:off x="1179" y="128"/>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3" name="Freeform 15"/>
            <p:cNvSpPr>
              <a:spLocks noChangeArrowheads="1"/>
            </p:cNvSpPr>
            <p:nvPr/>
          </p:nvSpPr>
          <p:spPr bwMode="auto">
            <a:xfrm>
              <a:off x="1179" y="284"/>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4" name="Freeform 16"/>
            <p:cNvSpPr>
              <a:spLocks noChangeArrowheads="1"/>
            </p:cNvSpPr>
            <p:nvPr/>
          </p:nvSpPr>
          <p:spPr bwMode="auto">
            <a:xfrm>
              <a:off x="1179" y="443"/>
              <a:ext cx="1093" cy="156"/>
            </a:xfrm>
            <a:custGeom>
              <a:avLst/>
              <a:gdLst>
                <a:gd name="T0" fmla="*/ 2147483646 w 462"/>
                <a:gd name="T1" fmla="*/ 14811051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4811051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5" name="Freeform 17"/>
            <p:cNvSpPr>
              <a:spLocks noChangeArrowheads="1"/>
            </p:cNvSpPr>
            <p:nvPr/>
          </p:nvSpPr>
          <p:spPr bwMode="auto">
            <a:xfrm>
              <a:off x="1179" y="599"/>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6" name="Freeform 18"/>
            <p:cNvSpPr>
              <a:spLocks noChangeArrowheads="1"/>
            </p:cNvSpPr>
            <p:nvPr/>
          </p:nvSpPr>
          <p:spPr bwMode="auto">
            <a:xfrm>
              <a:off x="1179" y="755"/>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7" name="Freeform 19"/>
            <p:cNvSpPr>
              <a:spLocks noChangeArrowheads="1"/>
            </p:cNvSpPr>
            <p:nvPr/>
          </p:nvSpPr>
          <p:spPr bwMode="auto">
            <a:xfrm>
              <a:off x="1179" y="912"/>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8" name="Freeform 20"/>
            <p:cNvSpPr>
              <a:spLocks noChangeArrowheads="1"/>
            </p:cNvSpPr>
            <p:nvPr/>
          </p:nvSpPr>
          <p:spPr bwMode="auto">
            <a:xfrm>
              <a:off x="1179" y="1069"/>
              <a:ext cx="1093" cy="156"/>
            </a:xfrm>
            <a:custGeom>
              <a:avLst/>
              <a:gdLst>
                <a:gd name="T0" fmla="*/ 2147483646 w 462"/>
                <a:gd name="T1" fmla="*/ 62662139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62662139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1"/>
                  </a:moveTo>
                  <a:cubicBezTo>
                    <a:pt x="440" y="3"/>
                    <a:pt x="462" y="34"/>
                    <a:pt x="462" y="34"/>
                  </a:cubicBezTo>
                  <a:cubicBezTo>
                    <a:pt x="462" y="66"/>
                    <a:pt x="462" y="66"/>
                    <a:pt x="462" y="66"/>
                  </a:cubicBezTo>
                  <a:cubicBezTo>
                    <a:pt x="462" y="66"/>
                    <a:pt x="440" y="35"/>
                    <a:pt x="350" y="33"/>
                  </a:cubicBezTo>
                  <a:cubicBezTo>
                    <a:pt x="260" y="31"/>
                    <a:pt x="0" y="66"/>
                    <a:pt x="0" y="66"/>
                  </a:cubicBezTo>
                  <a:cubicBezTo>
                    <a:pt x="0" y="34"/>
                    <a:pt x="0" y="34"/>
                    <a:pt x="0" y="34"/>
                  </a:cubicBezTo>
                  <a:cubicBezTo>
                    <a:pt x="0" y="34"/>
                    <a:pt x="260" y="0"/>
                    <a:pt x="350" y="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9" name="Freeform 21"/>
            <p:cNvSpPr>
              <a:spLocks noChangeArrowheads="1"/>
            </p:cNvSpPr>
            <p:nvPr/>
          </p:nvSpPr>
          <p:spPr bwMode="auto">
            <a:xfrm>
              <a:off x="1179" y="1225"/>
              <a:ext cx="1093" cy="156"/>
            </a:xfrm>
            <a:custGeom>
              <a:avLst/>
              <a:gdLst>
                <a:gd name="T0" fmla="*/ 2147483646 w 462"/>
                <a:gd name="T1" fmla="*/ 17241627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7241627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0" name="Freeform 22"/>
            <p:cNvSpPr>
              <a:spLocks noChangeArrowheads="1"/>
            </p:cNvSpPr>
            <p:nvPr/>
          </p:nvSpPr>
          <p:spPr bwMode="auto">
            <a:xfrm>
              <a:off x="1179" y="1383"/>
              <a:ext cx="1093" cy="159"/>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1" name="Freeform 23"/>
            <p:cNvSpPr>
              <a:spLocks noChangeArrowheads="1"/>
            </p:cNvSpPr>
            <p:nvPr/>
          </p:nvSpPr>
          <p:spPr bwMode="auto">
            <a:xfrm>
              <a:off x="2405" y="123"/>
              <a:ext cx="1439" cy="1951"/>
            </a:xfrm>
            <a:custGeom>
              <a:avLst/>
              <a:gdLst>
                <a:gd name="T0" fmla="*/ 2147483646 w 608"/>
                <a:gd name="T1" fmla="*/ 0 h 824"/>
                <a:gd name="T2" fmla="*/ 0 w 608"/>
                <a:gd name="T3" fmla="*/ 0 h 824"/>
                <a:gd name="T4" fmla="*/ 0 w 608"/>
                <a:gd name="T5" fmla="*/ 2147483646 h 824"/>
                <a:gd name="T6" fmla="*/ 2147483646 w 608"/>
                <a:gd name="T7" fmla="*/ 2147483646 h 824"/>
                <a:gd name="T8" fmla="*/ 2147483646 w 608"/>
                <a:gd name="T9" fmla="*/ 2147483646 h 824"/>
                <a:gd name="T10" fmla="*/ 2147483646 w 608"/>
                <a:gd name="T11" fmla="*/ 1591290633 h 824"/>
                <a:gd name="T12" fmla="*/ 2147483646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580" y="0"/>
                  </a:moveTo>
                  <a:cubicBezTo>
                    <a:pt x="0" y="0"/>
                    <a:pt x="0" y="0"/>
                    <a:pt x="0" y="0"/>
                  </a:cubicBezTo>
                  <a:cubicBezTo>
                    <a:pt x="0" y="824"/>
                    <a:pt x="0" y="824"/>
                    <a:pt x="0" y="824"/>
                  </a:cubicBezTo>
                  <a:cubicBezTo>
                    <a:pt x="580" y="824"/>
                    <a:pt x="580" y="824"/>
                    <a:pt x="580" y="824"/>
                  </a:cubicBezTo>
                  <a:cubicBezTo>
                    <a:pt x="596" y="824"/>
                    <a:pt x="608" y="814"/>
                    <a:pt x="608" y="801"/>
                  </a:cubicBezTo>
                  <a:cubicBezTo>
                    <a:pt x="608" y="22"/>
                    <a:pt x="608" y="22"/>
                    <a:pt x="608" y="22"/>
                  </a:cubicBezTo>
                  <a:cubicBezTo>
                    <a:pt x="608" y="10"/>
                    <a:pt x="596" y="0"/>
                    <a:pt x="580"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2" name="Freeform 24"/>
            <p:cNvSpPr>
              <a:spLocks noChangeArrowheads="1"/>
            </p:cNvSpPr>
            <p:nvPr/>
          </p:nvSpPr>
          <p:spPr bwMode="auto">
            <a:xfrm>
              <a:off x="2405" y="500"/>
              <a:ext cx="1375" cy="1534"/>
            </a:xfrm>
            <a:custGeom>
              <a:avLst/>
              <a:gdLst>
                <a:gd name="T0" fmla="*/ 2147483646 w 581"/>
                <a:gd name="T1" fmla="*/ 2147483646 h 648"/>
                <a:gd name="T2" fmla="*/ 2147483646 w 581"/>
                <a:gd name="T3" fmla="*/ 2147483646 h 648"/>
                <a:gd name="T4" fmla="*/ 2147483646 w 581"/>
                <a:gd name="T5" fmla="*/ 151716430 h 648"/>
                <a:gd name="T6" fmla="*/ 0 w 581"/>
                <a:gd name="T7" fmla="*/ 2147483646 h 648"/>
                <a:gd name="T8" fmla="*/ 0 w 581"/>
                <a:gd name="T9" fmla="*/ 2147483646 h 648"/>
                <a:gd name="T10" fmla="*/ 2147483646 w 581"/>
                <a:gd name="T11" fmla="*/ 2147483646 h 648"/>
                <a:gd name="T12" fmla="*/ 0 60000 65536"/>
                <a:gd name="T13" fmla="*/ 0 60000 65536"/>
                <a:gd name="T14" fmla="*/ 0 60000 65536"/>
                <a:gd name="T15" fmla="*/ 0 60000 65536"/>
                <a:gd name="T16" fmla="*/ 0 60000 65536"/>
                <a:gd name="T17" fmla="*/ 0 60000 65536"/>
                <a:gd name="T18" fmla="*/ 0 w 581"/>
                <a:gd name="T19" fmla="*/ 0 h 648"/>
                <a:gd name="T20" fmla="*/ 581 w 581"/>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1" h="648">
                  <a:moveTo>
                    <a:pt x="581" y="648"/>
                  </a:moveTo>
                  <a:cubicBezTo>
                    <a:pt x="581" y="44"/>
                    <a:pt x="581" y="44"/>
                    <a:pt x="581" y="44"/>
                  </a:cubicBezTo>
                  <a:cubicBezTo>
                    <a:pt x="581" y="44"/>
                    <a:pt x="255" y="0"/>
                    <a:pt x="141" y="2"/>
                  </a:cubicBezTo>
                  <a:cubicBezTo>
                    <a:pt x="27" y="5"/>
                    <a:pt x="0" y="44"/>
                    <a:pt x="0" y="44"/>
                  </a:cubicBezTo>
                  <a:cubicBezTo>
                    <a:pt x="0" y="648"/>
                    <a:pt x="0" y="648"/>
                    <a:pt x="0" y="648"/>
                  </a:cubicBezTo>
                  <a:lnTo>
                    <a:pt x="581" y="648"/>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3" name="Freeform 25"/>
            <p:cNvSpPr>
              <a:spLocks noChangeArrowheads="1"/>
            </p:cNvSpPr>
            <p:nvPr/>
          </p:nvSpPr>
          <p:spPr bwMode="auto">
            <a:xfrm>
              <a:off x="2405" y="40"/>
              <a:ext cx="1375" cy="1994"/>
            </a:xfrm>
            <a:custGeom>
              <a:avLst/>
              <a:gdLst>
                <a:gd name="T0" fmla="*/ 2147483646 w 581"/>
                <a:gd name="T1" fmla="*/ 152523843 h 842"/>
                <a:gd name="T2" fmla="*/ 0 w 581"/>
                <a:gd name="T3" fmla="*/ 2147483646 h 842"/>
                <a:gd name="T4" fmla="*/ 0 w 581"/>
                <a:gd name="T5" fmla="*/ 2147483646 h 842"/>
                <a:gd name="T6" fmla="*/ 2147483646 w 581"/>
                <a:gd name="T7" fmla="*/ 2147483646 h 842"/>
                <a:gd name="T8" fmla="*/ 2147483646 w 581"/>
                <a:gd name="T9" fmla="*/ 2147483646 h 842"/>
                <a:gd name="T10" fmla="*/ 2147483646 w 581"/>
                <a:gd name="T11" fmla="*/ 2147483646 h 842"/>
                <a:gd name="T12" fmla="*/ 2147483646 w 581"/>
                <a:gd name="T13" fmla="*/ 152523843 h 842"/>
                <a:gd name="T14" fmla="*/ 0 60000 65536"/>
                <a:gd name="T15" fmla="*/ 0 60000 65536"/>
                <a:gd name="T16" fmla="*/ 0 60000 65536"/>
                <a:gd name="T17" fmla="*/ 0 60000 65536"/>
                <a:gd name="T18" fmla="*/ 0 60000 65536"/>
                <a:gd name="T19" fmla="*/ 0 60000 65536"/>
                <a:gd name="T20" fmla="*/ 0 60000 65536"/>
                <a:gd name="T21" fmla="*/ 0 w 581"/>
                <a:gd name="T22" fmla="*/ 0 h 842"/>
                <a:gd name="T23" fmla="*/ 581 w 581"/>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1" h="842">
                  <a:moveTo>
                    <a:pt x="141" y="2"/>
                  </a:moveTo>
                  <a:cubicBezTo>
                    <a:pt x="27" y="5"/>
                    <a:pt x="0" y="44"/>
                    <a:pt x="0" y="44"/>
                  </a:cubicBezTo>
                  <a:cubicBezTo>
                    <a:pt x="0" y="842"/>
                    <a:pt x="0" y="842"/>
                    <a:pt x="0" y="842"/>
                  </a:cubicBezTo>
                  <a:cubicBezTo>
                    <a:pt x="0" y="842"/>
                    <a:pt x="27" y="802"/>
                    <a:pt x="141" y="800"/>
                  </a:cubicBezTo>
                  <a:cubicBezTo>
                    <a:pt x="255" y="798"/>
                    <a:pt x="581" y="842"/>
                    <a:pt x="581" y="842"/>
                  </a:cubicBezTo>
                  <a:cubicBezTo>
                    <a:pt x="581" y="44"/>
                    <a:pt x="581" y="44"/>
                    <a:pt x="581" y="44"/>
                  </a:cubicBezTo>
                  <a:cubicBezTo>
                    <a:pt x="581" y="44"/>
                    <a:pt x="255" y="0"/>
                    <a:pt x="14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4" name="Freeform 26"/>
            <p:cNvSpPr>
              <a:spLocks noChangeArrowheads="1"/>
            </p:cNvSpPr>
            <p:nvPr/>
          </p:nvSpPr>
          <p:spPr bwMode="auto">
            <a:xfrm>
              <a:off x="696" y="1627"/>
              <a:ext cx="724" cy="729"/>
            </a:xfrm>
            <a:custGeom>
              <a:avLst/>
              <a:gdLst>
                <a:gd name="T0" fmla="*/ 269133890 w 306"/>
                <a:gd name="T1" fmla="*/ 2147483646 h 308"/>
                <a:gd name="T2" fmla="*/ 728087718 w 306"/>
                <a:gd name="T3" fmla="*/ 2147483646 h 308"/>
                <a:gd name="T4" fmla="*/ 2147483646 w 306"/>
                <a:gd name="T5" fmla="*/ 2147483646 h 308"/>
                <a:gd name="T6" fmla="*/ 2147483646 w 306"/>
                <a:gd name="T7" fmla="*/ 0 h 308"/>
                <a:gd name="T8" fmla="*/ 2147483646 w 306"/>
                <a:gd name="T9" fmla="*/ 2147483646 h 308"/>
                <a:gd name="T10" fmla="*/ 2147483646 w 306"/>
                <a:gd name="T11" fmla="*/ 2147483646 h 308"/>
                <a:gd name="T12" fmla="*/ 2147483646 w 306"/>
                <a:gd name="T13" fmla="*/ 2147483646 h 308"/>
                <a:gd name="T14" fmla="*/ 2147483646 w 306"/>
                <a:gd name="T15" fmla="*/ 2147483646 h 308"/>
                <a:gd name="T16" fmla="*/ 2147483646 w 306"/>
                <a:gd name="T17" fmla="*/ 2147483646 h 308"/>
                <a:gd name="T18" fmla="*/ 269133890 w 306"/>
                <a:gd name="T19" fmla="*/ 2147483646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6"/>
                <a:gd name="T31" fmla="*/ 0 h 308"/>
                <a:gd name="T32" fmla="*/ 306 w 306"/>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6" h="308">
                  <a:moveTo>
                    <a:pt x="4" y="256"/>
                  </a:moveTo>
                  <a:cubicBezTo>
                    <a:pt x="0" y="231"/>
                    <a:pt x="10" y="201"/>
                    <a:pt x="10" y="201"/>
                  </a:cubicBezTo>
                  <a:cubicBezTo>
                    <a:pt x="75" y="42"/>
                    <a:pt x="75" y="42"/>
                    <a:pt x="75" y="42"/>
                  </a:cubicBezTo>
                  <a:cubicBezTo>
                    <a:pt x="289" y="0"/>
                    <a:pt x="289" y="0"/>
                    <a:pt x="289" y="0"/>
                  </a:cubicBezTo>
                  <a:cubicBezTo>
                    <a:pt x="289" y="0"/>
                    <a:pt x="306" y="50"/>
                    <a:pt x="259" y="75"/>
                  </a:cubicBezTo>
                  <a:cubicBezTo>
                    <a:pt x="197" y="108"/>
                    <a:pt x="141" y="117"/>
                    <a:pt x="141" y="117"/>
                  </a:cubicBezTo>
                  <a:cubicBezTo>
                    <a:pt x="111" y="242"/>
                    <a:pt x="111" y="242"/>
                    <a:pt x="111" y="242"/>
                  </a:cubicBezTo>
                  <a:cubicBezTo>
                    <a:pt x="111" y="242"/>
                    <a:pt x="111" y="250"/>
                    <a:pt x="106" y="260"/>
                  </a:cubicBezTo>
                  <a:cubicBezTo>
                    <a:pt x="98" y="280"/>
                    <a:pt x="81" y="308"/>
                    <a:pt x="54" y="307"/>
                  </a:cubicBezTo>
                  <a:cubicBezTo>
                    <a:pt x="9" y="305"/>
                    <a:pt x="6" y="271"/>
                    <a:pt x="4" y="256"/>
                  </a:cubicBez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5" name="Freeform 27"/>
            <p:cNvSpPr>
              <a:spLocks noChangeArrowheads="1"/>
            </p:cNvSpPr>
            <p:nvPr/>
          </p:nvSpPr>
          <p:spPr bwMode="auto">
            <a:xfrm>
              <a:off x="573" y="2262"/>
              <a:ext cx="561" cy="613"/>
            </a:xfrm>
            <a:custGeom>
              <a:avLst/>
              <a:gdLst>
                <a:gd name="T0" fmla="*/ 0 w 561"/>
                <a:gd name="T1" fmla="*/ 0 h 614"/>
                <a:gd name="T2" fmla="*/ 24 w 561"/>
                <a:gd name="T3" fmla="*/ 614 h 614"/>
                <a:gd name="T4" fmla="*/ 561 w 561"/>
                <a:gd name="T5" fmla="*/ 614 h 614"/>
                <a:gd name="T6" fmla="*/ 464 w 561"/>
                <a:gd name="T7" fmla="*/ 149 h 614"/>
                <a:gd name="T8" fmla="*/ 0 w 561"/>
                <a:gd name="T9" fmla="*/ 0 h 614"/>
                <a:gd name="T10" fmla="*/ 0 60000 65536"/>
                <a:gd name="T11" fmla="*/ 0 60000 65536"/>
                <a:gd name="T12" fmla="*/ 0 60000 65536"/>
                <a:gd name="T13" fmla="*/ 0 60000 65536"/>
                <a:gd name="T14" fmla="*/ 0 60000 65536"/>
                <a:gd name="T15" fmla="*/ 0 w 561"/>
                <a:gd name="T16" fmla="*/ 0 h 614"/>
                <a:gd name="T17" fmla="*/ 561 w 561"/>
                <a:gd name="T18" fmla="*/ 614 h 614"/>
              </a:gdLst>
              <a:ahLst/>
              <a:cxnLst>
                <a:cxn ang="T10">
                  <a:pos x="T0" y="T1"/>
                </a:cxn>
                <a:cxn ang="T11">
                  <a:pos x="T2" y="T3"/>
                </a:cxn>
                <a:cxn ang="T12">
                  <a:pos x="T4" y="T5"/>
                </a:cxn>
                <a:cxn ang="T13">
                  <a:pos x="T6" y="T7"/>
                </a:cxn>
                <a:cxn ang="T14">
                  <a:pos x="T8" y="T9"/>
                </a:cxn>
              </a:cxnLst>
              <a:rect l="T15" t="T16" r="T17" b="T18"/>
              <a:pathLst>
                <a:path w="561" h="614">
                  <a:moveTo>
                    <a:pt x="0" y="0"/>
                  </a:moveTo>
                  <a:lnTo>
                    <a:pt x="24" y="614"/>
                  </a:lnTo>
                  <a:lnTo>
                    <a:pt x="561" y="614"/>
                  </a:lnTo>
                  <a:lnTo>
                    <a:pt x="464" y="149"/>
                  </a:lnTo>
                  <a:lnTo>
                    <a:pt x="0" y="0"/>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6" name="Freeform 28"/>
            <p:cNvSpPr>
              <a:spLocks noChangeArrowheads="1"/>
            </p:cNvSpPr>
            <p:nvPr/>
          </p:nvSpPr>
          <p:spPr bwMode="auto">
            <a:xfrm>
              <a:off x="2135" y="47"/>
              <a:ext cx="277" cy="1983"/>
            </a:xfrm>
            <a:custGeom>
              <a:avLst/>
              <a:gdLst>
                <a:gd name="T0" fmla="*/ 0 w 117"/>
                <a:gd name="T1" fmla="*/ 0 h 837"/>
                <a:gd name="T2" fmla="*/ 2147483646 w 117"/>
                <a:gd name="T3" fmla="*/ 2147483646 h 837"/>
                <a:gd name="T4" fmla="*/ 2147483646 w 117"/>
                <a:gd name="T5" fmla="*/ 2147483646 h 837"/>
                <a:gd name="T6" fmla="*/ 0 w 117"/>
                <a:gd name="T7" fmla="*/ 0 h 837"/>
                <a:gd name="T8" fmla="*/ 0 60000 65536"/>
                <a:gd name="T9" fmla="*/ 0 60000 65536"/>
                <a:gd name="T10" fmla="*/ 0 60000 65536"/>
                <a:gd name="T11" fmla="*/ 0 60000 65536"/>
                <a:gd name="T12" fmla="*/ 0 w 117"/>
                <a:gd name="T13" fmla="*/ 0 h 837"/>
                <a:gd name="T14" fmla="*/ 117 w 117"/>
                <a:gd name="T15" fmla="*/ 837 h 837"/>
              </a:gdLst>
              <a:ahLst/>
              <a:cxnLst>
                <a:cxn ang="T8">
                  <a:pos x="T0" y="T1"/>
                </a:cxn>
                <a:cxn ang="T9">
                  <a:pos x="T2" y="T3"/>
                </a:cxn>
                <a:cxn ang="T10">
                  <a:pos x="T4" y="T5"/>
                </a:cxn>
                <a:cxn ang="T11">
                  <a:pos x="T6" y="T7"/>
                </a:cxn>
              </a:cxnLst>
              <a:rect l="T12" t="T13" r="T14" b="T15"/>
              <a:pathLst>
                <a:path w="117" h="837">
                  <a:moveTo>
                    <a:pt x="0" y="0"/>
                  </a:moveTo>
                  <a:cubicBezTo>
                    <a:pt x="94" y="7"/>
                    <a:pt x="117" y="41"/>
                    <a:pt x="117" y="41"/>
                  </a:cubicBezTo>
                  <a:cubicBezTo>
                    <a:pt x="114" y="837"/>
                    <a:pt x="114" y="837"/>
                    <a:pt x="114" y="837"/>
                  </a:cubicBezTo>
                  <a:lnTo>
                    <a:pt x="0" y="0"/>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7" name="Freeform 29"/>
            <p:cNvSpPr>
              <a:spLocks noChangeArrowheads="1"/>
            </p:cNvSpPr>
            <p:nvPr/>
          </p:nvSpPr>
          <p:spPr bwMode="auto">
            <a:xfrm>
              <a:off x="2295" y="76"/>
              <a:ext cx="120" cy="1814"/>
            </a:xfrm>
            <a:custGeom>
              <a:avLst/>
              <a:gdLst>
                <a:gd name="T0" fmla="*/ 0 w 51"/>
                <a:gd name="T1" fmla="*/ 0 h 766"/>
                <a:gd name="T2" fmla="*/ 2147483646 w 51"/>
                <a:gd name="T3" fmla="*/ 2117516349 h 766"/>
                <a:gd name="T4" fmla="*/ 2147483646 w 51"/>
                <a:gd name="T5" fmla="*/ 2147483646 h 766"/>
                <a:gd name="T6" fmla="*/ 0 w 51"/>
                <a:gd name="T7" fmla="*/ 0 h 766"/>
                <a:gd name="T8" fmla="*/ 0 60000 65536"/>
                <a:gd name="T9" fmla="*/ 0 60000 65536"/>
                <a:gd name="T10" fmla="*/ 0 60000 65536"/>
                <a:gd name="T11" fmla="*/ 0 60000 65536"/>
                <a:gd name="T12" fmla="*/ 0 w 51"/>
                <a:gd name="T13" fmla="*/ 0 h 766"/>
                <a:gd name="T14" fmla="*/ 51 w 51"/>
                <a:gd name="T15" fmla="*/ 766 h 766"/>
              </a:gdLst>
              <a:ahLst/>
              <a:cxnLst>
                <a:cxn ang="T8">
                  <a:pos x="T0" y="T1"/>
                </a:cxn>
                <a:cxn ang="T9">
                  <a:pos x="T2" y="T3"/>
                </a:cxn>
                <a:cxn ang="T10">
                  <a:pos x="T4" y="T5"/>
                </a:cxn>
                <a:cxn ang="T11">
                  <a:pos x="T6" y="T7"/>
                </a:cxn>
              </a:cxnLst>
              <a:rect l="T12" t="T13" r="T14" b="T15"/>
              <a:pathLst>
                <a:path w="51" h="766">
                  <a:moveTo>
                    <a:pt x="0" y="0"/>
                  </a:moveTo>
                  <a:cubicBezTo>
                    <a:pt x="39" y="12"/>
                    <a:pt x="50" y="29"/>
                    <a:pt x="50" y="29"/>
                  </a:cubicBezTo>
                  <a:cubicBezTo>
                    <a:pt x="51" y="766"/>
                    <a:pt x="51" y="766"/>
                    <a:pt x="51" y="766"/>
                  </a:cubicBezTo>
                  <a:lnTo>
                    <a:pt x="0" y="0"/>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8" name="Freeform 30"/>
            <p:cNvSpPr>
              <a:spLocks noChangeArrowheads="1"/>
            </p:cNvSpPr>
            <p:nvPr/>
          </p:nvSpPr>
          <p:spPr bwMode="auto">
            <a:xfrm>
              <a:off x="2405" y="0"/>
              <a:ext cx="1356" cy="2034"/>
            </a:xfrm>
            <a:custGeom>
              <a:avLst/>
              <a:gdLst>
                <a:gd name="T0" fmla="*/ 2147483646 w 573"/>
                <a:gd name="T1" fmla="*/ 152258162 h 859"/>
                <a:gd name="T2" fmla="*/ 0 w 573"/>
                <a:gd name="T3" fmla="*/ 2147483646 h 859"/>
                <a:gd name="T4" fmla="*/ 0 w 573"/>
                <a:gd name="T5" fmla="*/ 2147483646 h 859"/>
                <a:gd name="T6" fmla="*/ 2147483646 w 573"/>
                <a:gd name="T7" fmla="*/ 2147483646 h 859"/>
                <a:gd name="T8" fmla="*/ 2147483646 w 573"/>
                <a:gd name="T9" fmla="*/ 2147483646 h 859"/>
                <a:gd name="T10" fmla="*/ 2147483646 w 573"/>
                <a:gd name="T11" fmla="*/ 2147483646 h 859"/>
                <a:gd name="T12" fmla="*/ 2147483646 w 573"/>
                <a:gd name="T13" fmla="*/ 152258162 h 859"/>
                <a:gd name="T14" fmla="*/ 0 60000 65536"/>
                <a:gd name="T15" fmla="*/ 0 60000 65536"/>
                <a:gd name="T16" fmla="*/ 0 60000 65536"/>
                <a:gd name="T17" fmla="*/ 0 60000 65536"/>
                <a:gd name="T18" fmla="*/ 0 60000 65536"/>
                <a:gd name="T19" fmla="*/ 0 60000 65536"/>
                <a:gd name="T20" fmla="*/ 0 60000 65536"/>
                <a:gd name="T21" fmla="*/ 0 w 573"/>
                <a:gd name="T22" fmla="*/ 0 h 859"/>
                <a:gd name="T23" fmla="*/ 573 w 573"/>
                <a:gd name="T24" fmla="*/ 859 h 8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859">
                  <a:moveTo>
                    <a:pt x="132" y="2"/>
                  </a:moveTo>
                  <a:cubicBezTo>
                    <a:pt x="18" y="5"/>
                    <a:pt x="0" y="61"/>
                    <a:pt x="0" y="61"/>
                  </a:cubicBezTo>
                  <a:cubicBezTo>
                    <a:pt x="0" y="859"/>
                    <a:pt x="0" y="859"/>
                    <a:pt x="0" y="859"/>
                  </a:cubicBezTo>
                  <a:cubicBezTo>
                    <a:pt x="0" y="859"/>
                    <a:pt x="22" y="824"/>
                    <a:pt x="150" y="800"/>
                  </a:cubicBezTo>
                  <a:cubicBezTo>
                    <a:pt x="228" y="786"/>
                    <a:pt x="561" y="824"/>
                    <a:pt x="561" y="824"/>
                  </a:cubicBezTo>
                  <a:cubicBezTo>
                    <a:pt x="573" y="44"/>
                    <a:pt x="573" y="44"/>
                    <a:pt x="573" y="44"/>
                  </a:cubicBezTo>
                  <a:cubicBezTo>
                    <a:pt x="573" y="44"/>
                    <a:pt x="246" y="0"/>
                    <a:pt x="132"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9" name="Freeform 31"/>
            <p:cNvSpPr>
              <a:spLocks noChangeArrowheads="1"/>
            </p:cNvSpPr>
            <p:nvPr/>
          </p:nvSpPr>
          <p:spPr bwMode="auto">
            <a:xfrm>
              <a:off x="2511" y="109"/>
              <a:ext cx="1144" cy="464"/>
            </a:xfrm>
            <a:custGeom>
              <a:avLst/>
              <a:gdLst>
                <a:gd name="T0" fmla="*/ 2147483646 w 483"/>
                <a:gd name="T1" fmla="*/ 2147483646 h 196"/>
                <a:gd name="T2" fmla="*/ 0 w 483"/>
                <a:gd name="T3" fmla="*/ 2147483646 h 196"/>
                <a:gd name="T4" fmla="*/ 0 w 483"/>
                <a:gd name="T5" fmla="*/ 2147483646 h 196"/>
                <a:gd name="T6" fmla="*/ 2147483646 w 483"/>
                <a:gd name="T7" fmla="*/ 151755591 h 196"/>
                <a:gd name="T8" fmla="*/ 2147483646 w 483"/>
                <a:gd name="T9" fmla="*/ 2147483646 h 196"/>
                <a:gd name="T10" fmla="*/ 2147483646 w 483"/>
                <a:gd name="T11" fmla="*/ 2147483646 h 196"/>
                <a:gd name="T12" fmla="*/ 2147483646 w 483"/>
                <a:gd name="T13" fmla="*/ 2147483646 h 196"/>
                <a:gd name="T14" fmla="*/ 0 60000 65536"/>
                <a:gd name="T15" fmla="*/ 0 60000 65536"/>
                <a:gd name="T16" fmla="*/ 0 60000 65536"/>
                <a:gd name="T17" fmla="*/ 0 60000 65536"/>
                <a:gd name="T18" fmla="*/ 0 60000 65536"/>
                <a:gd name="T19" fmla="*/ 0 60000 65536"/>
                <a:gd name="T20" fmla="*/ 0 60000 65536"/>
                <a:gd name="T21" fmla="*/ 0 w 483"/>
                <a:gd name="T22" fmla="*/ 0 h 196"/>
                <a:gd name="T23" fmla="*/ 483 w 483"/>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196">
                  <a:moveTo>
                    <a:pt x="96" y="161"/>
                  </a:moveTo>
                  <a:cubicBezTo>
                    <a:pt x="48" y="162"/>
                    <a:pt x="18" y="173"/>
                    <a:pt x="0" y="185"/>
                  </a:cubicBezTo>
                  <a:cubicBezTo>
                    <a:pt x="0" y="51"/>
                    <a:pt x="0" y="51"/>
                    <a:pt x="0" y="51"/>
                  </a:cubicBezTo>
                  <a:cubicBezTo>
                    <a:pt x="0" y="51"/>
                    <a:pt x="15" y="4"/>
                    <a:pt x="111" y="2"/>
                  </a:cubicBezTo>
                  <a:cubicBezTo>
                    <a:pt x="207" y="0"/>
                    <a:pt x="483" y="37"/>
                    <a:pt x="483" y="37"/>
                  </a:cubicBezTo>
                  <a:cubicBezTo>
                    <a:pt x="481" y="196"/>
                    <a:pt x="481" y="196"/>
                    <a:pt x="481" y="196"/>
                  </a:cubicBezTo>
                  <a:cubicBezTo>
                    <a:pt x="401" y="186"/>
                    <a:pt x="182" y="159"/>
                    <a:pt x="96" y="16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0" name="Freeform 32"/>
            <p:cNvSpPr>
              <a:spLocks noChangeArrowheads="1"/>
            </p:cNvSpPr>
            <p:nvPr/>
          </p:nvSpPr>
          <p:spPr bwMode="auto">
            <a:xfrm>
              <a:off x="2511" y="581"/>
              <a:ext cx="1144" cy="191"/>
            </a:xfrm>
            <a:custGeom>
              <a:avLst/>
              <a:gdLst>
                <a:gd name="T0" fmla="*/ 2147483646 w 483"/>
                <a:gd name="T1" fmla="*/ 168228002 h 80"/>
                <a:gd name="T2" fmla="*/ 2147483646 w 483"/>
                <a:gd name="T3" fmla="*/ 2147483646 h 80"/>
                <a:gd name="T4" fmla="*/ 2147483646 w 483"/>
                <a:gd name="T5" fmla="*/ 2147483646 h 80"/>
                <a:gd name="T6" fmla="*/ 2147483646 w 483"/>
                <a:gd name="T7" fmla="*/ 2147483646 h 80"/>
                <a:gd name="T8" fmla="*/ 0 w 483"/>
                <a:gd name="T9" fmla="*/ 2147483646 h 80"/>
                <a:gd name="T10" fmla="*/ 0 w 483"/>
                <a:gd name="T11" fmla="*/ 2147483646 h 80"/>
                <a:gd name="T12" fmla="*/ 2147483646 w 483"/>
                <a:gd name="T13" fmla="*/ 168228002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7"/>
                    <a:pt x="483" y="37"/>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1" name="Freeform 33"/>
            <p:cNvSpPr>
              <a:spLocks noChangeArrowheads="1"/>
            </p:cNvSpPr>
            <p:nvPr/>
          </p:nvSpPr>
          <p:spPr bwMode="auto">
            <a:xfrm>
              <a:off x="2511" y="724"/>
              <a:ext cx="1144" cy="188"/>
            </a:xfrm>
            <a:custGeom>
              <a:avLst/>
              <a:gdLst>
                <a:gd name="T0" fmla="*/ 2147483646 w 483"/>
                <a:gd name="T1" fmla="*/ 173321788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73321788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7"/>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2" name="Freeform 34"/>
            <p:cNvSpPr>
              <a:spLocks noChangeArrowheads="1"/>
            </p:cNvSpPr>
            <p:nvPr/>
          </p:nvSpPr>
          <p:spPr bwMode="auto">
            <a:xfrm>
              <a:off x="2511" y="864"/>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3" name="Freeform 35"/>
            <p:cNvSpPr>
              <a:spLocks noChangeArrowheads="1"/>
            </p:cNvSpPr>
            <p:nvPr/>
          </p:nvSpPr>
          <p:spPr bwMode="auto">
            <a:xfrm>
              <a:off x="2511" y="1004"/>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4" name="Freeform 36"/>
            <p:cNvSpPr>
              <a:spLocks noChangeArrowheads="1"/>
            </p:cNvSpPr>
            <p:nvPr/>
          </p:nvSpPr>
          <p:spPr bwMode="auto">
            <a:xfrm>
              <a:off x="2511" y="1255"/>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5" name="Freeform 37"/>
            <p:cNvSpPr>
              <a:spLocks noChangeArrowheads="1"/>
            </p:cNvSpPr>
            <p:nvPr/>
          </p:nvSpPr>
          <p:spPr bwMode="auto">
            <a:xfrm>
              <a:off x="2511" y="1395"/>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6" name="Freeform 38"/>
            <p:cNvSpPr>
              <a:spLocks noChangeArrowheads="1"/>
            </p:cNvSpPr>
            <p:nvPr/>
          </p:nvSpPr>
          <p:spPr bwMode="auto">
            <a:xfrm>
              <a:off x="2511" y="1538"/>
              <a:ext cx="1144" cy="188"/>
            </a:xfrm>
            <a:custGeom>
              <a:avLst/>
              <a:gdLst>
                <a:gd name="T0" fmla="*/ 2147483646 w 483"/>
                <a:gd name="T1" fmla="*/ 151314461 h 79"/>
                <a:gd name="T2" fmla="*/ 2147483646 w 483"/>
                <a:gd name="T3" fmla="*/ 2147483646 h 79"/>
                <a:gd name="T4" fmla="*/ 2147483646 w 483"/>
                <a:gd name="T5" fmla="*/ 2147483646 h 79"/>
                <a:gd name="T6" fmla="*/ 2147483646 w 483"/>
                <a:gd name="T7" fmla="*/ 2102103482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7" name="Freeform 39"/>
            <p:cNvSpPr>
              <a:spLocks noChangeArrowheads="1"/>
            </p:cNvSpPr>
            <p:nvPr/>
          </p:nvSpPr>
          <p:spPr bwMode="auto">
            <a:xfrm>
              <a:off x="2735" y="1257"/>
              <a:ext cx="492" cy="723"/>
            </a:xfrm>
            <a:custGeom>
              <a:avLst/>
              <a:gdLst>
                <a:gd name="T0" fmla="*/ 2147483646 w 208"/>
                <a:gd name="T1" fmla="*/ 2147483646 h 305"/>
                <a:gd name="T2" fmla="*/ 2147483646 w 208"/>
                <a:gd name="T3" fmla="*/ 2147483646 h 305"/>
                <a:gd name="T4" fmla="*/ 0 w 208"/>
                <a:gd name="T5" fmla="*/ 2147483646 h 305"/>
                <a:gd name="T6" fmla="*/ 510785454 w 208"/>
                <a:gd name="T7" fmla="*/ 0 h 305"/>
                <a:gd name="T8" fmla="*/ 2147483646 w 208"/>
                <a:gd name="T9" fmla="*/ 2147483646 h 305"/>
                <a:gd name="T10" fmla="*/ 2147483646 w 208"/>
                <a:gd name="T11" fmla="*/ 2147483646 h 305"/>
                <a:gd name="T12" fmla="*/ 2147483646 w 208"/>
                <a:gd name="T13" fmla="*/ 2147483646 h 305"/>
                <a:gd name="T14" fmla="*/ 2147483646 w 208"/>
                <a:gd name="T15" fmla="*/ 2147483646 h 305"/>
                <a:gd name="T16" fmla="*/ 2147483646 w 208"/>
                <a:gd name="T17" fmla="*/ 2147483646 h 305"/>
                <a:gd name="T18" fmla="*/ 2147483646 w 208"/>
                <a:gd name="T19" fmla="*/ 2147483646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305"/>
                <a:gd name="T32" fmla="*/ 208 w 208"/>
                <a:gd name="T33" fmla="*/ 305 h 3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305">
                  <a:moveTo>
                    <a:pt x="144" y="294"/>
                  </a:moveTo>
                  <a:cubicBezTo>
                    <a:pt x="124" y="289"/>
                    <a:pt x="104" y="272"/>
                    <a:pt x="104" y="272"/>
                  </a:cubicBezTo>
                  <a:cubicBezTo>
                    <a:pt x="0" y="175"/>
                    <a:pt x="0" y="175"/>
                    <a:pt x="0" y="175"/>
                  </a:cubicBezTo>
                  <a:cubicBezTo>
                    <a:pt x="7" y="0"/>
                    <a:pt x="7" y="0"/>
                    <a:pt x="7" y="0"/>
                  </a:cubicBezTo>
                  <a:cubicBezTo>
                    <a:pt x="7" y="0"/>
                    <a:pt x="55" y="8"/>
                    <a:pt x="65" y="65"/>
                  </a:cubicBezTo>
                  <a:cubicBezTo>
                    <a:pt x="75" y="122"/>
                    <a:pt x="76" y="157"/>
                    <a:pt x="76" y="157"/>
                  </a:cubicBezTo>
                  <a:cubicBezTo>
                    <a:pt x="166" y="207"/>
                    <a:pt x="166" y="207"/>
                    <a:pt x="166" y="207"/>
                  </a:cubicBezTo>
                  <a:cubicBezTo>
                    <a:pt x="166" y="207"/>
                    <a:pt x="172" y="210"/>
                    <a:pt x="178" y="216"/>
                  </a:cubicBezTo>
                  <a:cubicBezTo>
                    <a:pt x="191" y="228"/>
                    <a:pt x="208" y="250"/>
                    <a:pt x="199" y="270"/>
                  </a:cubicBezTo>
                  <a:cubicBezTo>
                    <a:pt x="184" y="305"/>
                    <a:pt x="156" y="296"/>
                    <a:pt x="144" y="294"/>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8" name="Freeform 40"/>
            <p:cNvSpPr>
              <a:spLocks noChangeArrowheads="1"/>
            </p:cNvSpPr>
            <p:nvPr/>
          </p:nvSpPr>
          <p:spPr bwMode="auto">
            <a:xfrm>
              <a:off x="3292" y="1049"/>
              <a:ext cx="313"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81776398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99" y="299"/>
                  </a:cubicBezTo>
                  <a:cubicBezTo>
                    <a:pt x="99" y="299"/>
                    <a:pt x="99" y="299"/>
                    <a:pt x="99" y="299"/>
                  </a:cubicBezTo>
                  <a:cubicBezTo>
                    <a:pt x="79" y="304"/>
                    <a:pt x="59" y="291"/>
                    <a:pt x="55" y="271"/>
                  </a:cubicBezTo>
                  <a:cubicBezTo>
                    <a:pt x="4" y="50"/>
                    <a:pt x="4" y="50"/>
                    <a:pt x="4" y="50"/>
                  </a:cubicBezTo>
                  <a:cubicBezTo>
                    <a:pt x="0" y="30"/>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9" name="Freeform 41"/>
            <p:cNvSpPr>
              <a:spLocks noChangeArrowheads="1"/>
            </p:cNvSpPr>
            <p:nvPr/>
          </p:nvSpPr>
          <p:spPr bwMode="auto">
            <a:xfrm>
              <a:off x="3297" y="1092"/>
              <a:ext cx="80" cy="376"/>
            </a:xfrm>
            <a:custGeom>
              <a:avLst/>
              <a:gdLst>
                <a:gd name="T0" fmla="*/ 2116334998 w 34"/>
                <a:gd name="T1" fmla="*/ 2147483646 h 159"/>
                <a:gd name="T2" fmla="*/ 645989840 w 34"/>
                <a:gd name="T3" fmla="*/ 0 h 159"/>
                <a:gd name="T4" fmla="*/ 136923875 w 34"/>
                <a:gd name="T5" fmla="*/ 2147483646 h 159"/>
                <a:gd name="T6" fmla="*/ 1783661308 w 34"/>
                <a:gd name="T7" fmla="*/ 2147483646 h 159"/>
                <a:gd name="T8" fmla="*/ 2116334998 w 34"/>
                <a:gd name="T9" fmla="*/ 2147483646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33" y="136"/>
                  </a:moveTo>
                  <a:cubicBezTo>
                    <a:pt x="10" y="0"/>
                    <a:pt x="10" y="0"/>
                    <a:pt x="10" y="0"/>
                  </a:cubicBezTo>
                  <a:cubicBezTo>
                    <a:pt x="3" y="9"/>
                    <a:pt x="0" y="20"/>
                    <a:pt x="2" y="32"/>
                  </a:cubicBezTo>
                  <a:cubicBezTo>
                    <a:pt x="28" y="159"/>
                    <a:pt x="28" y="159"/>
                    <a:pt x="28" y="159"/>
                  </a:cubicBezTo>
                  <a:cubicBezTo>
                    <a:pt x="29" y="154"/>
                    <a:pt x="34" y="141"/>
                    <a:pt x="33" y="136"/>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0" name="Freeform 42"/>
            <p:cNvSpPr>
              <a:spLocks noChangeArrowheads="1"/>
            </p:cNvSpPr>
            <p:nvPr/>
          </p:nvSpPr>
          <p:spPr bwMode="auto">
            <a:xfrm>
              <a:off x="2880" y="1377"/>
              <a:ext cx="751" cy="695"/>
            </a:xfrm>
            <a:custGeom>
              <a:avLst/>
              <a:gdLst>
                <a:gd name="T0" fmla="*/ 0 w 317"/>
                <a:gd name="T1" fmla="*/ 2147483646 h 293"/>
                <a:gd name="T2" fmla="*/ 1768422602 w 317"/>
                <a:gd name="T3" fmla="*/ 2147483646 h 293"/>
                <a:gd name="T4" fmla="*/ 2147483646 w 317"/>
                <a:gd name="T5" fmla="*/ 2147483646 h 293"/>
                <a:gd name="T6" fmla="*/ 2147483646 w 317"/>
                <a:gd name="T7" fmla="*/ 2147483646 h 293"/>
                <a:gd name="T8" fmla="*/ 2147483646 w 317"/>
                <a:gd name="T9" fmla="*/ 0 h 293"/>
                <a:gd name="T10" fmla="*/ 0 w 317"/>
                <a:gd name="T11" fmla="*/ 2147483646 h 293"/>
                <a:gd name="T12" fmla="*/ 0 60000 65536"/>
                <a:gd name="T13" fmla="*/ 0 60000 65536"/>
                <a:gd name="T14" fmla="*/ 0 60000 65536"/>
                <a:gd name="T15" fmla="*/ 0 60000 65536"/>
                <a:gd name="T16" fmla="*/ 0 60000 65536"/>
                <a:gd name="T17" fmla="*/ 0 60000 65536"/>
                <a:gd name="T18" fmla="*/ 0 w 317"/>
                <a:gd name="T19" fmla="*/ 0 h 293"/>
                <a:gd name="T20" fmla="*/ 317 w 317"/>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317" h="293">
                  <a:moveTo>
                    <a:pt x="0" y="62"/>
                  </a:moveTo>
                  <a:cubicBezTo>
                    <a:pt x="24" y="170"/>
                    <a:pt x="24" y="170"/>
                    <a:pt x="24" y="170"/>
                  </a:cubicBezTo>
                  <a:cubicBezTo>
                    <a:pt x="41" y="246"/>
                    <a:pt x="117" y="293"/>
                    <a:pt x="193" y="276"/>
                  </a:cubicBezTo>
                  <a:cubicBezTo>
                    <a:pt x="269" y="259"/>
                    <a:pt x="317" y="183"/>
                    <a:pt x="300" y="107"/>
                  </a:cubicBezTo>
                  <a:cubicBezTo>
                    <a:pt x="275" y="0"/>
                    <a:pt x="275" y="0"/>
                    <a:pt x="275" y="0"/>
                  </a:cubicBezTo>
                  <a:lnTo>
                    <a:pt x="0" y="62"/>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1" name="Freeform 43"/>
            <p:cNvSpPr>
              <a:spLocks noChangeArrowheads="1"/>
            </p:cNvSpPr>
            <p:nvPr/>
          </p:nvSpPr>
          <p:spPr bwMode="auto">
            <a:xfrm>
              <a:off x="3123" y="1017"/>
              <a:ext cx="312"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64683453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100" y="299"/>
                  </a:cubicBezTo>
                  <a:cubicBezTo>
                    <a:pt x="100" y="299"/>
                    <a:pt x="100" y="299"/>
                    <a:pt x="100" y="299"/>
                  </a:cubicBezTo>
                  <a:cubicBezTo>
                    <a:pt x="79" y="304"/>
                    <a:pt x="59" y="291"/>
                    <a:pt x="55" y="271"/>
                  </a:cubicBezTo>
                  <a:cubicBezTo>
                    <a:pt x="4" y="50"/>
                    <a:pt x="4" y="50"/>
                    <a:pt x="4" y="50"/>
                  </a:cubicBezTo>
                  <a:cubicBezTo>
                    <a:pt x="0" y="29"/>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2" name="Freeform 44"/>
            <p:cNvSpPr>
              <a:spLocks noChangeArrowheads="1"/>
            </p:cNvSpPr>
            <p:nvPr/>
          </p:nvSpPr>
          <p:spPr bwMode="auto">
            <a:xfrm>
              <a:off x="3127" y="1061"/>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0"/>
                    <a:pt x="2" y="32"/>
                  </a:cubicBezTo>
                  <a:cubicBezTo>
                    <a:pt x="28" y="159"/>
                    <a:pt x="28" y="159"/>
                    <a:pt x="28" y="159"/>
                  </a:cubicBezTo>
                  <a:cubicBezTo>
                    <a:pt x="29" y="154"/>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3" name="Freeform 45"/>
            <p:cNvSpPr>
              <a:spLocks noChangeArrowheads="1"/>
            </p:cNvSpPr>
            <p:nvPr/>
          </p:nvSpPr>
          <p:spPr bwMode="auto">
            <a:xfrm>
              <a:off x="2949" y="985"/>
              <a:ext cx="312" cy="716"/>
            </a:xfrm>
            <a:custGeom>
              <a:avLst/>
              <a:gdLst>
                <a:gd name="T0" fmla="*/ 2147483646 w 132"/>
                <a:gd name="T1" fmla="*/ 2147483646 h 303"/>
                <a:gd name="T2" fmla="*/ 2147483646 w 132"/>
                <a:gd name="T3" fmla="*/ 2147483646 h 303"/>
                <a:gd name="T4" fmla="*/ 2147483646 w 132"/>
                <a:gd name="T5" fmla="*/ 2147483646 h 303"/>
                <a:gd name="T6" fmla="*/ 2147483646 w 132"/>
                <a:gd name="T7" fmla="*/ 2147483646 h 303"/>
                <a:gd name="T8" fmla="*/ 264683453 w 132"/>
                <a:gd name="T9" fmla="*/ 2147483646 h 303"/>
                <a:gd name="T10" fmla="*/ 2147483646 w 132"/>
                <a:gd name="T11" fmla="*/ 269606378 h 303"/>
                <a:gd name="T12" fmla="*/ 2147483646 w 132"/>
                <a:gd name="T13" fmla="*/ 269606378 h 303"/>
                <a:gd name="T14" fmla="*/ 2147483646 w 132"/>
                <a:gd name="T15" fmla="*/ 2147483646 h 303"/>
                <a:gd name="T16" fmla="*/ 2147483646 w 132"/>
                <a:gd name="T17" fmla="*/ 2147483646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3"/>
                <a:gd name="T29" fmla="*/ 132 w 132"/>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3">
                  <a:moveTo>
                    <a:pt x="128" y="254"/>
                  </a:moveTo>
                  <a:cubicBezTo>
                    <a:pt x="132" y="274"/>
                    <a:pt x="120" y="294"/>
                    <a:pt x="100" y="299"/>
                  </a:cubicBezTo>
                  <a:cubicBezTo>
                    <a:pt x="100" y="299"/>
                    <a:pt x="100" y="299"/>
                    <a:pt x="100" y="299"/>
                  </a:cubicBezTo>
                  <a:cubicBezTo>
                    <a:pt x="79" y="303"/>
                    <a:pt x="59" y="291"/>
                    <a:pt x="55" y="270"/>
                  </a:cubicBezTo>
                  <a:cubicBezTo>
                    <a:pt x="4" y="49"/>
                    <a:pt x="4" y="49"/>
                    <a:pt x="4" y="49"/>
                  </a:cubicBezTo>
                  <a:cubicBezTo>
                    <a:pt x="0" y="29"/>
                    <a:pt x="12" y="9"/>
                    <a:pt x="33" y="4"/>
                  </a:cubicBezTo>
                  <a:cubicBezTo>
                    <a:pt x="33" y="4"/>
                    <a:pt x="33" y="4"/>
                    <a:pt x="33" y="4"/>
                  </a:cubicBezTo>
                  <a:cubicBezTo>
                    <a:pt x="53" y="0"/>
                    <a:pt x="73" y="12"/>
                    <a:pt x="78" y="32"/>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4" name="Freeform 46"/>
            <p:cNvSpPr>
              <a:spLocks noChangeArrowheads="1"/>
            </p:cNvSpPr>
            <p:nvPr/>
          </p:nvSpPr>
          <p:spPr bwMode="auto">
            <a:xfrm>
              <a:off x="2955" y="1025"/>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1"/>
                    <a:pt x="2" y="32"/>
                  </a:cubicBezTo>
                  <a:cubicBezTo>
                    <a:pt x="28" y="159"/>
                    <a:pt x="28" y="159"/>
                    <a:pt x="28" y="159"/>
                  </a:cubicBezTo>
                  <a:cubicBezTo>
                    <a:pt x="29" y="155"/>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5" name="Freeform 47"/>
            <p:cNvSpPr>
              <a:spLocks noChangeArrowheads="1"/>
            </p:cNvSpPr>
            <p:nvPr/>
          </p:nvSpPr>
          <p:spPr bwMode="auto">
            <a:xfrm>
              <a:off x="2711" y="715"/>
              <a:ext cx="401" cy="1101"/>
            </a:xfrm>
            <a:custGeom>
              <a:avLst/>
              <a:gdLst>
                <a:gd name="T0" fmla="*/ 2147483646 w 170"/>
                <a:gd name="T1" fmla="*/ 2147483646 h 465"/>
                <a:gd name="T2" fmla="*/ 2147483646 w 170"/>
                <a:gd name="T3" fmla="*/ 2147483646 h 465"/>
                <a:gd name="T4" fmla="*/ 2147483646 w 170"/>
                <a:gd name="T5" fmla="*/ 2147483646 h 465"/>
                <a:gd name="T6" fmla="*/ 2147483646 w 170"/>
                <a:gd name="T7" fmla="*/ 2147483646 h 465"/>
                <a:gd name="T8" fmla="*/ 352858118 w 170"/>
                <a:gd name="T9" fmla="*/ 2147483646 h 465"/>
                <a:gd name="T10" fmla="*/ 2147483646 w 170"/>
                <a:gd name="T11" fmla="*/ 272435903 h 465"/>
                <a:gd name="T12" fmla="*/ 2147483646 w 170"/>
                <a:gd name="T13" fmla="*/ 272435903 h 465"/>
                <a:gd name="T14" fmla="*/ 2147483646 w 170"/>
                <a:gd name="T15" fmla="*/ 2147483646 h 465"/>
                <a:gd name="T16" fmla="*/ 2147483646 w 170"/>
                <a:gd name="T17" fmla="*/ 2147483646 h 4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465"/>
                <a:gd name="T29" fmla="*/ 170 w 170"/>
                <a:gd name="T30" fmla="*/ 465 h 4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465">
                  <a:moveTo>
                    <a:pt x="165" y="416"/>
                  </a:moveTo>
                  <a:cubicBezTo>
                    <a:pt x="170" y="436"/>
                    <a:pt x="157" y="456"/>
                    <a:pt x="137" y="461"/>
                  </a:cubicBezTo>
                  <a:cubicBezTo>
                    <a:pt x="137" y="461"/>
                    <a:pt x="137" y="461"/>
                    <a:pt x="137" y="461"/>
                  </a:cubicBezTo>
                  <a:cubicBezTo>
                    <a:pt x="117" y="465"/>
                    <a:pt x="97" y="453"/>
                    <a:pt x="92" y="432"/>
                  </a:cubicBezTo>
                  <a:cubicBezTo>
                    <a:pt x="5" y="49"/>
                    <a:pt x="5" y="49"/>
                    <a:pt x="5" y="49"/>
                  </a:cubicBezTo>
                  <a:cubicBezTo>
                    <a:pt x="0" y="29"/>
                    <a:pt x="13" y="9"/>
                    <a:pt x="33" y="4"/>
                  </a:cubicBezTo>
                  <a:cubicBezTo>
                    <a:pt x="33" y="4"/>
                    <a:pt x="33" y="4"/>
                    <a:pt x="33" y="4"/>
                  </a:cubicBezTo>
                  <a:cubicBezTo>
                    <a:pt x="54" y="0"/>
                    <a:pt x="74" y="12"/>
                    <a:pt x="78" y="33"/>
                  </a:cubicBezTo>
                  <a:lnTo>
                    <a:pt x="165" y="416"/>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6" name="Freeform 48"/>
            <p:cNvSpPr>
              <a:spLocks noChangeArrowheads="1"/>
            </p:cNvSpPr>
            <p:nvPr/>
          </p:nvSpPr>
          <p:spPr bwMode="auto">
            <a:xfrm>
              <a:off x="2748" y="743"/>
              <a:ext cx="128" cy="127"/>
            </a:xfrm>
            <a:custGeom>
              <a:avLst/>
              <a:gdLst>
                <a:gd name="T0" fmla="*/ 2147483646 w 54"/>
                <a:gd name="T1" fmla="*/ 2147483646 h 53"/>
                <a:gd name="T2" fmla="*/ 2147483646 w 54"/>
                <a:gd name="T3" fmla="*/ 1665810173 h 53"/>
                <a:gd name="T4" fmla="*/ 1572247177 w 54"/>
                <a:gd name="T5" fmla="*/ 235262555 h 53"/>
                <a:gd name="T6" fmla="*/ 223297557 w 54"/>
                <a:gd name="T7" fmla="*/ 2147483646 h 53"/>
                <a:gd name="T8" fmla="*/ 529297913 w 54"/>
                <a:gd name="T9" fmla="*/ 2147483646 h 53"/>
                <a:gd name="T10" fmla="*/ 2147483646 w 54"/>
                <a:gd name="T11" fmla="*/ 2147483646 h 53"/>
                <a:gd name="T12" fmla="*/ 2147483646 w 54"/>
                <a:gd name="T13" fmla="*/ 2147483646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54" y="39"/>
                  </a:moveTo>
                  <a:cubicBezTo>
                    <a:pt x="49" y="21"/>
                    <a:pt x="49" y="21"/>
                    <a:pt x="49" y="21"/>
                  </a:cubicBezTo>
                  <a:cubicBezTo>
                    <a:pt x="47" y="8"/>
                    <a:pt x="34" y="0"/>
                    <a:pt x="21" y="3"/>
                  </a:cubicBezTo>
                  <a:cubicBezTo>
                    <a:pt x="8" y="6"/>
                    <a:pt x="0" y="19"/>
                    <a:pt x="3" y="32"/>
                  </a:cubicBezTo>
                  <a:cubicBezTo>
                    <a:pt x="7" y="50"/>
                    <a:pt x="7" y="50"/>
                    <a:pt x="7" y="50"/>
                  </a:cubicBezTo>
                  <a:cubicBezTo>
                    <a:pt x="7" y="50"/>
                    <a:pt x="15" y="53"/>
                    <a:pt x="30" y="49"/>
                  </a:cubicBezTo>
                  <a:cubicBezTo>
                    <a:pt x="49" y="44"/>
                    <a:pt x="49" y="43"/>
                    <a:pt x="54" y="39"/>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7" name="Freeform 49"/>
            <p:cNvSpPr>
              <a:spLocks noChangeArrowheads="1"/>
            </p:cNvSpPr>
            <p:nvPr/>
          </p:nvSpPr>
          <p:spPr bwMode="auto">
            <a:xfrm>
              <a:off x="2840" y="1184"/>
              <a:ext cx="123" cy="40"/>
            </a:xfrm>
            <a:custGeom>
              <a:avLst/>
              <a:gdLst>
                <a:gd name="T0" fmla="*/ 2147483646 w 52"/>
                <a:gd name="T1" fmla="*/ 184640299 h 17"/>
                <a:gd name="T2" fmla="*/ 2147483646 w 52"/>
                <a:gd name="T3" fmla="*/ 382263009 h 17"/>
                <a:gd name="T4" fmla="*/ 267908824 w 52"/>
                <a:gd name="T5" fmla="*/ 1022230028 h 17"/>
                <a:gd name="T6" fmla="*/ 0 w 52"/>
                <a:gd name="T7" fmla="*/ 899442374 h 17"/>
                <a:gd name="T8" fmla="*/ 0 w 52"/>
                <a:gd name="T9" fmla="*/ 899442374 h 17"/>
                <a:gd name="T10" fmla="*/ 149861322 w 52"/>
                <a:gd name="T11" fmla="*/ 704525115 h 17"/>
                <a:gd name="T12" fmla="*/ 2147483646 w 52"/>
                <a:gd name="T13" fmla="*/ 58192647 h 17"/>
                <a:gd name="T14" fmla="*/ 2147483646 w 52"/>
                <a:gd name="T15" fmla="*/ 184640299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52" y="3"/>
                  </a:moveTo>
                  <a:cubicBezTo>
                    <a:pt x="52" y="4"/>
                    <a:pt x="51" y="6"/>
                    <a:pt x="50" y="6"/>
                  </a:cubicBezTo>
                  <a:cubicBezTo>
                    <a:pt x="4" y="16"/>
                    <a:pt x="4" y="16"/>
                    <a:pt x="4" y="16"/>
                  </a:cubicBezTo>
                  <a:cubicBezTo>
                    <a:pt x="2" y="17"/>
                    <a:pt x="1" y="16"/>
                    <a:pt x="0" y="14"/>
                  </a:cubicBezTo>
                  <a:cubicBezTo>
                    <a:pt x="0" y="14"/>
                    <a:pt x="0" y="14"/>
                    <a:pt x="0" y="14"/>
                  </a:cubicBezTo>
                  <a:cubicBezTo>
                    <a:pt x="0" y="13"/>
                    <a:pt x="1" y="12"/>
                    <a:pt x="2" y="11"/>
                  </a:cubicBezTo>
                  <a:cubicBezTo>
                    <a:pt x="48" y="1"/>
                    <a:pt x="48" y="1"/>
                    <a:pt x="48" y="1"/>
                  </a:cubicBezTo>
                  <a:cubicBezTo>
                    <a:pt x="50" y="0"/>
                    <a:pt x="51" y="1"/>
                    <a:pt x="52"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8" name="Freeform 50"/>
            <p:cNvSpPr>
              <a:spLocks noChangeArrowheads="1"/>
            </p:cNvSpPr>
            <p:nvPr/>
          </p:nvSpPr>
          <p:spPr bwMode="auto">
            <a:xfrm>
              <a:off x="2876" y="1221"/>
              <a:ext cx="67" cy="27"/>
            </a:xfrm>
            <a:custGeom>
              <a:avLst/>
              <a:gdLst>
                <a:gd name="T0" fmla="*/ 1856380925 w 28"/>
                <a:gd name="T1" fmla="*/ 213507426 h 11"/>
                <a:gd name="T2" fmla="*/ 1710253576 w 28"/>
                <a:gd name="T3" fmla="*/ 350079387 h 11"/>
                <a:gd name="T4" fmla="*/ 201514201 w 28"/>
                <a:gd name="T5" fmla="*/ 762905695 h 11"/>
                <a:gd name="T6" fmla="*/ 0 w 28"/>
                <a:gd name="T7" fmla="*/ 625615434 h 11"/>
                <a:gd name="T8" fmla="*/ 0 w 28"/>
                <a:gd name="T9" fmla="*/ 625615434 h 11"/>
                <a:gd name="T10" fmla="*/ 141745534 w 28"/>
                <a:gd name="T11" fmla="*/ 412826145 h 11"/>
                <a:gd name="T12" fmla="*/ 1654863175 w 28"/>
                <a:gd name="T13" fmla="*/ 62662139 h 11"/>
                <a:gd name="T14" fmla="*/ 1856380925 w 28"/>
                <a:gd name="T15" fmla="*/ 213507426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3"/>
                  </a:moveTo>
                  <a:cubicBezTo>
                    <a:pt x="28" y="4"/>
                    <a:pt x="27" y="5"/>
                    <a:pt x="26" y="5"/>
                  </a:cubicBezTo>
                  <a:cubicBezTo>
                    <a:pt x="3" y="11"/>
                    <a:pt x="3" y="11"/>
                    <a:pt x="3" y="11"/>
                  </a:cubicBezTo>
                  <a:cubicBezTo>
                    <a:pt x="2" y="11"/>
                    <a:pt x="0" y="10"/>
                    <a:pt x="0" y="9"/>
                  </a:cubicBezTo>
                  <a:cubicBezTo>
                    <a:pt x="0" y="9"/>
                    <a:pt x="0" y="9"/>
                    <a:pt x="0" y="9"/>
                  </a:cubicBezTo>
                  <a:cubicBezTo>
                    <a:pt x="0" y="7"/>
                    <a:pt x="1" y="6"/>
                    <a:pt x="2" y="6"/>
                  </a:cubicBezTo>
                  <a:cubicBezTo>
                    <a:pt x="25" y="1"/>
                    <a:pt x="25" y="1"/>
                    <a:pt x="25" y="1"/>
                  </a:cubicBezTo>
                  <a:cubicBezTo>
                    <a:pt x="26" y="0"/>
                    <a:pt x="27" y="1"/>
                    <a:pt x="28"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9" name="Freeform 51"/>
            <p:cNvSpPr>
              <a:spLocks noChangeArrowheads="1"/>
            </p:cNvSpPr>
            <p:nvPr/>
          </p:nvSpPr>
          <p:spPr bwMode="auto">
            <a:xfrm>
              <a:off x="3020" y="1830"/>
              <a:ext cx="815" cy="1045"/>
            </a:xfrm>
            <a:custGeom>
              <a:avLst/>
              <a:gdLst>
                <a:gd name="T0" fmla="*/ 2147483646 w 344"/>
                <a:gd name="T1" fmla="*/ 2147483646 h 441"/>
                <a:gd name="T2" fmla="*/ 0 w 344"/>
                <a:gd name="T3" fmla="*/ 2147483646 h 441"/>
                <a:gd name="T4" fmla="*/ 2147483646 w 344"/>
                <a:gd name="T5" fmla="*/ 0 h 441"/>
                <a:gd name="T6" fmla="*/ 2147483646 w 344"/>
                <a:gd name="T7" fmla="*/ 2147483646 h 441"/>
                <a:gd name="T8" fmla="*/ 2147483646 w 344"/>
                <a:gd name="T9" fmla="*/ 2147483646 h 441"/>
                <a:gd name="T10" fmla="*/ 0 60000 65536"/>
                <a:gd name="T11" fmla="*/ 0 60000 65536"/>
                <a:gd name="T12" fmla="*/ 0 60000 65536"/>
                <a:gd name="T13" fmla="*/ 0 60000 65536"/>
                <a:gd name="T14" fmla="*/ 0 60000 65536"/>
                <a:gd name="T15" fmla="*/ 0 w 344"/>
                <a:gd name="T16" fmla="*/ 0 h 441"/>
                <a:gd name="T17" fmla="*/ 344 w 344"/>
                <a:gd name="T18" fmla="*/ 441 h 441"/>
              </a:gdLst>
              <a:ahLst/>
              <a:cxnLst>
                <a:cxn ang="T10">
                  <a:pos x="T0" y="T1"/>
                </a:cxn>
                <a:cxn ang="T11">
                  <a:pos x="T2" y="T3"/>
                </a:cxn>
                <a:cxn ang="T12">
                  <a:pos x="T4" y="T5"/>
                </a:cxn>
                <a:cxn ang="T13">
                  <a:pos x="T6" y="T7"/>
                </a:cxn>
                <a:cxn ang="T14">
                  <a:pos x="T8" y="T9"/>
                </a:cxn>
              </a:cxnLst>
              <a:rect l="T15" t="T16" r="T17" b="T18"/>
              <a:pathLst>
                <a:path w="344" h="441">
                  <a:moveTo>
                    <a:pt x="65" y="441"/>
                  </a:moveTo>
                  <a:cubicBezTo>
                    <a:pt x="0" y="49"/>
                    <a:pt x="0" y="49"/>
                    <a:pt x="0" y="49"/>
                  </a:cubicBezTo>
                  <a:cubicBezTo>
                    <a:pt x="40" y="52"/>
                    <a:pt x="205" y="21"/>
                    <a:pt x="245" y="0"/>
                  </a:cubicBezTo>
                  <a:cubicBezTo>
                    <a:pt x="344" y="441"/>
                    <a:pt x="344" y="441"/>
                    <a:pt x="344" y="441"/>
                  </a:cubicBezTo>
                  <a:lnTo>
                    <a:pt x="65" y="441"/>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grpSp>
      <p:sp>
        <p:nvSpPr>
          <p:cNvPr id="70" name="标题 1"/>
          <p:cNvSpPr>
            <a:spLocks noGrp="1" noChangeArrowheads="1"/>
          </p:cNvSpPr>
          <p:nvPr/>
        </p:nvSpPr>
        <p:spPr>
          <a:xfrm>
            <a:off x="210379" y="244166"/>
            <a:ext cx="6113233" cy="353356"/>
          </a:xfrm>
          <a:prstGeom prst="rect">
            <a:avLst/>
          </a:prstGeom>
        </p:spPr>
        <p:txBody>
          <a:bodyPr lIns="66153" tIns="33076" rIns="66153" bIns="33076"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rPr>
              <a:t>有奖问答（单选）</a:t>
            </a:r>
            <a:endPar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1" name="矩形 70"/>
          <p:cNvSpPr/>
          <p:nvPr/>
        </p:nvSpPr>
        <p:spPr>
          <a:xfrm>
            <a:off x="1011866" y="3892195"/>
            <a:ext cx="4329993" cy="506730"/>
          </a:xfrm>
          <a:prstGeom prst="rect">
            <a:avLst/>
          </a:prstGeom>
        </p:spPr>
        <p:txBody>
          <a:bodyPr wrap="square">
            <a:spAutoFit/>
          </a:bodyPr>
          <a:lstStyle/>
          <a:p>
            <a:pPr lvl="0" eaLnBrk="1" fontAlgn="auto" hangingPunct="1">
              <a:spcBef>
                <a:spcPct val="20000"/>
              </a:spcBef>
              <a:spcAft>
                <a:spcPts val="0"/>
              </a:spcAft>
              <a:defRPr/>
            </a:pPr>
            <a:r>
              <a:rPr lang="zh-CN" altLang="en-US"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答案</a:t>
            </a:r>
            <a:r>
              <a:rPr lang="en-US" altLang="zh-CN"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:B</a:t>
            </a:r>
            <a:endParaRPr kumimoji="0" lang="zh-CN" altLang="en-US" sz="2695"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2623668" y="1913324"/>
            <a:ext cx="3756660" cy="706755"/>
          </a:xfrm>
          <a:prstGeom prst="rect">
            <a:avLst/>
          </a:prstGeom>
          <a:noFill/>
        </p:spPr>
        <p:txBody>
          <a:bodyPr wrap="none" rtlCol="0">
            <a:spAutoFit/>
          </a:bodyPr>
          <a:lstStyle/>
          <a:p>
            <a:pPr lvl="0" algn="l">
              <a:buClrTx/>
              <a:buSzTx/>
              <a:buFontTx/>
            </a:pPr>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rPr>
              <a:t>论文写作有规范</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4" name="任意形状 18"/>
          <p:cNvSpPr/>
          <p:nvPr>
            <p:custDataLst>
              <p:tags r:id="rId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5" name="任意形状 17"/>
          <p:cNvSpPr/>
          <p:nvPr>
            <p:custDataLst>
              <p:tags r:id="rId7"/>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8"/>
            </p:custDataLst>
          </p:nvPr>
        </p:nvSpPr>
        <p:spPr>
          <a:xfrm>
            <a:off x="659765"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3" name="文本框 72"/>
          <p:cNvSpPr txBox="1"/>
          <p:nvPr>
            <p:custDataLst>
              <p:tags r:id="rId9"/>
            </p:custDataLst>
          </p:nvPr>
        </p:nvSpPr>
        <p:spPr>
          <a:xfrm>
            <a:off x="2307819"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0"/>
            </p:custDataLst>
          </p:nvPr>
        </p:nvSpPr>
        <p:spPr>
          <a:xfrm>
            <a:off x="393116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1"/>
            </p:custDataLst>
          </p:nvPr>
        </p:nvSpPr>
        <p:spPr>
          <a:xfrm>
            <a:off x="5525061"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2"/>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13" name="文本框 12"/>
          <p:cNvSpPr txBox="1"/>
          <p:nvPr>
            <p:custDataLst>
              <p:tags r:id="rId1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论文写作规范</a:t>
            </a:r>
            <a:endParaRPr lang="zh-CN" b="1" dirty="0">
              <a:solidFill>
                <a:srgbClr val="0070C0"/>
              </a:solidFill>
              <a:latin typeface="微软雅黑" panose="020B0503020204020204" pitchFamily="34" charset="-122"/>
              <a:ea typeface="微软雅黑" panose="020B0503020204020204" pitchFamily="34" charset="-122"/>
            </a:endParaRPr>
          </a:p>
        </p:txBody>
      </p:sp>
      <p:pic>
        <p:nvPicPr>
          <p:cNvPr id="102" name="图片 10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4715510" y="2931795"/>
            <a:ext cx="3994785" cy="2286635"/>
          </a:xfrm>
          <a:prstGeom prst="rect">
            <a:avLst/>
          </a:prstGeom>
          <a:noFill/>
          <a:ln w="9525">
            <a:noFill/>
          </a:ln>
        </p:spPr>
      </p:pic>
      <p:pic>
        <p:nvPicPr>
          <p:cNvPr id="103" name="图片 102"/>
          <p:cNvPicPr/>
          <p:nvPr>
            <p:custDataLst>
              <p:tags r:id="rId18"/>
            </p:custDataLst>
          </p:nvPr>
        </p:nvPicPr>
        <p:blipFill>
          <a:blip r:embed="rId19">
            <a:clrChange>
              <a:clrFrom>
                <a:srgbClr val="FFFFFF">
                  <a:alpha val="100000"/>
                </a:srgbClr>
              </a:clrFrom>
              <a:clrTo>
                <a:srgbClr val="FFFFFF">
                  <a:alpha val="100000"/>
                  <a:alpha val="0"/>
                </a:srgbClr>
              </a:clrTo>
            </a:clrChange>
          </a:blip>
          <a:stretch>
            <a:fillRect/>
          </a:stretch>
        </p:blipFill>
        <p:spPr>
          <a:xfrm>
            <a:off x="977900" y="2931795"/>
            <a:ext cx="2762250" cy="2491740"/>
          </a:xfrm>
          <a:prstGeom prst="rect">
            <a:avLst/>
          </a:prstGeom>
          <a:noFill/>
          <a:ln w="9525">
            <a:noFill/>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4" name="任意形状 18"/>
          <p:cNvSpPr/>
          <p:nvPr>
            <p:custDataLst>
              <p:tags r:id="rId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5" name="任意形状 17"/>
          <p:cNvSpPr/>
          <p:nvPr>
            <p:custDataLst>
              <p:tags r:id="rId7"/>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8"/>
            </p:custDataLst>
          </p:nvPr>
        </p:nvSpPr>
        <p:spPr>
          <a:xfrm>
            <a:off x="706120"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66" name="文本框 65"/>
          <p:cNvSpPr txBox="1"/>
          <p:nvPr>
            <p:custDataLst>
              <p:tags r:id="rId9"/>
            </p:custDataLst>
          </p:nvPr>
        </p:nvSpPr>
        <p:spPr>
          <a:xfrm>
            <a:off x="576653" y="2690219"/>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按照学位论文结构进行撰写。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73" name="文本框 72"/>
          <p:cNvSpPr txBox="1"/>
          <p:nvPr>
            <p:custDataLst>
              <p:tags r:id="rId10"/>
            </p:custDataLst>
          </p:nvPr>
        </p:nvSpPr>
        <p:spPr>
          <a:xfrm>
            <a:off x="2333854"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1"/>
            </p:custDataLst>
          </p:nvPr>
        </p:nvSpPr>
        <p:spPr>
          <a:xfrm>
            <a:off x="395529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2"/>
            </p:custDataLst>
          </p:nvPr>
        </p:nvSpPr>
        <p:spPr>
          <a:xfrm>
            <a:off x="5554906"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3"/>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4"/>
            </p:custDataLst>
          </p:nvPr>
        </p:nvPicPr>
        <p:blipFill>
          <a:blip r:embed="rId15"/>
          <a:stretch>
            <a:fillRect/>
          </a:stretch>
        </p:blipFill>
        <p:spPr>
          <a:xfrm>
            <a:off x="7099966" y="191350"/>
            <a:ext cx="1866385" cy="294846"/>
          </a:xfrm>
          <a:prstGeom prst="rect">
            <a:avLst/>
          </a:prstGeom>
        </p:spPr>
      </p:pic>
      <p:sp>
        <p:nvSpPr>
          <p:cNvPr id="13" name="文本框 12"/>
          <p:cNvSpPr txBox="1"/>
          <p:nvPr>
            <p:custDataLst>
              <p:tags r:id="rId16"/>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结构规范</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49582" y="203471"/>
            <a:ext cx="2049780" cy="414020"/>
          </a:xfrm>
          <a:prstGeom prst="rect">
            <a:avLst/>
          </a:prstGeom>
        </p:spPr>
        <p:txBody>
          <a:bodyPr wrap="none">
            <a:spAutoFit/>
          </a:bodyPr>
          <a:lstStyle/>
          <a:p>
            <a:r>
              <a:rPr lang="zh-CN" altLang="en-US" sz="2095" b="1" dirty="0">
                <a:latin typeface="微软雅黑" panose="020B0503020204020204" pitchFamily="34" charset="-122"/>
                <a:ea typeface="微软雅黑" panose="020B0503020204020204" pitchFamily="34" charset="-122"/>
              </a:rPr>
              <a:t>常见的论文类型</a:t>
            </a:r>
            <a:endParaRPr lang="zh-CN" sz="2095" b="1" dirty="0">
              <a:latin typeface="微软雅黑" panose="020B0503020204020204" pitchFamily="34" charset="-122"/>
              <a:ea typeface="微软雅黑" panose="020B0503020204020204" pitchFamily="34" charset="-122"/>
            </a:endParaRPr>
          </a:p>
        </p:txBody>
      </p:sp>
      <p:sp>
        <p:nvSpPr>
          <p:cNvPr id="4" name="MH_SubTitle_2"/>
          <p:cNvSpPr/>
          <p:nvPr>
            <p:custDataLst>
              <p:tags r:id="rId1"/>
            </p:custDataLst>
          </p:nvPr>
        </p:nvSpPr>
        <p:spPr>
          <a:xfrm>
            <a:off x="819481" y="2259187"/>
            <a:ext cx="2956143" cy="6244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72" rIns="95772" anchor="ctr">
            <a:normAutofit/>
          </a:bodyPr>
          <a:lstStyle/>
          <a:p>
            <a:pPr algn="ctr">
              <a:defRPr/>
            </a:pPr>
            <a:r>
              <a:rPr lang="zh-CN" altLang="en-US" sz="1395"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学术论文（期刊、会议、报纸）</a:t>
            </a:r>
            <a:endParaRPr lang="en-US" altLang="zh-CN" sz="139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MH_SubTitle_2"/>
          <p:cNvSpPr/>
          <p:nvPr>
            <p:custDataLst>
              <p:tags r:id="rId2"/>
            </p:custDataLst>
          </p:nvPr>
        </p:nvSpPr>
        <p:spPr>
          <a:xfrm>
            <a:off x="819480" y="3258176"/>
            <a:ext cx="2956142" cy="6244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72" rIns="95772" anchor="ctr">
            <a:normAutofit/>
          </a:bodyPr>
          <a:lstStyle/>
          <a:p>
            <a:pPr algn="ctr">
              <a:defRPr/>
            </a:pPr>
            <a:r>
              <a:rPr lang="zh-CN" altLang="en-US" sz="139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技术论文（ 设计、技术、工艺、设备、材料等论文）</a:t>
            </a:r>
            <a:endParaRPr lang="en-US" altLang="zh-CN" sz="139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MH_SubTitle_2"/>
          <p:cNvSpPr/>
          <p:nvPr>
            <p:custDataLst>
              <p:tags r:id="rId3"/>
            </p:custDataLst>
          </p:nvPr>
        </p:nvSpPr>
        <p:spPr>
          <a:xfrm>
            <a:off x="819480" y="1255984"/>
            <a:ext cx="2956143" cy="624443"/>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95772" rIns="95772" anchor="ctr">
            <a:normAutofit/>
          </a:bodyPr>
          <a:lstStyle/>
          <a:p>
            <a:pPr algn="ctr">
              <a:defRPr/>
            </a:pPr>
            <a:r>
              <a:rPr lang="zh-CN" altLang="en-US" sz="139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学位论文（学士、硕士、博士论文）</a:t>
            </a:r>
            <a:endParaRPr lang="en-US" altLang="zh-CN" sz="139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7192" b="8686"/>
          <a:stretch>
            <a:fillRect/>
          </a:stretch>
        </p:blipFill>
        <p:spPr>
          <a:xfrm>
            <a:off x="4272693" y="846666"/>
            <a:ext cx="2170525" cy="3244728"/>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649" y="1187221"/>
            <a:ext cx="2551915" cy="3394840"/>
          </a:xfrm>
          <a:prstGeom prst="rect">
            <a:avLst/>
          </a:prstGeom>
        </p:spPr>
      </p:pic>
      <p:pic>
        <p:nvPicPr>
          <p:cNvPr id="11" name="图片 10"/>
          <p:cNvPicPr>
            <a:picLocks noChangeAspect="1"/>
          </p:cNvPicPr>
          <p:nvPr/>
        </p:nvPicPr>
        <p:blipFill>
          <a:blip r:embed="rId6"/>
          <a:stretch>
            <a:fillRect/>
          </a:stretch>
        </p:blipFill>
        <p:spPr>
          <a:xfrm>
            <a:off x="5889737" y="1479878"/>
            <a:ext cx="2307658" cy="3394840"/>
          </a:xfrm>
          <a:prstGeom prst="rect">
            <a:avLst/>
          </a:prstGeom>
          <a:effectLst>
            <a:outerShdw blurRad="50800" dist="38100" dir="2700000" algn="tl" rotWithShape="0">
              <a:prstClr val="black">
                <a:alpha val="40000"/>
              </a:prst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2"/>
          <p:cNvSpPr>
            <a:spLocks noGrp="1"/>
          </p:cNvSpPr>
          <p:nvPr>
            <p:custDataLst>
              <p:tags r:id="rId1"/>
            </p:custDataLst>
          </p:nvPr>
        </p:nvSpPr>
        <p:spPr>
          <a:xfrm>
            <a:off x="1271270" y="1831975"/>
            <a:ext cx="7696835" cy="1661160"/>
          </a:xfrm>
          <a:prstGeom prst="rect">
            <a:avLst/>
          </a:prstGeom>
          <a:noFill/>
        </p:spPr>
        <p:txBody>
          <a:bodyPr vert="horz" wrap="square" lIns="0" tIns="0" rIns="0" bIns="0" rtlCol="0" anchor="t" anchorCtr="0">
            <a:noAutofit/>
          </a:bodyPr>
          <a:lstStyle>
            <a:lvl1pPr marL="0" marR="0" lvl="0" algn="l" defTabSz="914400" rtl="0" eaLnBrk="1" fontAlgn="auto" latinLnBrk="0" hangingPunct="1">
              <a:lnSpc>
                <a:spcPct val="100000"/>
              </a:lnSpc>
              <a:spcBef>
                <a:spcPct val="0"/>
              </a:spcBef>
              <a:buClrTx/>
              <a:buSzTx/>
              <a:buFontTx/>
              <a:buNone/>
              <a:defRPr kumimoji="0" lang="zh-CN" altLang="en-US" sz="6000" b="1" i="0" u="none" strike="noStrike" kern="1200" cap="none" spc="0" normalizeH="0" baseline="0" noProof="1" dirty="0" smtClean="0">
                <a:solidFill>
                  <a:srgbClr val="000000">
                    <a:lumMod val="75000"/>
                    <a:lumOff val="25000"/>
                  </a:srgbClr>
                </a:solidFill>
                <a:latin typeface="MiSans Heavy" charset="0"/>
                <a:ea typeface="MiSans Heavy" charset="0"/>
                <a:cs typeface="MiSans Heavy" panose="00000A00000000000000" charset="-122"/>
                <a:sym typeface="MiSans Light" charset="0"/>
              </a:defRPr>
            </a:lvl1pPr>
          </a:lstStyle>
          <a:p>
            <a:pPr algn="l" defTabSz="793115">
              <a:spcBef>
                <a:spcPts val="65"/>
              </a:spcBef>
              <a:buFont typeface="Arial" panose="020B0604020202020204" pitchFamily="34" charset="0"/>
            </a:pPr>
            <a:r>
              <a:rPr sz="4800">
                <a:solidFill>
                  <a:srgbClr val="0070C0"/>
                </a:solidFill>
                <a:latin typeface="微软雅黑" panose="020B0503020204020204" pitchFamily="34" charset="-122"/>
                <a:ea typeface="微软雅黑" panose="020B0503020204020204" pitchFamily="34" charset="-122"/>
                <a:cs typeface="Times New Roman" panose="02020603050405020304" charset="0"/>
              </a:rPr>
              <a:t>“要盖房子，先搭架子”</a:t>
            </a:r>
            <a:endParaRPr sz="4800">
              <a:solidFill>
                <a:srgbClr val="0070C0"/>
              </a:solidFill>
              <a:latin typeface="微软雅黑" panose="020B0503020204020204" pitchFamily="34" charset="-122"/>
              <a:ea typeface="微软雅黑" panose="020B0503020204020204" pitchFamily="34" charset="-122"/>
              <a:cs typeface="Times New Roman" panose="02020603050405020304" charset="0"/>
            </a:endParaRPr>
          </a:p>
        </p:txBody>
      </p:sp>
      <p:pic>
        <p:nvPicPr>
          <p:cNvPr id="8" name="图片 7"/>
          <p:cNvPicPr>
            <a:picLocks noChangeAspect="1"/>
          </p:cNvPicPr>
          <p:nvPr>
            <p:custDataLst>
              <p:tags r:id="rId2"/>
            </p:custDataLst>
          </p:nvPr>
        </p:nvPicPr>
        <p:blipFill>
          <a:blip r:embed="rId3"/>
          <a:stretch>
            <a:fillRect/>
          </a:stretch>
        </p:blipFill>
        <p:spPr>
          <a:xfrm>
            <a:off x="6802755" y="191135"/>
            <a:ext cx="2163445" cy="341630"/>
          </a:xfrm>
          <a:prstGeom prst="rect">
            <a:avLst/>
          </a:prstGeom>
        </p:spPr>
      </p:pic>
    </p:spTree>
    <p:custDataLst>
      <p:tags r:id="rId4"/>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8" name="图片 7"/>
          <p:cNvPicPr>
            <a:picLocks noChangeAspect="1"/>
          </p:cNvPicPr>
          <p:nvPr>
            <p:custDataLst>
              <p:tags r:id="rId3"/>
            </p:custDataLst>
          </p:nvPr>
        </p:nvPicPr>
        <p:blipFill>
          <a:blip r:embed="rId4">
            <a:clrChange>
              <a:clrFrom>
                <a:srgbClr val="FAFAFA">
                  <a:alpha val="100000"/>
                </a:srgbClr>
              </a:clrFrom>
              <a:clrTo>
                <a:srgbClr val="FAFAFA">
                  <a:alpha val="100000"/>
                  <a:alpha val="0"/>
                </a:srgbClr>
              </a:clrTo>
            </a:clrChange>
          </a:blip>
          <a:stretch>
            <a:fillRect/>
          </a:stretch>
        </p:blipFill>
        <p:spPr>
          <a:xfrm>
            <a:off x="335963" y="642776"/>
            <a:ext cx="7238905" cy="4244086"/>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7099966" y="191350"/>
            <a:ext cx="1866385" cy="294846"/>
          </a:xfrm>
          <a:prstGeom prst="rect">
            <a:avLst/>
          </a:prstGeom>
        </p:spPr>
      </p:pic>
      <p:sp>
        <p:nvSpPr>
          <p:cNvPr id="5" name="文本框 4"/>
          <p:cNvSpPr txBox="1"/>
          <p:nvPr>
            <p:custDataLst>
              <p:tags r:id="rId7"/>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学位论文基本框架</a:t>
            </a:r>
            <a:endParaRPr lang="zh-CN"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8"/>
          <p:cNvPicPr>
            <a:picLocks noChangeAspect="1"/>
          </p:cNvPicPr>
          <p:nvPr>
            <p:custDataLst>
              <p:tags r:id="rId2"/>
            </p:custDataLst>
          </p:nvPr>
        </p:nvPicPr>
        <p:blipFill>
          <a:blip r:embed="rId3"/>
          <a:stretch>
            <a:fillRect/>
          </a:stretch>
        </p:blipFill>
        <p:spPr>
          <a:xfrm>
            <a:off x="0" y="-2540"/>
            <a:ext cx="9144000" cy="5136515"/>
          </a:xfrm>
          <a:prstGeom prst="rect">
            <a:avLst/>
          </a:prstGeom>
          <a:solidFill>
            <a:schemeClr val="bg1">
              <a:lumMod val="50000"/>
            </a:schemeClr>
          </a:solidFill>
          <a:ln>
            <a:noFill/>
          </a:ln>
        </p:spPr>
      </p:pic>
      <p:pic>
        <p:nvPicPr>
          <p:cNvPr id="5" name="图片 4"/>
          <p:cNvPicPr>
            <a:picLocks noChangeAspect="1"/>
          </p:cNvPicPr>
          <p:nvPr>
            <p:custDataLst>
              <p:tags r:id="rId4"/>
            </p:custDataLst>
          </p:nvPr>
        </p:nvPicPr>
        <p:blipFill>
          <a:blip r:embed="rId5"/>
          <a:stretch>
            <a:fillRect/>
          </a:stretch>
        </p:blipFill>
        <p:spPr>
          <a:xfrm>
            <a:off x="7099966" y="191350"/>
            <a:ext cx="1866385" cy="294846"/>
          </a:xfrm>
          <a:prstGeom prst="rect">
            <a:avLst/>
          </a:prstGeom>
        </p:spPr>
      </p:pic>
      <p:sp>
        <p:nvSpPr>
          <p:cNvPr id="6" name="文本框 5"/>
          <p:cNvSpPr txBox="1"/>
          <p:nvPr>
            <p:custDataLst>
              <p:tags r:id="rId6"/>
            </p:custDataLst>
          </p:nvPr>
        </p:nvSpPr>
        <p:spPr>
          <a:xfrm>
            <a:off x="177800" y="115570"/>
            <a:ext cx="4820285"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论文框架搭建</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66090" y="850265"/>
            <a:ext cx="3664585" cy="1147445"/>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20000"/>
              </a:lnSpc>
              <a:buClrTx/>
              <a:buSzTx/>
              <a:buFontTx/>
            </a:pPr>
            <a:r>
              <a:rPr lang="zh-CN" sz="1800" dirty="0">
                <a:latin typeface="Arial" panose="020B0604020202020204" pitchFamily="34" charset="0"/>
                <a:ea typeface="微软雅黑" panose="020B0503020204020204" pitchFamily="34" charset="-122"/>
                <a:cs typeface="Times New Roman" panose="02020603050405020304" charset="0"/>
                <a:sym typeface="+mn-ea"/>
              </a:rPr>
              <a:t>借助思维导图，理清写作思路，多次修改，反复完善。擅用思维导图，能节省</a:t>
            </a:r>
            <a:r>
              <a:rPr lang="en-US" altLang="zh-CN" sz="1800" dirty="0">
                <a:latin typeface="Arial" panose="020B0604020202020204" pitchFamily="34" charset="0"/>
                <a:ea typeface="微软雅黑" panose="020B0503020204020204" pitchFamily="34" charset="-122"/>
                <a:cs typeface="Times New Roman" panose="02020603050405020304" charset="0"/>
                <a:sym typeface="+mn-ea"/>
              </a:rPr>
              <a:t>50%-95%</a:t>
            </a:r>
            <a:r>
              <a:rPr lang="zh-CN" altLang="en-US" sz="1800" dirty="0">
                <a:latin typeface="Arial" panose="020B0604020202020204" pitchFamily="34" charset="0"/>
                <a:ea typeface="微软雅黑" panose="020B0503020204020204" pitchFamily="34" charset="-122"/>
                <a:cs typeface="Times New Roman" panose="02020603050405020304" charset="0"/>
                <a:sym typeface="+mn-ea"/>
              </a:rPr>
              <a:t>的学习时间。</a:t>
            </a:r>
            <a:endParaRPr lang="zh-CN" altLang="en-US" sz="1800" dirty="0">
              <a:latin typeface="Arial" panose="020B0604020202020204" pitchFamily="34" charset="0"/>
              <a:ea typeface="微软雅黑" panose="020B0503020204020204" pitchFamily="34" charset="-122"/>
              <a:cs typeface="Times New Roman" panose="02020603050405020304" charset="0"/>
              <a:sym typeface="+mn-ea"/>
            </a:endParaRPr>
          </a:p>
        </p:txBody>
      </p:sp>
      <p:pic>
        <p:nvPicPr>
          <p:cNvPr id="9" name="图片 8"/>
          <p:cNvPicPr>
            <a:picLocks noChangeAspect="1"/>
          </p:cNvPicPr>
          <p:nvPr>
            <p:custDataLst>
              <p:tags r:id="rId7"/>
            </p:custDataLst>
          </p:nvPr>
        </p:nvPicPr>
        <p:blipFill>
          <a:blip r:embed="rId8"/>
          <a:srcRect l="3793" t="19566" r="3453" b="25785"/>
          <a:stretch>
            <a:fillRect/>
          </a:stretch>
        </p:blipFill>
        <p:spPr>
          <a:xfrm>
            <a:off x="4998085" y="698500"/>
            <a:ext cx="3164205" cy="4036695"/>
          </a:xfrm>
          <a:prstGeom prst="rect">
            <a:avLst/>
          </a:prstGeom>
          <a:effectLst>
            <a:outerShdw blurRad="63500" sx="102000" sy="102000" algn="ctr" rotWithShape="0">
              <a:prstClr val="black">
                <a:alpha val="40000"/>
              </a:prstClr>
            </a:outerShdw>
          </a:effectLst>
        </p:spPr>
      </p:pic>
      <p:pic>
        <p:nvPicPr>
          <p:cNvPr id="4" name="图片 3"/>
          <p:cNvPicPr>
            <a:picLocks noChangeAspect="1"/>
          </p:cNvPicPr>
          <p:nvPr>
            <p:custDataLst>
              <p:tags r:id="rId9"/>
            </p:custDataLst>
          </p:nvPr>
        </p:nvPicPr>
        <p:blipFill>
          <a:blip r:embed="rId10"/>
          <a:srcRect t="18917" b="11718"/>
          <a:stretch>
            <a:fillRect/>
          </a:stretch>
        </p:blipFill>
        <p:spPr>
          <a:xfrm>
            <a:off x="236855" y="2118360"/>
            <a:ext cx="2141220" cy="940435"/>
          </a:xfrm>
          <a:prstGeom prst="roundRect">
            <a:avLst/>
          </a:prstGeom>
          <a:ln>
            <a:noFill/>
          </a:ln>
          <a:effectLst>
            <a:outerShdw blurRad="63500" sx="102000" sy="102000" algn="ctr" rotWithShape="0">
              <a:prstClr val="black">
                <a:alpha val="40000"/>
              </a:prstClr>
            </a:outerShdw>
          </a:effectLst>
        </p:spPr>
      </p:pic>
      <p:pic>
        <p:nvPicPr>
          <p:cNvPr id="3" name="图片 2"/>
          <p:cNvPicPr>
            <a:picLocks noChangeAspect="1"/>
          </p:cNvPicPr>
          <p:nvPr>
            <p:custDataLst>
              <p:tags r:id="rId11"/>
            </p:custDataLst>
          </p:nvPr>
        </p:nvPicPr>
        <p:blipFill>
          <a:blip r:embed="rId1"/>
          <a:srcRect t="12533" b="18590"/>
          <a:stretch>
            <a:fillRect/>
          </a:stretch>
        </p:blipFill>
        <p:spPr>
          <a:xfrm>
            <a:off x="1136015" y="3110230"/>
            <a:ext cx="2075815" cy="965200"/>
          </a:xfrm>
          <a:prstGeom prst="roundRect">
            <a:avLst/>
          </a:prstGeom>
          <a:ln>
            <a:noFill/>
          </a:ln>
          <a:effectLst>
            <a:outerShdw blurRad="63500" sx="102000" sy="102000" algn="ctr" rotWithShape="0">
              <a:prstClr val="black">
                <a:alpha val="40000"/>
              </a:prstClr>
            </a:outerShdw>
          </a:effectLst>
        </p:spPr>
      </p:pic>
      <p:pic>
        <p:nvPicPr>
          <p:cNvPr id="8" name="图片 7"/>
          <p:cNvPicPr>
            <a:picLocks noChangeAspect="1"/>
          </p:cNvPicPr>
          <p:nvPr/>
        </p:nvPicPr>
        <p:blipFill>
          <a:blip r:embed="rId12"/>
          <a:srcRect r="11536" b="-6128"/>
          <a:stretch>
            <a:fillRect/>
          </a:stretch>
        </p:blipFill>
        <p:spPr>
          <a:xfrm>
            <a:off x="2640965" y="4126865"/>
            <a:ext cx="2047240" cy="8763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5" name="任意形状 17"/>
          <p:cNvSpPr/>
          <p:nvPr>
            <p:custDataLst>
              <p:tags r:id="rId6"/>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7"/>
            </p:custDataLst>
          </p:nvPr>
        </p:nvSpPr>
        <p:spPr>
          <a:xfrm>
            <a:off x="706120"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67" name="文本框 66"/>
          <p:cNvSpPr txBox="1"/>
          <p:nvPr>
            <p:custDataLst>
              <p:tags r:id="rId8"/>
            </p:custDataLst>
          </p:nvPr>
        </p:nvSpPr>
        <p:spPr>
          <a:xfrm>
            <a:off x="2180818" y="2697492"/>
            <a:ext cx="1558283" cy="1520672"/>
          </a:xfrm>
          <a:prstGeom prst="rect">
            <a:avLst/>
          </a:prstGeom>
          <a:noFill/>
        </p:spPr>
        <p:txBody>
          <a:bodyPr wrap="square" tIns="0" rtlCol="0">
            <a:normAutofit/>
          </a:bodyPr>
          <a:p>
            <a:pPr lvl="0" algn="just" defTabSz="457200">
              <a:lnSpc>
                <a:spcPct val="120000"/>
              </a:lnSpc>
              <a:buClrTx/>
              <a:buSzTx/>
              <a:buFontTx/>
            </a:pPr>
            <a:r>
              <a:rPr lang="zh-CN" altLang="en-US" sz="1600" b="1" spc="150" dirty="0">
                <a:latin typeface="微软雅黑" panose="020B0503020204020204" pitchFamily="34" charset="-122"/>
                <a:ea typeface="微软雅黑" panose="020B0503020204020204" pitchFamily="34" charset="-122"/>
                <a:sym typeface="+mn-ea"/>
              </a:rPr>
              <a:t>注重语言的科学性、逻辑性、专业性以及简洁性。</a:t>
            </a:r>
            <a:endParaRPr lang="zh-CN" altLang="en-US" sz="1600" b="1" spc="150" dirty="0">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9"/>
            </p:custDataLst>
          </p:nvPr>
        </p:nvSpPr>
        <p:spPr>
          <a:xfrm>
            <a:off x="2333854"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0"/>
            </p:custDataLst>
          </p:nvPr>
        </p:nvSpPr>
        <p:spPr>
          <a:xfrm>
            <a:off x="395529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1"/>
            </p:custDataLst>
          </p:nvPr>
        </p:nvSpPr>
        <p:spPr>
          <a:xfrm>
            <a:off x="5554906"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2"/>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13" name="文本框 12"/>
          <p:cNvSpPr txBox="1"/>
          <p:nvPr>
            <p:custDataLst>
              <p:tags r:id="rId1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语言规范</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2" name="任意形状 18"/>
          <p:cNvSpPr/>
          <p:nvPr>
            <p:custDataLst>
              <p:tags r:id="rId1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7"/>
            </p:custDataLst>
          </p:nvPr>
        </p:nvSpPr>
        <p:spPr>
          <a:xfrm>
            <a:off x="2310765" y="1839255"/>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8"/>
            </p:custDataLst>
          </p:nvPr>
        </p:nvSpPr>
        <p:spPr>
          <a:xfrm>
            <a:off x="576653" y="2690219"/>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按照学位论文结构进行撰写。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语言规范</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57200" y="991870"/>
            <a:ext cx="7903845" cy="106045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普通语言：九宫格火锅超好吃。</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论文扩展：牛油和纯净水的二元混合物在以底部中心提供高温源的</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3x3</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网格加热装置中持续加热后会达到沸腾，它可以兼容几乎一切丰富的食材，并在与人体味觉的交互当中提供令人惊叹的体验。</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3"/>
            </p:custDataLst>
          </p:nvPr>
        </p:nvSpPr>
        <p:spPr>
          <a:xfrm>
            <a:off x="457200" y="2394585"/>
            <a:ext cx="7886065" cy="106045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普通语言：写论文好困啊。</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论文扩展：</a:t>
            </a:r>
            <a:r>
              <a:rPr lang="zh-CN" sz="1400">
                <a:latin typeface="微软雅黑" panose="020B0503020204020204" pitchFamily="34" charset="-122"/>
                <a:ea typeface="微软雅黑" panose="020B0503020204020204" pitchFamily="34" charset="-122"/>
                <a:cs typeface="微软雅黑" panose="020B0503020204020204" pitchFamily="34" charset="-122"/>
              </a:rPr>
              <a:t>学术性创作与人的睡眠生理反馈极易在高强度的压迫下形成微妙的正相关协同效应。此时笔者大脑的自我放松、撰写效率的低下均统一地指向了来自外界的</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DDL</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压力。</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4"/>
            </p:custDataLst>
          </p:nvPr>
        </p:nvSpPr>
        <p:spPr>
          <a:xfrm>
            <a:off x="2263140" y="3959860"/>
            <a:ext cx="4617720" cy="510540"/>
          </a:xfrm>
          <a:prstGeom prst="rect">
            <a:avLst/>
          </a:prstGeom>
          <a:solidFill>
            <a:schemeClr val="accent4">
              <a:lumMod val="60000"/>
              <a:lumOff val="40000"/>
            </a:schemeClr>
          </a:solidFill>
        </p:spPr>
        <p:txBody>
          <a:bodyPr wrap="square" tIns="45720"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1168400">
              <a:lnSpc>
                <a:spcPct val="120000"/>
              </a:lnSpc>
              <a:buClrTx/>
              <a:buSzTx/>
              <a:buFontTx/>
            </a:pPr>
            <a:r>
              <a:rPr lang="zh-CN" sz="2000" dirty="0">
                <a:latin typeface="Arial" panose="020B0604020202020204" pitchFamily="34" charset="0"/>
                <a:ea typeface="微软雅黑" panose="020B0503020204020204" pitchFamily="34" charset="-122"/>
                <a:cs typeface="Times New Roman" panose="02020603050405020304" charset="0"/>
                <a:sym typeface="+mn-ea"/>
              </a:rPr>
              <a:t>科学性、逻辑性、专业性、简洁性</a:t>
            </a:r>
            <a:endParaRPr lang="zh-CN" sz="2000" dirty="0">
              <a:latin typeface="Arial" panose="020B0604020202020204" pitchFamily="34" charset="0"/>
              <a:ea typeface="微软雅黑" panose="020B0503020204020204" pitchFamily="34" charset="-122"/>
              <a:cs typeface="Times New Roman" panose="02020603050405020304" charset="0"/>
              <a:sym typeface="+mn-ea"/>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5" name="任意形状 17"/>
          <p:cNvSpPr/>
          <p:nvPr>
            <p:custDataLst>
              <p:tags r:id="rId6"/>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7"/>
            </p:custDataLst>
          </p:nvPr>
        </p:nvSpPr>
        <p:spPr>
          <a:xfrm>
            <a:off x="706120"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67" name="文本框 66"/>
          <p:cNvSpPr txBox="1"/>
          <p:nvPr>
            <p:custDataLst>
              <p:tags r:id="rId8"/>
            </p:custDataLst>
          </p:nvPr>
        </p:nvSpPr>
        <p:spPr>
          <a:xfrm>
            <a:off x="2180818" y="2697492"/>
            <a:ext cx="1558283" cy="1520672"/>
          </a:xfrm>
          <a:prstGeom prst="rect">
            <a:avLst/>
          </a:prstGeom>
          <a:noFill/>
        </p:spPr>
        <p:txBody>
          <a:bodyPr wrap="square" tIns="0" rtlCol="0">
            <a:normAutofit/>
          </a:bodyPr>
          <a:p>
            <a:pPr lvl="0" algn="just" defTabSz="457200">
              <a:lnSpc>
                <a:spcPct val="120000"/>
              </a:lnSpc>
              <a:buClrTx/>
              <a:buSzTx/>
              <a:buFontTx/>
            </a:pPr>
            <a:r>
              <a:rPr lang="zh-CN" altLang="en-US" sz="1600" b="1" spc="150" dirty="0">
                <a:latin typeface="微软雅黑" panose="020B0503020204020204" pitchFamily="34" charset="-122"/>
                <a:ea typeface="微软雅黑" panose="020B0503020204020204" pitchFamily="34" charset="-122"/>
                <a:sym typeface="+mn-ea"/>
              </a:rPr>
              <a:t>注重语言的科学性、逻辑性、专业性以及简洁性。</a:t>
            </a:r>
            <a:endParaRPr lang="zh-CN" altLang="en-US" sz="1600" b="1" spc="150" dirty="0">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9"/>
            </p:custDataLst>
          </p:nvPr>
        </p:nvSpPr>
        <p:spPr>
          <a:xfrm>
            <a:off x="2333854"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0"/>
            </p:custDataLst>
          </p:nvPr>
        </p:nvSpPr>
        <p:spPr>
          <a:xfrm>
            <a:off x="395529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1"/>
            </p:custDataLst>
          </p:nvPr>
        </p:nvSpPr>
        <p:spPr>
          <a:xfrm>
            <a:off x="5554906"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2"/>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13" name="文本框 12"/>
          <p:cNvSpPr txBox="1"/>
          <p:nvPr>
            <p:custDataLst>
              <p:tags r:id="rId1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格式规范</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2" name="任意形状 18"/>
          <p:cNvSpPr/>
          <p:nvPr>
            <p:custDataLst>
              <p:tags r:id="rId1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7"/>
            </p:custDataLst>
          </p:nvPr>
        </p:nvSpPr>
        <p:spPr>
          <a:xfrm>
            <a:off x="2310765" y="1839255"/>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8"/>
            </p:custDataLst>
          </p:nvPr>
        </p:nvSpPr>
        <p:spPr>
          <a:xfrm>
            <a:off x="576653" y="2690219"/>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按照学位论文结构进行撰写。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8" name="文本框 67"/>
          <p:cNvSpPr txBox="1"/>
          <p:nvPr>
            <p:custDataLst>
              <p:tags r:id="rId19"/>
            </p:custDataLst>
          </p:nvPr>
        </p:nvSpPr>
        <p:spPr>
          <a:xfrm>
            <a:off x="3784983"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根据学校要求，不同专业的论文要求进行撰写。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2"/>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3"/>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格式规范</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descr="C:/Users/CNKI/Desktop/6.png6"/>
          <p:cNvPicPr>
            <a:picLocks noChangeAspect="1"/>
          </p:cNvPicPr>
          <p:nvPr>
            <p:custDataLst>
              <p:tags r:id="rId4"/>
            </p:custDataLst>
          </p:nvPr>
        </p:nvPicPr>
        <p:blipFill>
          <a:blip r:embed="rId5"/>
          <a:srcRect t="2775" b="2775"/>
          <a:stretch>
            <a:fillRect/>
          </a:stretch>
        </p:blipFill>
        <p:spPr>
          <a:xfrm>
            <a:off x="177800" y="755015"/>
            <a:ext cx="6304280" cy="3975735"/>
          </a:xfrm>
          <a:prstGeom prst="rect">
            <a:avLst/>
          </a:prstGeom>
          <a:ln>
            <a:solidFill>
              <a:schemeClr val="bg1">
                <a:lumMod val="50000"/>
              </a:schemeClr>
            </a:solidFill>
          </a:ln>
        </p:spPr>
      </p:pic>
      <p:pic>
        <p:nvPicPr>
          <p:cNvPr id="5" name="图片 4" descr="7"/>
          <p:cNvPicPr>
            <a:picLocks noChangeAspect="1"/>
          </p:cNvPicPr>
          <p:nvPr/>
        </p:nvPicPr>
        <p:blipFill>
          <a:blip r:embed="rId6"/>
          <a:stretch>
            <a:fillRect/>
          </a:stretch>
        </p:blipFill>
        <p:spPr>
          <a:xfrm>
            <a:off x="53975" y="656590"/>
            <a:ext cx="9144000" cy="41725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5" name="任意形状 17"/>
          <p:cNvSpPr/>
          <p:nvPr>
            <p:custDataLst>
              <p:tags r:id="rId6"/>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7"/>
            </p:custDataLst>
          </p:nvPr>
        </p:nvSpPr>
        <p:spPr>
          <a:xfrm>
            <a:off x="706120"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67" name="文本框 66"/>
          <p:cNvSpPr txBox="1"/>
          <p:nvPr>
            <p:custDataLst>
              <p:tags r:id="rId8"/>
            </p:custDataLst>
          </p:nvPr>
        </p:nvSpPr>
        <p:spPr>
          <a:xfrm>
            <a:off x="2180818" y="2697492"/>
            <a:ext cx="1558283" cy="1520672"/>
          </a:xfrm>
          <a:prstGeom prst="rect">
            <a:avLst/>
          </a:prstGeom>
          <a:noFill/>
        </p:spPr>
        <p:txBody>
          <a:bodyPr wrap="square" tIns="0" rtlCol="0">
            <a:normAutofit/>
          </a:bodyPr>
          <a:p>
            <a:pPr lvl="0" algn="just" defTabSz="457200">
              <a:lnSpc>
                <a:spcPct val="120000"/>
              </a:lnSpc>
              <a:buClrTx/>
              <a:buSzTx/>
              <a:buFontTx/>
            </a:pPr>
            <a:r>
              <a:rPr lang="zh-CN" altLang="en-US" sz="1600" b="1" spc="150" dirty="0">
                <a:latin typeface="微软雅黑" panose="020B0503020204020204" pitchFamily="34" charset="-122"/>
                <a:ea typeface="微软雅黑" panose="020B0503020204020204" pitchFamily="34" charset="-122"/>
                <a:sym typeface="+mn-ea"/>
              </a:rPr>
              <a:t>注重语言的科学性、逻辑性、专业性以及简洁性。</a:t>
            </a:r>
            <a:endParaRPr lang="zh-CN" altLang="en-US" sz="1600" b="1" spc="150" dirty="0">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9"/>
            </p:custDataLst>
          </p:nvPr>
        </p:nvSpPr>
        <p:spPr>
          <a:xfrm>
            <a:off x="2333854"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0"/>
            </p:custDataLst>
          </p:nvPr>
        </p:nvSpPr>
        <p:spPr>
          <a:xfrm>
            <a:off x="395529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1"/>
            </p:custDataLst>
          </p:nvPr>
        </p:nvSpPr>
        <p:spPr>
          <a:xfrm>
            <a:off x="5554906"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2"/>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13" name="文本框 12"/>
          <p:cNvSpPr txBox="1"/>
          <p:nvPr>
            <p:custDataLst>
              <p:tags r:id="rId1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格式规范</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2" name="任意形状 18"/>
          <p:cNvSpPr/>
          <p:nvPr>
            <p:custDataLst>
              <p:tags r:id="rId1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7"/>
            </p:custDataLst>
          </p:nvPr>
        </p:nvSpPr>
        <p:spPr>
          <a:xfrm>
            <a:off x="2310765" y="1839255"/>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8"/>
            </p:custDataLst>
          </p:nvPr>
        </p:nvSpPr>
        <p:spPr>
          <a:xfrm>
            <a:off x="576653" y="2690219"/>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按照学位论文结构进行撰写。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8" name="文本框 67"/>
          <p:cNvSpPr txBox="1"/>
          <p:nvPr>
            <p:custDataLst>
              <p:tags r:id="rId19"/>
            </p:custDataLst>
          </p:nvPr>
        </p:nvSpPr>
        <p:spPr>
          <a:xfrm>
            <a:off x="3784983"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根据学校要求，不同专业的论文要求进行撰写。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9" name="文本框 68"/>
          <p:cNvSpPr txBox="1"/>
          <p:nvPr>
            <p:custDataLst>
              <p:tags r:id="rId20"/>
            </p:custDataLst>
          </p:nvPr>
        </p:nvSpPr>
        <p:spPr>
          <a:xfrm>
            <a:off x="5389147"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图表的制图格式以及文内标注都有标准格式。</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图表规范</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420995" y="2186305"/>
            <a:ext cx="3190240" cy="927100"/>
          </a:xfrm>
          <a:prstGeom prst="rect">
            <a:avLst/>
          </a:prstGeom>
          <a:solidFill>
            <a:schemeClr val="accent4">
              <a:lumMod val="60000"/>
              <a:lumOff val="40000"/>
            </a:schemeClr>
          </a:solidFill>
        </p:spPr>
        <p:txBody>
          <a:bodyPr wrap="square" tIns="45720"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20000"/>
              </a:lnSpc>
              <a:buClrTx/>
              <a:buSzTx/>
              <a:buFontTx/>
            </a:pPr>
            <a:r>
              <a:rPr lang="zh-CN" sz="2000" dirty="0">
                <a:latin typeface="Arial" panose="020B0604020202020204" pitchFamily="34" charset="0"/>
                <a:ea typeface="微软雅黑" panose="020B0503020204020204" pitchFamily="34" charset="-122"/>
                <a:cs typeface="Times New Roman" panose="02020603050405020304" charset="0"/>
                <a:sym typeface="+mn-ea"/>
              </a:rPr>
              <a:t>原则：</a:t>
            </a:r>
            <a:endParaRPr lang="zh-CN" sz="2000" dirty="0">
              <a:latin typeface="Arial" panose="020B0604020202020204" pitchFamily="34" charset="0"/>
              <a:ea typeface="微软雅黑" panose="020B0503020204020204" pitchFamily="34" charset="-122"/>
              <a:cs typeface="Times New Roman" panose="02020603050405020304" charset="0"/>
              <a:sym typeface="+mn-ea"/>
            </a:endParaRPr>
          </a:p>
          <a:p>
            <a:pPr lvl="0" algn="just" defTabSz="1168400">
              <a:lnSpc>
                <a:spcPct val="120000"/>
              </a:lnSpc>
              <a:buClrTx/>
              <a:buSzTx/>
              <a:buFontTx/>
            </a:pPr>
            <a:r>
              <a:rPr lang="zh-CN" sz="2000" dirty="0">
                <a:latin typeface="Arial" panose="020B0604020202020204" pitchFamily="34" charset="0"/>
                <a:ea typeface="微软雅黑" panose="020B0503020204020204" pitchFamily="34" charset="-122"/>
                <a:cs typeface="Times New Roman" panose="02020603050405020304" charset="0"/>
                <a:sym typeface="+mn-ea"/>
              </a:rPr>
              <a:t>规范</a:t>
            </a:r>
            <a:r>
              <a:rPr lang="en-US" altLang="zh-CN" sz="2000" dirty="0">
                <a:latin typeface="Arial" panose="020B0604020202020204" pitchFamily="34" charset="0"/>
                <a:ea typeface="微软雅黑" panose="020B0503020204020204" pitchFamily="34" charset="-122"/>
                <a:cs typeface="Times New Roman" panose="02020603050405020304" charset="0"/>
                <a:sym typeface="+mn-ea"/>
              </a:rPr>
              <a:t> </a:t>
            </a:r>
            <a:r>
              <a:rPr lang="zh-CN" sz="2000" dirty="0">
                <a:latin typeface="Arial" panose="020B0604020202020204" pitchFamily="34" charset="0"/>
                <a:ea typeface="微软雅黑" panose="020B0503020204020204" pitchFamily="34" charset="-122"/>
                <a:cs typeface="Times New Roman" panose="02020603050405020304" charset="0"/>
                <a:sym typeface="+mn-ea"/>
              </a:rPr>
              <a:t>准确</a:t>
            </a:r>
            <a:r>
              <a:rPr lang="en-US" altLang="zh-CN" sz="2000" dirty="0">
                <a:latin typeface="Arial" panose="020B0604020202020204" pitchFamily="34" charset="0"/>
                <a:ea typeface="微软雅黑" panose="020B0503020204020204" pitchFamily="34" charset="-122"/>
                <a:cs typeface="Times New Roman" panose="02020603050405020304" charset="0"/>
                <a:sym typeface="+mn-ea"/>
              </a:rPr>
              <a:t> </a:t>
            </a:r>
            <a:r>
              <a:rPr lang="zh-CN" sz="2000" dirty="0">
                <a:latin typeface="Arial" panose="020B0604020202020204" pitchFamily="34" charset="0"/>
                <a:ea typeface="微软雅黑" panose="020B0503020204020204" pitchFamily="34" charset="-122"/>
                <a:cs typeface="Times New Roman" panose="02020603050405020304" charset="0"/>
                <a:sym typeface="+mn-ea"/>
              </a:rPr>
              <a:t>简明</a:t>
            </a:r>
            <a:r>
              <a:rPr lang="en-US" altLang="zh-CN" sz="2000" dirty="0">
                <a:latin typeface="Arial" panose="020B0604020202020204" pitchFamily="34" charset="0"/>
                <a:ea typeface="微软雅黑" panose="020B0503020204020204" pitchFamily="34" charset="-122"/>
                <a:cs typeface="Times New Roman" panose="02020603050405020304" charset="0"/>
                <a:sym typeface="+mn-ea"/>
              </a:rPr>
              <a:t> </a:t>
            </a:r>
            <a:r>
              <a:rPr lang="zh-CN" sz="2000" dirty="0">
                <a:latin typeface="Arial" panose="020B0604020202020204" pitchFamily="34" charset="0"/>
                <a:ea typeface="微软雅黑" panose="020B0503020204020204" pitchFamily="34" charset="-122"/>
                <a:cs typeface="Times New Roman" panose="02020603050405020304" charset="0"/>
                <a:sym typeface="+mn-ea"/>
              </a:rPr>
              <a:t>美观</a:t>
            </a:r>
            <a:r>
              <a:rPr lang="en-US" altLang="zh-CN" sz="2000" dirty="0">
                <a:latin typeface="Arial" panose="020B0604020202020204" pitchFamily="34" charset="0"/>
                <a:ea typeface="微软雅黑" panose="020B0503020204020204" pitchFamily="34" charset="-122"/>
                <a:cs typeface="Times New Roman" panose="02020603050405020304" charset="0"/>
                <a:sym typeface="+mn-ea"/>
              </a:rPr>
              <a:t> </a:t>
            </a:r>
            <a:r>
              <a:rPr lang="zh-CN" sz="2000" dirty="0">
                <a:latin typeface="Arial" panose="020B0604020202020204" pitchFamily="34" charset="0"/>
                <a:ea typeface="微软雅黑" panose="020B0503020204020204" pitchFamily="34" charset="-122"/>
                <a:cs typeface="Times New Roman" panose="02020603050405020304" charset="0"/>
                <a:sym typeface="+mn-ea"/>
              </a:rPr>
              <a:t>清晰</a:t>
            </a:r>
            <a:r>
              <a:rPr lang="zh-CN" sz="2000" dirty="0">
                <a:latin typeface="Arial" panose="020B0604020202020204" pitchFamily="34" charset="0"/>
                <a:ea typeface="微软雅黑" panose="020B0503020204020204" pitchFamily="34" charset="-122"/>
                <a:cs typeface="Times New Roman" panose="02020603050405020304" charset="0"/>
                <a:sym typeface="+mn-ea"/>
              </a:rPr>
              <a:t> </a:t>
            </a:r>
            <a:endParaRPr lang="zh-CN" sz="2000" dirty="0">
              <a:latin typeface="Arial" panose="020B0604020202020204" pitchFamily="34" charset="0"/>
              <a:ea typeface="微软雅黑" panose="020B0503020204020204" pitchFamily="34" charset="-122"/>
              <a:cs typeface="Times New Roman" panose="02020603050405020304" charset="0"/>
              <a:sym typeface="+mn-ea"/>
            </a:endParaRPr>
          </a:p>
        </p:txBody>
      </p:sp>
      <p:pic>
        <p:nvPicPr>
          <p:cNvPr id="104" name="图片 103"/>
          <p:cNvPicPr/>
          <p:nvPr/>
        </p:nvPicPr>
        <p:blipFill>
          <a:blip r:embed="rId3"/>
          <a:stretch>
            <a:fillRect/>
          </a:stretch>
        </p:blipFill>
        <p:spPr>
          <a:xfrm>
            <a:off x="465455" y="1575435"/>
            <a:ext cx="4439285" cy="2609215"/>
          </a:xfrm>
          <a:prstGeom prst="rect">
            <a:avLst/>
          </a:prstGeom>
          <a:noFill/>
          <a:ln w="9525">
            <a:noFill/>
          </a:ln>
        </p:spPr>
      </p:pic>
      <p:sp>
        <p:nvSpPr>
          <p:cNvPr id="4" name="文本框 3"/>
          <p:cNvSpPr txBox="1"/>
          <p:nvPr>
            <p:custDataLst>
              <p:tags r:id="rId4"/>
            </p:custDataLst>
          </p:nvPr>
        </p:nvSpPr>
        <p:spPr>
          <a:xfrm>
            <a:off x="194945" y="930910"/>
            <a:ext cx="5133340" cy="467360"/>
          </a:xfrm>
          <a:prstGeom prst="rect">
            <a:avLst/>
          </a:prstGeom>
        </p:spPr>
        <p:txBody>
          <a:bodyPr>
            <a:noAutofit/>
            <a:extLst>
              <a:ext uri="{4A0BC546-FE56-4ADE-93B0-CB8AF2F6F144}">
                <wpsdc:textFrameExt xmlns:wpsdc="http://www.wps.cn/officeDocument/2022/drawingmlCustomData" type="text"/>
              </a:ext>
            </a:extLst>
          </a:bodyPr>
          <a:p>
            <a:r>
              <a:rPr lang="zh-CN" altLang="en-US" sz="1800">
                <a:latin typeface="Arial" panose="020B0604020202020204" pitchFamily="34" charset="0"/>
                <a:ea typeface="微软雅黑" panose="020B0503020204020204" pitchFamily="34" charset="-122"/>
              </a:rPr>
              <a:t>了解各种图表的应用环境，选择合适的图表形式。</a:t>
            </a:r>
            <a:endParaRPr lang="zh-CN" altLang="en-US" sz="1800">
              <a:latin typeface="Arial" panose="020B0604020202020204" pitchFamily="34" charset="0"/>
              <a:ea typeface="微软雅黑" panose="020B0503020204020204" pitchFamily="34"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51" name="矩形 50"/>
          <p:cNvSpPr/>
          <p:nvPr>
            <p:custDataLst>
              <p:tags r:id="rId3"/>
            </p:custDataLst>
          </p:nvPr>
        </p:nvSpPr>
        <p:spPr>
          <a:xfrm rot="16200000">
            <a:off x="7234154" y="1229044"/>
            <a:ext cx="1078001" cy="1550257"/>
          </a:xfrm>
          <a:prstGeom prst="rect">
            <a:avLst/>
          </a:pr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2" name="任意形状 20"/>
          <p:cNvSpPr/>
          <p:nvPr>
            <p:custDataLst>
              <p:tags r:id="rId4"/>
            </p:custDataLst>
          </p:nvPr>
        </p:nvSpPr>
        <p:spPr>
          <a:xfrm rot="16200000">
            <a:off x="5692717"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dirty="0">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3" name="任意形状 19"/>
          <p:cNvSpPr/>
          <p:nvPr>
            <p:custDataLst>
              <p:tags r:id="rId5"/>
            </p:custDataLst>
          </p:nvPr>
        </p:nvSpPr>
        <p:spPr>
          <a:xfrm rot="16200000">
            <a:off x="4088201"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highlight>
                <a:srgbClr val="C0C0C0"/>
              </a:highlight>
              <a:latin typeface="微软雅黑" panose="020B0503020204020204" pitchFamily="34" charset="-122"/>
              <a:ea typeface="微软雅黑" panose="020B0503020204020204" pitchFamily="34" charset="-122"/>
            </a:endParaRPr>
          </a:p>
        </p:txBody>
      </p:sp>
      <p:sp>
        <p:nvSpPr>
          <p:cNvPr id="55" name="任意形状 17"/>
          <p:cNvSpPr/>
          <p:nvPr>
            <p:custDataLst>
              <p:tags r:id="rId6"/>
            </p:custDataLst>
          </p:nvPr>
        </p:nvSpPr>
        <p:spPr>
          <a:xfrm rot="16200000">
            <a:off x="879169" y="1165966"/>
            <a:ext cx="1078001" cy="1676411"/>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7"/>
            </p:custDataLst>
          </p:nvPr>
        </p:nvSpPr>
        <p:spPr>
          <a:xfrm>
            <a:off x="706120" y="183100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结构规范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67" name="文本框 66"/>
          <p:cNvSpPr txBox="1"/>
          <p:nvPr>
            <p:custDataLst>
              <p:tags r:id="rId8"/>
            </p:custDataLst>
          </p:nvPr>
        </p:nvSpPr>
        <p:spPr>
          <a:xfrm>
            <a:off x="2180818" y="2697492"/>
            <a:ext cx="1558283" cy="1520672"/>
          </a:xfrm>
          <a:prstGeom prst="rect">
            <a:avLst/>
          </a:prstGeom>
          <a:noFill/>
        </p:spPr>
        <p:txBody>
          <a:bodyPr wrap="square" tIns="0" rtlCol="0">
            <a:normAutofit/>
          </a:bodyPr>
          <a:p>
            <a:pPr lvl="0" algn="just" defTabSz="457200">
              <a:lnSpc>
                <a:spcPct val="120000"/>
              </a:lnSpc>
              <a:buClrTx/>
              <a:buSzTx/>
              <a:buFontTx/>
            </a:pPr>
            <a:r>
              <a:rPr lang="zh-CN" altLang="en-US" sz="1600" b="1" spc="150" dirty="0">
                <a:latin typeface="微软雅黑" panose="020B0503020204020204" pitchFamily="34" charset="-122"/>
                <a:ea typeface="微软雅黑" panose="020B0503020204020204" pitchFamily="34" charset="-122"/>
                <a:sym typeface="+mn-ea"/>
              </a:rPr>
              <a:t>注重语言的科学性、逻辑性、专业性以及简洁性。</a:t>
            </a:r>
            <a:endParaRPr lang="zh-CN" altLang="en-US" sz="1600" b="1" spc="150" dirty="0">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9"/>
            </p:custDataLst>
          </p:nvPr>
        </p:nvSpPr>
        <p:spPr>
          <a:xfrm>
            <a:off x="2333854"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4" name="文本框 73"/>
          <p:cNvSpPr txBox="1"/>
          <p:nvPr>
            <p:custDataLst>
              <p:tags r:id="rId10"/>
            </p:custDataLst>
          </p:nvPr>
        </p:nvSpPr>
        <p:spPr>
          <a:xfrm>
            <a:off x="3955292"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格式规范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11"/>
            </p:custDataLst>
          </p:nvPr>
        </p:nvSpPr>
        <p:spPr>
          <a:xfrm>
            <a:off x="5554906" y="1839096"/>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图表规范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76" name="文本框 75"/>
          <p:cNvSpPr txBox="1"/>
          <p:nvPr>
            <p:custDataLst>
              <p:tags r:id="rId12"/>
            </p:custDataLst>
          </p:nvPr>
        </p:nvSpPr>
        <p:spPr>
          <a:xfrm>
            <a:off x="7119286" y="1838620"/>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引用规范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3"/>
            </p:custDataLst>
          </p:nvPr>
        </p:nvPicPr>
        <p:blipFill>
          <a:blip r:embed="rId14"/>
          <a:stretch>
            <a:fillRect/>
          </a:stretch>
        </p:blipFill>
        <p:spPr>
          <a:xfrm>
            <a:off x="7099966" y="191350"/>
            <a:ext cx="1866385" cy="294846"/>
          </a:xfrm>
          <a:prstGeom prst="rect">
            <a:avLst/>
          </a:prstGeom>
        </p:spPr>
      </p:pic>
      <p:sp>
        <p:nvSpPr>
          <p:cNvPr id="13" name="文本框 12"/>
          <p:cNvSpPr txBox="1"/>
          <p:nvPr>
            <p:custDataLst>
              <p:tags r:id="rId15"/>
            </p:custDataLst>
          </p:nvPr>
        </p:nvSpPr>
        <p:spPr>
          <a:xfrm>
            <a:off x="177649" y="115635"/>
            <a:ext cx="2791690" cy="445135"/>
          </a:xfrm>
          <a:prstGeom prst="rect">
            <a:avLst/>
          </a:prstGeom>
          <a:noFill/>
        </p:spPr>
        <p:txBody>
          <a:bodyPr wrap="square" rtlCol="0">
            <a:spAutoFit/>
          </a:bodyPr>
          <a:p>
            <a:r>
              <a:rPr lang="zh-CN" b="1" dirty="0">
                <a:solidFill>
                  <a:srgbClr val="0070C0"/>
                </a:solidFill>
                <a:latin typeface="微软雅黑" panose="020B0503020204020204" pitchFamily="34" charset="-122"/>
                <a:ea typeface="微软雅黑" panose="020B0503020204020204" pitchFamily="34" charset="-122"/>
              </a:rPr>
              <a:t>引用规范</a:t>
            </a:r>
            <a:endParaRPr lang="zh-CN" b="1" dirty="0">
              <a:solidFill>
                <a:srgbClr val="0070C0"/>
              </a:solidFill>
              <a:latin typeface="微软雅黑" panose="020B0503020204020204" pitchFamily="34" charset="-122"/>
              <a:ea typeface="微软雅黑" panose="020B0503020204020204" pitchFamily="34" charset="-122"/>
            </a:endParaRPr>
          </a:p>
        </p:txBody>
      </p:sp>
      <p:sp>
        <p:nvSpPr>
          <p:cNvPr id="2" name="任意形状 18"/>
          <p:cNvSpPr/>
          <p:nvPr>
            <p:custDataLst>
              <p:tags r:id="rId16"/>
            </p:custDataLst>
          </p:nvPr>
        </p:nvSpPr>
        <p:spPr>
          <a:xfrm rot="16200000">
            <a:off x="2483684" y="1165967"/>
            <a:ext cx="1078001" cy="167641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2695">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7"/>
            </p:custDataLst>
          </p:nvPr>
        </p:nvSpPr>
        <p:spPr>
          <a:xfrm>
            <a:off x="2310765" y="1839255"/>
            <a:ext cx="1332409" cy="345608"/>
          </a:xfrm>
          <a:prstGeom prst="rect">
            <a:avLst/>
          </a:prstGeom>
          <a:noFill/>
        </p:spPr>
        <p:txBody>
          <a:bodyPr wrap="square" bIns="0" rtlCol="0" anchor="ctr">
            <a:normAutofit/>
          </a:bodyPr>
          <a:p>
            <a:pPr algn="ctr" defTabSz="457200"/>
            <a:r>
              <a:rPr lang="zh-CN" altLang="en-US" sz="1795" b="1" spc="300" dirty="0">
                <a:solidFill>
                  <a:srgbClr val="FFFFFF"/>
                </a:solidFill>
                <a:latin typeface="微软雅黑" panose="020B0503020204020204" pitchFamily="34" charset="-122"/>
                <a:ea typeface="微软雅黑" panose="020B0503020204020204" pitchFamily="34" charset="-122"/>
              </a:rPr>
              <a:t>语言规范</a:t>
            </a:r>
            <a:endParaRPr lang="zh-CN" altLang="en-US" sz="1795" b="1" spc="300" dirty="0">
              <a:solidFill>
                <a:srgbClr val="FFFFFF"/>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8"/>
            </p:custDataLst>
          </p:nvPr>
        </p:nvSpPr>
        <p:spPr>
          <a:xfrm>
            <a:off x="576653" y="2690219"/>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按照学位论文结构进行撰写。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8" name="文本框 67"/>
          <p:cNvSpPr txBox="1"/>
          <p:nvPr>
            <p:custDataLst>
              <p:tags r:id="rId19"/>
            </p:custDataLst>
          </p:nvPr>
        </p:nvSpPr>
        <p:spPr>
          <a:xfrm>
            <a:off x="3784983"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根据学校要求，不同专业的论文要求进行撰写。</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69" name="文本框 68"/>
          <p:cNvSpPr txBox="1"/>
          <p:nvPr>
            <p:custDataLst>
              <p:tags r:id="rId20"/>
            </p:custDataLst>
          </p:nvPr>
        </p:nvSpPr>
        <p:spPr>
          <a:xfrm>
            <a:off x="5389147"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图表的制图格式以及文内标注都有标准格式。</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
        <p:nvSpPr>
          <p:cNvPr id="70" name="文本框 69"/>
          <p:cNvSpPr txBox="1"/>
          <p:nvPr>
            <p:custDataLst>
              <p:tags r:id="rId21"/>
            </p:custDataLst>
          </p:nvPr>
        </p:nvSpPr>
        <p:spPr>
          <a:xfrm>
            <a:off x="6993312" y="2697492"/>
            <a:ext cx="1558283" cy="1520672"/>
          </a:xfrm>
          <a:prstGeom prst="rect">
            <a:avLst/>
          </a:prstGeom>
          <a:noFill/>
        </p:spPr>
        <p:txBody>
          <a:bodyPr wrap="square" tIns="0" rtlCol="0">
            <a:normAutofit/>
          </a:bodyPr>
          <a:p>
            <a:pPr algn="just" defTabSz="457200">
              <a:lnSpc>
                <a:spcPct val="120000"/>
              </a:lnSpc>
            </a:pPr>
            <a:r>
              <a:rPr lang="zh-CN" altLang="en-US" sz="1600" b="1" spc="150" dirty="0">
                <a:solidFill>
                  <a:schemeClr val="tx1"/>
                </a:solidFill>
                <a:latin typeface="微软雅黑" panose="020B0503020204020204" pitchFamily="34" charset="-122"/>
                <a:ea typeface="微软雅黑" panose="020B0503020204020204" pitchFamily="34" charset="-122"/>
              </a:rPr>
              <a:t>规范引用，做好学术规范。</a:t>
            </a:r>
            <a:endParaRPr lang="zh-CN" altLang="en-US" sz="1600" b="1" spc="15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24" name="任意多边形: 形状 23"/>
          <p:cNvSpPr/>
          <p:nvPr>
            <p:custDataLst>
              <p:tags r:id="rId3"/>
            </p:custDataLst>
          </p:nvPr>
        </p:nvSpPr>
        <p:spPr>
          <a:xfrm>
            <a:off x="2138378" y="1093120"/>
            <a:ext cx="1173899" cy="1011981"/>
          </a:xfrm>
          <a:custGeom>
            <a:avLst/>
            <a:gdLst>
              <a:gd name="connsiteX0" fmla="*/ 784051 w 1568102"/>
              <a:gd name="connsiteY0" fmla="*/ 0 h 1351812"/>
              <a:gd name="connsiteX1" fmla="*/ 1568102 w 1568102"/>
              <a:gd name="connsiteY1" fmla="*/ 1351812 h 1351812"/>
              <a:gd name="connsiteX2" fmla="*/ 0 w 1568102"/>
              <a:gd name="connsiteY2" fmla="*/ 1351812 h 1351812"/>
            </a:gdLst>
            <a:ahLst/>
            <a:cxnLst>
              <a:cxn ang="0">
                <a:pos x="connsiteX0" y="connsiteY0"/>
              </a:cxn>
              <a:cxn ang="0">
                <a:pos x="connsiteX1" y="connsiteY1"/>
              </a:cxn>
              <a:cxn ang="0">
                <a:pos x="connsiteX2" y="connsiteY2"/>
              </a:cxn>
            </a:cxnLst>
            <a:rect l="l" t="t" r="r" b="b"/>
            <a:pathLst>
              <a:path w="1568102" h="1351812">
                <a:moveTo>
                  <a:pt x="784051" y="0"/>
                </a:moveTo>
                <a:lnTo>
                  <a:pt x="1568102" y="1351812"/>
                </a:lnTo>
                <a:lnTo>
                  <a:pt x="0" y="1351812"/>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rgbClr val="000000">
                  <a:lumMod val="75000"/>
                  <a:lumOff val="25000"/>
                </a:srgbClr>
              </a:solidFill>
              <a:latin typeface="Arial" panose="020B0604020202020204" pitchFamily="34" charset="0"/>
              <a:ea typeface="微软雅黑" panose="020B0503020204020204" pitchFamily="34" charset="-122"/>
            </a:endParaRPr>
          </a:p>
        </p:txBody>
      </p:sp>
      <p:sp>
        <p:nvSpPr>
          <p:cNvPr id="27" name="任意多边形: 形状 26"/>
          <p:cNvSpPr/>
          <p:nvPr>
            <p:custDataLst>
              <p:tags r:id="rId4"/>
            </p:custDataLst>
          </p:nvPr>
        </p:nvSpPr>
        <p:spPr>
          <a:xfrm>
            <a:off x="1536756" y="2130401"/>
            <a:ext cx="2377144" cy="1011981"/>
          </a:xfrm>
          <a:custGeom>
            <a:avLst/>
            <a:gdLst>
              <a:gd name="connsiteX0" fmla="*/ 784051 w 3175406"/>
              <a:gd name="connsiteY0" fmla="*/ 0 h 1351811"/>
              <a:gd name="connsiteX1" fmla="*/ 2391355 w 3175406"/>
              <a:gd name="connsiteY1" fmla="*/ 0 h 1351811"/>
              <a:gd name="connsiteX2" fmla="*/ 3175406 w 3175406"/>
              <a:gd name="connsiteY2" fmla="*/ 1351811 h 1351811"/>
              <a:gd name="connsiteX3" fmla="*/ 0 w 3175406"/>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3175406" h="1351811">
                <a:moveTo>
                  <a:pt x="784051" y="0"/>
                </a:moveTo>
                <a:lnTo>
                  <a:pt x="2391355" y="0"/>
                </a:lnTo>
                <a:lnTo>
                  <a:pt x="3175406" y="1351811"/>
                </a:lnTo>
                <a:lnTo>
                  <a:pt x="0" y="1351811"/>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ysClr val="window" lastClr="FFFFFF"/>
              </a:solidFill>
              <a:latin typeface="Arial" panose="020B0604020202020204" pitchFamily="34" charset="0"/>
              <a:ea typeface="微软雅黑" panose="020B0503020204020204" pitchFamily="34" charset="-122"/>
            </a:endParaRPr>
          </a:p>
        </p:txBody>
      </p:sp>
      <p:sp>
        <p:nvSpPr>
          <p:cNvPr id="45" name="圆角矩形 44"/>
          <p:cNvSpPr/>
          <p:nvPr/>
        </p:nvSpPr>
        <p:spPr>
          <a:xfrm>
            <a:off x="4643781" y="1110935"/>
            <a:ext cx="4159470" cy="3111284"/>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20"/>
          </a:p>
        </p:txBody>
      </p:sp>
      <p:sp>
        <p:nvSpPr>
          <p:cNvPr id="30" name="任意多边形: 形状 29"/>
          <p:cNvSpPr/>
          <p:nvPr>
            <p:custDataLst>
              <p:tags r:id="rId5"/>
            </p:custDataLst>
          </p:nvPr>
        </p:nvSpPr>
        <p:spPr>
          <a:xfrm>
            <a:off x="935133" y="3167682"/>
            <a:ext cx="3580390" cy="1011981"/>
          </a:xfrm>
          <a:custGeom>
            <a:avLst/>
            <a:gdLst>
              <a:gd name="connsiteX0" fmla="*/ 784051 w 4782710"/>
              <a:gd name="connsiteY0" fmla="*/ 0 h 1351811"/>
              <a:gd name="connsiteX1" fmla="*/ 3998660 w 4782710"/>
              <a:gd name="connsiteY1" fmla="*/ 0 h 1351811"/>
              <a:gd name="connsiteX2" fmla="*/ 4782710 w 4782710"/>
              <a:gd name="connsiteY2" fmla="*/ 1351811 h 1351811"/>
              <a:gd name="connsiteX3" fmla="*/ 0 w 4782710"/>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4782710" h="1351811">
                <a:moveTo>
                  <a:pt x="784051" y="0"/>
                </a:moveTo>
                <a:lnTo>
                  <a:pt x="3998660" y="0"/>
                </a:lnTo>
                <a:lnTo>
                  <a:pt x="4782710" y="1351811"/>
                </a:lnTo>
                <a:lnTo>
                  <a:pt x="0" y="1351811"/>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1720">
              <a:solidFill>
                <a:sysClr val="window" lastClr="FFFFFF"/>
              </a:solidFill>
              <a:latin typeface="Arial" panose="020B0604020202020204" pitchFamily="34" charset="0"/>
              <a:ea typeface="微软雅黑" panose="020B0503020204020204" pitchFamily="34" charset="-122"/>
            </a:endParaRPr>
          </a:p>
        </p:txBody>
      </p:sp>
      <p:sp>
        <p:nvSpPr>
          <p:cNvPr id="50" name="文本框 49"/>
          <p:cNvSpPr txBox="1"/>
          <p:nvPr>
            <p:custDataLst>
              <p:tags r:id="rId6"/>
            </p:custDataLst>
          </p:nvPr>
        </p:nvSpPr>
        <p:spPr>
          <a:xfrm>
            <a:off x="2011073" y="3435304"/>
            <a:ext cx="1428510"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准备阶段</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7"/>
            </p:custDataLst>
          </p:nvPr>
        </p:nvSpPr>
        <p:spPr>
          <a:xfrm>
            <a:off x="2011073" y="2384594"/>
            <a:ext cx="1428510"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构思阶段</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sp>
        <p:nvSpPr>
          <p:cNvPr id="55" name="文本框 54"/>
          <p:cNvSpPr txBox="1"/>
          <p:nvPr>
            <p:custDataLst>
              <p:tags r:id="rId8"/>
            </p:custDataLst>
          </p:nvPr>
        </p:nvSpPr>
        <p:spPr>
          <a:xfrm>
            <a:off x="2196304" y="1525291"/>
            <a:ext cx="1073261" cy="322169"/>
          </a:xfrm>
          <a:prstGeom prst="rect">
            <a:avLst/>
          </a:prstGeom>
          <a:noFill/>
        </p:spPr>
        <p:txBody>
          <a:bodyPr wrap="square" rtlCol="0">
            <a:noAutofit/>
          </a:bodyPr>
          <a:p>
            <a:pPr algn="ctr">
              <a:lnSpc>
                <a:spcPct val="120000"/>
              </a:lnSpc>
            </a:pPr>
            <a:r>
              <a:rPr lang="zh-CN" altLang="en-US" sz="2095" b="1" spc="300">
                <a:solidFill>
                  <a:sysClr val="window" lastClr="FFFFFF"/>
                </a:solidFill>
                <a:latin typeface="微软雅黑" panose="020B0503020204020204" pitchFamily="34" charset="-122"/>
                <a:ea typeface="微软雅黑" panose="020B0503020204020204" pitchFamily="34" charset="-122"/>
              </a:rPr>
              <a:t>行文</a:t>
            </a:r>
            <a:endParaRPr lang="zh-CN" altLang="en-US" sz="2095" b="1" spc="300">
              <a:solidFill>
                <a:sysClr val="window" lastClr="FFFFFF"/>
              </a:solidFill>
              <a:latin typeface="微软雅黑" panose="020B0503020204020204" pitchFamily="34" charset="-122"/>
              <a:ea typeface="微软雅黑" panose="020B0503020204020204" pitchFamily="34" charset="-122"/>
            </a:endParaRPr>
          </a:p>
        </p:txBody>
      </p:sp>
      <p:pic>
        <p:nvPicPr>
          <p:cNvPr id="102" name="图片 101"/>
          <p:cNvPicPr/>
          <p:nvPr/>
        </p:nvPicPr>
        <p:blipFill>
          <a:blip r:embed="rId9">
            <a:clrChange>
              <a:clrFrom>
                <a:srgbClr val="FFFFFF">
                  <a:alpha val="100000"/>
                </a:srgbClr>
              </a:clrFrom>
              <a:clrTo>
                <a:srgbClr val="FFFFFF">
                  <a:alpha val="100000"/>
                  <a:alpha val="0"/>
                </a:srgbClr>
              </a:clrTo>
            </a:clrChange>
          </a:blip>
          <a:srcRect b="5940"/>
          <a:stretch>
            <a:fillRect/>
          </a:stretch>
        </p:blipFill>
        <p:spPr>
          <a:xfrm>
            <a:off x="3269615" y="3244215"/>
            <a:ext cx="988060" cy="794385"/>
          </a:xfrm>
          <a:prstGeom prst="rect">
            <a:avLst/>
          </a:prstGeom>
          <a:noFill/>
          <a:ln w="9525">
            <a:noFill/>
          </a:ln>
        </p:spPr>
      </p:pic>
      <p:sp>
        <p:nvSpPr>
          <p:cNvPr id="26" name="文本框 25"/>
          <p:cNvSpPr txBox="1"/>
          <p:nvPr/>
        </p:nvSpPr>
        <p:spPr>
          <a:xfrm>
            <a:off x="5060203" y="2038378"/>
            <a:ext cx="1221221" cy="482499"/>
          </a:xfrm>
          <a:prstGeom prst="rect">
            <a:avLst/>
          </a:prstGeom>
          <a:ln w="34925"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2000" b="1" dirty="0">
                <a:latin typeface="Arial" panose="020B0604020202020204" pitchFamily="34" charset="0"/>
                <a:ea typeface="微软雅黑" panose="020B0503020204020204" pitchFamily="34" charset="-122"/>
                <a:sym typeface="+mn-ea"/>
              </a:rPr>
              <a:t>选题确定</a:t>
            </a:r>
            <a:endParaRPr lang="zh-CN" sz="2000" b="1" dirty="0">
              <a:latin typeface="Arial" panose="020B0604020202020204" pitchFamily="34" charset="0"/>
              <a:ea typeface="微软雅黑" panose="020B0503020204020204" pitchFamily="34" charset="-122"/>
              <a:sym typeface="+mn-ea"/>
            </a:endParaRPr>
          </a:p>
        </p:txBody>
      </p:sp>
      <p:cxnSp>
        <p:nvCxnSpPr>
          <p:cNvPr id="28" name="直接连接符 27"/>
          <p:cNvCxnSpPr>
            <a:stCxn id="26" idx="2"/>
            <a:endCxn id="42" idx="0"/>
          </p:cNvCxnSpPr>
          <p:nvPr/>
        </p:nvCxnSpPr>
        <p:spPr>
          <a:xfrm>
            <a:off x="5671051" y="2520877"/>
            <a:ext cx="2377" cy="932672"/>
          </a:xfrm>
          <a:prstGeom prst="line">
            <a:avLst/>
          </a:prstGeom>
          <a:ln w="34925" cap="flat" cmpd="sng" algn="ctr">
            <a:solidFill>
              <a:srgbClr val="8064A2"/>
            </a:solidFill>
            <a:prstDash val="dash"/>
            <a:miter lim="800000"/>
          </a:ln>
        </p:spPr>
        <p:style>
          <a:lnRef idx="0">
            <a:schemeClr val="accent1"/>
          </a:lnRef>
          <a:fillRef idx="0">
            <a:srgbClr val="FFFFFF"/>
          </a:fillRef>
          <a:effectRef idx="0">
            <a:srgbClr val="FFFFFF"/>
          </a:effectRef>
          <a:fontRef idx="minor">
            <a:schemeClr val="tx1"/>
          </a:fontRef>
        </p:style>
      </p:cxnSp>
      <p:sp>
        <p:nvSpPr>
          <p:cNvPr id="42" name="文本框 41"/>
          <p:cNvSpPr txBox="1"/>
          <p:nvPr/>
        </p:nvSpPr>
        <p:spPr>
          <a:xfrm>
            <a:off x="5037385" y="3453549"/>
            <a:ext cx="1271610" cy="482499"/>
          </a:xfrm>
          <a:prstGeom prst="rect">
            <a:avLst/>
          </a:prstGeom>
          <a:ln w="34925"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2000" b="1" dirty="0">
                <a:latin typeface="Arial" panose="020B0604020202020204" pitchFamily="34" charset="0"/>
                <a:ea typeface="微软雅黑" panose="020B0503020204020204" pitchFamily="34" charset="-122"/>
                <a:sym typeface="+mn-ea"/>
              </a:rPr>
              <a:t>材料收集</a:t>
            </a:r>
            <a:endParaRPr lang="zh-CN" sz="2000" b="1" dirty="0">
              <a:latin typeface="Arial" panose="020B0604020202020204" pitchFamily="34" charset="0"/>
              <a:ea typeface="微软雅黑" panose="020B0503020204020204" pitchFamily="34" charset="-122"/>
              <a:sym typeface="+mn-ea"/>
            </a:endParaRPr>
          </a:p>
        </p:txBody>
      </p:sp>
      <p:sp>
        <p:nvSpPr>
          <p:cNvPr id="43" name="文本框 42"/>
          <p:cNvSpPr txBox="1"/>
          <p:nvPr/>
        </p:nvSpPr>
        <p:spPr>
          <a:xfrm>
            <a:off x="6421759" y="2130569"/>
            <a:ext cx="2287471" cy="288073"/>
          </a:xfrm>
          <a:prstGeom prst="rect">
            <a:avLst/>
          </a:prstGeom>
        </p:spPr>
        <p:txBody>
          <a:bodyPr>
            <a:noAutofit/>
            <a:extLst>
              <a:ext uri="{4A0BC546-FE56-4ADE-93B0-CB8AF2F6F144}">
                <wpsdc:textFrameExt xmlns:wpsdc="http://www.wps.cn/officeDocument/2022/drawingmlCustomData" type="text"/>
              </a:ext>
            </a:extLst>
          </a:bodyPr>
          <a:p>
            <a:pPr algn="l"/>
            <a:r>
              <a:rPr lang="zh-CN" altLang="en-US" sz="1495">
                <a:latin typeface="Arial" panose="020B0604020202020204" pitchFamily="34" charset="0"/>
                <a:ea typeface="微软雅黑" panose="020B0503020204020204" pitchFamily="34" charset="-122"/>
              </a:rPr>
              <a:t>确定写作的方向和目标</a:t>
            </a:r>
            <a:endParaRPr lang="zh-CN" altLang="en-US" sz="1495">
              <a:latin typeface="Arial" panose="020B0604020202020204" pitchFamily="34" charset="0"/>
              <a:ea typeface="微软雅黑" panose="020B0503020204020204" pitchFamily="34" charset="-122"/>
            </a:endParaRPr>
          </a:p>
        </p:txBody>
      </p:sp>
      <p:sp>
        <p:nvSpPr>
          <p:cNvPr id="44" name="文本框 43"/>
          <p:cNvSpPr txBox="1"/>
          <p:nvPr/>
        </p:nvSpPr>
        <p:spPr>
          <a:xfrm>
            <a:off x="6575425" y="3435350"/>
            <a:ext cx="2133600" cy="549275"/>
          </a:xfrm>
          <a:prstGeom prst="rect">
            <a:avLst/>
          </a:prstGeom>
        </p:spPr>
        <p:txBody>
          <a:bodyPr>
            <a:noAutofit/>
            <a:extLst>
              <a:ext uri="{4A0BC546-FE56-4ADE-93B0-CB8AF2F6F144}">
                <wpsdc:textFrameExt xmlns:wpsdc="http://www.wps.cn/officeDocument/2022/drawingmlCustomData" type="text"/>
              </a:ext>
            </a:extLst>
          </a:bodyPr>
          <a:p>
            <a:pPr algn="l"/>
            <a:r>
              <a:rPr lang="zh-CN" altLang="en-US" sz="1495">
                <a:latin typeface="Arial" panose="020B0604020202020204" pitchFamily="34" charset="0"/>
                <a:ea typeface="微软雅黑" panose="020B0503020204020204" pitchFamily="34" charset="-122"/>
              </a:rPr>
              <a:t>全面掌握研究现状</a:t>
            </a:r>
            <a:endParaRPr lang="zh-CN" altLang="en-US" sz="1495">
              <a:latin typeface="Arial" panose="020B0604020202020204" pitchFamily="34" charset="0"/>
              <a:ea typeface="微软雅黑" panose="020B0503020204020204" pitchFamily="34" charset="-122"/>
            </a:endParaRPr>
          </a:p>
          <a:p>
            <a:pPr algn="l"/>
            <a:r>
              <a:rPr lang="zh-CN" altLang="en-US" sz="1495">
                <a:latin typeface="Arial" panose="020B0604020202020204" pitchFamily="34" charset="0"/>
                <a:ea typeface="微软雅黑" panose="020B0503020204020204" pitchFamily="34" charset="-122"/>
              </a:rPr>
              <a:t>准确把握研究方向</a:t>
            </a:r>
            <a:endParaRPr lang="zh-CN" altLang="en-US" sz="1495">
              <a:latin typeface="Arial" panose="020B0604020202020204" pitchFamily="34" charset="0"/>
              <a:ea typeface="微软雅黑" panose="020B0503020204020204" pitchFamily="34" charset="-122"/>
            </a:endParaRPr>
          </a:p>
        </p:txBody>
      </p:sp>
      <p:sp>
        <p:nvSpPr>
          <p:cNvPr id="46" name="文本框 45"/>
          <p:cNvSpPr txBox="1"/>
          <p:nvPr/>
        </p:nvSpPr>
        <p:spPr>
          <a:xfrm>
            <a:off x="6171565" y="1308735"/>
            <a:ext cx="1376045" cy="482600"/>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20000"/>
              </a:lnSpc>
              <a:buClrTx/>
              <a:buSzTx/>
              <a:buFontTx/>
            </a:pPr>
            <a:r>
              <a:rPr lang="zh-CN" sz="2095" b="1" dirty="0">
                <a:latin typeface="Arial" panose="020B0604020202020204" pitchFamily="34" charset="0"/>
                <a:ea typeface="微软雅黑" panose="020B0503020204020204" pitchFamily="34" charset="-122"/>
                <a:sym typeface="+mn-ea"/>
              </a:rPr>
              <a:t>准备阶段</a:t>
            </a:r>
            <a:endParaRPr lang="zh-CN" sz="2095" b="1" dirty="0">
              <a:latin typeface="Arial" panose="020B0604020202020204" pitchFamily="34" charset="0"/>
              <a:ea typeface="微软雅黑" panose="020B0503020204020204" pitchFamily="34" charset="-122"/>
              <a:sym typeface="+mn-ea"/>
            </a:endParaRPr>
          </a:p>
        </p:txBody>
      </p:sp>
      <p:pic>
        <p:nvPicPr>
          <p:cNvPr id="2" name="图片 1"/>
          <p:cNvPicPr>
            <a:picLocks noChangeAspect="1"/>
          </p:cNvPicPr>
          <p:nvPr>
            <p:custDataLst>
              <p:tags r:id="rId10"/>
            </p:custDataLst>
          </p:nvPr>
        </p:nvPicPr>
        <p:blipFill>
          <a:blip r:embed="rId11"/>
          <a:stretch>
            <a:fillRect/>
          </a:stretch>
        </p:blipFill>
        <p:spPr>
          <a:xfrm>
            <a:off x="7099966" y="191350"/>
            <a:ext cx="1866385" cy="294846"/>
          </a:xfrm>
          <a:prstGeom prst="rect">
            <a:avLst/>
          </a:prstGeom>
        </p:spPr>
      </p:pic>
      <p:sp>
        <p:nvSpPr>
          <p:cNvPr id="17" name="文本框 16"/>
          <p:cNvSpPr txBox="1"/>
          <p:nvPr>
            <p:custDataLst>
              <p:tags r:id="rId12"/>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学位论文准备流程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randombar(horizontal)">
                                      <p:cBhvr>
                                        <p:cTn id="21" dur="500"/>
                                        <p:tgtEl>
                                          <p:spTgt spid="44"/>
                                        </p:tgtEl>
                                      </p:cBhvr>
                                    </p:animEffect>
                                  </p:childTnLst>
                                </p:cTn>
                              </p:par>
                              <p:par>
                                <p:cTn id="22" presetID="14" presetClass="entr" presetSubtype="1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5" grpId="1" animBg="1"/>
      <p:bldP spid="46" grpId="1" animBg="1"/>
      <p:bldP spid="42" grpId="0" animBg="1"/>
      <p:bldP spid="44" grpId="0"/>
      <p:bldP spid="26" grpId="0" animBg="1"/>
      <p:bldP spid="43" grpId="0"/>
      <p:bldP spid="42" grpId="1" animBg="1"/>
      <p:bldP spid="44" grpId="1"/>
      <p:bldP spid="26" grpId="1" animBg="1"/>
      <p:bldP spid="4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7099966" y="191350"/>
            <a:ext cx="1866385" cy="294846"/>
          </a:xfrm>
          <a:prstGeom prst="rect">
            <a:avLst/>
          </a:prstGeom>
        </p:spPr>
      </p:pic>
      <p:sp>
        <p:nvSpPr>
          <p:cNvPr id="2" name="文本框 1"/>
          <p:cNvSpPr txBox="1"/>
          <p:nvPr/>
        </p:nvSpPr>
        <p:spPr>
          <a:xfrm>
            <a:off x="177649" y="115635"/>
            <a:ext cx="2791690" cy="445135"/>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常见的引用不当</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21" name="任意多边形 20"/>
          <p:cNvSpPr/>
          <p:nvPr>
            <p:custDataLst>
              <p:tags r:id="rId3"/>
            </p:custDataLst>
          </p:nvPr>
        </p:nvSpPr>
        <p:spPr>
          <a:xfrm>
            <a:off x="3033449" y="2162630"/>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138224" tIns="158879" rIns="138225" bIns="158879" numCol="1" spcCol="1270" anchor="ctr" anchorCtr="0">
            <a:noAutofit/>
          </a:bodyPr>
          <a:lstStyle/>
          <a:p>
            <a:pPr algn="ctr" defTabSz="1600200">
              <a:lnSpc>
                <a:spcPct val="120000"/>
              </a:lnSpc>
              <a:spcBef>
                <a:spcPct val="0"/>
              </a:spcBef>
              <a:spcAft>
                <a:spcPct val="0"/>
              </a:spcAft>
            </a:pPr>
            <a:endParaRPr lang="zh-CN" altLang="en-US" sz="269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4"/>
            </p:custDataLst>
          </p:nvPr>
        </p:nvSpPr>
        <p:spPr>
          <a:xfrm>
            <a:off x="4421956" y="1327479"/>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203825" tIns="224480" rIns="203825" bIns="224480" numCol="1" spcCol="1270" anchor="ctr" anchorCtr="0">
            <a:noAutofit/>
          </a:bodyPr>
          <a:lstStyle/>
          <a:p>
            <a:pPr algn="ctr" defTabSz="1022350">
              <a:lnSpc>
                <a:spcPct val="120000"/>
              </a:lnSpc>
              <a:spcBef>
                <a:spcPct val="0"/>
              </a:spcBef>
              <a:spcAft>
                <a:spcPct val="0"/>
              </a:spcAft>
            </a:pPr>
            <a:endParaRPr lang="zh-CN" altLang="en-US" sz="12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5"/>
          <p:cNvSpPr/>
          <p:nvPr>
            <p:custDataLst>
              <p:tags r:id="rId5"/>
            </p:custDataLst>
          </p:nvPr>
        </p:nvSpPr>
        <p:spPr>
          <a:xfrm>
            <a:off x="3497466" y="1327479"/>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138224" tIns="158879" rIns="138225" bIns="158879" numCol="1" spcCol="1270" anchor="ctr" anchorCtr="0">
            <a:noAutofit/>
          </a:bodyPr>
          <a:lstStyle/>
          <a:p>
            <a:pPr algn="ctr" defTabSz="1600200">
              <a:lnSpc>
                <a:spcPct val="120000"/>
              </a:lnSpc>
              <a:spcBef>
                <a:spcPct val="0"/>
              </a:spcBef>
              <a:spcAft>
                <a:spcPct val="0"/>
              </a:spcAft>
            </a:pPr>
            <a:endParaRPr lang="zh-CN" altLang="en-US" sz="269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6"/>
          <p:cNvSpPr/>
          <p:nvPr>
            <p:custDataLst>
              <p:tags r:id="rId6"/>
            </p:custDataLst>
          </p:nvPr>
        </p:nvSpPr>
        <p:spPr>
          <a:xfrm>
            <a:off x="3957940" y="2162630"/>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lumMod val="50000"/>
            </a:srgbClr>
          </a:solidFill>
          <a:ln w="12700" cap="flat" cmpd="sng" algn="ctr">
            <a:noFill/>
            <a:prstDash val="solid"/>
            <a:miter lim="800000"/>
          </a:ln>
          <a:effectLst/>
        </p:spPr>
        <p:txBody>
          <a:bodyPr spcFirstLastPara="0" vert="horz" wrap="square" lIns="67374" tIns="35034" rIns="67374" bIns="35034" numCol="1" spcCol="1270" anchor="ctr" anchorCtr="0">
            <a:noAutofit/>
          </a:bodyPr>
          <a:lstStyle/>
          <a:p>
            <a:pPr algn="ctr" defTabSz="1022350">
              <a:lnSpc>
                <a:spcPct val="120000"/>
              </a:lnSpc>
              <a:spcBef>
                <a:spcPct val="0"/>
              </a:spcBef>
              <a:spcAft>
                <a:spcPct val="0"/>
              </a:spcAft>
            </a:pPr>
            <a:endParaRPr lang="zh-CN" altLang="en-US" sz="13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custDataLst>
              <p:tags r:id="rId7"/>
            </p:custDataLst>
          </p:nvPr>
        </p:nvSpPr>
        <p:spPr>
          <a:xfrm>
            <a:off x="4882431" y="2162630"/>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138224" tIns="158879" rIns="138225" bIns="158879" numCol="1" spcCol="1270" anchor="ctr" anchorCtr="0">
            <a:noAutofit/>
          </a:bodyPr>
          <a:lstStyle/>
          <a:p>
            <a:pPr algn="ctr" defTabSz="1600200">
              <a:lnSpc>
                <a:spcPct val="120000"/>
              </a:lnSpc>
              <a:spcBef>
                <a:spcPct val="0"/>
              </a:spcBef>
              <a:spcAft>
                <a:spcPct val="0"/>
              </a:spcAft>
            </a:pPr>
            <a:endParaRPr lang="zh-CN" altLang="en-US" sz="269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9"/>
          <p:cNvSpPr/>
          <p:nvPr>
            <p:custDataLst>
              <p:tags r:id="rId8"/>
            </p:custDataLst>
          </p:nvPr>
        </p:nvSpPr>
        <p:spPr>
          <a:xfrm>
            <a:off x="4421956" y="2997781"/>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203825" tIns="224480" rIns="203825" bIns="224480" numCol="1" spcCol="1270" anchor="ctr" anchorCtr="0">
            <a:noAutofit/>
          </a:bodyPr>
          <a:lstStyle/>
          <a:p>
            <a:pPr algn="ctr" defTabSz="1022350">
              <a:lnSpc>
                <a:spcPct val="120000"/>
              </a:lnSpc>
              <a:spcBef>
                <a:spcPct val="0"/>
              </a:spcBef>
              <a:spcAft>
                <a:spcPct val="0"/>
              </a:spcAft>
            </a:pPr>
            <a:endParaRPr lang="zh-CN" altLang="en-US" sz="12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custDataLst>
              <p:tags r:id="rId9"/>
            </p:custDataLst>
          </p:nvPr>
        </p:nvSpPr>
        <p:spPr>
          <a:xfrm>
            <a:off x="3497466" y="2997781"/>
            <a:ext cx="856011" cy="983921"/>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138224" tIns="158879" rIns="138225" bIns="158879" numCol="1" spcCol="1270" anchor="ctr" anchorCtr="0">
            <a:noAutofit/>
          </a:bodyPr>
          <a:lstStyle/>
          <a:p>
            <a:pPr algn="ctr" defTabSz="1600200">
              <a:lnSpc>
                <a:spcPct val="120000"/>
              </a:lnSpc>
              <a:spcBef>
                <a:spcPct val="0"/>
              </a:spcBef>
              <a:spcAft>
                <a:spcPct val="0"/>
              </a:spcAft>
            </a:pPr>
            <a:endParaRPr lang="zh-CN" altLang="en-US" sz="269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37"/>
          <p:cNvSpPr>
            <a:spLocks noEditPoints="1"/>
          </p:cNvSpPr>
          <p:nvPr>
            <p:custDataLst>
              <p:tags r:id="rId10"/>
            </p:custDataLst>
          </p:nvPr>
        </p:nvSpPr>
        <p:spPr bwMode="auto">
          <a:xfrm>
            <a:off x="3701256" y="1631099"/>
            <a:ext cx="448429" cy="376680"/>
          </a:xfrm>
          <a:custGeom>
            <a:avLst/>
            <a:gdLst>
              <a:gd name="T0" fmla="*/ 108 w 180"/>
              <a:gd name="T1" fmla="*/ 26 h 151"/>
              <a:gd name="T2" fmla="*/ 124 w 180"/>
              <a:gd name="T3" fmla="*/ 50 h 151"/>
              <a:gd name="T4" fmla="*/ 135 w 180"/>
              <a:gd name="T5" fmla="*/ 53 h 151"/>
              <a:gd name="T6" fmla="*/ 161 w 180"/>
              <a:gd name="T7" fmla="*/ 26 h 151"/>
              <a:gd name="T8" fmla="*/ 135 w 180"/>
              <a:gd name="T9" fmla="*/ 0 h 151"/>
              <a:gd name="T10" fmla="*/ 108 w 180"/>
              <a:gd name="T11" fmla="*/ 26 h 151"/>
              <a:gd name="T12" fmla="*/ 91 w 180"/>
              <a:gd name="T13" fmla="*/ 80 h 151"/>
              <a:gd name="T14" fmla="*/ 118 w 180"/>
              <a:gd name="T15" fmla="*/ 53 h 151"/>
              <a:gd name="T16" fmla="*/ 91 w 180"/>
              <a:gd name="T17" fmla="*/ 27 h 151"/>
              <a:gd name="T18" fmla="*/ 65 w 180"/>
              <a:gd name="T19" fmla="*/ 53 h 151"/>
              <a:gd name="T20" fmla="*/ 91 w 180"/>
              <a:gd name="T21" fmla="*/ 80 h 151"/>
              <a:gd name="T22" fmla="*/ 102 w 180"/>
              <a:gd name="T23" fmla="*/ 82 h 151"/>
              <a:gd name="T24" fmla="*/ 80 w 180"/>
              <a:gd name="T25" fmla="*/ 82 h 151"/>
              <a:gd name="T26" fmla="*/ 46 w 180"/>
              <a:gd name="T27" fmla="*/ 115 h 151"/>
              <a:gd name="T28" fmla="*/ 46 w 180"/>
              <a:gd name="T29" fmla="*/ 143 h 151"/>
              <a:gd name="T30" fmla="*/ 46 w 180"/>
              <a:gd name="T31" fmla="*/ 143 h 151"/>
              <a:gd name="T32" fmla="*/ 48 w 180"/>
              <a:gd name="T33" fmla="*/ 144 h 151"/>
              <a:gd name="T34" fmla="*/ 94 w 180"/>
              <a:gd name="T35" fmla="*/ 151 h 151"/>
              <a:gd name="T36" fmla="*/ 134 w 180"/>
              <a:gd name="T37" fmla="*/ 144 h 151"/>
              <a:gd name="T38" fmla="*/ 136 w 180"/>
              <a:gd name="T39" fmla="*/ 143 h 151"/>
              <a:gd name="T40" fmla="*/ 136 w 180"/>
              <a:gd name="T41" fmla="*/ 143 h 151"/>
              <a:gd name="T42" fmla="*/ 136 w 180"/>
              <a:gd name="T43" fmla="*/ 115 h 151"/>
              <a:gd name="T44" fmla="*/ 102 w 180"/>
              <a:gd name="T45" fmla="*/ 82 h 151"/>
              <a:gd name="T46" fmla="*/ 146 w 180"/>
              <a:gd name="T47" fmla="*/ 54 h 151"/>
              <a:gd name="T48" fmla="*/ 124 w 180"/>
              <a:gd name="T49" fmla="*/ 54 h 151"/>
              <a:gd name="T50" fmla="*/ 114 w 180"/>
              <a:gd name="T51" fmla="*/ 77 h 151"/>
              <a:gd name="T52" fmla="*/ 142 w 180"/>
              <a:gd name="T53" fmla="*/ 115 h 151"/>
              <a:gd name="T54" fmla="*/ 142 w 180"/>
              <a:gd name="T55" fmla="*/ 124 h 151"/>
              <a:gd name="T56" fmla="*/ 178 w 180"/>
              <a:gd name="T57" fmla="*/ 116 h 151"/>
              <a:gd name="T58" fmla="*/ 180 w 180"/>
              <a:gd name="T59" fmla="*/ 116 h 151"/>
              <a:gd name="T60" fmla="*/ 180 w 180"/>
              <a:gd name="T61" fmla="*/ 116 h 151"/>
              <a:gd name="T62" fmla="*/ 180 w 180"/>
              <a:gd name="T63" fmla="*/ 88 h 151"/>
              <a:gd name="T64" fmla="*/ 146 w 180"/>
              <a:gd name="T65" fmla="*/ 54 h 151"/>
              <a:gd name="T66" fmla="*/ 45 w 180"/>
              <a:gd name="T67" fmla="*/ 53 h 151"/>
              <a:gd name="T68" fmla="*/ 59 w 180"/>
              <a:gd name="T69" fmla="*/ 48 h 151"/>
              <a:gd name="T70" fmla="*/ 71 w 180"/>
              <a:gd name="T71" fmla="*/ 28 h 151"/>
              <a:gd name="T72" fmla="*/ 71 w 180"/>
              <a:gd name="T73" fmla="*/ 26 h 151"/>
              <a:gd name="T74" fmla="*/ 45 w 180"/>
              <a:gd name="T75" fmla="*/ 0 h 151"/>
              <a:gd name="T76" fmla="*/ 19 w 180"/>
              <a:gd name="T77" fmla="*/ 26 h 151"/>
              <a:gd name="T78" fmla="*/ 45 w 180"/>
              <a:gd name="T79" fmla="*/ 53 h 151"/>
              <a:gd name="T80" fmla="*/ 69 w 180"/>
              <a:gd name="T81" fmla="*/ 77 h 151"/>
              <a:gd name="T82" fmla="*/ 59 w 180"/>
              <a:gd name="T83" fmla="*/ 54 h 151"/>
              <a:gd name="T84" fmla="*/ 56 w 180"/>
              <a:gd name="T85" fmla="*/ 54 h 151"/>
              <a:gd name="T86" fmla="*/ 34 w 180"/>
              <a:gd name="T87" fmla="*/ 54 h 151"/>
              <a:gd name="T88" fmla="*/ 0 w 180"/>
              <a:gd name="T89" fmla="*/ 88 h 151"/>
              <a:gd name="T90" fmla="*/ 0 w 180"/>
              <a:gd name="T91" fmla="*/ 116 h 151"/>
              <a:gd name="T92" fmla="*/ 0 w 180"/>
              <a:gd name="T93" fmla="*/ 116 h 151"/>
              <a:gd name="T94" fmla="*/ 2 w 180"/>
              <a:gd name="T95" fmla="*/ 117 h 151"/>
              <a:gd name="T96" fmla="*/ 40 w 180"/>
              <a:gd name="T97" fmla="*/ 124 h 151"/>
              <a:gd name="T98" fmla="*/ 40 w 180"/>
              <a:gd name="T99" fmla="*/ 115 h 151"/>
              <a:gd name="T100" fmla="*/ 69 w 180"/>
              <a:gd name="T101" fmla="*/ 7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51">
                <a:moveTo>
                  <a:pt x="108" y="26"/>
                </a:moveTo>
                <a:cubicBezTo>
                  <a:pt x="117" y="31"/>
                  <a:pt x="123" y="40"/>
                  <a:pt x="124" y="50"/>
                </a:cubicBezTo>
                <a:cubicBezTo>
                  <a:pt x="127" y="52"/>
                  <a:pt x="131" y="53"/>
                  <a:pt x="135" y="53"/>
                </a:cubicBezTo>
                <a:cubicBezTo>
                  <a:pt x="149" y="53"/>
                  <a:pt x="161" y="41"/>
                  <a:pt x="161" y="26"/>
                </a:cubicBezTo>
                <a:cubicBezTo>
                  <a:pt x="161" y="12"/>
                  <a:pt x="149" y="0"/>
                  <a:pt x="135" y="0"/>
                </a:cubicBezTo>
                <a:cubicBezTo>
                  <a:pt x="120" y="0"/>
                  <a:pt x="109" y="11"/>
                  <a:pt x="108" y="26"/>
                </a:cubicBezTo>
                <a:moveTo>
                  <a:pt x="91" y="80"/>
                </a:moveTo>
                <a:cubicBezTo>
                  <a:pt x="106" y="80"/>
                  <a:pt x="118" y="68"/>
                  <a:pt x="118" y="53"/>
                </a:cubicBezTo>
                <a:cubicBezTo>
                  <a:pt x="118" y="39"/>
                  <a:pt x="106" y="27"/>
                  <a:pt x="91" y="27"/>
                </a:cubicBezTo>
                <a:cubicBezTo>
                  <a:pt x="77" y="27"/>
                  <a:pt x="65" y="39"/>
                  <a:pt x="65" y="53"/>
                </a:cubicBezTo>
                <a:cubicBezTo>
                  <a:pt x="65" y="68"/>
                  <a:pt x="77" y="80"/>
                  <a:pt x="91" y="80"/>
                </a:cubicBezTo>
                <a:moveTo>
                  <a:pt x="102" y="82"/>
                </a:moveTo>
                <a:cubicBezTo>
                  <a:pt x="80" y="82"/>
                  <a:pt x="80" y="82"/>
                  <a:pt x="80" y="82"/>
                </a:cubicBezTo>
                <a:cubicBezTo>
                  <a:pt x="61" y="82"/>
                  <a:pt x="46" y="97"/>
                  <a:pt x="46" y="115"/>
                </a:cubicBezTo>
                <a:cubicBezTo>
                  <a:pt x="46" y="143"/>
                  <a:pt x="46" y="143"/>
                  <a:pt x="46" y="143"/>
                </a:cubicBezTo>
                <a:cubicBezTo>
                  <a:pt x="46" y="143"/>
                  <a:pt x="46" y="143"/>
                  <a:pt x="46" y="143"/>
                </a:cubicBezTo>
                <a:cubicBezTo>
                  <a:pt x="48" y="144"/>
                  <a:pt x="48" y="144"/>
                  <a:pt x="48" y="144"/>
                </a:cubicBezTo>
                <a:cubicBezTo>
                  <a:pt x="66" y="149"/>
                  <a:pt x="81" y="151"/>
                  <a:pt x="94" y="151"/>
                </a:cubicBezTo>
                <a:cubicBezTo>
                  <a:pt x="119" y="151"/>
                  <a:pt x="133" y="144"/>
                  <a:pt x="134" y="144"/>
                </a:cubicBezTo>
                <a:cubicBezTo>
                  <a:pt x="136" y="143"/>
                  <a:pt x="136" y="143"/>
                  <a:pt x="136" y="143"/>
                </a:cubicBezTo>
                <a:cubicBezTo>
                  <a:pt x="136" y="143"/>
                  <a:pt x="136" y="143"/>
                  <a:pt x="136" y="143"/>
                </a:cubicBezTo>
                <a:cubicBezTo>
                  <a:pt x="136" y="115"/>
                  <a:pt x="136" y="115"/>
                  <a:pt x="136" y="115"/>
                </a:cubicBezTo>
                <a:cubicBezTo>
                  <a:pt x="136" y="97"/>
                  <a:pt x="121" y="82"/>
                  <a:pt x="102" y="82"/>
                </a:cubicBezTo>
                <a:moveTo>
                  <a:pt x="146" y="54"/>
                </a:moveTo>
                <a:cubicBezTo>
                  <a:pt x="124" y="54"/>
                  <a:pt x="124" y="54"/>
                  <a:pt x="124" y="54"/>
                </a:cubicBezTo>
                <a:cubicBezTo>
                  <a:pt x="124" y="63"/>
                  <a:pt x="120" y="71"/>
                  <a:pt x="114" y="77"/>
                </a:cubicBezTo>
                <a:cubicBezTo>
                  <a:pt x="130" y="82"/>
                  <a:pt x="142" y="97"/>
                  <a:pt x="142" y="115"/>
                </a:cubicBezTo>
                <a:cubicBezTo>
                  <a:pt x="142" y="124"/>
                  <a:pt x="142" y="124"/>
                  <a:pt x="142" y="124"/>
                </a:cubicBezTo>
                <a:cubicBezTo>
                  <a:pt x="164" y="123"/>
                  <a:pt x="177" y="117"/>
                  <a:pt x="178" y="116"/>
                </a:cubicBezTo>
                <a:cubicBezTo>
                  <a:pt x="180" y="116"/>
                  <a:pt x="180" y="116"/>
                  <a:pt x="180" y="116"/>
                </a:cubicBezTo>
                <a:cubicBezTo>
                  <a:pt x="180" y="116"/>
                  <a:pt x="180" y="116"/>
                  <a:pt x="180" y="116"/>
                </a:cubicBezTo>
                <a:cubicBezTo>
                  <a:pt x="180" y="88"/>
                  <a:pt x="180" y="88"/>
                  <a:pt x="180" y="88"/>
                </a:cubicBezTo>
                <a:cubicBezTo>
                  <a:pt x="180" y="70"/>
                  <a:pt x="165" y="54"/>
                  <a:pt x="146" y="54"/>
                </a:cubicBezTo>
                <a:moveTo>
                  <a:pt x="45" y="53"/>
                </a:moveTo>
                <a:cubicBezTo>
                  <a:pt x="50" y="53"/>
                  <a:pt x="55" y="51"/>
                  <a:pt x="59" y="48"/>
                </a:cubicBezTo>
                <a:cubicBezTo>
                  <a:pt x="60" y="40"/>
                  <a:pt x="65" y="33"/>
                  <a:pt x="71" y="28"/>
                </a:cubicBezTo>
                <a:cubicBezTo>
                  <a:pt x="71" y="27"/>
                  <a:pt x="71" y="27"/>
                  <a:pt x="71" y="26"/>
                </a:cubicBezTo>
                <a:cubicBezTo>
                  <a:pt x="71" y="12"/>
                  <a:pt x="59" y="0"/>
                  <a:pt x="45" y="0"/>
                </a:cubicBezTo>
                <a:cubicBezTo>
                  <a:pt x="30" y="0"/>
                  <a:pt x="19" y="12"/>
                  <a:pt x="19" y="26"/>
                </a:cubicBezTo>
                <a:cubicBezTo>
                  <a:pt x="19" y="41"/>
                  <a:pt x="30" y="53"/>
                  <a:pt x="45" y="53"/>
                </a:cubicBezTo>
                <a:moveTo>
                  <a:pt x="69" y="77"/>
                </a:moveTo>
                <a:cubicBezTo>
                  <a:pt x="63" y="71"/>
                  <a:pt x="59" y="63"/>
                  <a:pt x="59" y="54"/>
                </a:cubicBezTo>
                <a:cubicBezTo>
                  <a:pt x="58" y="54"/>
                  <a:pt x="57" y="54"/>
                  <a:pt x="56" y="54"/>
                </a:cubicBezTo>
                <a:cubicBezTo>
                  <a:pt x="34" y="54"/>
                  <a:pt x="34" y="54"/>
                  <a:pt x="34" y="54"/>
                </a:cubicBezTo>
                <a:cubicBezTo>
                  <a:pt x="15" y="54"/>
                  <a:pt x="0" y="70"/>
                  <a:pt x="0" y="88"/>
                </a:cubicBezTo>
                <a:cubicBezTo>
                  <a:pt x="0" y="116"/>
                  <a:pt x="0" y="116"/>
                  <a:pt x="0" y="116"/>
                </a:cubicBezTo>
                <a:cubicBezTo>
                  <a:pt x="0" y="116"/>
                  <a:pt x="0" y="116"/>
                  <a:pt x="0" y="116"/>
                </a:cubicBezTo>
                <a:cubicBezTo>
                  <a:pt x="2" y="117"/>
                  <a:pt x="2" y="117"/>
                  <a:pt x="2" y="117"/>
                </a:cubicBezTo>
                <a:cubicBezTo>
                  <a:pt x="16" y="121"/>
                  <a:pt x="29" y="123"/>
                  <a:pt x="40" y="124"/>
                </a:cubicBezTo>
                <a:cubicBezTo>
                  <a:pt x="40" y="115"/>
                  <a:pt x="40" y="115"/>
                  <a:pt x="40" y="115"/>
                </a:cubicBezTo>
                <a:cubicBezTo>
                  <a:pt x="40" y="97"/>
                  <a:pt x="52" y="82"/>
                  <a:pt x="69" y="77"/>
                </a:cubicBezTo>
              </a:path>
            </a:pathLst>
          </a:custGeom>
          <a:solidFill>
            <a:sysClr val="window" lastClr="FFFFFF"/>
          </a:solidFill>
          <a:ln>
            <a:noFill/>
          </a:ln>
        </p:spPr>
        <p:txBody>
          <a:bodyPr vert="horz" wrap="square" lIns="68452" tIns="34226" rIns="68452" bIns="34226" numCol="1" anchor="t" anchorCtr="0" compatLnSpc="1"/>
          <a:lstStyle/>
          <a:p>
            <a:pPr>
              <a:lnSpc>
                <a:spcPct val="120000"/>
              </a:lnSpc>
            </a:pPr>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54"/>
          <p:cNvSpPr>
            <a:spLocks noEditPoints="1"/>
          </p:cNvSpPr>
          <p:nvPr>
            <p:custDataLst>
              <p:tags r:id="rId11"/>
            </p:custDataLst>
          </p:nvPr>
        </p:nvSpPr>
        <p:spPr bwMode="auto">
          <a:xfrm>
            <a:off x="3742133" y="3355512"/>
            <a:ext cx="366676" cy="268459"/>
          </a:xfrm>
          <a:custGeom>
            <a:avLst/>
            <a:gdLst>
              <a:gd name="T0" fmla="*/ 0 w 142"/>
              <a:gd name="T1" fmla="*/ 104 h 104"/>
              <a:gd name="T2" fmla="*/ 142 w 142"/>
              <a:gd name="T3" fmla="*/ 104 h 104"/>
              <a:gd name="T4" fmla="*/ 142 w 142"/>
              <a:gd name="T5" fmla="*/ 0 h 104"/>
              <a:gd name="T6" fmla="*/ 0 w 142"/>
              <a:gd name="T7" fmla="*/ 0 h 104"/>
              <a:gd name="T8" fmla="*/ 0 w 142"/>
              <a:gd name="T9" fmla="*/ 104 h 104"/>
              <a:gd name="T10" fmla="*/ 98 w 142"/>
              <a:gd name="T11" fmla="*/ 11 h 104"/>
              <a:gd name="T12" fmla="*/ 127 w 142"/>
              <a:gd name="T13" fmla="*/ 11 h 104"/>
              <a:gd name="T14" fmla="*/ 127 w 142"/>
              <a:gd name="T15" fmla="*/ 29 h 104"/>
              <a:gd name="T16" fmla="*/ 98 w 142"/>
              <a:gd name="T17" fmla="*/ 29 h 104"/>
              <a:gd name="T18" fmla="*/ 98 w 142"/>
              <a:gd name="T19" fmla="*/ 11 h 104"/>
              <a:gd name="T20" fmla="*/ 12 w 142"/>
              <a:gd name="T21" fmla="*/ 52 h 104"/>
              <a:gd name="T22" fmla="*/ 13 w 142"/>
              <a:gd name="T23" fmla="*/ 48 h 104"/>
              <a:gd name="T24" fmla="*/ 13 w 142"/>
              <a:gd name="T25" fmla="*/ 44 h 104"/>
              <a:gd name="T26" fmla="*/ 16 w 142"/>
              <a:gd name="T27" fmla="*/ 36 h 104"/>
              <a:gd name="T28" fmla="*/ 17 w 142"/>
              <a:gd name="T29" fmla="*/ 32 h 104"/>
              <a:gd name="T30" fmla="*/ 19 w 142"/>
              <a:gd name="T31" fmla="*/ 29 h 104"/>
              <a:gd name="T32" fmla="*/ 22 w 142"/>
              <a:gd name="T33" fmla="*/ 26 h 104"/>
              <a:gd name="T34" fmla="*/ 24 w 142"/>
              <a:gd name="T35" fmla="*/ 24 h 104"/>
              <a:gd name="T36" fmla="*/ 53 w 142"/>
              <a:gd name="T37" fmla="*/ 11 h 104"/>
              <a:gd name="T38" fmla="*/ 83 w 142"/>
              <a:gd name="T39" fmla="*/ 24 h 104"/>
              <a:gd name="T40" fmla="*/ 87 w 142"/>
              <a:gd name="T41" fmla="*/ 29 h 104"/>
              <a:gd name="T42" fmla="*/ 89 w 142"/>
              <a:gd name="T43" fmla="*/ 32 h 104"/>
              <a:gd name="T44" fmla="*/ 91 w 142"/>
              <a:gd name="T45" fmla="*/ 36 h 104"/>
              <a:gd name="T46" fmla="*/ 93 w 142"/>
              <a:gd name="T47" fmla="*/ 44 h 104"/>
              <a:gd name="T48" fmla="*/ 94 w 142"/>
              <a:gd name="T49" fmla="*/ 48 h 104"/>
              <a:gd name="T50" fmla="*/ 94 w 142"/>
              <a:gd name="T51" fmla="*/ 52 h 104"/>
              <a:gd name="T52" fmla="*/ 91 w 142"/>
              <a:gd name="T53" fmla="*/ 66 h 104"/>
              <a:gd name="T54" fmla="*/ 87 w 142"/>
              <a:gd name="T55" fmla="*/ 75 h 104"/>
              <a:gd name="T56" fmla="*/ 83 w 142"/>
              <a:gd name="T57" fmla="*/ 79 h 104"/>
              <a:gd name="T58" fmla="*/ 53 w 142"/>
              <a:gd name="T59" fmla="*/ 93 h 104"/>
              <a:gd name="T60" fmla="*/ 41 w 142"/>
              <a:gd name="T61" fmla="*/ 91 h 104"/>
              <a:gd name="T62" fmla="*/ 32 w 142"/>
              <a:gd name="T63" fmla="*/ 87 h 104"/>
              <a:gd name="T64" fmla="*/ 29 w 142"/>
              <a:gd name="T65" fmla="*/ 85 h 104"/>
              <a:gd name="T66" fmla="*/ 27 w 142"/>
              <a:gd name="T67" fmla="*/ 83 h 104"/>
              <a:gd name="T68" fmla="*/ 24 w 142"/>
              <a:gd name="T69" fmla="*/ 81 h 104"/>
              <a:gd name="T70" fmla="*/ 22 w 142"/>
              <a:gd name="T71" fmla="*/ 78 h 104"/>
              <a:gd name="T72" fmla="*/ 21 w 142"/>
              <a:gd name="T73" fmla="*/ 77 h 104"/>
              <a:gd name="T74" fmla="*/ 19 w 142"/>
              <a:gd name="T75" fmla="*/ 75 h 104"/>
              <a:gd name="T76" fmla="*/ 17 w 142"/>
              <a:gd name="T77" fmla="*/ 71 h 104"/>
              <a:gd name="T78" fmla="*/ 15 w 142"/>
              <a:gd name="T79" fmla="*/ 66 h 104"/>
              <a:gd name="T80" fmla="*/ 12 w 142"/>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 h="104">
                <a:moveTo>
                  <a:pt x="0" y="104"/>
                </a:moveTo>
                <a:cubicBezTo>
                  <a:pt x="142" y="104"/>
                  <a:pt x="142" y="104"/>
                  <a:pt x="142" y="104"/>
                </a:cubicBezTo>
                <a:cubicBezTo>
                  <a:pt x="142" y="0"/>
                  <a:pt x="142" y="0"/>
                  <a:pt x="142" y="0"/>
                </a:cubicBezTo>
                <a:cubicBezTo>
                  <a:pt x="0" y="0"/>
                  <a:pt x="0" y="0"/>
                  <a:pt x="0" y="0"/>
                </a:cubicBezTo>
                <a:lnTo>
                  <a:pt x="0" y="104"/>
                </a:lnTo>
                <a:close/>
                <a:moveTo>
                  <a:pt x="98" y="11"/>
                </a:moveTo>
                <a:cubicBezTo>
                  <a:pt x="127" y="11"/>
                  <a:pt x="127" y="11"/>
                  <a:pt x="127" y="11"/>
                </a:cubicBezTo>
                <a:cubicBezTo>
                  <a:pt x="127" y="29"/>
                  <a:pt x="127" y="29"/>
                  <a:pt x="127" y="29"/>
                </a:cubicBezTo>
                <a:cubicBezTo>
                  <a:pt x="98" y="29"/>
                  <a:pt x="98" y="29"/>
                  <a:pt x="98" y="29"/>
                </a:cubicBezTo>
                <a:lnTo>
                  <a:pt x="98" y="11"/>
                </a:lnTo>
                <a:close/>
                <a:moveTo>
                  <a:pt x="12" y="52"/>
                </a:moveTo>
                <a:cubicBezTo>
                  <a:pt x="12" y="50"/>
                  <a:pt x="13" y="49"/>
                  <a:pt x="13" y="48"/>
                </a:cubicBezTo>
                <a:cubicBezTo>
                  <a:pt x="13" y="46"/>
                  <a:pt x="13" y="45"/>
                  <a:pt x="13" y="44"/>
                </a:cubicBezTo>
                <a:cubicBezTo>
                  <a:pt x="14" y="41"/>
                  <a:pt x="15" y="38"/>
                  <a:pt x="16" y="36"/>
                </a:cubicBezTo>
                <a:cubicBezTo>
                  <a:pt x="16" y="35"/>
                  <a:pt x="17" y="34"/>
                  <a:pt x="17" y="32"/>
                </a:cubicBezTo>
                <a:cubicBezTo>
                  <a:pt x="18" y="31"/>
                  <a:pt x="19" y="30"/>
                  <a:pt x="19" y="29"/>
                </a:cubicBezTo>
                <a:cubicBezTo>
                  <a:pt x="20" y="28"/>
                  <a:pt x="21" y="27"/>
                  <a:pt x="22" y="26"/>
                </a:cubicBezTo>
                <a:cubicBezTo>
                  <a:pt x="22" y="25"/>
                  <a:pt x="23" y="24"/>
                  <a:pt x="24" y="24"/>
                </a:cubicBezTo>
                <a:cubicBezTo>
                  <a:pt x="31" y="16"/>
                  <a:pt x="42" y="11"/>
                  <a:pt x="53" y="11"/>
                </a:cubicBezTo>
                <a:cubicBezTo>
                  <a:pt x="65" y="11"/>
                  <a:pt x="76" y="16"/>
                  <a:pt x="83" y="24"/>
                </a:cubicBezTo>
                <a:cubicBezTo>
                  <a:pt x="85" y="26"/>
                  <a:pt x="86" y="27"/>
                  <a:pt x="87" y="29"/>
                </a:cubicBezTo>
                <a:cubicBezTo>
                  <a:pt x="88" y="30"/>
                  <a:pt x="88" y="31"/>
                  <a:pt x="89" y="32"/>
                </a:cubicBezTo>
                <a:cubicBezTo>
                  <a:pt x="90" y="34"/>
                  <a:pt x="90" y="35"/>
                  <a:pt x="91" y="36"/>
                </a:cubicBezTo>
                <a:cubicBezTo>
                  <a:pt x="92" y="38"/>
                  <a:pt x="93" y="41"/>
                  <a:pt x="93" y="44"/>
                </a:cubicBezTo>
                <a:cubicBezTo>
                  <a:pt x="93" y="45"/>
                  <a:pt x="94" y="46"/>
                  <a:pt x="94" y="48"/>
                </a:cubicBezTo>
                <a:cubicBezTo>
                  <a:pt x="94" y="49"/>
                  <a:pt x="94" y="50"/>
                  <a:pt x="94" y="52"/>
                </a:cubicBezTo>
                <a:cubicBezTo>
                  <a:pt x="94" y="57"/>
                  <a:pt x="93" y="62"/>
                  <a:pt x="91" y="66"/>
                </a:cubicBezTo>
                <a:cubicBezTo>
                  <a:pt x="90" y="69"/>
                  <a:pt x="89" y="72"/>
                  <a:pt x="87" y="75"/>
                </a:cubicBezTo>
                <a:cubicBezTo>
                  <a:pt x="86" y="76"/>
                  <a:pt x="85" y="78"/>
                  <a:pt x="83" y="79"/>
                </a:cubicBezTo>
                <a:cubicBezTo>
                  <a:pt x="76" y="87"/>
                  <a:pt x="65" y="93"/>
                  <a:pt x="53" y="93"/>
                </a:cubicBezTo>
                <a:cubicBezTo>
                  <a:pt x="49" y="93"/>
                  <a:pt x="45" y="92"/>
                  <a:pt x="41" y="91"/>
                </a:cubicBezTo>
                <a:cubicBezTo>
                  <a:pt x="38" y="90"/>
                  <a:pt x="35" y="88"/>
                  <a:pt x="32" y="87"/>
                </a:cubicBezTo>
                <a:cubicBezTo>
                  <a:pt x="31" y="86"/>
                  <a:pt x="30" y="85"/>
                  <a:pt x="29" y="85"/>
                </a:cubicBezTo>
                <a:cubicBezTo>
                  <a:pt x="28" y="84"/>
                  <a:pt x="28" y="84"/>
                  <a:pt x="27" y="83"/>
                </a:cubicBezTo>
                <a:cubicBezTo>
                  <a:pt x="26" y="82"/>
                  <a:pt x="25" y="82"/>
                  <a:pt x="24" y="81"/>
                </a:cubicBezTo>
                <a:cubicBezTo>
                  <a:pt x="24" y="80"/>
                  <a:pt x="23" y="79"/>
                  <a:pt x="22" y="78"/>
                </a:cubicBezTo>
                <a:cubicBezTo>
                  <a:pt x="22" y="78"/>
                  <a:pt x="21" y="77"/>
                  <a:pt x="21" y="77"/>
                </a:cubicBezTo>
                <a:cubicBezTo>
                  <a:pt x="20" y="76"/>
                  <a:pt x="20" y="75"/>
                  <a:pt x="19" y="75"/>
                </a:cubicBezTo>
                <a:cubicBezTo>
                  <a:pt x="19" y="74"/>
                  <a:pt x="18" y="72"/>
                  <a:pt x="17" y="71"/>
                </a:cubicBezTo>
                <a:cubicBezTo>
                  <a:pt x="16" y="70"/>
                  <a:pt x="16" y="68"/>
                  <a:pt x="15" y="66"/>
                </a:cubicBezTo>
                <a:cubicBezTo>
                  <a:pt x="13" y="62"/>
                  <a:pt x="12" y="57"/>
                  <a:pt x="12" y="52"/>
                </a:cubicBezTo>
              </a:path>
            </a:pathLst>
          </a:custGeom>
          <a:solidFill>
            <a:sysClr val="window" lastClr="FFFFFF"/>
          </a:solidFill>
          <a:ln>
            <a:noFill/>
          </a:ln>
        </p:spPr>
        <p:txBody>
          <a:bodyPr vert="horz" wrap="square" lIns="68452" tIns="34226" rIns="68452" bIns="34226" numCol="1" anchor="t" anchorCtr="0" compatLnSpc="1"/>
          <a:lstStyle/>
          <a:p>
            <a:pPr>
              <a:lnSpc>
                <a:spcPct val="120000"/>
              </a:lnSpc>
            </a:pPr>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04"/>
          <p:cNvSpPr>
            <a:spLocks noEditPoints="1"/>
          </p:cNvSpPr>
          <p:nvPr>
            <p:custDataLst>
              <p:tags r:id="rId12"/>
            </p:custDataLst>
          </p:nvPr>
        </p:nvSpPr>
        <p:spPr bwMode="auto">
          <a:xfrm>
            <a:off x="5122785" y="2465724"/>
            <a:ext cx="375301" cy="377732"/>
          </a:xfrm>
          <a:custGeom>
            <a:avLst/>
            <a:gdLst>
              <a:gd name="T0" fmla="*/ 98 w 196"/>
              <a:gd name="T1" fmla="*/ 197 h 197"/>
              <a:gd name="T2" fmla="*/ 196 w 196"/>
              <a:gd name="T3" fmla="*/ 99 h 197"/>
              <a:gd name="T4" fmla="*/ 98 w 196"/>
              <a:gd name="T5" fmla="*/ 0 h 197"/>
              <a:gd name="T6" fmla="*/ 0 w 196"/>
              <a:gd name="T7" fmla="*/ 99 h 197"/>
              <a:gd name="T8" fmla="*/ 98 w 196"/>
              <a:gd name="T9" fmla="*/ 197 h 197"/>
              <a:gd name="T10" fmla="*/ 38 w 196"/>
              <a:gd name="T11" fmla="*/ 166 h 197"/>
              <a:gd name="T12" fmla="*/ 30 w 196"/>
              <a:gd name="T13" fmla="*/ 158 h 197"/>
              <a:gd name="T14" fmla="*/ 49 w 196"/>
              <a:gd name="T15" fmla="*/ 140 h 197"/>
              <a:gd name="T16" fmla="*/ 57 w 196"/>
              <a:gd name="T17" fmla="*/ 148 h 197"/>
              <a:gd name="T18" fmla="*/ 38 w 196"/>
              <a:gd name="T19" fmla="*/ 166 h 197"/>
              <a:gd name="T20" fmla="*/ 103 w 196"/>
              <a:gd name="T21" fmla="*/ 188 h 197"/>
              <a:gd name="T22" fmla="*/ 92 w 196"/>
              <a:gd name="T23" fmla="*/ 188 h 197"/>
              <a:gd name="T24" fmla="*/ 92 w 196"/>
              <a:gd name="T25" fmla="*/ 162 h 197"/>
              <a:gd name="T26" fmla="*/ 103 w 196"/>
              <a:gd name="T27" fmla="*/ 162 h 197"/>
              <a:gd name="T28" fmla="*/ 103 w 196"/>
              <a:gd name="T29" fmla="*/ 188 h 197"/>
              <a:gd name="T30" fmla="*/ 188 w 196"/>
              <a:gd name="T31" fmla="*/ 104 h 197"/>
              <a:gd name="T32" fmla="*/ 161 w 196"/>
              <a:gd name="T33" fmla="*/ 104 h 197"/>
              <a:gd name="T34" fmla="*/ 161 w 196"/>
              <a:gd name="T35" fmla="*/ 93 h 197"/>
              <a:gd name="T36" fmla="*/ 188 w 196"/>
              <a:gd name="T37" fmla="*/ 93 h 197"/>
              <a:gd name="T38" fmla="*/ 188 w 196"/>
              <a:gd name="T39" fmla="*/ 104 h 197"/>
              <a:gd name="T40" fmla="*/ 157 w 196"/>
              <a:gd name="T41" fmla="*/ 31 h 197"/>
              <a:gd name="T42" fmla="*/ 165 w 196"/>
              <a:gd name="T43" fmla="*/ 39 h 197"/>
              <a:gd name="T44" fmla="*/ 147 w 196"/>
              <a:gd name="T45" fmla="*/ 58 h 197"/>
              <a:gd name="T46" fmla="*/ 139 w 196"/>
              <a:gd name="T47" fmla="*/ 50 h 197"/>
              <a:gd name="T48" fmla="*/ 157 w 196"/>
              <a:gd name="T49" fmla="*/ 31 h 197"/>
              <a:gd name="T50" fmla="*/ 147 w 196"/>
              <a:gd name="T51" fmla="*/ 140 h 197"/>
              <a:gd name="T52" fmla="*/ 165 w 196"/>
              <a:gd name="T53" fmla="*/ 158 h 197"/>
              <a:gd name="T54" fmla="*/ 157 w 196"/>
              <a:gd name="T55" fmla="*/ 166 h 197"/>
              <a:gd name="T56" fmla="*/ 139 w 196"/>
              <a:gd name="T57" fmla="*/ 148 h 197"/>
              <a:gd name="T58" fmla="*/ 147 w 196"/>
              <a:gd name="T59" fmla="*/ 140 h 197"/>
              <a:gd name="T60" fmla="*/ 92 w 196"/>
              <a:gd name="T61" fmla="*/ 9 h 197"/>
              <a:gd name="T62" fmla="*/ 103 w 196"/>
              <a:gd name="T63" fmla="*/ 9 h 197"/>
              <a:gd name="T64" fmla="*/ 103 w 196"/>
              <a:gd name="T65" fmla="*/ 35 h 197"/>
              <a:gd name="T66" fmla="*/ 92 w 196"/>
              <a:gd name="T67" fmla="*/ 35 h 197"/>
              <a:gd name="T68" fmla="*/ 92 w 196"/>
              <a:gd name="T69" fmla="*/ 9 h 197"/>
              <a:gd name="T70" fmla="*/ 82 w 196"/>
              <a:gd name="T71" fmla="*/ 76 h 197"/>
              <a:gd name="T72" fmla="*/ 99 w 196"/>
              <a:gd name="T73" fmla="*/ 92 h 197"/>
              <a:gd name="T74" fmla="*/ 130 w 196"/>
              <a:gd name="T75" fmla="*/ 62 h 197"/>
              <a:gd name="T76" fmla="*/ 137 w 196"/>
              <a:gd name="T77" fmla="*/ 70 h 197"/>
              <a:gd name="T78" fmla="*/ 99 w 196"/>
              <a:gd name="T79" fmla="*/ 108 h 197"/>
              <a:gd name="T80" fmla="*/ 74 w 196"/>
              <a:gd name="T81" fmla="*/ 84 h 197"/>
              <a:gd name="T82" fmla="*/ 82 w 196"/>
              <a:gd name="T83" fmla="*/ 76 h 197"/>
              <a:gd name="T84" fmla="*/ 38 w 196"/>
              <a:gd name="T85" fmla="*/ 31 h 197"/>
              <a:gd name="T86" fmla="*/ 57 w 196"/>
              <a:gd name="T87" fmla="*/ 50 h 197"/>
              <a:gd name="T88" fmla="*/ 49 w 196"/>
              <a:gd name="T89" fmla="*/ 58 h 197"/>
              <a:gd name="T90" fmla="*/ 30 w 196"/>
              <a:gd name="T91" fmla="*/ 39 h 197"/>
              <a:gd name="T92" fmla="*/ 38 w 196"/>
              <a:gd name="T93" fmla="*/ 31 h 197"/>
              <a:gd name="T94" fmla="*/ 34 w 196"/>
              <a:gd name="T95" fmla="*/ 104 h 197"/>
              <a:gd name="T96" fmla="*/ 8 w 196"/>
              <a:gd name="T97" fmla="*/ 104 h 197"/>
              <a:gd name="T98" fmla="*/ 8 w 196"/>
              <a:gd name="T99" fmla="*/ 93 h 197"/>
              <a:gd name="T100" fmla="*/ 34 w 196"/>
              <a:gd name="T101" fmla="*/ 93 h 197"/>
              <a:gd name="T102" fmla="*/ 34 w 196"/>
              <a:gd name="T103" fmla="*/ 10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6" h="197">
                <a:moveTo>
                  <a:pt x="98" y="197"/>
                </a:moveTo>
                <a:cubicBezTo>
                  <a:pt x="152" y="197"/>
                  <a:pt x="196" y="153"/>
                  <a:pt x="196" y="99"/>
                </a:cubicBezTo>
                <a:cubicBezTo>
                  <a:pt x="196" y="44"/>
                  <a:pt x="152" y="0"/>
                  <a:pt x="98" y="0"/>
                </a:cubicBezTo>
                <a:cubicBezTo>
                  <a:pt x="43" y="0"/>
                  <a:pt x="0" y="44"/>
                  <a:pt x="0" y="99"/>
                </a:cubicBezTo>
                <a:cubicBezTo>
                  <a:pt x="0" y="153"/>
                  <a:pt x="43" y="197"/>
                  <a:pt x="98" y="197"/>
                </a:cubicBezTo>
                <a:moveTo>
                  <a:pt x="38" y="166"/>
                </a:moveTo>
                <a:cubicBezTo>
                  <a:pt x="30" y="158"/>
                  <a:pt x="30" y="158"/>
                  <a:pt x="30" y="158"/>
                </a:cubicBezTo>
                <a:cubicBezTo>
                  <a:pt x="49" y="140"/>
                  <a:pt x="49" y="140"/>
                  <a:pt x="49" y="140"/>
                </a:cubicBezTo>
                <a:cubicBezTo>
                  <a:pt x="57" y="148"/>
                  <a:pt x="57" y="148"/>
                  <a:pt x="57" y="148"/>
                </a:cubicBezTo>
                <a:lnTo>
                  <a:pt x="38" y="166"/>
                </a:lnTo>
                <a:close/>
                <a:moveTo>
                  <a:pt x="103" y="188"/>
                </a:moveTo>
                <a:cubicBezTo>
                  <a:pt x="92" y="188"/>
                  <a:pt x="92" y="188"/>
                  <a:pt x="92" y="188"/>
                </a:cubicBezTo>
                <a:cubicBezTo>
                  <a:pt x="92" y="162"/>
                  <a:pt x="92" y="162"/>
                  <a:pt x="92" y="162"/>
                </a:cubicBezTo>
                <a:cubicBezTo>
                  <a:pt x="103" y="162"/>
                  <a:pt x="103" y="162"/>
                  <a:pt x="103" y="162"/>
                </a:cubicBezTo>
                <a:lnTo>
                  <a:pt x="103" y="188"/>
                </a:lnTo>
                <a:close/>
                <a:moveTo>
                  <a:pt x="188" y="104"/>
                </a:moveTo>
                <a:cubicBezTo>
                  <a:pt x="161" y="104"/>
                  <a:pt x="161" y="104"/>
                  <a:pt x="161" y="104"/>
                </a:cubicBezTo>
                <a:cubicBezTo>
                  <a:pt x="161" y="93"/>
                  <a:pt x="161" y="93"/>
                  <a:pt x="161" y="93"/>
                </a:cubicBezTo>
                <a:cubicBezTo>
                  <a:pt x="188" y="93"/>
                  <a:pt x="188" y="93"/>
                  <a:pt x="188" y="93"/>
                </a:cubicBezTo>
                <a:lnTo>
                  <a:pt x="188" y="104"/>
                </a:lnTo>
                <a:close/>
                <a:moveTo>
                  <a:pt x="157" y="31"/>
                </a:moveTo>
                <a:cubicBezTo>
                  <a:pt x="165" y="39"/>
                  <a:pt x="165" y="39"/>
                  <a:pt x="165" y="39"/>
                </a:cubicBezTo>
                <a:cubicBezTo>
                  <a:pt x="147" y="58"/>
                  <a:pt x="147" y="58"/>
                  <a:pt x="147" y="58"/>
                </a:cubicBezTo>
                <a:cubicBezTo>
                  <a:pt x="139" y="50"/>
                  <a:pt x="139" y="50"/>
                  <a:pt x="139" y="50"/>
                </a:cubicBezTo>
                <a:lnTo>
                  <a:pt x="157" y="31"/>
                </a:lnTo>
                <a:close/>
                <a:moveTo>
                  <a:pt x="147" y="140"/>
                </a:moveTo>
                <a:cubicBezTo>
                  <a:pt x="165" y="158"/>
                  <a:pt x="165" y="158"/>
                  <a:pt x="165" y="158"/>
                </a:cubicBezTo>
                <a:cubicBezTo>
                  <a:pt x="157" y="166"/>
                  <a:pt x="157" y="166"/>
                  <a:pt x="157" y="166"/>
                </a:cubicBezTo>
                <a:cubicBezTo>
                  <a:pt x="139" y="148"/>
                  <a:pt x="139" y="148"/>
                  <a:pt x="139" y="148"/>
                </a:cubicBezTo>
                <a:lnTo>
                  <a:pt x="147" y="140"/>
                </a:lnTo>
                <a:close/>
                <a:moveTo>
                  <a:pt x="92" y="9"/>
                </a:moveTo>
                <a:cubicBezTo>
                  <a:pt x="103" y="9"/>
                  <a:pt x="103" y="9"/>
                  <a:pt x="103" y="9"/>
                </a:cubicBezTo>
                <a:cubicBezTo>
                  <a:pt x="103" y="35"/>
                  <a:pt x="103" y="35"/>
                  <a:pt x="103" y="35"/>
                </a:cubicBezTo>
                <a:cubicBezTo>
                  <a:pt x="92" y="35"/>
                  <a:pt x="92" y="35"/>
                  <a:pt x="92" y="35"/>
                </a:cubicBezTo>
                <a:lnTo>
                  <a:pt x="92" y="9"/>
                </a:lnTo>
                <a:close/>
                <a:moveTo>
                  <a:pt x="82" y="76"/>
                </a:moveTo>
                <a:cubicBezTo>
                  <a:pt x="99" y="92"/>
                  <a:pt x="99" y="92"/>
                  <a:pt x="99" y="92"/>
                </a:cubicBezTo>
                <a:cubicBezTo>
                  <a:pt x="130" y="62"/>
                  <a:pt x="130" y="62"/>
                  <a:pt x="130" y="62"/>
                </a:cubicBezTo>
                <a:cubicBezTo>
                  <a:pt x="137" y="70"/>
                  <a:pt x="137" y="70"/>
                  <a:pt x="137" y="70"/>
                </a:cubicBezTo>
                <a:cubicBezTo>
                  <a:pt x="99" y="108"/>
                  <a:pt x="99" y="108"/>
                  <a:pt x="99" y="108"/>
                </a:cubicBezTo>
                <a:cubicBezTo>
                  <a:pt x="74" y="84"/>
                  <a:pt x="74" y="84"/>
                  <a:pt x="74" y="84"/>
                </a:cubicBezTo>
                <a:lnTo>
                  <a:pt x="82" y="76"/>
                </a:lnTo>
                <a:close/>
                <a:moveTo>
                  <a:pt x="38" y="31"/>
                </a:moveTo>
                <a:cubicBezTo>
                  <a:pt x="57" y="50"/>
                  <a:pt x="57" y="50"/>
                  <a:pt x="57" y="50"/>
                </a:cubicBezTo>
                <a:cubicBezTo>
                  <a:pt x="49" y="58"/>
                  <a:pt x="49" y="58"/>
                  <a:pt x="49" y="58"/>
                </a:cubicBezTo>
                <a:cubicBezTo>
                  <a:pt x="30" y="39"/>
                  <a:pt x="30" y="39"/>
                  <a:pt x="30" y="39"/>
                </a:cubicBezTo>
                <a:lnTo>
                  <a:pt x="38" y="31"/>
                </a:lnTo>
                <a:close/>
                <a:moveTo>
                  <a:pt x="34" y="104"/>
                </a:moveTo>
                <a:cubicBezTo>
                  <a:pt x="8" y="104"/>
                  <a:pt x="8" y="104"/>
                  <a:pt x="8" y="104"/>
                </a:cubicBezTo>
                <a:cubicBezTo>
                  <a:pt x="8" y="93"/>
                  <a:pt x="8" y="93"/>
                  <a:pt x="8" y="93"/>
                </a:cubicBezTo>
                <a:cubicBezTo>
                  <a:pt x="34" y="93"/>
                  <a:pt x="34" y="93"/>
                  <a:pt x="34" y="93"/>
                </a:cubicBezTo>
                <a:lnTo>
                  <a:pt x="34" y="104"/>
                </a:lnTo>
                <a:close/>
              </a:path>
            </a:pathLst>
          </a:custGeom>
          <a:solidFill>
            <a:sysClr val="window" lastClr="FFFFFF"/>
          </a:solidFill>
          <a:ln>
            <a:noFill/>
          </a:ln>
        </p:spPr>
        <p:txBody>
          <a:bodyPr vert="horz" wrap="square" lIns="68452" tIns="34226" rIns="68452" bIns="34226" numCol="1" anchor="t" anchorCtr="0" compatLnSpc="1"/>
          <a:lstStyle/>
          <a:p>
            <a:pPr>
              <a:lnSpc>
                <a:spcPct val="120000"/>
              </a:lnSpc>
            </a:pPr>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7"/>
          <p:cNvSpPr>
            <a:spLocks noEditPoints="1"/>
          </p:cNvSpPr>
          <p:nvPr>
            <p:custDataLst>
              <p:tags r:id="rId13"/>
            </p:custDataLst>
          </p:nvPr>
        </p:nvSpPr>
        <p:spPr bwMode="auto">
          <a:xfrm>
            <a:off x="3284972" y="2514146"/>
            <a:ext cx="352965" cy="280887"/>
          </a:xfrm>
          <a:custGeom>
            <a:avLst/>
            <a:gdLst>
              <a:gd name="T0" fmla="*/ 141 w 141"/>
              <a:gd name="T1" fmla="*/ 40 h 112"/>
              <a:gd name="T2" fmla="*/ 126 w 141"/>
              <a:gd name="T3" fmla="*/ 25 h 112"/>
              <a:gd name="T4" fmla="*/ 113 w 141"/>
              <a:gd name="T5" fmla="*/ 0 h 112"/>
              <a:gd name="T6" fmla="*/ 27 w 141"/>
              <a:gd name="T7" fmla="*/ 0 h 112"/>
              <a:gd name="T8" fmla="*/ 14 w 141"/>
              <a:gd name="T9" fmla="*/ 25 h 112"/>
              <a:gd name="T10" fmla="*/ 0 w 141"/>
              <a:gd name="T11" fmla="*/ 40 h 112"/>
              <a:gd name="T12" fmla="*/ 0 w 141"/>
              <a:gd name="T13" fmla="*/ 86 h 112"/>
              <a:gd name="T14" fmla="*/ 0 w 141"/>
              <a:gd name="T15" fmla="*/ 89 h 112"/>
              <a:gd name="T16" fmla="*/ 0 w 141"/>
              <a:gd name="T17" fmla="*/ 105 h 112"/>
              <a:gd name="T18" fmla="*/ 6 w 141"/>
              <a:gd name="T19" fmla="*/ 112 h 112"/>
              <a:gd name="T20" fmla="*/ 27 w 141"/>
              <a:gd name="T21" fmla="*/ 112 h 112"/>
              <a:gd name="T22" fmla="*/ 33 w 141"/>
              <a:gd name="T23" fmla="*/ 105 h 112"/>
              <a:gd name="T24" fmla="*/ 33 w 141"/>
              <a:gd name="T25" fmla="*/ 89 h 112"/>
              <a:gd name="T26" fmla="*/ 107 w 141"/>
              <a:gd name="T27" fmla="*/ 89 h 112"/>
              <a:gd name="T28" fmla="*/ 107 w 141"/>
              <a:gd name="T29" fmla="*/ 105 h 112"/>
              <a:gd name="T30" fmla="*/ 114 w 141"/>
              <a:gd name="T31" fmla="*/ 112 h 112"/>
              <a:gd name="T32" fmla="*/ 134 w 141"/>
              <a:gd name="T33" fmla="*/ 112 h 112"/>
              <a:gd name="T34" fmla="*/ 141 w 141"/>
              <a:gd name="T35" fmla="*/ 105 h 112"/>
              <a:gd name="T36" fmla="*/ 141 w 141"/>
              <a:gd name="T37" fmla="*/ 89 h 112"/>
              <a:gd name="T38" fmla="*/ 141 w 141"/>
              <a:gd name="T39" fmla="*/ 40 h 112"/>
              <a:gd name="T40" fmla="*/ 35 w 141"/>
              <a:gd name="T41" fmla="*/ 9 h 112"/>
              <a:gd name="T42" fmla="*/ 105 w 141"/>
              <a:gd name="T43" fmla="*/ 9 h 112"/>
              <a:gd name="T44" fmla="*/ 117 w 141"/>
              <a:gd name="T45" fmla="*/ 32 h 112"/>
              <a:gd name="T46" fmla="*/ 23 w 141"/>
              <a:gd name="T47" fmla="*/ 32 h 112"/>
              <a:gd name="T48" fmla="*/ 35 w 141"/>
              <a:gd name="T49" fmla="*/ 9 h 112"/>
              <a:gd name="T50" fmla="*/ 40 w 141"/>
              <a:gd name="T51" fmla="*/ 78 h 112"/>
              <a:gd name="T52" fmla="*/ 12 w 141"/>
              <a:gd name="T53" fmla="*/ 78 h 112"/>
              <a:gd name="T54" fmla="*/ 12 w 141"/>
              <a:gd name="T55" fmla="*/ 63 h 112"/>
              <a:gd name="T56" fmla="*/ 40 w 141"/>
              <a:gd name="T57" fmla="*/ 63 h 112"/>
              <a:gd name="T58" fmla="*/ 40 w 141"/>
              <a:gd name="T59" fmla="*/ 78 h 112"/>
              <a:gd name="T60" fmla="*/ 128 w 141"/>
              <a:gd name="T61" fmla="*/ 78 h 112"/>
              <a:gd name="T62" fmla="*/ 100 w 141"/>
              <a:gd name="T63" fmla="*/ 78 h 112"/>
              <a:gd name="T64" fmla="*/ 100 w 141"/>
              <a:gd name="T65" fmla="*/ 63 h 112"/>
              <a:gd name="T66" fmla="*/ 128 w 141"/>
              <a:gd name="T67" fmla="*/ 63 h 112"/>
              <a:gd name="T68" fmla="*/ 128 w 141"/>
              <a:gd name="T69"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0"/>
                </a:moveTo>
                <a:cubicBezTo>
                  <a:pt x="126" y="25"/>
                  <a:pt x="126" y="25"/>
                  <a:pt x="126" y="25"/>
                </a:cubicBezTo>
                <a:cubicBezTo>
                  <a:pt x="113" y="0"/>
                  <a:pt x="113" y="0"/>
                  <a:pt x="113" y="0"/>
                </a:cubicBezTo>
                <a:cubicBezTo>
                  <a:pt x="27" y="0"/>
                  <a:pt x="27" y="0"/>
                  <a:pt x="27" y="0"/>
                </a:cubicBezTo>
                <a:cubicBezTo>
                  <a:pt x="14" y="25"/>
                  <a:pt x="14" y="25"/>
                  <a:pt x="14" y="25"/>
                </a:cubicBezTo>
                <a:cubicBezTo>
                  <a:pt x="0" y="40"/>
                  <a:pt x="0" y="40"/>
                  <a:pt x="0" y="40"/>
                </a:cubicBezTo>
                <a:cubicBezTo>
                  <a:pt x="0" y="86"/>
                  <a:pt x="0" y="86"/>
                  <a:pt x="0" y="86"/>
                </a:cubicBezTo>
                <a:cubicBezTo>
                  <a:pt x="0" y="89"/>
                  <a:pt x="0" y="89"/>
                  <a:pt x="0" y="89"/>
                </a:cubicBezTo>
                <a:cubicBezTo>
                  <a:pt x="0" y="105"/>
                  <a:pt x="0" y="105"/>
                  <a:pt x="0" y="105"/>
                </a:cubicBezTo>
                <a:cubicBezTo>
                  <a:pt x="0" y="109"/>
                  <a:pt x="2" y="112"/>
                  <a:pt x="6" y="112"/>
                </a:cubicBezTo>
                <a:cubicBezTo>
                  <a:pt x="27" y="112"/>
                  <a:pt x="27" y="112"/>
                  <a:pt x="27" y="112"/>
                </a:cubicBezTo>
                <a:cubicBezTo>
                  <a:pt x="30" y="112"/>
                  <a:pt x="33" y="109"/>
                  <a:pt x="33" y="105"/>
                </a:cubicBezTo>
                <a:cubicBezTo>
                  <a:pt x="33" y="89"/>
                  <a:pt x="33" y="89"/>
                  <a:pt x="33" y="89"/>
                </a:cubicBezTo>
                <a:cubicBezTo>
                  <a:pt x="107" y="89"/>
                  <a:pt x="107" y="89"/>
                  <a:pt x="107" y="89"/>
                </a:cubicBezTo>
                <a:cubicBezTo>
                  <a:pt x="107" y="105"/>
                  <a:pt x="107" y="105"/>
                  <a:pt x="107" y="105"/>
                </a:cubicBezTo>
                <a:cubicBezTo>
                  <a:pt x="107" y="109"/>
                  <a:pt x="110" y="112"/>
                  <a:pt x="114" y="112"/>
                </a:cubicBezTo>
                <a:cubicBezTo>
                  <a:pt x="134" y="112"/>
                  <a:pt x="134" y="112"/>
                  <a:pt x="134" y="112"/>
                </a:cubicBezTo>
                <a:cubicBezTo>
                  <a:pt x="138" y="112"/>
                  <a:pt x="141" y="109"/>
                  <a:pt x="141" y="105"/>
                </a:cubicBezTo>
                <a:cubicBezTo>
                  <a:pt x="141" y="89"/>
                  <a:pt x="141" y="89"/>
                  <a:pt x="141" y="89"/>
                </a:cubicBezTo>
                <a:lnTo>
                  <a:pt x="141" y="40"/>
                </a:lnTo>
                <a:close/>
                <a:moveTo>
                  <a:pt x="35" y="9"/>
                </a:moveTo>
                <a:cubicBezTo>
                  <a:pt x="105" y="9"/>
                  <a:pt x="105" y="9"/>
                  <a:pt x="105" y="9"/>
                </a:cubicBezTo>
                <a:cubicBezTo>
                  <a:pt x="117" y="32"/>
                  <a:pt x="117" y="32"/>
                  <a:pt x="117" y="32"/>
                </a:cubicBezTo>
                <a:cubicBezTo>
                  <a:pt x="23" y="32"/>
                  <a:pt x="23" y="32"/>
                  <a:pt x="23" y="32"/>
                </a:cubicBezTo>
                <a:lnTo>
                  <a:pt x="35" y="9"/>
                </a:lnTo>
                <a:close/>
                <a:moveTo>
                  <a:pt x="40" y="78"/>
                </a:moveTo>
                <a:cubicBezTo>
                  <a:pt x="12" y="78"/>
                  <a:pt x="12" y="78"/>
                  <a:pt x="12" y="78"/>
                </a:cubicBezTo>
                <a:cubicBezTo>
                  <a:pt x="12" y="63"/>
                  <a:pt x="12" y="63"/>
                  <a:pt x="12" y="63"/>
                </a:cubicBezTo>
                <a:cubicBezTo>
                  <a:pt x="40" y="63"/>
                  <a:pt x="40" y="63"/>
                  <a:pt x="40" y="63"/>
                </a:cubicBezTo>
                <a:lnTo>
                  <a:pt x="40" y="78"/>
                </a:lnTo>
                <a:close/>
                <a:moveTo>
                  <a:pt x="128" y="78"/>
                </a:moveTo>
                <a:cubicBezTo>
                  <a:pt x="100" y="78"/>
                  <a:pt x="100" y="78"/>
                  <a:pt x="100" y="78"/>
                </a:cubicBezTo>
                <a:cubicBezTo>
                  <a:pt x="100" y="63"/>
                  <a:pt x="100" y="63"/>
                  <a:pt x="100" y="63"/>
                </a:cubicBezTo>
                <a:cubicBezTo>
                  <a:pt x="128" y="63"/>
                  <a:pt x="128" y="63"/>
                  <a:pt x="128" y="63"/>
                </a:cubicBezTo>
                <a:lnTo>
                  <a:pt x="128" y="78"/>
                </a:lnTo>
                <a:close/>
              </a:path>
            </a:pathLst>
          </a:custGeom>
          <a:solidFill>
            <a:sysClr val="window" lastClr="FFFFFF"/>
          </a:solidFill>
          <a:ln>
            <a:noFill/>
          </a:ln>
        </p:spPr>
        <p:txBody>
          <a:bodyPr vert="horz" wrap="square" lIns="68452" tIns="34226" rIns="68452" bIns="34226" numCol="1" anchor="t" anchorCtr="0" compatLnSpc="1"/>
          <a:lstStyle/>
          <a:p>
            <a:pPr>
              <a:lnSpc>
                <a:spcPct val="120000"/>
              </a:lnSpc>
            </a:pPr>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51"/>
          <p:cNvSpPr>
            <a:spLocks noEditPoints="1"/>
          </p:cNvSpPr>
          <p:nvPr>
            <p:custDataLst>
              <p:tags r:id="rId14"/>
            </p:custDataLst>
          </p:nvPr>
        </p:nvSpPr>
        <p:spPr bwMode="auto">
          <a:xfrm>
            <a:off x="4672977" y="1677320"/>
            <a:ext cx="355001" cy="306849"/>
          </a:xfrm>
          <a:custGeom>
            <a:avLst/>
            <a:gdLst>
              <a:gd name="T0" fmla="*/ 132 w 184"/>
              <a:gd name="T1" fmla="*/ 124 h 159"/>
              <a:gd name="T2" fmla="*/ 165 w 184"/>
              <a:gd name="T3" fmla="*/ 159 h 159"/>
              <a:gd name="T4" fmla="*/ 165 w 184"/>
              <a:gd name="T5" fmla="*/ 124 h 159"/>
              <a:gd name="T6" fmla="*/ 184 w 184"/>
              <a:gd name="T7" fmla="*/ 124 h 159"/>
              <a:gd name="T8" fmla="*/ 184 w 184"/>
              <a:gd name="T9" fmla="*/ 0 h 159"/>
              <a:gd name="T10" fmla="*/ 0 w 184"/>
              <a:gd name="T11" fmla="*/ 0 h 159"/>
              <a:gd name="T12" fmla="*/ 0 w 184"/>
              <a:gd name="T13" fmla="*/ 47 h 159"/>
              <a:gd name="T14" fmla="*/ 0 w 184"/>
              <a:gd name="T15" fmla="*/ 124 h 159"/>
              <a:gd name="T16" fmla="*/ 115 w 184"/>
              <a:gd name="T17" fmla="*/ 124 h 159"/>
              <a:gd name="T18" fmla="*/ 132 w 184"/>
              <a:gd name="T19" fmla="*/ 124 h 159"/>
              <a:gd name="T20" fmla="*/ 154 w 184"/>
              <a:gd name="T21" fmla="*/ 49 h 159"/>
              <a:gd name="T22" fmla="*/ 168 w 184"/>
              <a:gd name="T23" fmla="*/ 63 h 159"/>
              <a:gd name="T24" fmla="*/ 154 w 184"/>
              <a:gd name="T25" fmla="*/ 77 h 159"/>
              <a:gd name="T26" fmla="*/ 140 w 184"/>
              <a:gd name="T27" fmla="*/ 63 h 159"/>
              <a:gd name="T28" fmla="*/ 154 w 184"/>
              <a:gd name="T29" fmla="*/ 49 h 159"/>
              <a:gd name="T30" fmla="*/ 36 w 184"/>
              <a:gd name="T31" fmla="*/ 77 h 159"/>
              <a:gd name="T32" fmla="*/ 22 w 184"/>
              <a:gd name="T33" fmla="*/ 63 h 159"/>
              <a:gd name="T34" fmla="*/ 36 w 184"/>
              <a:gd name="T35" fmla="*/ 49 h 159"/>
              <a:gd name="T36" fmla="*/ 50 w 184"/>
              <a:gd name="T37" fmla="*/ 63 h 159"/>
              <a:gd name="T38" fmla="*/ 36 w 184"/>
              <a:gd name="T39" fmla="*/ 77 h 159"/>
              <a:gd name="T40" fmla="*/ 75 w 184"/>
              <a:gd name="T41" fmla="*/ 77 h 159"/>
              <a:gd name="T42" fmla="*/ 61 w 184"/>
              <a:gd name="T43" fmla="*/ 63 h 159"/>
              <a:gd name="T44" fmla="*/ 75 w 184"/>
              <a:gd name="T45" fmla="*/ 49 h 159"/>
              <a:gd name="T46" fmla="*/ 89 w 184"/>
              <a:gd name="T47" fmla="*/ 63 h 159"/>
              <a:gd name="T48" fmla="*/ 75 w 184"/>
              <a:gd name="T49" fmla="*/ 77 h 159"/>
              <a:gd name="T50" fmla="*/ 115 w 184"/>
              <a:gd name="T51" fmla="*/ 77 h 159"/>
              <a:gd name="T52" fmla="*/ 100 w 184"/>
              <a:gd name="T53" fmla="*/ 63 h 159"/>
              <a:gd name="T54" fmla="*/ 115 w 184"/>
              <a:gd name="T55" fmla="*/ 49 h 159"/>
              <a:gd name="T56" fmla="*/ 115 w 184"/>
              <a:gd name="T57" fmla="*/ 49 h 159"/>
              <a:gd name="T58" fmla="*/ 129 w 184"/>
              <a:gd name="T59" fmla="*/ 63 h 159"/>
              <a:gd name="T60" fmla="*/ 115 w 184"/>
              <a:gd name="T61" fmla="*/ 77 h 159"/>
              <a:gd name="T62" fmla="*/ 115 w 184"/>
              <a:gd name="T63" fmla="*/ 7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59">
                <a:moveTo>
                  <a:pt x="132" y="124"/>
                </a:moveTo>
                <a:cubicBezTo>
                  <a:pt x="165" y="159"/>
                  <a:pt x="165" y="159"/>
                  <a:pt x="165" y="159"/>
                </a:cubicBezTo>
                <a:cubicBezTo>
                  <a:pt x="165" y="124"/>
                  <a:pt x="165" y="124"/>
                  <a:pt x="165" y="124"/>
                </a:cubicBezTo>
                <a:cubicBezTo>
                  <a:pt x="184" y="124"/>
                  <a:pt x="184" y="124"/>
                  <a:pt x="184" y="124"/>
                </a:cubicBezTo>
                <a:cubicBezTo>
                  <a:pt x="184" y="0"/>
                  <a:pt x="184" y="0"/>
                  <a:pt x="184" y="0"/>
                </a:cubicBezTo>
                <a:cubicBezTo>
                  <a:pt x="0" y="0"/>
                  <a:pt x="0" y="0"/>
                  <a:pt x="0" y="0"/>
                </a:cubicBezTo>
                <a:cubicBezTo>
                  <a:pt x="0" y="47"/>
                  <a:pt x="0" y="47"/>
                  <a:pt x="0" y="47"/>
                </a:cubicBezTo>
                <a:cubicBezTo>
                  <a:pt x="0" y="124"/>
                  <a:pt x="0" y="124"/>
                  <a:pt x="0" y="124"/>
                </a:cubicBezTo>
                <a:cubicBezTo>
                  <a:pt x="115" y="124"/>
                  <a:pt x="115" y="124"/>
                  <a:pt x="115" y="124"/>
                </a:cubicBezTo>
                <a:lnTo>
                  <a:pt x="132" y="124"/>
                </a:lnTo>
                <a:close/>
                <a:moveTo>
                  <a:pt x="154" y="49"/>
                </a:moveTo>
                <a:cubicBezTo>
                  <a:pt x="162" y="49"/>
                  <a:pt x="168" y="56"/>
                  <a:pt x="168" y="63"/>
                </a:cubicBezTo>
                <a:cubicBezTo>
                  <a:pt x="168" y="71"/>
                  <a:pt x="162" y="77"/>
                  <a:pt x="154" y="77"/>
                </a:cubicBezTo>
                <a:cubicBezTo>
                  <a:pt x="146" y="77"/>
                  <a:pt x="140" y="71"/>
                  <a:pt x="140" y="63"/>
                </a:cubicBezTo>
                <a:cubicBezTo>
                  <a:pt x="140" y="56"/>
                  <a:pt x="146" y="49"/>
                  <a:pt x="154" y="49"/>
                </a:cubicBezTo>
                <a:moveTo>
                  <a:pt x="36" y="77"/>
                </a:moveTo>
                <a:cubicBezTo>
                  <a:pt x="28" y="77"/>
                  <a:pt x="22" y="71"/>
                  <a:pt x="22" y="63"/>
                </a:cubicBezTo>
                <a:cubicBezTo>
                  <a:pt x="22" y="56"/>
                  <a:pt x="28" y="49"/>
                  <a:pt x="36" y="49"/>
                </a:cubicBezTo>
                <a:cubicBezTo>
                  <a:pt x="44" y="49"/>
                  <a:pt x="50" y="56"/>
                  <a:pt x="50" y="63"/>
                </a:cubicBezTo>
                <a:cubicBezTo>
                  <a:pt x="50" y="71"/>
                  <a:pt x="44" y="77"/>
                  <a:pt x="36" y="77"/>
                </a:cubicBezTo>
                <a:moveTo>
                  <a:pt x="75" y="77"/>
                </a:moveTo>
                <a:cubicBezTo>
                  <a:pt x="67" y="77"/>
                  <a:pt x="61" y="71"/>
                  <a:pt x="61" y="63"/>
                </a:cubicBezTo>
                <a:cubicBezTo>
                  <a:pt x="61" y="56"/>
                  <a:pt x="67" y="49"/>
                  <a:pt x="75" y="49"/>
                </a:cubicBezTo>
                <a:cubicBezTo>
                  <a:pt x="83" y="49"/>
                  <a:pt x="89" y="56"/>
                  <a:pt x="89" y="63"/>
                </a:cubicBezTo>
                <a:cubicBezTo>
                  <a:pt x="89" y="71"/>
                  <a:pt x="83" y="77"/>
                  <a:pt x="75" y="77"/>
                </a:cubicBezTo>
                <a:moveTo>
                  <a:pt x="115" y="77"/>
                </a:moveTo>
                <a:cubicBezTo>
                  <a:pt x="107" y="77"/>
                  <a:pt x="100" y="71"/>
                  <a:pt x="100" y="63"/>
                </a:cubicBezTo>
                <a:cubicBezTo>
                  <a:pt x="100" y="56"/>
                  <a:pt x="107" y="49"/>
                  <a:pt x="115" y="49"/>
                </a:cubicBezTo>
                <a:cubicBezTo>
                  <a:pt x="115" y="49"/>
                  <a:pt x="115" y="49"/>
                  <a:pt x="115" y="49"/>
                </a:cubicBezTo>
                <a:cubicBezTo>
                  <a:pt x="123" y="50"/>
                  <a:pt x="129" y="56"/>
                  <a:pt x="129" y="63"/>
                </a:cubicBezTo>
                <a:cubicBezTo>
                  <a:pt x="129" y="71"/>
                  <a:pt x="123" y="77"/>
                  <a:pt x="115" y="77"/>
                </a:cubicBezTo>
                <a:cubicBezTo>
                  <a:pt x="115" y="77"/>
                  <a:pt x="115" y="77"/>
                  <a:pt x="115" y="77"/>
                </a:cubicBezTo>
              </a:path>
            </a:pathLst>
          </a:custGeom>
          <a:solidFill>
            <a:sysClr val="window" lastClr="FFFFFF"/>
          </a:solidFill>
          <a:ln>
            <a:noFill/>
          </a:ln>
        </p:spPr>
        <p:txBody>
          <a:bodyPr vert="horz" wrap="square" lIns="68452" tIns="34226" rIns="68452" bIns="34226" numCol="1" anchor="t" anchorCtr="0" compatLnSpc="1"/>
          <a:lstStyle/>
          <a:p>
            <a:pPr>
              <a:lnSpc>
                <a:spcPct val="120000"/>
              </a:lnSpc>
            </a:pPr>
            <a:endParaRPr lang="zh-CN" altLang="en-US" sz="135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文本框 30"/>
          <p:cNvSpPr txBox="1"/>
          <p:nvPr>
            <p:custDataLst>
              <p:tags r:id="rId15"/>
            </p:custDataLst>
          </p:nvPr>
        </p:nvSpPr>
        <p:spPr>
          <a:xfrm>
            <a:off x="3971807" y="2391364"/>
            <a:ext cx="828275" cy="536771"/>
          </a:xfrm>
          <a:prstGeom prst="rect">
            <a:avLst/>
          </a:prstGeom>
          <a:noFill/>
        </p:spPr>
        <p:txBody>
          <a:bodyPr wrap="square" rtlCol="0" anchor="ctr" anchorCtr="0">
            <a:normAutofit fontScale="90000" lnSpcReduction="10000"/>
          </a:bodyPr>
          <a:lstStyle/>
          <a:p>
            <a:pPr algn="ctr">
              <a:lnSpc>
                <a:spcPct val="120000"/>
              </a:lnSpc>
            </a:pPr>
            <a:r>
              <a:rPr lang="zh-CN" altLang="en-US" sz="1495"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常见引用不当</a:t>
            </a:r>
            <a:endParaRPr lang="zh-CN" altLang="en-US" sz="1495"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p:cNvSpPr txBox="1"/>
          <p:nvPr>
            <p:custDataLst>
              <p:tags r:id="rId16"/>
            </p:custDataLst>
          </p:nvPr>
        </p:nvSpPr>
        <p:spPr>
          <a:xfrm>
            <a:off x="687705" y="1544955"/>
            <a:ext cx="2211705" cy="600710"/>
          </a:xfrm>
          <a:prstGeom prst="rect">
            <a:avLst/>
          </a:prstGeom>
          <a:noFill/>
        </p:spPr>
        <p:txBody>
          <a:bodyPr wrap="square" rtlCol="0">
            <a:noAutofit/>
          </a:bodyPr>
          <a:lstStyle/>
          <a:p>
            <a:pPr>
              <a:lnSpc>
                <a:spcPct val="140000"/>
              </a:lnSpc>
            </a:pP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rPr>
              <a:t>所有文章主体，全部引用他人作品。</a:t>
            </a:r>
            <a:endPar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文本框 42"/>
          <p:cNvSpPr txBox="1"/>
          <p:nvPr>
            <p:custDataLst>
              <p:tags r:id="rId17"/>
            </p:custDataLst>
          </p:nvPr>
        </p:nvSpPr>
        <p:spPr>
          <a:xfrm>
            <a:off x="687646" y="1092422"/>
            <a:ext cx="2456023" cy="361388"/>
          </a:xfrm>
          <a:prstGeom prst="rect">
            <a:avLst/>
          </a:prstGeom>
          <a:noFill/>
        </p:spPr>
        <p:txBody>
          <a:bodyPr wrap="square" rtlCol="0">
            <a:noAutofit/>
          </a:bodyPr>
          <a:lstStyle/>
          <a:p>
            <a:pPr>
              <a:lnSpc>
                <a:spcPct val="120000"/>
              </a:lnSpc>
            </a:pPr>
            <a:r>
              <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rPr>
              <a:t>过度引用</a:t>
            </a:r>
            <a:endPar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44"/>
          <p:cNvSpPr txBox="1"/>
          <p:nvPr>
            <p:custDataLst>
              <p:tags r:id="rId18"/>
            </p:custDataLst>
          </p:nvPr>
        </p:nvSpPr>
        <p:spPr>
          <a:xfrm>
            <a:off x="687646" y="2862751"/>
            <a:ext cx="2456023" cy="600534"/>
          </a:xfrm>
          <a:prstGeom prst="rect">
            <a:avLst/>
          </a:prstGeom>
          <a:noFill/>
        </p:spPr>
        <p:txBody>
          <a:bodyPr wrap="square" rtlCol="0">
            <a:normAutofit/>
          </a:bodyPr>
          <a:lstStyle/>
          <a:p>
            <a:pPr>
              <a:lnSpc>
                <a:spcPct val="140000"/>
              </a:lnSpc>
            </a:pP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rPr>
              <a:t>突出自己、盗用他人观点。</a:t>
            </a:r>
            <a:endPar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文本框 45"/>
          <p:cNvSpPr txBox="1"/>
          <p:nvPr>
            <p:custDataLst>
              <p:tags r:id="rId19"/>
            </p:custDataLst>
          </p:nvPr>
        </p:nvSpPr>
        <p:spPr>
          <a:xfrm>
            <a:off x="687646" y="2388531"/>
            <a:ext cx="2456023" cy="361388"/>
          </a:xfrm>
          <a:prstGeom prst="rect">
            <a:avLst/>
          </a:prstGeom>
          <a:noFill/>
        </p:spPr>
        <p:txBody>
          <a:bodyPr wrap="square" rtlCol="0">
            <a:noAutofit/>
          </a:bodyPr>
          <a:lstStyle/>
          <a:p>
            <a:pPr>
              <a:lnSpc>
                <a:spcPct val="120000"/>
              </a:lnSpc>
            </a:pPr>
            <a:r>
              <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rPr>
              <a:t>引而不注</a:t>
            </a:r>
            <a:endPar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custDataLst>
              <p:tags r:id="rId20"/>
            </p:custDataLst>
          </p:nvPr>
        </p:nvSpPr>
        <p:spPr>
          <a:xfrm>
            <a:off x="687646" y="3851520"/>
            <a:ext cx="2456023" cy="600534"/>
          </a:xfrm>
          <a:prstGeom prst="rect">
            <a:avLst/>
          </a:prstGeom>
          <a:noFill/>
        </p:spPr>
        <p:txBody>
          <a:bodyPr wrap="square" rtlCol="0">
            <a:normAutofit/>
          </a:bodyPr>
          <a:lstStyle/>
          <a:p>
            <a:pPr>
              <a:lnSpc>
                <a:spcPct val="140000"/>
              </a:lnSpc>
            </a:pP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rPr>
              <a:t>将转引或自译标为直引。</a:t>
            </a:r>
            <a:endPar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文本框 48"/>
          <p:cNvSpPr txBox="1"/>
          <p:nvPr>
            <p:custDataLst>
              <p:tags r:id="rId21"/>
            </p:custDataLst>
          </p:nvPr>
        </p:nvSpPr>
        <p:spPr>
          <a:xfrm>
            <a:off x="687646" y="3398890"/>
            <a:ext cx="2456023" cy="361388"/>
          </a:xfrm>
          <a:prstGeom prst="rect">
            <a:avLst/>
          </a:prstGeom>
          <a:noFill/>
        </p:spPr>
        <p:txBody>
          <a:bodyPr wrap="square" rtlCol="0">
            <a:noAutofit/>
          </a:bodyPr>
          <a:lstStyle/>
          <a:p>
            <a:pPr>
              <a:lnSpc>
                <a:spcPct val="120000"/>
              </a:lnSpc>
            </a:pPr>
            <a:r>
              <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rPr>
              <a:t>未引用溯源</a:t>
            </a:r>
            <a:endPar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文本框 52"/>
          <p:cNvSpPr txBox="1"/>
          <p:nvPr>
            <p:custDataLst>
              <p:tags r:id="rId22"/>
            </p:custDataLst>
          </p:nvPr>
        </p:nvSpPr>
        <p:spPr>
          <a:xfrm>
            <a:off x="5968365" y="1434465"/>
            <a:ext cx="2763520" cy="786130"/>
          </a:xfrm>
          <a:prstGeom prst="rect">
            <a:avLst/>
          </a:prstGeom>
          <a:noFill/>
        </p:spPr>
        <p:txBody>
          <a:bodyPr wrap="square" rtlCol="0">
            <a:noAutofit/>
          </a:bodyPr>
          <a:lstStyle/>
          <a:p>
            <a:pPr>
              <a:lnSpc>
                <a:spcPct val="140000"/>
              </a:lnSpc>
            </a:pP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rPr>
              <a:t>为显示研究基础扎实，在论著中加入未引用、或与本文论题不相关的文献。</a:t>
            </a:r>
            <a:endPar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文本框 53"/>
          <p:cNvSpPr txBox="1"/>
          <p:nvPr>
            <p:custDataLst>
              <p:tags r:id="rId23"/>
            </p:custDataLst>
          </p:nvPr>
        </p:nvSpPr>
        <p:spPr>
          <a:xfrm>
            <a:off x="5968601" y="1080992"/>
            <a:ext cx="2456023" cy="361388"/>
          </a:xfrm>
          <a:prstGeom prst="rect">
            <a:avLst/>
          </a:prstGeom>
          <a:noFill/>
        </p:spPr>
        <p:txBody>
          <a:bodyPr wrap="square" rtlCol="0">
            <a:noAutofit/>
          </a:bodyPr>
          <a:lstStyle/>
          <a:p>
            <a:pPr>
              <a:lnSpc>
                <a:spcPct val="120000"/>
              </a:lnSpc>
            </a:pPr>
            <a:r>
              <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rPr>
              <a:t>无效引用</a:t>
            </a:r>
            <a:endPar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文本框 55"/>
          <p:cNvSpPr txBox="1"/>
          <p:nvPr>
            <p:custDataLst>
              <p:tags r:id="rId24"/>
            </p:custDataLst>
          </p:nvPr>
        </p:nvSpPr>
        <p:spPr>
          <a:xfrm>
            <a:off x="5968365" y="2671445"/>
            <a:ext cx="2763520" cy="600710"/>
          </a:xfrm>
          <a:prstGeom prst="rect">
            <a:avLst/>
          </a:prstGeom>
          <a:noFill/>
        </p:spPr>
        <p:txBody>
          <a:bodyPr wrap="square" rtlCol="0">
            <a:noAutofit/>
          </a:bodyPr>
          <a:lstStyle/>
          <a:p>
            <a:pPr>
              <a:lnSpc>
                <a:spcPct val="140000"/>
              </a:lnSpc>
            </a:pP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rPr>
              <a:t>出于提高引用率或扩大影响等目的，进行不必要的过度自引。</a:t>
            </a:r>
            <a:endPar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7" name="文本框 56"/>
          <p:cNvSpPr txBox="1"/>
          <p:nvPr>
            <p:custDataLst>
              <p:tags r:id="rId25"/>
            </p:custDataLst>
          </p:nvPr>
        </p:nvSpPr>
        <p:spPr>
          <a:xfrm>
            <a:off x="5968601" y="2279946"/>
            <a:ext cx="2456023" cy="361388"/>
          </a:xfrm>
          <a:prstGeom prst="rect">
            <a:avLst/>
          </a:prstGeom>
          <a:noFill/>
        </p:spPr>
        <p:txBody>
          <a:bodyPr wrap="square" rtlCol="0">
            <a:noAutofit/>
          </a:bodyPr>
          <a:lstStyle/>
          <a:p>
            <a:pPr>
              <a:lnSpc>
                <a:spcPct val="120000"/>
              </a:lnSpc>
            </a:pPr>
            <a:r>
              <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rPr>
              <a:t>自引不当</a:t>
            </a:r>
            <a:endPar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文本框 58"/>
          <p:cNvSpPr txBox="1"/>
          <p:nvPr>
            <p:custDataLst>
              <p:tags r:id="rId26"/>
            </p:custDataLst>
          </p:nvPr>
        </p:nvSpPr>
        <p:spPr>
          <a:xfrm>
            <a:off x="5968365" y="3687445"/>
            <a:ext cx="2787650" cy="600710"/>
          </a:xfrm>
          <a:prstGeom prst="rect">
            <a:avLst/>
          </a:prstGeom>
          <a:noFill/>
        </p:spPr>
        <p:txBody>
          <a:bodyPr wrap="square" rtlCol="0">
            <a:noAutofit/>
          </a:bodyPr>
          <a:lstStyle/>
          <a:p>
            <a:pPr>
              <a:lnSpc>
                <a:spcPct val="140000"/>
              </a:lnSpc>
            </a:pP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为提高批次引用率，作者之间采取</a:t>
            </a:r>
            <a:r>
              <a:rPr lang="en-US" altLang="zh-CN"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团体作战</a:t>
            </a:r>
            <a:r>
              <a:rPr lang="en-US" altLang="zh-CN"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相互引用的形式。</a:t>
            </a:r>
            <a:endParaRPr lang="zh-CN" altLang="en-US" sz="1200" spc="15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60" name="文本框 59"/>
          <p:cNvSpPr txBox="1"/>
          <p:nvPr>
            <p:custDataLst>
              <p:tags r:id="rId27"/>
            </p:custDataLst>
          </p:nvPr>
        </p:nvSpPr>
        <p:spPr>
          <a:xfrm>
            <a:off x="5968601" y="3318880"/>
            <a:ext cx="2456023" cy="361388"/>
          </a:xfrm>
          <a:prstGeom prst="rect">
            <a:avLst/>
          </a:prstGeom>
          <a:noFill/>
        </p:spPr>
        <p:txBody>
          <a:bodyPr wrap="square" rtlCol="0">
            <a:noAutofit/>
          </a:bodyPr>
          <a:lstStyle/>
          <a:p>
            <a:pPr>
              <a:lnSpc>
                <a:spcPct val="120000"/>
              </a:lnSpc>
            </a:pPr>
            <a:r>
              <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rPr>
              <a:t>故意互引</a:t>
            </a:r>
            <a:endParaRPr lang="zh-CN" altLang="en-US" sz="1700" b="1" spc="3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3" name="图形 12"/>
          <p:cNvPicPr>
            <a:picLocks noChangeAspect="1"/>
          </p:cNvPicPr>
          <p:nvPr>
            <p:custDataLst>
              <p:tags r:id="rId28"/>
            </p:custDataLst>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647836" y="3300876"/>
            <a:ext cx="404250" cy="40425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712368" y="1086850"/>
            <a:ext cx="8422919" cy="2499360"/>
          </a:xfrm>
          <a:prstGeom prst="rect">
            <a:avLst/>
          </a:prstGeom>
          <a:noFill/>
        </p:spPr>
        <p:txBody>
          <a:bodyPr wrap="square">
            <a:spAutoFit/>
          </a:bodyPr>
          <a:lstStyle/>
          <a:p>
            <a:pPr lvl="0" eaLnBrk="1" fontAlgn="auto" hangingPunct="1">
              <a:spcBef>
                <a:spcPct val="20000"/>
              </a:spcBef>
              <a:spcAft>
                <a:spcPts val="0"/>
              </a:spcAft>
              <a:defRPr/>
            </a:pP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学位论文的文前包括以下哪几部分内容？</a:t>
            </a: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、题目</a:t>
            </a:r>
            <a:endPar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B</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、原创性说明（学位论文）</a:t>
            </a:r>
            <a:endParaRPr 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C</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、摘要</a:t>
            </a: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eaLnBrk="1" fontAlgn="auto" hangingPunct="1">
              <a:spcBef>
                <a:spcPct val="20000"/>
              </a:spcBef>
              <a:spcAft>
                <a:spcPts val="0"/>
              </a:spcAft>
              <a:defRPr/>
            </a:pPr>
            <a:r>
              <a:rPr lang="en-US" altLang="zh-CN"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D</a:t>
            </a:r>
            <a:r>
              <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、关键词</a:t>
            </a:r>
            <a:endParaRPr lang="zh-CN" altLang="en-US" sz="2695"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22" name="Group 4"/>
          <p:cNvGrpSpPr/>
          <p:nvPr/>
        </p:nvGrpSpPr>
        <p:grpSpPr bwMode="auto">
          <a:xfrm>
            <a:off x="4263012" y="1717663"/>
            <a:ext cx="4568286" cy="3416312"/>
            <a:chOff x="0" y="0"/>
            <a:chExt cx="3844" cy="2875"/>
          </a:xfrm>
        </p:grpSpPr>
        <p:sp>
          <p:nvSpPr>
            <p:cNvPr id="23" name="Freeform 5"/>
            <p:cNvSpPr>
              <a:spLocks noChangeArrowheads="1"/>
            </p:cNvSpPr>
            <p:nvPr/>
          </p:nvSpPr>
          <p:spPr bwMode="auto">
            <a:xfrm>
              <a:off x="0" y="417"/>
              <a:ext cx="3707" cy="2458"/>
            </a:xfrm>
            <a:custGeom>
              <a:avLst/>
              <a:gdLst>
                <a:gd name="T0" fmla="*/ 2436 w 3706"/>
                <a:gd name="T1" fmla="*/ 2458 h 2458"/>
                <a:gd name="T2" fmla="*/ 2698 w 3706"/>
                <a:gd name="T3" fmla="*/ 2046 h 2458"/>
                <a:gd name="T4" fmla="*/ 3706 w 3706"/>
                <a:gd name="T5" fmla="*/ 1638 h 2458"/>
                <a:gd name="T6" fmla="*/ 1122 w 3706"/>
                <a:gd name="T7" fmla="*/ 0 h 2458"/>
                <a:gd name="T8" fmla="*/ 0 w 3706"/>
                <a:gd name="T9" fmla="*/ 2458 h 2458"/>
                <a:gd name="T10" fmla="*/ 2436 w 3706"/>
                <a:gd name="T11" fmla="*/ 2458 h 2458"/>
                <a:gd name="T12" fmla="*/ 0 60000 65536"/>
                <a:gd name="T13" fmla="*/ 0 60000 65536"/>
                <a:gd name="T14" fmla="*/ 0 60000 65536"/>
                <a:gd name="T15" fmla="*/ 0 60000 65536"/>
                <a:gd name="T16" fmla="*/ 0 60000 65536"/>
                <a:gd name="T17" fmla="*/ 0 60000 65536"/>
                <a:gd name="T18" fmla="*/ 0 w 3706"/>
                <a:gd name="T19" fmla="*/ 0 h 2458"/>
                <a:gd name="T20" fmla="*/ 3706 w 3706"/>
                <a:gd name="T21" fmla="*/ 2458 h 2458"/>
              </a:gdLst>
              <a:ahLst/>
              <a:cxnLst>
                <a:cxn ang="T12">
                  <a:pos x="T0" y="T1"/>
                </a:cxn>
                <a:cxn ang="T13">
                  <a:pos x="T2" y="T3"/>
                </a:cxn>
                <a:cxn ang="T14">
                  <a:pos x="T4" y="T5"/>
                </a:cxn>
                <a:cxn ang="T15">
                  <a:pos x="T6" y="T7"/>
                </a:cxn>
                <a:cxn ang="T16">
                  <a:pos x="T8" y="T9"/>
                </a:cxn>
                <a:cxn ang="T17">
                  <a:pos x="T10" y="T11"/>
                </a:cxn>
              </a:cxnLst>
              <a:rect l="T18" t="T19" r="T20" b="T21"/>
              <a:pathLst>
                <a:path w="3706" h="2458">
                  <a:moveTo>
                    <a:pt x="2436" y="2458"/>
                  </a:moveTo>
                  <a:lnTo>
                    <a:pt x="2698" y="2046"/>
                  </a:lnTo>
                  <a:lnTo>
                    <a:pt x="3706" y="1638"/>
                  </a:lnTo>
                  <a:lnTo>
                    <a:pt x="1122" y="0"/>
                  </a:lnTo>
                  <a:lnTo>
                    <a:pt x="0" y="2458"/>
                  </a:lnTo>
                  <a:lnTo>
                    <a:pt x="2436" y="2458"/>
                  </a:lnTo>
                  <a:close/>
                </a:path>
              </a:pathLst>
            </a:custGeom>
            <a:solidFill>
              <a:srgbClr val="269E5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4" name="Freeform 6"/>
            <p:cNvSpPr>
              <a:spLocks noChangeArrowheads="1"/>
            </p:cNvSpPr>
            <p:nvPr/>
          </p:nvSpPr>
          <p:spPr bwMode="auto">
            <a:xfrm>
              <a:off x="1143" y="2008"/>
              <a:ext cx="673" cy="189"/>
            </a:xfrm>
            <a:custGeom>
              <a:avLst/>
              <a:gdLst>
                <a:gd name="T0" fmla="*/ 0 w 284"/>
                <a:gd name="T1" fmla="*/ 1585802953 h 80"/>
                <a:gd name="T2" fmla="*/ 2147483646 w 284"/>
                <a:gd name="T3" fmla="*/ 0 h 80"/>
                <a:gd name="T4" fmla="*/ 2147483646 w 284"/>
                <a:gd name="T5" fmla="*/ 2147483646 h 80"/>
                <a:gd name="T6" fmla="*/ 1411238139 w 284"/>
                <a:gd name="T7" fmla="*/ 2147483646 h 80"/>
                <a:gd name="T8" fmla="*/ 0 w 284"/>
                <a:gd name="T9" fmla="*/ 1585802953 h 80"/>
                <a:gd name="T10" fmla="*/ 0 60000 65536"/>
                <a:gd name="T11" fmla="*/ 0 60000 65536"/>
                <a:gd name="T12" fmla="*/ 0 60000 65536"/>
                <a:gd name="T13" fmla="*/ 0 60000 65536"/>
                <a:gd name="T14" fmla="*/ 0 60000 65536"/>
                <a:gd name="T15" fmla="*/ 0 w 284"/>
                <a:gd name="T16" fmla="*/ 0 h 80"/>
                <a:gd name="T17" fmla="*/ 284 w 284"/>
                <a:gd name="T18" fmla="*/ 80 h 80"/>
              </a:gdLst>
              <a:ahLst/>
              <a:cxnLst>
                <a:cxn ang="T10">
                  <a:pos x="T0" y="T1"/>
                </a:cxn>
                <a:cxn ang="T11">
                  <a:pos x="T2" y="T3"/>
                </a:cxn>
                <a:cxn ang="T12">
                  <a:pos x="T4" y="T5"/>
                </a:cxn>
                <a:cxn ang="T13">
                  <a:pos x="T6" y="T7"/>
                </a:cxn>
                <a:cxn ang="T14">
                  <a:pos x="T8" y="T9"/>
                </a:cxn>
              </a:cxnLst>
              <a:rect l="T15" t="T16" r="T17" b="T18"/>
              <a:pathLst>
                <a:path w="284" h="80">
                  <a:moveTo>
                    <a:pt x="0" y="23"/>
                  </a:moveTo>
                  <a:cubicBezTo>
                    <a:pt x="280" y="0"/>
                    <a:pt x="280" y="0"/>
                    <a:pt x="280" y="0"/>
                  </a:cubicBezTo>
                  <a:cubicBezTo>
                    <a:pt x="280" y="0"/>
                    <a:pt x="284" y="40"/>
                    <a:pt x="187" y="55"/>
                  </a:cubicBezTo>
                  <a:cubicBezTo>
                    <a:pt x="145" y="61"/>
                    <a:pt x="19" y="80"/>
                    <a:pt x="19" y="80"/>
                  </a:cubicBezTo>
                  <a:lnTo>
                    <a:pt x="0" y="23"/>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5" name="Freeform 7"/>
            <p:cNvSpPr>
              <a:spLocks noChangeArrowheads="1"/>
            </p:cNvSpPr>
            <p:nvPr/>
          </p:nvSpPr>
          <p:spPr bwMode="auto">
            <a:xfrm>
              <a:off x="1423" y="1788"/>
              <a:ext cx="812" cy="189"/>
            </a:xfrm>
            <a:custGeom>
              <a:avLst/>
              <a:gdLst>
                <a:gd name="T0" fmla="*/ 0 w 343"/>
                <a:gd name="T1" fmla="*/ 2147483646 h 80"/>
                <a:gd name="T2" fmla="*/ 2147483646 w 343"/>
                <a:gd name="T3" fmla="*/ 0 h 80"/>
                <a:gd name="T4" fmla="*/ 2147483646 w 343"/>
                <a:gd name="T5" fmla="*/ 2147483646 h 80"/>
                <a:gd name="T6" fmla="*/ 62949120 w 343"/>
                <a:gd name="T7" fmla="*/ 2147483646 h 80"/>
                <a:gd name="T8" fmla="*/ 0 w 343"/>
                <a:gd name="T9" fmla="*/ 2147483646 h 80"/>
                <a:gd name="T10" fmla="*/ 0 60000 65536"/>
                <a:gd name="T11" fmla="*/ 0 60000 65536"/>
                <a:gd name="T12" fmla="*/ 0 60000 65536"/>
                <a:gd name="T13" fmla="*/ 0 60000 65536"/>
                <a:gd name="T14" fmla="*/ 0 60000 65536"/>
                <a:gd name="T15" fmla="*/ 0 w 343"/>
                <a:gd name="T16" fmla="*/ 0 h 80"/>
                <a:gd name="T17" fmla="*/ 343 w 343"/>
                <a:gd name="T18" fmla="*/ 80 h 80"/>
              </a:gdLst>
              <a:ahLst/>
              <a:cxnLst>
                <a:cxn ang="T10">
                  <a:pos x="T0" y="T1"/>
                </a:cxn>
                <a:cxn ang="T11">
                  <a:pos x="T2" y="T3"/>
                </a:cxn>
                <a:cxn ang="T12">
                  <a:pos x="T4" y="T5"/>
                </a:cxn>
                <a:cxn ang="T13">
                  <a:pos x="T6" y="T7"/>
                </a:cxn>
                <a:cxn ang="T14">
                  <a:pos x="T8" y="T9"/>
                </a:cxn>
              </a:cxnLst>
              <a:rect l="T15" t="T16" r="T17" b="T18"/>
              <a:pathLst>
                <a:path w="343" h="80">
                  <a:moveTo>
                    <a:pt x="0" y="32"/>
                  </a:moveTo>
                  <a:cubicBezTo>
                    <a:pt x="339" y="0"/>
                    <a:pt x="339" y="0"/>
                    <a:pt x="339" y="0"/>
                  </a:cubicBezTo>
                  <a:cubicBezTo>
                    <a:pt x="339" y="0"/>
                    <a:pt x="343" y="40"/>
                    <a:pt x="219" y="55"/>
                  </a:cubicBezTo>
                  <a:cubicBezTo>
                    <a:pt x="164" y="61"/>
                    <a:pt x="1" y="80"/>
                    <a:pt x="1"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6" name="Freeform 8"/>
            <p:cNvSpPr>
              <a:spLocks noChangeArrowheads="1"/>
            </p:cNvSpPr>
            <p:nvPr/>
          </p:nvSpPr>
          <p:spPr bwMode="auto">
            <a:xfrm>
              <a:off x="1404" y="1642"/>
              <a:ext cx="815" cy="188"/>
            </a:xfrm>
            <a:custGeom>
              <a:avLst/>
              <a:gdLst>
                <a:gd name="T0" fmla="*/ 0 w 344"/>
                <a:gd name="T1" fmla="*/ 2147483646 h 80"/>
                <a:gd name="T2" fmla="*/ 2147483646 w 344"/>
                <a:gd name="T3" fmla="*/ 0 h 80"/>
                <a:gd name="T4" fmla="*/ 2147483646 w 344"/>
                <a:gd name="T5" fmla="*/ 2147483646 h 80"/>
                <a:gd name="T6" fmla="*/ 150665286 w 344"/>
                <a:gd name="T7" fmla="*/ 2147483646 h 80"/>
                <a:gd name="T8" fmla="*/ 0 w 344"/>
                <a:gd name="T9" fmla="*/ 2147483646 h 80"/>
                <a:gd name="T10" fmla="*/ 0 60000 65536"/>
                <a:gd name="T11" fmla="*/ 0 60000 65536"/>
                <a:gd name="T12" fmla="*/ 0 60000 65536"/>
                <a:gd name="T13" fmla="*/ 0 60000 65536"/>
                <a:gd name="T14" fmla="*/ 0 60000 65536"/>
                <a:gd name="T15" fmla="*/ 0 w 344"/>
                <a:gd name="T16" fmla="*/ 0 h 80"/>
                <a:gd name="T17" fmla="*/ 344 w 344"/>
                <a:gd name="T18" fmla="*/ 80 h 80"/>
              </a:gdLst>
              <a:ahLst/>
              <a:cxnLst>
                <a:cxn ang="T10">
                  <a:pos x="T0" y="T1"/>
                </a:cxn>
                <a:cxn ang="T11">
                  <a:pos x="T2" y="T3"/>
                </a:cxn>
                <a:cxn ang="T12">
                  <a:pos x="T4" y="T5"/>
                </a:cxn>
                <a:cxn ang="T13">
                  <a:pos x="T6" y="T7"/>
                </a:cxn>
                <a:cxn ang="T14">
                  <a:pos x="T8" y="T9"/>
                </a:cxn>
              </a:cxnLst>
              <a:rect l="T15" t="T16" r="T17" b="T18"/>
              <a:pathLst>
                <a:path w="344" h="80">
                  <a:moveTo>
                    <a:pt x="0" y="32"/>
                  </a:moveTo>
                  <a:cubicBezTo>
                    <a:pt x="339" y="0"/>
                    <a:pt x="339" y="0"/>
                    <a:pt x="339" y="0"/>
                  </a:cubicBezTo>
                  <a:cubicBezTo>
                    <a:pt x="339" y="0"/>
                    <a:pt x="344" y="40"/>
                    <a:pt x="219" y="55"/>
                  </a:cubicBezTo>
                  <a:cubicBezTo>
                    <a:pt x="165" y="61"/>
                    <a:pt x="2" y="80"/>
                    <a:pt x="2" y="80"/>
                  </a:cubicBezTo>
                  <a:lnTo>
                    <a:pt x="0" y="32"/>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7" name="Freeform 9"/>
            <p:cNvSpPr>
              <a:spLocks noChangeArrowheads="1"/>
            </p:cNvSpPr>
            <p:nvPr/>
          </p:nvSpPr>
          <p:spPr bwMode="auto">
            <a:xfrm>
              <a:off x="543" y="1764"/>
              <a:ext cx="692" cy="755"/>
            </a:xfrm>
            <a:custGeom>
              <a:avLst/>
              <a:gdLst>
                <a:gd name="T0" fmla="*/ 1153766101 w 292"/>
                <a:gd name="T1" fmla="*/ 2147483646 h 319"/>
                <a:gd name="T2" fmla="*/ 2147483646 w 292"/>
                <a:gd name="T3" fmla="*/ 2147483646 h 319"/>
                <a:gd name="T4" fmla="*/ 2147483646 w 292"/>
                <a:gd name="T5" fmla="*/ 2147483646 h 319"/>
                <a:gd name="T6" fmla="*/ 2147483646 w 292"/>
                <a:gd name="T7" fmla="*/ 2147483646 h 319"/>
                <a:gd name="T8" fmla="*/ 2147483646 w 292"/>
                <a:gd name="T9" fmla="*/ 2147483646 h 319"/>
                <a:gd name="T10" fmla="*/ 2147483646 w 292"/>
                <a:gd name="T11" fmla="*/ 0 h 319"/>
                <a:gd name="T12" fmla="*/ 1153766101 w 292"/>
                <a:gd name="T13" fmla="*/ 2147483646 h 319"/>
                <a:gd name="T14" fmla="*/ 0 60000 65536"/>
                <a:gd name="T15" fmla="*/ 0 60000 65536"/>
                <a:gd name="T16" fmla="*/ 0 60000 65536"/>
                <a:gd name="T17" fmla="*/ 0 60000 65536"/>
                <a:gd name="T18" fmla="*/ 0 60000 65536"/>
                <a:gd name="T19" fmla="*/ 0 60000 65536"/>
                <a:gd name="T20" fmla="*/ 0 60000 65536"/>
                <a:gd name="T21" fmla="*/ 0 w 292"/>
                <a:gd name="T22" fmla="*/ 0 h 319"/>
                <a:gd name="T23" fmla="*/ 292 w 292"/>
                <a:gd name="T24" fmla="*/ 319 h 3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319">
                  <a:moveTo>
                    <a:pt x="16" y="181"/>
                  </a:moveTo>
                  <a:cubicBezTo>
                    <a:pt x="16" y="181"/>
                    <a:pt x="0" y="233"/>
                    <a:pt x="56" y="269"/>
                  </a:cubicBezTo>
                  <a:cubicBezTo>
                    <a:pt x="133" y="319"/>
                    <a:pt x="167" y="304"/>
                    <a:pt x="192" y="285"/>
                  </a:cubicBezTo>
                  <a:cubicBezTo>
                    <a:pt x="223" y="261"/>
                    <a:pt x="292" y="157"/>
                    <a:pt x="292" y="157"/>
                  </a:cubicBezTo>
                  <a:cubicBezTo>
                    <a:pt x="250" y="52"/>
                    <a:pt x="250" y="52"/>
                    <a:pt x="250" y="52"/>
                  </a:cubicBezTo>
                  <a:cubicBezTo>
                    <a:pt x="184" y="0"/>
                    <a:pt x="184" y="0"/>
                    <a:pt x="184" y="0"/>
                  </a:cubicBezTo>
                  <a:lnTo>
                    <a:pt x="16" y="181"/>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8" name="Freeform 10"/>
            <p:cNvSpPr>
              <a:spLocks noChangeArrowheads="1"/>
            </p:cNvSpPr>
            <p:nvPr/>
          </p:nvSpPr>
          <p:spPr bwMode="auto">
            <a:xfrm>
              <a:off x="580" y="1380"/>
              <a:ext cx="879" cy="937"/>
            </a:xfrm>
            <a:custGeom>
              <a:avLst/>
              <a:gdLst>
                <a:gd name="T0" fmla="*/ 2147483646 w 371"/>
                <a:gd name="T1" fmla="*/ 2147483646 h 396"/>
                <a:gd name="T2" fmla="*/ 0 w 371"/>
                <a:gd name="T3" fmla="*/ 2147483646 h 396"/>
                <a:gd name="T4" fmla="*/ 2147483646 w 371"/>
                <a:gd name="T5" fmla="*/ 860245691 h 396"/>
                <a:gd name="T6" fmla="*/ 2147483646 w 371"/>
                <a:gd name="T7" fmla="*/ 0 h 396"/>
                <a:gd name="T8" fmla="*/ 2147483646 w 371"/>
                <a:gd name="T9" fmla="*/ 2147483646 h 396"/>
                <a:gd name="T10" fmla="*/ 2147483646 w 371"/>
                <a:gd name="T11" fmla="*/ 2147483646 h 396"/>
                <a:gd name="T12" fmla="*/ 2147483646 w 371"/>
                <a:gd name="T13" fmla="*/ 2147483646 h 396"/>
                <a:gd name="T14" fmla="*/ 2147483646 w 371"/>
                <a:gd name="T15" fmla="*/ 2147483646 h 396"/>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396"/>
                <a:gd name="T26" fmla="*/ 371 w 371"/>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396">
                  <a:moveTo>
                    <a:pt x="58" y="396"/>
                  </a:moveTo>
                  <a:cubicBezTo>
                    <a:pt x="32" y="391"/>
                    <a:pt x="0" y="343"/>
                    <a:pt x="0" y="343"/>
                  </a:cubicBezTo>
                  <a:cubicBezTo>
                    <a:pt x="149" y="12"/>
                    <a:pt x="149" y="12"/>
                    <a:pt x="149" y="12"/>
                  </a:cubicBezTo>
                  <a:cubicBezTo>
                    <a:pt x="356" y="0"/>
                    <a:pt x="356" y="0"/>
                    <a:pt x="356" y="0"/>
                  </a:cubicBezTo>
                  <a:cubicBezTo>
                    <a:pt x="356" y="0"/>
                    <a:pt x="371" y="31"/>
                    <a:pt x="330" y="50"/>
                  </a:cubicBezTo>
                  <a:cubicBezTo>
                    <a:pt x="290" y="69"/>
                    <a:pt x="188" y="107"/>
                    <a:pt x="185" y="114"/>
                  </a:cubicBezTo>
                  <a:cubicBezTo>
                    <a:pt x="183" y="121"/>
                    <a:pt x="82" y="384"/>
                    <a:pt x="82" y="384"/>
                  </a:cubicBezTo>
                  <a:lnTo>
                    <a:pt x="58" y="396"/>
                  </a:ln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29" name="Freeform 11"/>
            <p:cNvSpPr>
              <a:spLocks noChangeArrowheads="1"/>
            </p:cNvSpPr>
            <p:nvPr/>
          </p:nvSpPr>
          <p:spPr bwMode="auto">
            <a:xfrm>
              <a:off x="973" y="123"/>
              <a:ext cx="1439" cy="1951"/>
            </a:xfrm>
            <a:custGeom>
              <a:avLst/>
              <a:gdLst>
                <a:gd name="T0" fmla="*/ 2096833558 w 608"/>
                <a:gd name="T1" fmla="*/ 0 h 824"/>
                <a:gd name="T2" fmla="*/ 2147483646 w 608"/>
                <a:gd name="T3" fmla="*/ 0 h 824"/>
                <a:gd name="T4" fmla="*/ 2147483646 w 608"/>
                <a:gd name="T5" fmla="*/ 2147483646 h 824"/>
                <a:gd name="T6" fmla="*/ 2096833558 w 608"/>
                <a:gd name="T7" fmla="*/ 2147483646 h 824"/>
                <a:gd name="T8" fmla="*/ 0 w 608"/>
                <a:gd name="T9" fmla="*/ 2147483646 h 824"/>
                <a:gd name="T10" fmla="*/ 0 w 608"/>
                <a:gd name="T11" fmla="*/ 1591290633 h 824"/>
                <a:gd name="T12" fmla="*/ 2096833558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29" y="0"/>
                  </a:moveTo>
                  <a:cubicBezTo>
                    <a:pt x="608" y="0"/>
                    <a:pt x="608" y="0"/>
                    <a:pt x="608" y="0"/>
                  </a:cubicBezTo>
                  <a:cubicBezTo>
                    <a:pt x="608" y="824"/>
                    <a:pt x="608" y="824"/>
                    <a:pt x="608" y="824"/>
                  </a:cubicBezTo>
                  <a:cubicBezTo>
                    <a:pt x="29" y="824"/>
                    <a:pt x="29" y="824"/>
                    <a:pt x="29" y="824"/>
                  </a:cubicBezTo>
                  <a:cubicBezTo>
                    <a:pt x="13" y="824"/>
                    <a:pt x="0" y="814"/>
                    <a:pt x="0" y="801"/>
                  </a:cubicBezTo>
                  <a:cubicBezTo>
                    <a:pt x="0" y="22"/>
                    <a:pt x="0" y="22"/>
                    <a:pt x="0" y="22"/>
                  </a:cubicBezTo>
                  <a:cubicBezTo>
                    <a:pt x="0" y="10"/>
                    <a:pt x="13" y="0"/>
                    <a:pt x="29"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0" name="Freeform 12"/>
            <p:cNvSpPr>
              <a:spLocks noChangeArrowheads="1"/>
            </p:cNvSpPr>
            <p:nvPr/>
          </p:nvSpPr>
          <p:spPr bwMode="auto">
            <a:xfrm>
              <a:off x="1039" y="500"/>
              <a:ext cx="1373" cy="1534"/>
            </a:xfrm>
            <a:custGeom>
              <a:avLst/>
              <a:gdLst>
                <a:gd name="T0" fmla="*/ 0 w 580"/>
                <a:gd name="T1" fmla="*/ 2147483646 h 648"/>
                <a:gd name="T2" fmla="*/ 0 w 580"/>
                <a:gd name="T3" fmla="*/ 2147483646 h 648"/>
                <a:gd name="T4" fmla="*/ 2147483646 w 580"/>
                <a:gd name="T5" fmla="*/ 151716430 h 648"/>
                <a:gd name="T6" fmla="*/ 2147483646 w 580"/>
                <a:gd name="T7" fmla="*/ 2147483646 h 648"/>
                <a:gd name="T8" fmla="*/ 2147483646 w 580"/>
                <a:gd name="T9" fmla="*/ 2147483646 h 648"/>
                <a:gd name="T10" fmla="*/ 0 w 580"/>
                <a:gd name="T11" fmla="*/ 2147483646 h 648"/>
                <a:gd name="T12" fmla="*/ 0 60000 65536"/>
                <a:gd name="T13" fmla="*/ 0 60000 65536"/>
                <a:gd name="T14" fmla="*/ 0 60000 65536"/>
                <a:gd name="T15" fmla="*/ 0 60000 65536"/>
                <a:gd name="T16" fmla="*/ 0 60000 65536"/>
                <a:gd name="T17" fmla="*/ 0 60000 65536"/>
                <a:gd name="T18" fmla="*/ 0 w 580"/>
                <a:gd name="T19" fmla="*/ 0 h 648"/>
                <a:gd name="T20" fmla="*/ 580 w 580"/>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0" h="648">
                  <a:moveTo>
                    <a:pt x="0" y="648"/>
                  </a:moveTo>
                  <a:cubicBezTo>
                    <a:pt x="0" y="44"/>
                    <a:pt x="0" y="44"/>
                    <a:pt x="0" y="44"/>
                  </a:cubicBezTo>
                  <a:cubicBezTo>
                    <a:pt x="0" y="44"/>
                    <a:pt x="326" y="0"/>
                    <a:pt x="440" y="2"/>
                  </a:cubicBezTo>
                  <a:cubicBezTo>
                    <a:pt x="553" y="5"/>
                    <a:pt x="580" y="44"/>
                    <a:pt x="580" y="44"/>
                  </a:cubicBezTo>
                  <a:cubicBezTo>
                    <a:pt x="580" y="648"/>
                    <a:pt x="580" y="648"/>
                    <a:pt x="580" y="648"/>
                  </a:cubicBezTo>
                  <a:lnTo>
                    <a:pt x="0" y="648"/>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1" name="Freeform 13"/>
            <p:cNvSpPr>
              <a:spLocks noChangeArrowheads="1"/>
            </p:cNvSpPr>
            <p:nvPr/>
          </p:nvSpPr>
          <p:spPr bwMode="auto">
            <a:xfrm>
              <a:off x="1039" y="40"/>
              <a:ext cx="1373" cy="1994"/>
            </a:xfrm>
            <a:custGeom>
              <a:avLst/>
              <a:gdLst>
                <a:gd name="T0" fmla="*/ 2147483646 w 580"/>
                <a:gd name="T1" fmla="*/ 152523843 h 842"/>
                <a:gd name="T2" fmla="*/ 2147483646 w 580"/>
                <a:gd name="T3" fmla="*/ 2147483646 h 842"/>
                <a:gd name="T4" fmla="*/ 2147483646 w 580"/>
                <a:gd name="T5" fmla="*/ 2147483646 h 842"/>
                <a:gd name="T6" fmla="*/ 2147483646 w 580"/>
                <a:gd name="T7" fmla="*/ 2147483646 h 842"/>
                <a:gd name="T8" fmla="*/ 0 w 580"/>
                <a:gd name="T9" fmla="*/ 2147483646 h 842"/>
                <a:gd name="T10" fmla="*/ 0 w 580"/>
                <a:gd name="T11" fmla="*/ 2147483646 h 842"/>
                <a:gd name="T12" fmla="*/ 2147483646 w 580"/>
                <a:gd name="T13" fmla="*/ 152523843 h 842"/>
                <a:gd name="T14" fmla="*/ 0 60000 65536"/>
                <a:gd name="T15" fmla="*/ 0 60000 65536"/>
                <a:gd name="T16" fmla="*/ 0 60000 65536"/>
                <a:gd name="T17" fmla="*/ 0 60000 65536"/>
                <a:gd name="T18" fmla="*/ 0 60000 65536"/>
                <a:gd name="T19" fmla="*/ 0 60000 65536"/>
                <a:gd name="T20" fmla="*/ 0 60000 65536"/>
                <a:gd name="T21" fmla="*/ 0 w 580"/>
                <a:gd name="T22" fmla="*/ 0 h 842"/>
                <a:gd name="T23" fmla="*/ 580 w 580"/>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 h="842">
                  <a:moveTo>
                    <a:pt x="440" y="2"/>
                  </a:moveTo>
                  <a:cubicBezTo>
                    <a:pt x="553" y="5"/>
                    <a:pt x="580" y="44"/>
                    <a:pt x="580" y="44"/>
                  </a:cubicBezTo>
                  <a:cubicBezTo>
                    <a:pt x="580" y="842"/>
                    <a:pt x="580" y="842"/>
                    <a:pt x="580" y="842"/>
                  </a:cubicBezTo>
                  <a:cubicBezTo>
                    <a:pt x="580" y="842"/>
                    <a:pt x="553" y="802"/>
                    <a:pt x="440" y="800"/>
                  </a:cubicBezTo>
                  <a:cubicBezTo>
                    <a:pt x="326" y="798"/>
                    <a:pt x="0" y="842"/>
                    <a:pt x="0" y="842"/>
                  </a:cubicBezTo>
                  <a:cubicBezTo>
                    <a:pt x="0" y="44"/>
                    <a:pt x="0" y="44"/>
                    <a:pt x="0" y="44"/>
                  </a:cubicBezTo>
                  <a:cubicBezTo>
                    <a:pt x="0" y="44"/>
                    <a:pt x="326" y="0"/>
                    <a:pt x="440"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2" name="Freeform 14"/>
            <p:cNvSpPr>
              <a:spLocks noChangeArrowheads="1"/>
            </p:cNvSpPr>
            <p:nvPr/>
          </p:nvSpPr>
          <p:spPr bwMode="auto">
            <a:xfrm>
              <a:off x="1179" y="128"/>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3" name="Freeform 15"/>
            <p:cNvSpPr>
              <a:spLocks noChangeArrowheads="1"/>
            </p:cNvSpPr>
            <p:nvPr/>
          </p:nvSpPr>
          <p:spPr bwMode="auto">
            <a:xfrm>
              <a:off x="1179" y="284"/>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4" name="Freeform 16"/>
            <p:cNvSpPr>
              <a:spLocks noChangeArrowheads="1"/>
            </p:cNvSpPr>
            <p:nvPr/>
          </p:nvSpPr>
          <p:spPr bwMode="auto">
            <a:xfrm>
              <a:off x="1179" y="443"/>
              <a:ext cx="1093" cy="156"/>
            </a:xfrm>
            <a:custGeom>
              <a:avLst/>
              <a:gdLst>
                <a:gd name="T0" fmla="*/ 2147483646 w 462"/>
                <a:gd name="T1" fmla="*/ 14811051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4811051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5" name="Freeform 17"/>
            <p:cNvSpPr>
              <a:spLocks noChangeArrowheads="1"/>
            </p:cNvSpPr>
            <p:nvPr/>
          </p:nvSpPr>
          <p:spPr bwMode="auto">
            <a:xfrm>
              <a:off x="1179" y="599"/>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6" name="Freeform 18"/>
            <p:cNvSpPr>
              <a:spLocks noChangeArrowheads="1"/>
            </p:cNvSpPr>
            <p:nvPr/>
          </p:nvSpPr>
          <p:spPr bwMode="auto">
            <a:xfrm>
              <a:off x="1179" y="755"/>
              <a:ext cx="1093" cy="159"/>
            </a:xfrm>
            <a:custGeom>
              <a:avLst/>
              <a:gdLst>
                <a:gd name="T0" fmla="*/ 2147483646 w 462"/>
                <a:gd name="T1" fmla="*/ 159020513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59020513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7" name="Freeform 19"/>
            <p:cNvSpPr>
              <a:spLocks noChangeArrowheads="1"/>
            </p:cNvSpPr>
            <p:nvPr/>
          </p:nvSpPr>
          <p:spPr bwMode="auto">
            <a:xfrm>
              <a:off x="1179" y="912"/>
              <a:ext cx="1093" cy="157"/>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6"/>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8" name="Freeform 20"/>
            <p:cNvSpPr>
              <a:spLocks noChangeArrowheads="1"/>
            </p:cNvSpPr>
            <p:nvPr/>
          </p:nvSpPr>
          <p:spPr bwMode="auto">
            <a:xfrm>
              <a:off x="1179" y="1069"/>
              <a:ext cx="1093" cy="156"/>
            </a:xfrm>
            <a:custGeom>
              <a:avLst/>
              <a:gdLst>
                <a:gd name="T0" fmla="*/ 2147483646 w 462"/>
                <a:gd name="T1" fmla="*/ 62662139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62662139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1"/>
                  </a:moveTo>
                  <a:cubicBezTo>
                    <a:pt x="440" y="3"/>
                    <a:pt x="462" y="34"/>
                    <a:pt x="462" y="34"/>
                  </a:cubicBezTo>
                  <a:cubicBezTo>
                    <a:pt x="462" y="66"/>
                    <a:pt x="462" y="66"/>
                    <a:pt x="462" y="66"/>
                  </a:cubicBezTo>
                  <a:cubicBezTo>
                    <a:pt x="462" y="66"/>
                    <a:pt x="440" y="35"/>
                    <a:pt x="350" y="33"/>
                  </a:cubicBezTo>
                  <a:cubicBezTo>
                    <a:pt x="260" y="31"/>
                    <a:pt x="0" y="66"/>
                    <a:pt x="0" y="66"/>
                  </a:cubicBezTo>
                  <a:cubicBezTo>
                    <a:pt x="0" y="34"/>
                    <a:pt x="0" y="34"/>
                    <a:pt x="0" y="34"/>
                  </a:cubicBezTo>
                  <a:cubicBezTo>
                    <a:pt x="0" y="34"/>
                    <a:pt x="260" y="0"/>
                    <a:pt x="350" y="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39" name="Freeform 21"/>
            <p:cNvSpPr>
              <a:spLocks noChangeArrowheads="1"/>
            </p:cNvSpPr>
            <p:nvPr/>
          </p:nvSpPr>
          <p:spPr bwMode="auto">
            <a:xfrm>
              <a:off x="1179" y="1225"/>
              <a:ext cx="1093" cy="156"/>
            </a:xfrm>
            <a:custGeom>
              <a:avLst/>
              <a:gdLst>
                <a:gd name="T0" fmla="*/ 2147483646 w 462"/>
                <a:gd name="T1" fmla="*/ 172416270 h 66"/>
                <a:gd name="T2" fmla="*/ 2147483646 w 462"/>
                <a:gd name="T3" fmla="*/ 2147483646 h 66"/>
                <a:gd name="T4" fmla="*/ 2147483646 w 462"/>
                <a:gd name="T5" fmla="*/ 2147483646 h 66"/>
                <a:gd name="T6" fmla="*/ 2147483646 w 462"/>
                <a:gd name="T7" fmla="*/ 2147483646 h 66"/>
                <a:gd name="T8" fmla="*/ 0 w 462"/>
                <a:gd name="T9" fmla="*/ 2147483646 h 66"/>
                <a:gd name="T10" fmla="*/ 0 w 462"/>
                <a:gd name="T11" fmla="*/ 2147483646 h 66"/>
                <a:gd name="T12" fmla="*/ 2147483646 w 462"/>
                <a:gd name="T13" fmla="*/ 172416270 h 66"/>
                <a:gd name="T14" fmla="*/ 0 60000 65536"/>
                <a:gd name="T15" fmla="*/ 0 60000 65536"/>
                <a:gd name="T16" fmla="*/ 0 60000 65536"/>
                <a:gd name="T17" fmla="*/ 0 60000 65536"/>
                <a:gd name="T18" fmla="*/ 0 60000 65536"/>
                <a:gd name="T19" fmla="*/ 0 60000 65536"/>
                <a:gd name="T20" fmla="*/ 0 60000 65536"/>
                <a:gd name="T21" fmla="*/ 0 w 462"/>
                <a:gd name="T22" fmla="*/ 0 h 66"/>
                <a:gd name="T23" fmla="*/ 462 w 46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6">
                  <a:moveTo>
                    <a:pt x="350" y="2"/>
                  </a:moveTo>
                  <a:cubicBezTo>
                    <a:pt x="440" y="3"/>
                    <a:pt x="462" y="35"/>
                    <a:pt x="462" y="35"/>
                  </a:cubicBezTo>
                  <a:cubicBezTo>
                    <a:pt x="462" y="66"/>
                    <a:pt x="462" y="66"/>
                    <a:pt x="462" y="66"/>
                  </a:cubicBezTo>
                  <a:cubicBezTo>
                    <a:pt x="462" y="66"/>
                    <a:pt x="440" y="35"/>
                    <a:pt x="350" y="33"/>
                  </a:cubicBezTo>
                  <a:cubicBezTo>
                    <a:pt x="260" y="32"/>
                    <a:pt x="0" y="66"/>
                    <a:pt x="0" y="66"/>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0" name="Freeform 22"/>
            <p:cNvSpPr>
              <a:spLocks noChangeArrowheads="1"/>
            </p:cNvSpPr>
            <p:nvPr/>
          </p:nvSpPr>
          <p:spPr bwMode="auto">
            <a:xfrm>
              <a:off x="1179" y="1383"/>
              <a:ext cx="1093" cy="159"/>
            </a:xfrm>
            <a:custGeom>
              <a:avLst/>
              <a:gdLst>
                <a:gd name="T0" fmla="*/ 2147483646 w 462"/>
                <a:gd name="T1" fmla="*/ 142774594 h 67"/>
                <a:gd name="T2" fmla="*/ 2147483646 w 462"/>
                <a:gd name="T3" fmla="*/ 2147483646 h 67"/>
                <a:gd name="T4" fmla="*/ 2147483646 w 462"/>
                <a:gd name="T5" fmla="*/ 2147483646 h 67"/>
                <a:gd name="T6" fmla="*/ 2147483646 w 462"/>
                <a:gd name="T7" fmla="*/ 2147483646 h 67"/>
                <a:gd name="T8" fmla="*/ 0 w 462"/>
                <a:gd name="T9" fmla="*/ 2147483646 h 67"/>
                <a:gd name="T10" fmla="*/ 0 w 462"/>
                <a:gd name="T11" fmla="*/ 2147483646 h 67"/>
                <a:gd name="T12" fmla="*/ 2147483646 w 462"/>
                <a:gd name="T13" fmla="*/ 142774594 h 67"/>
                <a:gd name="T14" fmla="*/ 0 60000 65536"/>
                <a:gd name="T15" fmla="*/ 0 60000 65536"/>
                <a:gd name="T16" fmla="*/ 0 60000 65536"/>
                <a:gd name="T17" fmla="*/ 0 60000 65536"/>
                <a:gd name="T18" fmla="*/ 0 60000 65536"/>
                <a:gd name="T19" fmla="*/ 0 60000 65536"/>
                <a:gd name="T20" fmla="*/ 0 60000 65536"/>
                <a:gd name="T21" fmla="*/ 0 w 462"/>
                <a:gd name="T22" fmla="*/ 0 h 67"/>
                <a:gd name="T23" fmla="*/ 462 w 46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67">
                  <a:moveTo>
                    <a:pt x="350" y="2"/>
                  </a:moveTo>
                  <a:cubicBezTo>
                    <a:pt x="440" y="4"/>
                    <a:pt x="462" y="35"/>
                    <a:pt x="462" y="35"/>
                  </a:cubicBezTo>
                  <a:cubicBezTo>
                    <a:pt x="462" y="67"/>
                    <a:pt x="462" y="67"/>
                    <a:pt x="462" y="67"/>
                  </a:cubicBezTo>
                  <a:cubicBezTo>
                    <a:pt x="462" y="67"/>
                    <a:pt x="440" y="35"/>
                    <a:pt x="350" y="34"/>
                  </a:cubicBezTo>
                  <a:cubicBezTo>
                    <a:pt x="260" y="32"/>
                    <a:pt x="0" y="67"/>
                    <a:pt x="0" y="67"/>
                  </a:cubicBezTo>
                  <a:cubicBezTo>
                    <a:pt x="0" y="35"/>
                    <a:pt x="0" y="35"/>
                    <a:pt x="0" y="35"/>
                  </a:cubicBezTo>
                  <a:cubicBezTo>
                    <a:pt x="0" y="35"/>
                    <a:pt x="260" y="0"/>
                    <a:pt x="350"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1" name="Freeform 23"/>
            <p:cNvSpPr>
              <a:spLocks noChangeArrowheads="1"/>
            </p:cNvSpPr>
            <p:nvPr/>
          </p:nvSpPr>
          <p:spPr bwMode="auto">
            <a:xfrm>
              <a:off x="2405" y="123"/>
              <a:ext cx="1439" cy="1951"/>
            </a:xfrm>
            <a:custGeom>
              <a:avLst/>
              <a:gdLst>
                <a:gd name="T0" fmla="*/ 2147483646 w 608"/>
                <a:gd name="T1" fmla="*/ 0 h 824"/>
                <a:gd name="T2" fmla="*/ 0 w 608"/>
                <a:gd name="T3" fmla="*/ 0 h 824"/>
                <a:gd name="T4" fmla="*/ 0 w 608"/>
                <a:gd name="T5" fmla="*/ 2147483646 h 824"/>
                <a:gd name="T6" fmla="*/ 2147483646 w 608"/>
                <a:gd name="T7" fmla="*/ 2147483646 h 824"/>
                <a:gd name="T8" fmla="*/ 2147483646 w 608"/>
                <a:gd name="T9" fmla="*/ 2147483646 h 824"/>
                <a:gd name="T10" fmla="*/ 2147483646 w 608"/>
                <a:gd name="T11" fmla="*/ 1591290633 h 824"/>
                <a:gd name="T12" fmla="*/ 2147483646 w 608"/>
                <a:gd name="T13" fmla="*/ 0 h 824"/>
                <a:gd name="T14" fmla="*/ 0 60000 65536"/>
                <a:gd name="T15" fmla="*/ 0 60000 65536"/>
                <a:gd name="T16" fmla="*/ 0 60000 65536"/>
                <a:gd name="T17" fmla="*/ 0 60000 65536"/>
                <a:gd name="T18" fmla="*/ 0 60000 65536"/>
                <a:gd name="T19" fmla="*/ 0 60000 65536"/>
                <a:gd name="T20" fmla="*/ 0 60000 65536"/>
                <a:gd name="T21" fmla="*/ 0 w 608"/>
                <a:gd name="T22" fmla="*/ 0 h 824"/>
                <a:gd name="T23" fmla="*/ 608 w 608"/>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824">
                  <a:moveTo>
                    <a:pt x="580" y="0"/>
                  </a:moveTo>
                  <a:cubicBezTo>
                    <a:pt x="0" y="0"/>
                    <a:pt x="0" y="0"/>
                    <a:pt x="0" y="0"/>
                  </a:cubicBezTo>
                  <a:cubicBezTo>
                    <a:pt x="0" y="824"/>
                    <a:pt x="0" y="824"/>
                    <a:pt x="0" y="824"/>
                  </a:cubicBezTo>
                  <a:cubicBezTo>
                    <a:pt x="580" y="824"/>
                    <a:pt x="580" y="824"/>
                    <a:pt x="580" y="824"/>
                  </a:cubicBezTo>
                  <a:cubicBezTo>
                    <a:pt x="596" y="824"/>
                    <a:pt x="608" y="814"/>
                    <a:pt x="608" y="801"/>
                  </a:cubicBezTo>
                  <a:cubicBezTo>
                    <a:pt x="608" y="22"/>
                    <a:pt x="608" y="22"/>
                    <a:pt x="608" y="22"/>
                  </a:cubicBezTo>
                  <a:cubicBezTo>
                    <a:pt x="608" y="10"/>
                    <a:pt x="596" y="0"/>
                    <a:pt x="580" y="0"/>
                  </a:cubicBezTo>
                  <a:close/>
                </a:path>
              </a:pathLst>
            </a:custGeom>
            <a:solidFill>
              <a:srgbClr val="1F959B"/>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2" name="Freeform 24"/>
            <p:cNvSpPr>
              <a:spLocks noChangeArrowheads="1"/>
            </p:cNvSpPr>
            <p:nvPr/>
          </p:nvSpPr>
          <p:spPr bwMode="auto">
            <a:xfrm>
              <a:off x="2405" y="500"/>
              <a:ext cx="1375" cy="1534"/>
            </a:xfrm>
            <a:custGeom>
              <a:avLst/>
              <a:gdLst>
                <a:gd name="T0" fmla="*/ 2147483646 w 581"/>
                <a:gd name="T1" fmla="*/ 2147483646 h 648"/>
                <a:gd name="T2" fmla="*/ 2147483646 w 581"/>
                <a:gd name="T3" fmla="*/ 2147483646 h 648"/>
                <a:gd name="T4" fmla="*/ 2147483646 w 581"/>
                <a:gd name="T5" fmla="*/ 151716430 h 648"/>
                <a:gd name="T6" fmla="*/ 0 w 581"/>
                <a:gd name="T7" fmla="*/ 2147483646 h 648"/>
                <a:gd name="T8" fmla="*/ 0 w 581"/>
                <a:gd name="T9" fmla="*/ 2147483646 h 648"/>
                <a:gd name="T10" fmla="*/ 2147483646 w 581"/>
                <a:gd name="T11" fmla="*/ 2147483646 h 648"/>
                <a:gd name="T12" fmla="*/ 0 60000 65536"/>
                <a:gd name="T13" fmla="*/ 0 60000 65536"/>
                <a:gd name="T14" fmla="*/ 0 60000 65536"/>
                <a:gd name="T15" fmla="*/ 0 60000 65536"/>
                <a:gd name="T16" fmla="*/ 0 60000 65536"/>
                <a:gd name="T17" fmla="*/ 0 60000 65536"/>
                <a:gd name="T18" fmla="*/ 0 w 581"/>
                <a:gd name="T19" fmla="*/ 0 h 648"/>
                <a:gd name="T20" fmla="*/ 581 w 581"/>
                <a:gd name="T21" fmla="*/ 648 h 648"/>
              </a:gdLst>
              <a:ahLst/>
              <a:cxnLst>
                <a:cxn ang="T12">
                  <a:pos x="T0" y="T1"/>
                </a:cxn>
                <a:cxn ang="T13">
                  <a:pos x="T2" y="T3"/>
                </a:cxn>
                <a:cxn ang="T14">
                  <a:pos x="T4" y="T5"/>
                </a:cxn>
                <a:cxn ang="T15">
                  <a:pos x="T6" y="T7"/>
                </a:cxn>
                <a:cxn ang="T16">
                  <a:pos x="T8" y="T9"/>
                </a:cxn>
                <a:cxn ang="T17">
                  <a:pos x="T10" y="T11"/>
                </a:cxn>
              </a:cxnLst>
              <a:rect l="T18" t="T19" r="T20" b="T21"/>
              <a:pathLst>
                <a:path w="581" h="648">
                  <a:moveTo>
                    <a:pt x="581" y="648"/>
                  </a:moveTo>
                  <a:cubicBezTo>
                    <a:pt x="581" y="44"/>
                    <a:pt x="581" y="44"/>
                    <a:pt x="581" y="44"/>
                  </a:cubicBezTo>
                  <a:cubicBezTo>
                    <a:pt x="581" y="44"/>
                    <a:pt x="255" y="0"/>
                    <a:pt x="141" y="2"/>
                  </a:cubicBezTo>
                  <a:cubicBezTo>
                    <a:pt x="27" y="5"/>
                    <a:pt x="0" y="44"/>
                    <a:pt x="0" y="44"/>
                  </a:cubicBezTo>
                  <a:cubicBezTo>
                    <a:pt x="0" y="648"/>
                    <a:pt x="0" y="648"/>
                    <a:pt x="0" y="648"/>
                  </a:cubicBezTo>
                  <a:lnTo>
                    <a:pt x="581" y="648"/>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3" name="Freeform 25"/>
            <p:cNvSpPr>
              <a:spLocks noChangeArrowheads="1"/>
            </p:cNvSpPr>
            <p:nvPr/>
          </p:nvSpPr>
          <p:spPr bwMode="auto">
            <a:xfrm>
              <a:off x="2405" y="40"/>
              <a:ext cx="1375" cy="1994"/>
            </a:xfrm>
            <a:custGeom>
              <a:avLst/>
              <a:gdLst>
                <a:gd name="T0" fmla="*/ 2147483646 w 581"/>
                <a:gd name="T1" fmla="*/ 152523843 h 842"/>
                <a:gd name="T2" fmla="*/ 0 w 581"/>
                <a:gd name="T3" fmla="*/ 2147483646 h 842"/>
                <a:gd name="T4" fmla="*/ 0 w 581"/>
                <a:gd name="T5" fmla="*/ 2147483646 h 842"/>
                <a:gd name="T6" fmla="*/ 2147483646 w 581"/>
                <a:gd name="T7" fmla="*/ 2147483646 h 842"/>
                <a:gd name="T8" fmla="*/ 2147483646 w 581"/>
                <a:gd name="T9" fmla="*/ 2147483646 h 842"/>
                <a:gd name="T10" fmla="*/ 2147483646 w 581"/>
                <a:gd name="T11" fmla="*/ 2147483646 h 842"/>
                <a:gd name="T12" fmla="*/ 2147483646 w 581"/>
                <a:gd name="T13" fmla="*/ 152523843 h 842"/>
                <a:gd name="T14" fmla="*/ 0 60000 65536"/>
                <a:gd name="T15" fmla="*/ 0 60000 65536"/>
                <a:gd name="T16" fmla="*/ 0 60000 65536"/>
                <a:gd name="T17" fmla="*/ 0 60000 65536"/>
                <a:gd name="T18" fmla="*/ 0 60000 65536"/>
                <a:gd name="T19" fmla="*/ 0 60000 65536"/>
                <a:gd name="T20" fmla="*/ 0 60000 65536"/>
                <a:gd name="T21" fmla="*/ 0 w 581"/>
                <a:gd name="T22" fmla="*/ 0 h 842"/>
                <a:gd name="T23" fmla="*/ 581 w 581"/>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1" h="842">
                  <a:moveTo>
                    <a:pt x="141" y="2"/>
                  </a:moveTo>
                  <a:cubicBezTo>
                    <a:pt x="27" y="5"/>
                    <a:pt x="0" y="44"/>
                    <a:pt x="0" y="44"/>
                  </a:cubicBezTo>
                  <a:cubicBezTo>
                    <a:pt x="0" y="842"/>
                    <a:pt x="0" y="842"/>
                    <a:pt x="0" y="842"/>
                  </a:cubicBezTo>
                  <a:cubicBezTo>
                    <a:pt x="0" y="842"/>
                    <a:pt x="27" y="802"/>
                    <a:pt x="141" y="800"/>
                  </a:cubicBezTo>
                  <a:cubicBezTo>
                    <a:pt x="255" y="798"/>
                    <a:pt x="581" y="842"/>
                    <a:pt x="581" y="842"/>
                  </a:cubicBezTo>
                  <a:cubicBezTo>
                    <a:pt x="581" y="44"/>
                    <a:pt x="581" y="44"/>
                    <a:pt x="581" y="44"/>
                  </a:cubicBezTo>
                  <a:cubicBezTo>
                    <a:pt x="581" y="44"/>
                    <a:pt x="255" y="0"/>
                    <a:pt x="14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4" name="Freeform 26"/>
            <p:cNvSpPr>
              <a:spLocks noChangeArrowheads="1"/>
            </p:cNvSpPr>
            <p:nvPr/>
          </p:nvSpPr>
          <p:spPr bwMode="auto">
            <a:xfrm>
              <a:off x="696" y="1627"/>
              <a:ext cx="724" cy="729"/>
            </a:xfrm>
            <a:custGeom>
              <a:avLst/>
              <a:gdLst>
                <a:gd name="T0" fmla="*/ 269133890 w 306"/>
                <a:gd name="T1" fmla="*/ 2147483646 h 308"/>
                <a:gd name="T2" fmla="*/ 728087718 w 306"/>
                <a:gd name="T3" fmla="*/ 2147483646 h 308"/>
                <a:gd name="T4" fmla="*/ 2147483646 w 306"/>
                <a:gd name="T5" fmla="*/ 2147483646 h 308"/>
                <a:gd name="T6" fmla="*/ 2147483646 w 306"/>
                <a:gd name="T7" fmla="*/ 0 h 308"/>
                <a:gd name="T8" fmla="*/ 2147483646 w 306"/>
                <a:gd name="T9" fmla="*/ 2147483646 h 308"/>
                <a:gd name="T10" fmla="*/ 2147483646 w 306"/>
                <a:gd name="T11" fmla="*/ 2147483646 h 308"/>
                <a:gd name="T12" fmla="*/ 2147483646 w 306"/>
                <a:gd name="T13" fmla="*/ 2147483646 h 308"/>
                <a:gd name="T14" fmla="*/ 2147483646 w 306"/>
                <a:gd name="T15" fmla="*/ 2147483646 h 308"/>
                <a:gd name="T16" fmla="*/ 2147483646 w 306"/>
                <a:gd name="T17" fmla="*/ 2147483646 h 308"/>
                <a:gd name="T18" fmla="*/ 269133890 w 306"/>
                <a:gd name="T19" fmla="*/ 2147483646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6"/>
                <a:gd name="T31" fmla="*/ 0 h 308"/>
                <a:gd name="T32" fmla="*/ 306 w 306"/>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6" h="308">
                  <a:moveTo>
                    <a:pt x="4" y="256"/>
                  </a:moveTo>
                  <a:cubicBezTo>
                    <a:pt x="0" y="231"/>
                    <a:pt x="10" y="201"/>
                    <a:pt x="10" y="201"/>
                  </a:cubicBezTo>
                  <a:cubicBezTo>
                    <a:pt x="75" y="42"/>
                    <a:pt x="75" y="42"/>
                    <a:pt x="75" y="42"/>
                  </a:cubicBezTo>
                  <a:cubicBezTo>
                    <a:pt x="289" y="0"/>
                    <a:pt x="289" y="0"/>
                    <a:pt x="289" y="0"/>
                  </a:cubicBezTo>
                  <a:cubicBezTo>
                    <a:pt x="289" y="0"/>
                    <a:pt x="306" y="50"/>
                    <a:pt x="259" y="75"/>
                  </a:cubicBezTo>
                  <a:cubicBezTo>
                    <a:pt x="197" y="108"/>
                    <a:pt x="141" y="117"/>
                    <a:pt x="141" y="117"/>
                  </a:cubicBezTo>
                  <a:cubicBezTo>
                    <a:pt x="111" y="242"/>
                    <a:pt x="111" y="242"/>
                    <a:pt x="111" y="242"/>
                  </a:cubicBezTo>
                  <a:cubicBezTo>
                    <a:pt x="111" y="242"/>
                    <a:pt x="111" y="250"/>
                    <a:pt x="106" y="260"/>
                  </a:cubicBezTo>
                  <a:cubicBezTo>
                    <a:pt x="98" y="280"/>
                    <a:pt x="81" y="308"/>
                    <a:pt x="54" y="307"/>
                  </a:cubicBezTo>
                  <a:cubicBezTo>
                    <a:pt x="9" y="305"/>
                    <a:pt x="6" y="271"/>
                    <a:pt x="4" y="256"/>
                  </a:cubicBez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5" name="Freeform 27"/>
            <p:cNvSpPr>
              <a:spLocks noChangeArrowheads="1"/>
            </p:cNvSpPr>
            <p:nvPr/>
          </p:nvSpPr>
          <p:spPr bwMode="auto">
            <a:xfrm>
              <a:off x="573" y="2262"/>
              <a:ext cx="561" cy="613"/>
            </a:xfrm>
            <a:custGeom>
              <a:avLst/>
              <a:gdLst>
                <a:gd name="T0" fmla="*/ 0 w 561"/>
                <a:gd name="T1" fmla="*/ 0 h 614"/>
                <a:gd name="T2" fmla="*/ 24 w 561"/>
                <a:gd name="T3" fmla="*/ 614 h 614"/>
                <a:gd name="T4" fmla="*/ 561 w 561"/>
                <a:gd name="T5" fmla="*/ 614 h 614"/>
                <a:gd name="T6" fmla="*/ 464 w 561"/>
                <a:gd name="T7" fmla="*/ 149 h 614"/>
                <a:gd name="T8" fmla="*/ 0 w 561"/>
                <a:gd name="T9" fmla="*/ 0 h 614"/>
                <a:gd name="T10" fmla="*/ 0 60000 65536"/>
                <a:gd name="T11" fmla="*/ 0 60000 65536"/>
                <a:gd name="T12" fmla="*/ 0 60000 65536"/>
                <a:gd name="T13" fmla="*/ 0 60000 65536"/>
                <a:gd name="T14" fmla="*/ 0 60000 65536"/>
                <a:gd name="T15" fmla="*/ 0 w 561"/>
                <a:gd name="T16" fmla="*/ 0 h 614"/>
                <a:gd name="T17" fmla="*/ 561 w 561"/>
                <a:gd name="T18" fmla="*/ 614 h 614"/>
              </a:gdLst>
              <a:ahLst/>
              <a:cxnLst>
                <a:cxn ang="T10">
                  <a:pos x="T0" y="T1"/>
                </a:cxn>
                <a:cxn ang="T11">
                  <a:pos x="T2" y="T3"/>
                </a:cxn>
                <a:cxn ang="T12">
                  <a:pos x="T4" y="T5"/>
                </a:cxn>
                <a:cxn ang="T13">
                  <a:pos x="T6" y="T7"/>
                </a:cxn>
                <a:cxn ang="T14">
                  <a:pos x="T8" y="T9"/>
                </a:cxn>
              </a:cxnLst>
              <a:rect l="T15" t="T16" r="T17" b="T18"/>
              <a:pathLst>
                <a:path w="561" h="614">
                  <a:moveTo>
                    <a:pt x="0" y="0"/>
                  </a:moveTo>
                  <a:lnTo>
                    <a:pt x="24" y="614"/>
                  </a:lnTo>
                  <a:lnTo>
                    <a:pt x="561" y="614"/>
                  </a:lnTo>
                  <a:lnTo>
                    <a:pt x="464" y="149"/>
                  </a:lnTo>
                  <a:lnTo>
                    <a:pt x="0" y="0"/>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6" name="Freeform 28"/>
            <p:cNvSpPr>
              <a:spLocks noChangeArrowheads="1"/>
            </p:cNvSpPr>
            <p:nvPr/>
          </p:nvSpPr>
          <p:spPr bwMode="auto">
            <a:xfrm>
              <a:off x="2135" y="47"/>
              <a:ext cx="277" cy="1983"/>
            </a:xfrm>
            <a:custGeom>
              <a:avLst/>
              <a:gdLst>
                <a:gd name="T0" fmla="*/ 0 w 117"/>
                <a:gd name="T1" fmla="*/ 0 h 837"/>
                <a:gd name="T2" fmla="*/ 2147483646 w 117"/>
                <a:gd name="T3" fmla="*/ 2147483646 h 837"/>
                <a:gd name="T4" fmla="*/ 2147483646 w 117"/>
                <a:gd name="T5" fmla="*/ 2147483646 h 837"/>
                <a:gd name="T6" fmla="*/ 0 w 117"/>
                <a:gd name="T7" fmla="*/ 0 h 837"/>
                <a:gd name="T8" fmla="*/ 0 60000 65536"/>
                <a:gd name="T9" fmla="*/ 0 60000 65536"/>
                <a:gd name="T10" fmla="*/ 0 60000 65536"/>
                <a:gd name="T11" fmla="*/ 0 60000 65536"/>
                <a:gd name="T12" fmla="*/ 0 w 117"/>
                <a:gd name="T13" fmla="*/ 0 h 837"/>
                <a:gd name="T14" fmla="*/ 117 w 117"/>
                <a:gd name="T15" fmla="*/ 837 h 837"/>
              </a:gdLst>
              <a:ahLst/>
              <a:cxnLst>
                <a:cxn ang="T8">
                  <a:pos x="T0" y="T1"/>
                </a:cxn>
                <a:cxn ang="T9">
                  <a:pos x="T2" y="T3"/>
                </a:cxn>
                <a:cxn ang="T10">
                  <a:pos x="T4" y="T5"/>
                </a:cxn>
                <a:cxn ang="T11">
                  <a:pos x="T6" y="T7"/>
                </a:cxn>
              </a:cxnLst>
              <a:rect l="T12" t="T13" r="T14" b="T15"/>
              <a:pathLst>
                <a:path w="117" h="837">
                  <a:moveTo>
                    <a:pt x="0" y="0"/>
                  </a:moveTo>
                  <a:cubicBezTo>
                    <a:pt x="94" y="7"/>
                    <a:pt x="117" y="41"/>
                    <a:pt x="117" y="41"/>
                  </a:cubicBezTo>
                  <a:cubicBezTo>
                    <a:pt x="114" y="837"/>
                    <a:pt x="114" y="837"/>
                    <a:pt x="114" y="837"/>
                  </a:cubicBezTo>
                  <a:lnTo>
                    <a:pt x="0" y="0"/>
                  </a:ln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7" name="Freeform 29"/>
            <p:cNvSpPr>
              <a:spLocks noChangeArrowheads="1"/>
            </p:cNvSpPr>
            <p:nvPr/>
          </p:nvSpPr>
          <p:spPr bwMode="auto">
            <a:xfrm>
              <a:off x="2295" y="76"/>
              <a:ext cx="120" cy="1814"/>
            </a:xfrm>
            <a:custGeom>
              <a:avLst/>
              <a:gdLst>
                <a:gd name="T0" fmla="*/ 0 w 51"/>
                <a:gd name="T1" fmla="*/ 0 h 766"/>
                <a:gd name="T2" fmla="*/ 2147483646 w 51"/>
                <a:gd name="T3" fmla="*/ 2117516349 h 766"/>
                <a:gd name="T4" fmla="*/ 2147483646 w 51"/>
                <a:gd name="T5" fmla="*/ 2147483646 h 766"/>
                <a:gd name="T6" fmla="*/ 0 w 51"/>
                <a:gd name="T7" fmla="*/ 0 h 766"/>
                <a:gd name="T8" fmla="*/ 0 60000 65536"/>
                <a:gd name="T9" fmla="*/ 0 60000 65536"/>
                <a:gd name="T10" fmla="*/ 0 60000 65536"/>
                <a:gd name="T11" fmla="*/ 0 60000 65536"/>
                <a:gd name="T12" fmla="*/ 0 w 51"/>
                <a:gd name="T13" fmla="*/ 0 h 766"/>
                <a:gd name="T14" fmla="*/ 51 w 51"/>
                <a:gd name="T15" fmla="*/ 766 h 766"/>
              </a:gdLst>
              <a:ahLst/>
              <a:cxnLst>
                <a:cxn ang="T8">
                  <a:pos x="T0" y="T1"/>
                </a:cxn>
                <a:cxn ang="T9">
                  <a:pos x="T2" y="T3"/>
                </a:cxn>
                <a:cxn ang="T10">
                  <a:pos x="T4" y="T5"/>
                </a:cxn>
                <a:cxn ang="T11">
                  <a:pos x="T6" y="T7"/>
                </a:cxn>
              </a:cxnLst>
              <a:rect l="T12" t="T13" r="T14" b="T15"/>
              <a:pathLst>
                <a:path w="51" h="766">
                  <a:moveTo>
                    <a:pt x="0" y="0"/>
                  </a:moveTo>
                  <a:cubicBezTo>
                    <a:pt x="39" y="12"/>
                    <a:pt x="50" y="29"/>
                    <a:pt x="50" y="29"/>
                  </a:cubicBezTo>
                  <a:cubicBezTo>
                    <a:pt x="51" y="766"/>
                    <a:pt x="51" y="766"/>
                    <a:pt x="51" y="766"/>
                  </a:cubicBezTo>
                  <a:lnTo>
                    <a:pt x="0" y="0"/>
                  </a:lnTo>
                  <a:close/>
                </a:path>
              </a:pathLst>
            </a:custGeom>
            <a:solidFill>
              <a:srgbClr val="A5D1D3"/>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8" name="Freeform 30"/>
            <p:cNvSpPr>
              <a:spLocks noChangeArrowheads="1"/>
            </p:cNvSpPr>
            <p:nvPr/>
          </p:nvSpPr>
          <p:spPr bwMode="auto">
            <a:xfrm>
              <a:off x="2405" y="0"/>
              <a:ext cx="1356" cy="2034"/>
            </a:xfrm>
            <a:custGeom>
              <a:avLst/>
              <a:gdLst>
                <a:gd name="T0" fmla="*/ 2147483646 w 573"/>
                <a:gd name="T1" fmla="*/ 152258162 h 859"/>
                <a:gd name="T2" fmla="*/ 0 w 573"/>
                <a:gd name="T3" fmla="*/ 2147483646 h 859"/>
                <a:gd name="T4" fmla="*/ 0 w 573"/>
                <a:gd name="T5" fmla="*/ 2147483646 h 859"/>
                <a:gd name="T6" fmla="*/ 2147483646 w 573"/>
                <a:gd name="T7" fmla="*/ 2147483646 h 859"/>
                <a:gd name="T8" fmla="*/ 2147483646 w 573"/>
                <a:gd name="T9" fmla="*/ 2147483646 h 859"/>
                <a:gd name="T10" fmla="*/ 2147483646 w 573"/>
                <a:gd name="T11" fmla="*/ 2147483646 h 859"/>
                <a:gd name="T12" fmla="*/ 2147483646 w 573"/>
                <a:gd name="T13" fmla="*/ 152258162 h 859"/>
                <a:gd name="T14" fmla="*/ 0 60000 65536"/>
                <a:gd name="T15" fmla="*/ 0 60000 65536"/>
                <a:gd name="T16" fmla="*/ 0 60000 65536"/>
                <a:gd name="T17" fmla="*/ 0 60000 65536"/>
                <a:gd name="T18" fmla="*/ 0 60000 65536"/>
                <a:gd name="T19" fmla="*/ 0 60000 65536"/>
                <a:gd name="T20" fmla="*/ 0 60000 65536"/>
                <a:gd name="T21" fmla="*/ 0 w 573"/>
                <a:gd name="T22" fmla="*/ 0 h 859"/>
                <a:gd name="T23" fmla="*/ 573 w 573"/>
                <a:gd name="T24" fmla="*/ 859 h 8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859">
                  <a:moveTo>
                    <a:pt x="132" y="2"/>
                  </a:moveTo>
                  <a:cubicBezTo>
                    <a:pt x="18" y="5"/>
                    <a:pt x="0" y="61"/>
                    <a:pt x="0" y="61"/>
                  </a:cubicBezTo>
                  <a:cubicBezTo>
                    <a:pt x="0" y="859"/>
                    <a:pt x="0" y="859"/>
                    <a:pt x="0" y="859"/>
                  </a:cubicBezTo>
                  <a:cubicBezTo>
                    <a:pt x="0" y="859"/>
                    <a:pt x="22" y="824"/>
                    <a:pt x="150" y="800"/>
                  </a:cubicBezTo>
                  <a:cubicBezTo>
                    <a:pt x="228" y="786"/>
                    <a:pt x="561" y="824"/>
                    <a:pt x="561" y="824"/>
                  </a:cubicBezTo>
                  <a:cubicBezTo>
                    <a:pt x="573" y="44"/>
                    <a:pt x="573" y="44"/>
                    <a:pt x="573" y="44"/>
                  </a:cubicBezTo>
                  <a:cubicBezTo>
                    <a:pt x="573" y="44"/>
                    <a:pt x="246" y="0"/>
                    <a:pt x="132" y="2"/>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49" name="Freeform 31"/>
            <p:cNvSpPr>
              <a:spLocks noChangeArrowheads="1"/>
            </p:cNvSpPr>
            <p:nvPr/>
          </p:nvSpPr>
          <p:spPr bwMode="auto">
            <a:xfrm>
              <a:off x="2511" y="109"/>
              <a:ext cx="1144" cy="464"/>
            </a:xfrm>
            <a:custGeom>
              <a:avLst/>
              <a:gdLst>
                <a:gd name="T0" fmla="*/ 2147483646 w 483"/>
                <a:gd name="T1" fmla="*/ 2147483646 h 196"/>
                <a:gd name="T2" fmla="*/ 0 w 483"/>
                <a:gd name="T3" fmla="*/ 2147483646 h 196"/>
                <a:gd name="T4" fmla="*/ 0 w 483"/>
                <a:gd name="T5" fmla="*/ 2147483646 h 196"/>
                <a:gd name="T6" fmla="*/ 2147483646 w 483"/>
                <a:gd name="T7" fmla="*/ 151755591 h 196"/>
                <a:gd name="T8" fmla="*/ 2147483646 w 483"/>
                <a:gd name="T9" fmla="*/ 2147483646 h 196"/>
                <a:gd name="T10" fmla="*/ 2147483646 w 483"/>
                <a:gd name="T11" fmla="*/ 2147483646 h 196"/>
                <a:gd name="T12" fmla="*/ 2147483646 w 483"/>
                <a:gd name="T13" fmla="*/ 2147483646 h 196"/>
                <a:gd name="T14" fmla="*/ 0 60000 65536"/>
                <a:gd name="T15" fmla="*/ 0 60000 65536"/>
                <a:gd name="T16" fmla="*/ 0 60000 65536"/>
                <a:gd name="T17" fmla="*/ 0 60000 65536"/>
                <a:gd name="T18" fmla="*/ 0 60000 65536"/>
                <a:gd name="T19" fmla="*/ 0 60000 65536"/>
                <a:gd name="T20" fmla="*/ 0 60000 65536"/>
                <a:gd name="T21" fmla="*/ 0 w 483"/>
                <a:gd name="T22" fmla="*/ 0 h 196"/>
                <a:gd name="T23" fmla="*/ 483 w 483"/>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196">
                  <a:moveTo>
                    <a:pt x="96" y="161"/>
                  </a:moveTo>
                  <a:cubicBezTo>
                    <a:pt x="48" y="162"/>
                    <a:pt x="18" y="173"/>
                    <a:pt x="0" y="185"/>
                  </a:cubicBezTo>
                  <a:cubicBezTo>
                    <a:pt x="0" y="51"/>
                    <a:pt x="0" y="51"/>
                    <a:pt x="0" y="51"/>
                  </a:cubicBezTo>
                  <a:cubicBezTo>
                    <a:pt x="0" y="51"/>
                    <a:pt x="15" y="4"/>
                    <a:pt x="111" y="2"/>
                  </a:cubicBezTo>
                  <a:cubicBezTo>
                    <a:pt x="207" y="0"/>
                    <a:pt x="483" y="37"/>
                    <a:pt x="483" y="37"/>
                  </a:cubicBezTo>
                  <a:cubicBezTo>
                    <a:pt x="481" y="196"/>
                    <a:pt x="481" y="196"/>
                    <a:pt x="481" y="196"/>
                  </a:cubicBezTo>
                  <a:cubicBezTo>
                    <a:pt x="401" y="186"/>
                    <a:pt x="182" y="159"/>
                    <a:pt x="96" y="161"/>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0" name="Freeform 32"/>
            <p:cNvSpPr>
              <a:spLocks noChangeArrowheads="1"/>
            </p:cNvSpPr>
            <p:nvPr/>
          </p:nvSpPr>
          <p:spPr bwMode="auto">
            <a:xfrm>
              <a:off x="2511" y="581"/>
              <a:ext cx="1144" cy="191"/>
            </a:xfrm>
            <a:custGeom>
              <a:avLst/>
              <a:gdLst>
                <a:gd name="T0" fmla="*/ 2147483646 w 483"/>
                <a:gd name="T1" fmla="*/ 168228002 h 80"/>
                <a:gd name="T2" fmla="*/ 2147483646 w 483"/>
                <a:gd name="T3" fmla="*/ 2147483646 h 80"/>
                <a:gd name="T4" fmla="*/ 2147483646 w 483"/>
                <a:gd name="T5" fmla="*/ 2147483646 h 80"/>
                <a:gd name="T6" fmla="*/ 2147483646 w 483"/>
                <a:gd name="T7" fmla="*/ 2147483646 h 80"/>
                <a:gd name="T8" fmla="*/ 0 w 483"/>
                <a:gd name="T9" fmla="*/ 2147483646 h 80"/>
                <a:gd name="T10" fmla="*/ 0 w 483"/>
                <a:gd name="T11" fmla="*/ 2147483646 h 80"/>
                <a:gd name="T12" fmla="*/ 2147483646 w 483"/>
                <a:gd name="T13" fmla="*/ 168228002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7"/>
                    <a:pt x="483" y="37"/>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1" name="Freeform 33"/>
            <p:cNvSpPr>
              <a:spLocks noChangeArrowheads="1"/>
            </p:cNvSpPr>
            <p:nvPr/>
          </p:nvSpPr>
          <p:spPr bwMode="auto">
            <a:xfrm>
              <a:off x="2511" y="724"/>
              <a:ext cx="1144" cy="188"/>
            </a:xfrm>
            <a:custGeom>
              <a:avLst/>
              <a:gdLst>
                <a:gd name="T0" fmla="*/ 2147483646 w 483"/>
                <a:gd name="T1" fmla="*/ 173321788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73321788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7"/>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2" name="Freeform 34"/>
            <p:cNvSpPr>
              <a:spLocks noChangeArrowheads="1"/>
            </p:cNvSpPr>
            <p:nvPr/>
          </p:nvSpPr>
          <p:spPr bwMode="auto">
            <a:xfrm>
              <a:off x="2511" y="864"/>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3" name="Freeform 35"/>
            <p:cNvSpPr>
              <a:spLocks noChangeArrowheads="1"/>
            </p:cNvSpPr>
            <p:nvPr/>
          </p:nvSpPr>
          <p:spPr bwMode="auto">
            <a:xfrm>
              <a:off x="2511" y="1004"/>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4" name="Freeform 36"/>
            <p:cNvSpPr>
              <a:spLocks noChangeArrowheads="1"/>
            </p:cNvSpPr>
            <p:nvPr/>
          </p:nvSpPr>
          <p:spPr bwMode="auto">
            <a:xfrm>
              <a:off x="2511" y="1255"/>
              <a:ext cx="1144" cy="187"/>
            </a:xfrm>
            <a:custGeom>
              <a:avLst/>
              <a:gdLst>
                <a:gd name="T0" fmla="*/ 2147483646 w 483"/>
                <a:gd name="T1" fmla="*/ 151314461 h 79"/>
                <a:gd name="T2" fmla="*/ 2147483646 w 483"/>
                <a:gd name="T3" fmla="*/ 2147483646 h 79"/>
                <a:gd name="T4" fmla="*/ 2147483646 w 483"/>
                <a:gd name="T5" fmla="*/ 2147483646 h 79"/>
                <a:gd name="T6" fmla="*/ 2147483646 w 483"/>
                <a:gd name="T7" fmla="*/ 2147483646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30"/>
                  </a:cubicBezTo>
                  <a:cubicBezTo>
                    <a:pt x="15" y="32"/>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5" name="Freeform 37"/>
            <p:cNvSpPr>
              <a:spLocks noChangeArrowheads="1"/>
            </p:cNvSpPr>
            <p:nvPr/>
          </p:nvSpPr>
          <p:spPr bwMode="auto">
            <a:xfrm>
              <a:off x="2511" y="1395"/>
              <a:ext cx="1144" cy="189"/>
            </a:xfrm>
            <a:custGeom>
              <a:avLst/>
              <a:gdLst>
                <a:gd name="T0" fmla="*/ 2147483646 w 483"/>
                <a:gd name="T1" fmla="*/ 147133370 h 80"/>
                <a:gd name="T2" fmla="*/ 2147483646 w 483"/>
                <a:gd name="T3" fmla="*/ 2147483646 h 80"/>
                <a:gd name="T4" fmla="*/ 2147483646 w 483"/>
                <a:gd name="T5" fmla="*/ 2147483646 h 80"/>
                <a:gd name="T6" fmla="*/ 2147483646 w 483"/>
                <a:gd name="T7" fmla="*/ 2086886436 h 80"/>
                <a:gd name="T8" fmla="*/ 0 w 483"/>
                <a:gd name="T9" fmla="*/ 2147483646 h 80"/>
                <a:gd name="T10" fmla="*/ 0 w 483"/>
                <a:gd name="T11" fmla="*/ 2147483646 h 80"/>
                <a:gd name="T12" fmla="*/ 2147483646 w 483"/>
                <a:gd name="T13" fmla="*/ 147133370 h 80"/>
                <a:gd name="T14" fmla="*/ 0 60000 65536"/>
                <a:gd name="T15" fmla="*/ 0 60000 65536"/>
                <a:gd name="T16" fmla="*/ 0 60000 65536"/>
                <a:gd name="T17" fmla="*/ 0 60000 65536"/>
                <a:gd name="T18" fmla="*/ 0 60000 65536"/>
                <a:gd name="T19" fmla="*/ 0 60000 65536"/>
                <a:gd name="T20" fmla="*/ 0 60000 65536"/>
                <a:gd name="T21" fmla="*/ 0 w 483"/>
                <a:gd name="T22" fmla="*/ 0 h 80"/>
                <a:gd name="T23" fmla="*/ 483 w 483"/>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80">
                  <a:moveTo>
                    <a:pt x="111" y="2"/>
                  </a:moveTo>
                  <a:cubicBezTo>
                    <a:pt x="207" y="0"/>
                    <a:pt x="483" y="38"/>
                    <a:pt x="483" y="38"/>
                  </a:cubicBezTo>
                  <a:cubicBezTo>
                    <a:pt x="483" y="65"/>
                    <a:pt x="483" y="65"/>
                    <a:pt x="483" y="65"/>
                  </a:cubicBezTo>
                  <a:cubicBezTo>
                    <a:pt x="472" y="64"/>
                    <a:pt x="205" y="28"/>
                    <a:pt x="111" y="30"/>
                  </a:cubicBezTo>
                  <a:cubicBezTo>
                    <a:pt x="15" y="32"/>
                    <a:pt x="0" y="80"/>
                    <a:pt x="0" y="80"/>
                  </a:cubicBezTo>
                  <a:cubicBezTo>
                    <a:pt x="0" y="52"/>
                    <a:pt x="0" y="52"/>
                    <a:pt x="0" y="52"/>
                  </a:cubicBezTo>
                  <a:cubicBezTo>
                    <a:pt x="0" y="52"/>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6" name="Freeform 38"/>
            <p:cNvSpPr>
              <a:spLocks noChangeArrowheads="1"/>
            </p:cNvSpPr>
            <p:nvPr/>
          </p:nvSpPr>
          <p:spPr bwMode="auto">
            <a:xfrm>
              <a:off x="2511" y="1538"/>
              <a:ext cx="1144" cy="188"/>
            </a:xfrm>
            <a:custGeom>
              <a:avLst/>
              <a:gdLst>
                <a:gd name="T0" fmla="*/ 2147483646 w 483"/>
                <a:gd name="T1" fmla="*/ 151314461 h 79"/>
                <a:gd name="T2" fmla="*/ 2147483646 w 483"/>
                <a:gd name="T3" fmla="*/ 2147483646 h 79"/>
                <a:gd name="T4" fmla="*/ 2147483646 w 483"/>
                <a:gd name="T5" fmla="*/ 2147483646 h 79"/>
                <a:gd name="T6" fmla="*/ 2147483646 w 483"/>
                <a:gd name="T7" fmla="*/ 2102103482 h 79"/>
                <a:gd name="T8" fmla="*/ 0 w 483"/>
                <a:gd name="T9" fmla="*/ 2147483646 h 79"/>
                <a:gd name="T10" fmla="*/ 0 w 483"/>
                <a:gd name="T11" fmla="*/ 2147483646 h 79"/>
                <a:gd name="T12" fmla="*/ 2147483646 w 483"/>
                <a:gd name="T13" fmla="*/ 151314461 h 79"/>
                <a:gd name="T14" fmla="*/ 0 60000 65536"/>
                <a:gd name="T15" fmla="*/ 0 60000 65536"/>
                <a:gd name="T16" fmla="*/ 0 60000 65536"/>
                <a:gd name="T17" fmla="*/ 0 60000 65536"/>
                <a:gd name="T18" fmla="*/ 0 60000 65536"/>
                <a:gd name="T19" fmla="*/ 0 60000 65536"/>
                <a:gd name="T20" fmla="*/ 0 60000 65536"/>
                <a:gd name="T21" fmla="*/ 0 w 483"/>
                <a:gd name="T22" fmla="*/ 0 h 79"/>
                <a:gd name="T23" fmla="*/ 483 w 48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3" h="79">
                  <a:moveTo>
                    <a:pt x="111" y="2"/>
                  </a:moveTo>
                  <a:cubicBezTo>
                    <a:pt x="207" y="0"/>
                    <a:pt x="483" y="37"/>
                    <a:pt x="483" y="37"/>
                  </a:cubicBezTo>
                  <a:cubicBezTo>
                    <a:pt x="483" y="65"/>
                    <a:pt x="483" y="65"/>
                    <a:pt x="483" y="65"/>
                  </a:cubicBezTo>
                  <a:cubicBezTo>
                    <a:pt x="472" y="63"/>
                    <a:pt x="205" y="28"/>
                    <a:pt x="111" y="29"/>
                  </a:cubicBezTo>
                  <a:cubicBezTo>
                    <a:pt x="15" y="31"/>
                    <a:pt x="0" y="79"/>
                    <a:pt x="0" y="79"/>
                  </a:cubicBezTo>
                  <a:cubicBezTo>
                    <a:pt x="0" y="51"/>
                    <a:pt x="0" y="51"/>
                    <a:pt x="0" y="51"/>
                  </a:cubicBezTo>
                  <a:cubicBezTo>
                    <a:pt x="0" y="51"/>
                    <a:pt x="15" y="4"/>
                    <a:pt x="111" y="2"/>
                  </a:cubicBezTo>
                  <a:close/>
                </a:path>
              </a:pathLst>
            </a:custGeom>
            <a:solidFill>
              <a:srgbClr val="CBF1F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7" name="Freeform 39"/>
            <p:cNvSpPr>
              <a:spLocks noChangeArrowheads="1"/>
            </p:cNvSpPr>
            <p:nvPr/>
          </p:nvSpPr>
          <p:spPr bwMode="auto">
            <a:xfrm>
              <a:off x="2735" y="1257"/>
              <a:ext cx="492" cy="723"/>
            </a:xfrm>
            <a:custGeom>
              <a:avLst/>
              <a:gdLst>
                <a:gd name="T0" fmla="*/ 2147483646 w 208"/>
                <a:gd name="T1" fmla="*/ 2147483646 h 305"/>
                <a:gd name="T2" fmla="*/ 2147483646 w 208"/>
                <a:gd name="T3" fmla="*/ 2147483646 h 305"/>
                <a:gd name="T4" fmla="*/ 0 w 208"/>
                <a:gd name="T5" fmla="*/ 2147483646 h 305"/>
                <a:gd name="T6" fmla="*/ 510785454 w 208"/>
                <a:gd name="T7" fmla="*/ 0 h 305"/>
                <a:gd name="T8" fmla="*/ 2147483646 w 208"/>
                <a:gd name="T9" fmla="*/ 2147483646 h 305"/>
                <a:gd name="T10" fmla="*/ 2147483646 w 208"/>
                <a:gd name="T11" fmla="*/ 2147483646 h 305"/>
                <a:gd name="T12" fmla="*/ 2147483646 w 208"/>
                <a:gd name="T13" fmla="*/ 2147483646 h 305"/>
                <a:gd name="T14" fmla="*/ 2147483646 w 208"/>
                <a:gd name="T15" fmla="*/ 2147483646 h 305"/>
                <a:gd name="T16" fmla="*/ 2147483646 w 208"/>
                <a:gd name="T17" fmla="*/ 2147483646 h 305"/>
                <a:gd name="T18" fmla="*/ 2147483646 w 208"/>
                <a:gd name="T19" fmla="*/ 2147483646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305"/>
                <a:gd name="T32" fmla="*/ 208 w 208"/>
                <a:gd name="T33" fmla="*/ 305 h 3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305">
                  <a:moveTo>
                    <a:pt x="144" y="294"/>
                  </a:moveTo>
                  <a:cubicBezTo>
                    <a:pt x="124" y="289"/>
                    <a:pt x="104" y="272"/>
                    <a:pt x="104" y="272"/>
                  </a:cubicBezTo>
                  <a:cubicBezTo>
                    <a:pt x="0" y="175"/>
                    <a:pt x="0" y="175"/>
                    <a:pt x="0" y="175"/>
                  </a:cubicBezTo>
                  <a:cubicBezTo>
                    <a:pt x="7" y="0"/>
                    <a:pt x="7" y="0"/>
                    <a:pt x="7" y="0"/>
                  </a:cubicBezTo>
                  <a:cubicBezTo>
                    <a:pt x="7" y="0"/>
                    <a:pt x="55" y="8"/>
                    <a:pt x="65" y="65"/>
                  </a:cubicBezTo>
                  <a:cubicBezTo>
                    <a:pt x="75" y="122"/>
                    <a:pt x="76" y="157"/>
                    <a:pt x="76" y="157"/>
                  </a:cubicBezTo>
                  <a:cubicBezTo>
                    <a:pt x="166" y="207"/>
                    <a:pt x="166" y="207"/>
                    <a:pt x="166" y="207"/>
                  </a:cubicBezTo>
                  <a:cubicBezTo>
                    <a:pt x="166" y="207"/>
                    <a:pt x="172" y="210"/>
                    <a:pt x="178" y="216"/>
                  </a:cubicBezTo>
                  <a:cubicBezTo>
                    <a:pt x="191" y="228"/>
                    <a:pt x="208" y="250"/>
                    <a:pt x="199" y="270"/>
                  </a:cubicBezTo>
                  <a:cubicBezTo>
                    <a:pt x="184" y="305"/>
                    <a:pt x="156" y="296"/>
                    <a:pt x="144" y="294"/>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8" name="Freeform 40"/>
            <p:cNvSpPr>
              <a:spLocks noChangeArrowheads="1"/>
            </p:cNvSpPr>
            <p:nvPr/>
          </p:nvSpPr>
          <p:spPr bwMode="auto">
            <a:xfrm>
              <a:off x="3292" y="1049"/>
              <a:ext cx="313"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81776398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99" y="299"/>
                  </a:cubicBezTo>
                  <a:cubicBezTo>
                    <a:pt x="99" y="299"/>
                    <a:pt x="99" y="299"/>
                    <a:pt x="99" y="299"/>
                  </a:cubicBezTo>
                  <a:cubicBezTo>
                    <a:pt x="79" y="304"/>
                    <a:pt x="59" y="291"/>
                    <a:pt x="55" y="271"/>
                  </a:cubicBezTo>
                  <a:cubicBezTo>
                    <a:pt x="4" y="50"/>
                    <a:pt x="4" y="50"/>
                    <a:pt x="4" y="50"/>
                  </a:cubicBezTo>
                  <a:cubicBezTo>
                    <a:pt x="0" y="30"/>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59" name="Freeform 41"/>
            <p:cNvSpPr>
              <a:spLocks noChangeArrowheads="1"/>
            </p:cNvSpPr>
            <p:nvPr/>
          </p:nvSpPr>
          <p:spPr bwMode="auto">
            <a:xfrm>
              <a:off x="3297" y="1092"/>
              <a:ext cx="80" cy="376"/>
            </a:xfrm>
            <a:custGeom>
              <a:avLst/>
              <a:gdLst>
                <a:gd name="T0" fmla="*/ 2116334998 w 34"/>
                <a:gd name="T1" fmla="*/ 2147483646 h 159"/>
                <a:gd name="T2" fmla="*/ 645989840 w 34"/>
                <a:gd name="T3" fmla="*/ 0 h 159"/>
                <a:gd name="T4" fmla="*/ 136923875 w 34"/>
                <a:gd name="T5" fmla="*/ 2147483646 h 159"/>
                <a:gd name="T6" fmla="*/ 1783661308 w 34"/>
                <a:gd name="T7" fmla="*/ 2147483646 h 159"/>
                <a:gd name="T8" fmla="*/ 2116334998 w 34"/>
                <a:gd name="T9" fmla="*/ 2147483646 h 159"/>
                <a:gd name="T10" fmla="*/ 0 60000 65536"/>
                <a:gd name="T11" fmla="*/ 0 60000 65536"/>
                <a:gd name="T12" fmla="*/ 0 60000 65536"/>
                <a:gd name="T13" fmla="*/ 0 60000 65536"/>
                <a:gd name="T14" fmla="*/ 0 60000 65536"/>
                <a:gd name="T15" fmla="*/ 0 w 34"/>
                <a:gd name="T16" fmla="*/ 0 h 159"/>
                <a:gd name="T17" fmla="*/ 34 w 34"/>
                <a:gd name="T18" fmla="*/ 159 h 159"/>
              </a:gdLst>
              <a:ahLst/>
              <a:cxnLst>
                <a:cxn ang="T10">
                  <a:pos x="T0" y="T1"/>
                </a:cxn>
                <a:cxn ang="T11">
                  <a:pos x="T2" y="T3"/>
                </a:cxn>
                <a:cxn ang="T12">
                  <a:pos x="T4" y="T5"/>
                </a:cxn>
                <a:cxn ang="T13">
                  <a:pos x="T6" y="T7"/>
                </a:cxn>
                <a:cxn ang="T14">
                  <a:pos x="T8" y="T9"/>
                </a:cxn>
              </a:cxnLst>
              <a:rect l="T15" t="T16" r="T17" b="T18"/>
              <a:pathLst>
                <a:path w="34" h="159">
                  <a:moveTo>
                    <a:pt x="33" y="136"/>
                  </a:moveTo>
                  <a:cubicBezTo>
                    <a:pt x="10" y="0"/>
                    <a:pt x="10" y="0"/>
                    <a:pt x="10" y="0"/>
                  </a:cubicBezTo>
                  <a:cubicBezTo>
                    <a:pt x="3" y="9"/>
                    <a:pt x="0" y="20"/>
                    <a:pt x="2" y="32"/>
                  </a:cubicBezTo>
                  <a:cubicBezTo>
                    <a:pt x="28" y="159"/>
                    <a:pt x="28" y="159"/>
                    <a:pt x="28" y="159"/>
                  </a:cubicBezTo>
                  <a:cubicBezTo>
                    <a:pt x="29" y="154"/>
                    <a:pt x="34" y="141"/>
                    <a:pt x="33" y="136"/>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0" name="Freeform 42"/>
            <p:cNvSpPr>
              <a:spLocks noChangeArrowheads="1"/>
            </p:cNvSpPr>
            <p:nvPr/>
          </p:nvSpPr>
          <p:spPr bwMode="auto">
            <a:xfrm>
              <a:off x="2880" y="1377"/>
              <a:ext cx="751" cy="695"/>
            </a:xfrm>
            <a:custGeom>
              <a:avLst/>
              <a:gdLst>
                <a:gd name="T0" fmla="*/ 0 w 317"/>
                <a:gd name="T1" fmla="*/ 2147483646 h 293"/>
                <a:gd name="T2" fmla="*/ 1768422602 w 317"/>
                <a:gd name="T3" fmla="*/ 2147483646 h 293"/>
                <a:gd name="T4" fmla="*/ 2147483646 w 317"/>
                <a:gd name="T5" fmla="*/ 2147483646 h 293"/>
                <a:gd name="T6" fmla="*/ 2147483646 w 317"/>
                <a:gd name="T7" fmla="*/ 2147483646 h 293"/>
                <a:gd name="T8" fmla="*/ 2147483646 w 317"/>
                <a:gd name="T9" fmla="*/ 0 h 293"/>
                <a:gd name="T10" fmla="*/ 0 w 317"/>
                <a:gd name="T11" fmla="*/ 2147483646 h 293"/>
                <a:gd name="T12" fmla="*/ 0 60000 65536"/>
                <a:gd name="T13" fmla="*/ 0 60000 65536"/>
                <a:gd name="T14" fmla="*/ 0 60000 65536"/>
                <a:gd name="T15" fmla="*/ 0 60000 65536"/>
                <a:gd name="T16" fmla="*/ 0 60000 65536"/>
                <a:gd name="T17" fmla="*/ 0 60000 65536"/>
                <a:gd name="T18" fmla="*/ 0 w 317"/>
                <a:gd name="T19" fmla="*/ 0 h 293"/>
                <a:gd name="T20" fmla="*/ 317 w 317"/>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317" h="293">
                  <a:moveTo>
                    <a:pt x="0" y="62"/>
                  </a:moveTo>
                  <a:cubicBezTo>
                    <a:pt x="24" y="170"/>
                    <a:pt x="24" y="170"/>
                    <a:pt x="24" y="170"/>
                  </a:cubicBezTo>
                  <a:cubicBezTo>
                    <a:pt x="41" y="246"/>
                    <a:pt x="117" y="293"/>
                    <a:pt x="193" y="276"/>
                  </a:cubicBezTo>
                  <a:cubicBezTo>
                    <a:pt x="269" y="259"/>
                    <a:pt x="317" y="183"/>
                    <a:pt x="300" y="107"/>
                  </a:cubicBezTo>
                  <a:cubicBezTo>
                    <a:pt x="275" y="0"/>
                    <a:pt x="275" y="0"/>
                    <a:pt x="275" y="0"/>
                  </a:cubicBezTo>
                  <a:lnTo>
                    <a:pt x="0" y="62"/>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1" name="Freeform 43"/>
            <p:cNvSpPr>
              <a:spLocks noChangeArrowheads="1"/>
            </p:cNvSpPr>
            <p:nvPr/>
          </p:nvSpPr>
          <p:spPr bwMode="auto">
            <a:xfrm>
              <a:off x="3123" y="1017"/>
              <a:ext cx="312" cy="720"/>
            </a:xfrm>
            <a:custGeom>
              <a:avLst/>
              <a:gdLst>
                <a:gd name="T0" fmla="*/ 2147483646 w 132"/>
                <a:gd name="T1" fmla="*/ 2147483646 h 304"/>
                <a:gd name="T2" fmla="*/ 2147483646 w 132"/>
                <a:gd name="T3" fmla="*/ 2147483646 h 304"/>
                <a:gd name="T4" fmla="*/ 2147483646 w 132"/>
                <a:gd name="T5" fmla="*/ 2147483646 h 304"/>
                <a:gd name="T6" fmla="*/ 2147483646 w 132"/>
                <a:gd name="T7" fmla="*/ 2147483646 h 304"/>
                <a:gd name="T8" fmla="*/ 264683453 w 132"/>
                <a:gd name="T9" fmla="*/ 2147483646 h 304"/>
                <a:gd name="T10" fmla="*/ 2147483646 w 132"/>
                <a:gd name="T11" fmla="*/ 361750000 h 304"/>
                <a:gd name="T12" fmla="*/ 2147483646 w 132"/>
                <a:gd name="T13" fmla="*/ 361750000 h 304"/>
                <a:gd name="T14" fmla="*/ 2147483646 w 132"/>
                <a:gd name="T15" fmla="*/ 2147483646 h 304"/>
                <a:gd name="T16" fmla="*/ 2147483646 w 132"/>
                <a:gd name="T17" fmla="*/ 2147483646 h 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4"/>
                <a:gd name="T29" fmla="*/ 132 w 132"/>
                <a:gd name="T30" fmla="*/ 304 h 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4">
                  <a:moveTo>
                    <a:pt x="128" y="254"/>
                  </a:moveTo>
                  <a:cubicBezTo>
                    <a:pt x="132" y="275"/>
                    <a:pt x="120" y="295"/>
                    <a:pt x="100" y="299"/>
                  </a:cubicBezTo>
                  <a:cubicBezTo>
                    <a:pt x="100" y="299"/>
                    <a:pt x="100" y="299"/>
                    <a:pt x="100" y="299"/>
                  </a:cubicBezTo>
                  <a:cubicBezTo>
                    <a:pt x="79" y="304"/>
                    <a:pt x="59" y="291"/>
                    <a:pt x="55" y="271"/>
                  </a:cubicBezTo>
                  <a:cubicBezTo>
                    <a:pt x="4" y="50"/>
                    <a:pt x="4" y="50"/>
                    <a:pt x="4" y="50"/>
                  </a:cubicBezTo>
                  <a:cubicBezTo>
                    <a:pt x="0" y="29"/>
                    <a:pt x="12" y="9"/>
                    <a:pt x="33" y="5"/>
                  </a:cubicBezTo>
                  <a:cubicBezTo>
                    <a:pt x="33" y="5"/>
                    <a:pt x="33" y="5"/>
                    <a:pt x="33" y="5"/>
                  </a:cubicBezTo>
                  <a:cubicBezTo>
                    <a:pt x="53" y="0"/>
                    <a:pt x="73" y="13"/>
                    <a:pt x="78" y="33"/>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2" name="Freeform 44"/>
            <p:cNvSpPr>
              <a:spLocks noChangeArrowheads="1"/>
            </p:cNvSpPr>
            <p:nvPr/>
          </p:nvSpPr>
          <p:spPr bwMode="auto">
            <a:xfrm>
              <a:off x="3127" y="1061"/>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0"/>
                    <a:pt x="2" y="32"/>
                  </a:cubicBezTo>
                  <a:cubicBezTo>
                    <a:pt x="28" y="159"/>
                    <a:pt x="28" y="159"/>
                    <a:pt x="28" y="159"/>
                  </a:cubicBezTo>
                  <a:cubicBezTo>
                    <a:pt x="29" y="154"/>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3" name="Freeform 45"/>
            <p:cNvSpPr>
              <a:spLocks noChangeArrowheads="1"/>
            </p:cNvSpPr>
            <p:nvPr/>
          </p:nvSpPr>
          <p:spPr bwMode="auto">
            <a:xfrm>
              <a:off x="2949" y="985"/>
              <a:ext cx="312" cy="716"/>
            </a:xfrm>
            <a:custGeom>
              <a:avLst/>
              <a:gdLst>
                <a:gd name="T0" fmla="*/ 2147483646 w 132"/>
                <a:gd name="T1" fmla="*/ 2147483646 h 303"/>
                <a:gd name="T2" fmla="*/ 2147483646 w 132"/>
                <a:gd name="T3" fmla="*/ 2147483646 h 303"/>
                <a:gd name="T4" fmla="*/ 2147483646 w 132"/>
                <a:gd name="T5" fmla="*/ 2147483646 h 303"/>
                <a:gd name="T6" fmla="*/ 2147483646 w 132"/>
                <a:gd name="T7" fmla="*/ 2147483646 h 303"/>
                <a:gd name="T8" fmla="*/ 264683453 w 132"/>
                <a:gd name="T9" fmla="*/ 2147483646 h 303"/>
                <a:gd name="T10" fmla="*/ 2147483646 w 132"/>
                <a:gd name="T11" fmla="*/ 269606378 h 303"/>
                <a:gd name="T12" fmla="*/ 2147483646 w 132"/>
                <a:gd name="T13" fmla="*/ 269606378 h 303"/>
                <a:gd name="T14" fmla="*/ 2147483646 w 132"/>
                <a:gd name="T15" fmla="*/ 2147483646 h 303"/>
                <a:gd name="T16" fmla="*/ 2147483646 w 132"/>
                <a:gd name="T17" fmla="*/ 2147483646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303"/>
                <a:gd name="T29" fmla="*/ 132 w 132"/>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303">
                  <a:moveTo>
                    <a:pt x="128" y="254"/>
                  </a:moveTo>
                  <a:cubicBezTo>
                    <a:pt x="132" y="274"/>
                    <a:pt x="120" y="294"/>
                    <a:pt x="100" y="299"/>
                  </a:cubicBezTo>
                  <a:cubicBezTo>
                    <a:pt x="100" y="299"/>
                    <a:pt x="100" y="299"/>
                    <a:pt x="100" y="299"/>
                  </a:cubicBezTo>
                  <a:cubicBezTo>
                    <a:pt x="79" y="303"/>
                    <a:pt x="59" y="291"/>
                    <a:pt x="55" y="270"/>
                  </a:cubicBezTo>
                  <a:cubicBezTo>
                    <a:pt x="4" y="49"/>
                    <a:pt x="4" y="49"/>
                    <a:pt x="4" y="49"/>
                  </a:cubicBezTo>
                  <a:cubicBezTo>
                    <a:pt x="0" y="29"/>
                    <a:pt x="12" y="9"/>
                    <a:pt x="33" y="4"/>
                  </a:cubicBezTo>
                  <a:cubicBezTo>
                    <a:pt x="33" y="4"/>
                    <a:pt x="33" y="4"/>
                    <a:pt x="33" y="4"/>
                  </a:cubicBezTo>
                  <a:cubicBezTo>
                    <a:pt x="53" y="0"/>
                    <a:pt x="73" y="12"/>
                    <a:pt x="78" y="32"/>
                  </a:cubicBezTo>
                  <a:lnTo>
                    <a:pt x="128" y="254"/>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4" name="Freeform 46"/>
            <p:cNvSpPr>
              <a:spLocks noChangeArrowheads="1"/>
            </p:cNvSpPr>
            <p:nvPr/>
          </p:nvSpPr>
          <p:spPr bwMode="auto">
            <a:xfrm>
              <a:off x="2955" y="1025"/>
              <a:ext cx="68" cy="376"/>
            </a:xfrm>
            <a:custGeom>
              <a:avLst/>
              <a:gdLst>
                <a:gd name="T0" fmla="*/ 1666142460 w 29"/>
                <a:gd name="T1" fmla="*/ 2147483646 h 159"/>
                <a:gd name="T2" fmla="*/ 583727312 w 29"/>
                <a:gd name="T3" fmla="*/ 0 h 159"/>
                <a:gd name="T4" fmla="*/ 129234774 w 29"/>
                <a:gd name="T5" fmla="*/ 2147483646 h 159"/>
                <a:gd name="T6" fmla="*/ 1666142460 w 29"/>
                <a:gd name="T7" fmla="*/ 2147483646 h 159"/>
                <a:gd name="T8" fmla="*/ 1666142460 w 29"/>
                <a:gd name="T9" fmla="*/ 2147483646 h 159"/>
                <a:gd name="T10" fmla="*/ 0 60000 65536"/>
                <a:gd name="T11" fmla="*/ 0 60000 65536"/>
                <a:gd name="T12" fmla="*/ 0 60000 65536"/>
                <a:gd name="T13" fmla="*/ 0 60000 65536"/>
                <a:gd name="T14" fmla="*/ 0 60000 65536"/>
                <a:gd name="T15" fmla="*/ 0 w 29"/>
                <a:gd name="T16" fmla="*/ 0 h 159"/>
                <a:gd name="T17" fmla="*/ 29 w 29"/>
                <a:gd name="T18" fmla="*/ 159 h 159"/>
              </a:gdLst>
              <a:ahLst/>
              <a:cxnLst>
                <a:cxn ang="T10">
                  <a:pos x="T0" y="T1"/>
                </a:cxn>
                <a:cxn ang="T11">
                  <a:pos x="T2" y="T3"/>
                </a:cxn>
                <a:cxn ang="T12">
                  <a:pos x="T4" y="T5"/>
                </a:cxn>
                <a:cxn ang="T13">
                  <a:pos x="T6" y="T7"/>
                </a:cxn>
                <a:cxn ang="T14">
                  <a:pos x="T8" y="T9"/>
                </a:cxn>
              </a:cxnLst>
              <a:rect l="T15" t="T16" r="T17" b="T18"/>
              <a:pathLst>
                <a:path w="29" h="159">
                  <a:moveTo>
                    <a:pt x="28" y="145"/>
                  </a:moveTo>
                  <a:cubicBezTo>
                    <a:pt x="10" y="0"/>
                    <a:pt x="10" y="0"/>
                    <a:pt x="10" y="0"/>
                  </a:cubicBezTo>
                  <a:cubicBezTo>
                    <a:pt x="3" y="9"/>
                    <a:pt x="0" y="21"/>
                    <a:pt x="2" y="32"/>
                  </a:cubicBezTo>
                  <a:cubicBezTo>
                    <a:pt x="28" y="159"/>
                    <a:pt x="28" y="159"/>
                    <a:pt x="28" y="159"/>
                  </a:cubicBezTo>
                  <a:cubicBezTo>
                    <a:pt x="29" y="155"/>
                    <a:pt x="29" y="150"/>
                    <a:pt x="28" y="145"/>
                  </a:cubicBezTo>
                  <a:close/>
                </a:path>
              </a:pathLst>
            </a:custGeom>
            <a:solidFill>
              <a:srgbClr val="EFAD8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5" name="Freeform 47"/>
            <p:cNvSpPr>
              <a:spLocks noChangeArrowheads="1"/>
            </p:cNvSpPr>
            <p:nvPr/>
          </p:nvSpPr>
          <p:spPr bwMode="auto">
            <a:xfrm>
              <a:off x="2711" y="715"/>
              <a:ext cx="401" cy="1101"/>
            </a:xfrm>
            <a:custGeom>
              <a:avLst/>
              <a:gdLst>
                <a:gd name="T0" fmla="*/ 2147483646 w 170"/>
                <a:gd name="T1" fmla="*/ 2147483646 h 465"/>
                <a:gd name="T2" fmla="*/ 2147483646 w 170"/>
                <a:gd name="T3" fmla="*/ 2147483646 h 465"/>
                <a:gd name="T4" fmla="*/ 2147483646 w 170"/>
                <a:gd name="T5" fmla="*/ 2147483646 h 465"/>
                <a:gd name="T6" fmla="*/ 2147483646 w 170"/>
                <a:gd name="T7" fmla="*/ 2147483646 h 465"/>
                <a:gd name="T8" fmla="*/ 352858118 w 170"/>
                <a:gd name="T9" fmla="*/ 2147483646 h 465"/>
                <a:gd name="T10" fmla="*/ 2147483646 w 170"/>
                <a:gd name="T11" fmla="*/ 272435903 h 465"/>
                <a:gd name="T12" fmla="*/ 2147483646 w 170"/>
                <a:gd name="T13" fmla="*/ 272435903 h 465"/>
                <a:gd name="T14" fmla="*/ 2147483646 w 170"/>
                <a:gd name="T15" fmla="*/ 2147483646 h 465"/>
                <a:gd name="T16" fmla="*/ 2147483646 w 170"/>
                <a:gd name="T17" fmla="*/ 2147483646 h 4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465"/>
                <a:gd name="T29" fmla="*/ 170 w 170"/>
                <a:gd name="T30" fmla="*/ 465 h 4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465">
                  <a:moveTo>
                    <a:pt x="165" y="416"/>
                  </a:moveTo>
                  <a:cubicBezTo>
                    <a:pt x="170" y="436"/>
                    <a:pt x="157" y="456"/>
                    <a:pt x="137" y="461"/>
                  </a:cubicBezTo>
                  <a:cubicBezTo>
                    <a:pt x="137" y="461"/>
                    <a:pt x="137" y="461"/>
                    <a:pt x="137" y="461"/>
                  </a:cubicBezTo>
                  <a:cubicBezTo>
                    <a:pt x="117" y="465"/>
                    <a:pt x="97" y="453"/>
                    <a:pt x="92" y="432"/>
                  </a:cubicBezTo>
                  <a:cubicBezTo>
                    <a:pt x="5" y="49"/>
                    <a:pt x="5" y="49"/>
                    <a:pt x="5" y="49"/>
                  </a:cubicBezTo>
                  <a:cubicBezTo>
                    <a:pt x="0" y="29"/>
                    <a:pt x="13" y="9"/>
                    <a:pt x="33" y="4"/>
                  </a:cubicBezTo>
                  <a:cubicBezTo>
                    <a:pt x="33" y="4"/>
                    <a:pt x="33" y="4"/>
                    <a:pt x="33" y="4"/>
                  </a:cubicBezTo>
                  <a:cubicBezTo>
                    <a:pt x="54" y="0"/>
                    <a:pt x="74" y="12"/>
                    <a:pt x="78" y="33"/>
                  </a:cubicBezTo>
                  <a:lnTo>
                    <a:pt x="165" y="416"/>
                  </a:lnTo>
                  <a:close/>
                </a:path>
              </a:pathLst>
            </a:custGeom>
            <a:solidFill>
              <a:srgbClr val="FFC197"/>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6" name="Freeform 48"/>
            <p:cNvSpPr>
              <a:spLocks noChangeArrowheads="1"/>
            </p:cNvSpPr>
            <p:nvPr/>
          </p:nvSpPr>
          <p:spPr bwMode="auto">
            <a:xfrm>
              <a:off x="2748" y="743"/>
              <a:ext cx="128" cy="127"/>
            </a:xfrm>
            <a:custGeom>
              <a:avLst/>
              <a:gdLst>
                <a:gd name="T0" fmla="*/ 2147483646 w 54"/>
                <a:gd name="T1" fmla="*/ 2147483646 h 53"/>
                <a:gd name="T2" fmla="*/ 2147483646 w 54"/>
                <a:gd name="T3" fmla="*/ 1665810173 h 53"/>
                <a:gd name="T4" fmla="*/ 1572247177 w 54"/>
                <a:gd name="T5" fmla="*/ 235262555 h 53"/>
                <a:gd name="T6" fmla="*/ 223297557 w 54"/>
                <a:gd name="T7" fmla="*/ 2147483646 h 53"/>
                <a:gd name="T8" fmla="*/ 529297913 w 54"/>
                <a:gd name="T9" fmla="*/ 2147483646 h 53"/>
                <a:gd name="T10" fmla="*/ 2147483646 w 54"/>
                <a:gd name="T11" fmla="*/ 2147483646 h 53"/>
                <a:gd name="T12" fmla="*/ 2147483646 w 54"/>
                <a:gd name="T13" fmla="*/ 2147483646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54" y="39"/>
                  </a:moveTo>
                  <a:cubicBezTo>
                    <a:pt x="49" y="21"/>
                    <a:pt x="49" y="21"/>
                    <a:pt x="49" y="21"/>
                  </a:cubicBezTo>
                  <a:cubicBezTo>
                    <a:pt x="47" y="8"/>
                    <a:pt x="34" y="0"/>
                    <a:pt x="21" y="3"/>
                  </a:cubicBezTo>
                  <a:cubicBezTo>
                    <a:pt x="8" y="6"/>
                    <a:pt x="0" y="19"/>
                    <a:pt x="3" y="32"/>
                  </a:cubicBezTo>
                  <a:cubicBezTo>
                    <a:pt x="7" y="50"/>
                    <a:pt x="7" y="50"/>
                    <a:pt x="7" y="50"/>
                  </a:cubicBezTo>
                  <a:cubicBezTo>
                    <a:pt x="7" y="50"/>
                    <a:pt x="15" y="53"/>
                    <a:pt x="30" y="49"/>
                  </a:cubicBezTo>
                  <a:cubicBezTo>
                    <a:pt x="49" y="44"/>
                    <a:pt x="49" y="43"/>
                    <a:pt x="54" y="39"/>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7" name="Freeform 49"/>
            <p:cNvSpPr>
              <a:spLocks noChangeArrowheads="1"/>
            </p:cNvSpPr>
            <p:nvPr/>
          </p:nvSpPr>
          <p:spPr bwMode="auto">
            <a:xfrm>
              <a:off x="2840" y="1184"/>
              <a:ext cx="123" cy="40"/>
            </a:xfrm>
            <a:custGeom>
              <a:avLst/>
              <a:gdLst>
                <a:gd name="T0" fmla="*/ 2147483646 w 52"/>
                <a:gd name="T1" fmla="*/ 184640299 h 17"/>
                <a:gd name="T2" fmla="*/ 2147483646 w 52"/>
                <a:gd name="T3" fmla="*/ 382263009 h 17"/>
                <a:gd name="T4" fmla="*/ 267908824 w 52"/>
                <a:gd name="T5" fmla="*/ 1022230028 h 17"/>
                <a:gd name="T6" fmla="*/ 0 w 52"/>
                <a:gd name="T7" fmla="*/ 899442374 h 17"/>
                <a:gd name="T8" fmla="*/ 0 w 52"/>
                <a:gd name="T9" fmla="*/ 899442374 h 17"/>
                <a:gd name="T10" fmla="*/ 149861322 w 52"/>
                <a:gd name="T11" fmla="*/ 704525115 h 17"/>
                <a:gd name="T12" fmla="*/ 2147483646 w 52"/>
                <a:gd name="T13" fmla="*/ 58192647 h 17"/>
                <a:gd name="T14" fmla="*/ 2147483646 w 52"/>
                <a:gd name="T15" fmla="*/ 184640299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52" y="3"/>
                  </a:moveTo>
                  <a:cubicBezTo>
                    <a:pt x="52" y="4"/>
                    <a:pt x="51" y="6"/>
                    <a:pt x="50" y="6"/>
                  </a:cubicBezTo>
                  <a:cubicBezTo>
                    <a:pt x="4" y="16"/>
                    <a:pt x="4" y="16"/>
                    <a:pt x="4" y="16"/>
                  </a:cubicBezTo>
                  <a:cubicBezTo>
                    <a:pt x="2" y="17"/>
                    <a:pt x="1" y="16"/>
                    <a:pt x="0" y="14"/>
                  </a:cubicBezTo>
                  <a:cubicBezTo>
                    <a:pt x="0" y="14"/>
                    <a:pt x="0" y="14"/>
                    <a:pt x="0" y="14"/>
                  </a:cubicBezTo>
                  <a:cubicBezTo>
                    <a:pt x="0" y="13"/>
                    <a:pt x="1" y="12"/>
                    <a:pt x="2" y="11"/>
                  </a:cubicBezTo>
                  <a:cubicBezTo>
                    <a:pt x="48" y="1"/>
                    <a:pt x="48" y="1"/>
                    <a:pt x="48" y="1"/>
                  </a:cubicBezTo>
                  <a:cubicBezTo>
                    <a:pt x="50" y="0"/>
                    <a:pt x="51" y="1"/>
                    <a:pt x="52"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8" name="Freeform 50"/>
            <p:cNvSpPr>
              <a:spLocks noChangeArrowheads="1"/>
            </p:cNvSpPr>
            <p:nvPr/>
          </p:nvSpPr>
          <p:spPr bwMode="auto">
            <a:xfrm>
              <a:off x="2876" y="1221"/>
              <a:ext cx="67" cy="27"/>
            </a:xfrm>
            <a:custGeom>
              <a:avLst/>
              <a:gdLst>
                <a:gd name="T0" fmla="*/ 1856380925 w 28"/>
                <a:gd name="T1" fmla="*/ 213507426 h 11"/>
                <a:gd name="T2" fmla="*/ 1710253576 w 28"/>
                <a:gd name="T3" fmla="*/ 350079387 h 11"/>
                <a:gd name="T4" fmla="*/ 201514201 w 28"/>
                <a:gd name="T5" fmla="*/ 762905695 h 11"/>
                <a:gd name="T6" fmla="*/ 0 w 28"/>
                <a:gd name="T7" fmla="*/ 625615434 h 11"/>
                <a:gd name="T8" fmla="*/ 0 w 28"/>
                <a:gd name="T9" fmla="*/ 625615434 h 11"/>
                <a:gd name="T10" fmla="*/ 141745534 w 28"/>
                <a:gd name="T11" fmla="*/ 412826145 h 11"/>
                <a:gd name="T12" fmla="*/ 1654863175 w 28"/>
                <a:gd name="T13" fmla="*/ 62662139 h 11"/>
                <a:gd name="T14" fmla="*/ 1856380925 w 28"/>
                <a:gd name="T15" fmla="*/ 213507426 h 1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1"/>
                <a:gd name="T26" fmla="*/ 28 w 2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1">
                  <a:moveTo>
                    <a:pt x="28" y="3"/>
                  </a:moveTo>
                  <a:cubicBezTo>
                    <a:pt x="28" y="4"/>
                    <a:pt x="27" y="5"/>
                    <a:pt x="26" y="5"/>
                  </a:cubicBezTo>
                  <a:cubicBezTo>
                    <a:pt x="3" y="11"/>
                    <a:pt x="3" y="11"/>
                    <a:pt x="3" y="11"/>
                  </a:cubicBezTo>
                  <a:cubicBezTo>
                    <a:pt x="2" y="11"/>
                    <a:pt x="0" y="10"/>
                    <a:pt x="0" y="9"/>
                  </a:cubicBezTo>
                  <a:cubicBezTo>
                    <a:pt x="0" y="9"/>
                    <a:pt x="0" y="9"/>
                    <a:pt x="0" y="9"/>
                  </a:cubicBezTo>
                  <a:cubicBezTo>
                    <a:pt x="0" y="7"/>
                    <a:pt x="1" y="6"/>
                    <a:pt x="2" y="6"/>
                  </a:cubicBezTo>
                  <a:cubicBezTo>
                    <a:pt x="25" y="1"/>
                    <a:pt x="25" y="1"/>
                    <a:pt x="25" y="1"/>
                  </a:cubicBezTo>
                  <a:cubicBezTo>
                    <a:pt x="26" y="0"/>
                    <a:pt x="27" y="1"/>
                    <a:pt x="28" y="3"/>
                  </a:cubicBezTo>
                  <a:close/>
                </a:path>
              </a:pathLst>
            </a:custGeom>
            <a:solidFill>
              <a:srgbClr val="FFD9B4"/>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sp>
          <p:nvSpPr>
            <p:cNvPr id="69" name="Freeform 51"/>
            <p:cNvSpPr>
              <a:spLocks noChangeArrowheads="1"/>
            </p:cNvSpPr>
            <p:nvPr/>
          </p:nvSpPr>
          <p:spPr bwMode="auto">
            <a:xfrm>
              <a:off x="3020" y="1830"/>
              <a:ext cx="815" cy="1045"/>
            </a:xfrm>
            <a:custGeom>
              <a:avLst/>
              <a:gdLst>
                <a:gd name="T0" fmla="*/ 2147483646 w 344"/>
                <a:gd name="T1" fmla="*/ 2147483646 h 441"/>
                <a:gd name="T2" fmla="*/ 0 w 344"/>
                <a:gd name="T3" fmla="*/ 2147483646 h 441"/>
                <a:gd name="T4" fmla="*/ 2147483646 w 344"/>
                <a:gd name="T5" fmla="*/ 0 h 441"/>
                <a:gd name="T6" fmla="*/ 2147483646 w 344"/>
                <a:gd name="T7" fmla="*/ 2147483646 h 441"/>
                <a:gd name="T8" fmla="*/ 2147483646 w 344"/>
                <a:gd name="T9" fmla="*/ 2147483646 h 441"/>
                <a:gd name="T10" fmla="*/ 0 60000 65536"/>
                <a:gd name="T11" fmla="*/ 0 60000 65536"/>
                <a:gd name="T12" fmla="*/ 0 60000 65536"/>
                <a:gd name="T13" fmla="*/ 0 60000 65536"/>
                <a:gd name="T14" fmla="*/ 0 60000 65536"/>
                <a:gd name="T15" fmla="*/ 0 w 344"/>
                <a:gd name="T16" fmla="*/ 0 h 441"/>
                <a:gd name="T17" fmla="*/ 344 w 344"/>
                <a:gd name="T18" fmla="*/ 441 h 441"/>
              </a:gdLst>
              <a:ahLst/>
              <a:cxnLst>
                <a:cxn ang="T10">
                  <a:pos x="T0" y="T1"/>
                </a:cxn>
                <a:cxn ang="T11">
                  <a:pos x="T2" y="T3"/>
                </a:cxn>
                <a:cxn ang="T12">
                  <a:pos x="T4" y="T5"/>
                </a:cxn>
                <a:cxn ang="T13">
                  <a:pos x="T6" y="T7"/>
                </a:cxn>
                <a:cxn ang="T14">
                  <a:pos x="T8" y="T9"/>
                </a:cxn>
              </a:cxnLst>
              <a:rect l="T15" t="T16" r="T17" b="T18"/>
              <a:pathLst>
                <a:path w="344" h="441">
                  <a:moveTo>
                    <a:pt x="65" y="441"/>
                  </a:moveTo>
                  <a:cubicBezTo>
                    <a:pt x="0" y="49"/>
                    <a:pt x="0" y="49"/>
                    <a:pt x="0" y="49"/>
                  </a:cubicBezTo>
                  <a:cubicBezTo>
                    <a:pt x="40" y="52"/>
                    <a:pt x="205" y="21"/>
                    <a:pt x="245" y="0"/>
                  </a:cubicBezTo>
                  <a:cubicBezTo>
                    <a:pt x="344" y="441"/>
                    <a:pt x="344" y="441"/>
                    <a:pt x="344" y="441"/>
                  </a:cubicBezTo>
                  <a:lnTo>
                    <a:pt x="65" y="441"/>
                  </a:lnTo>
                  <a:close/>
                </a:path>
              </a:pathLst>
            </a:custGeom>
            <a:solidFill>
              <a:srgbClr val="AA4056"/>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95" b="0" i="0" u="none" strike="noStrike" kern="1200" cap="none" spc="0" normalizeH="0" baseline="0" noProof="0">
                <a:ln>
                  <a:noFill/>
                </a:ln>
                <a:solidFill>
                  <a:srgbClr val="5F5F5F"/>
                </a:solidFill>
                <a:effectLst/>
                <a:uLnTx/>
                <a:uFillTx/>
                <a:latin typeface="Arial" panose="020B0604020202020204"/>
                <a:ea typeface="宋体" panose="02010600030101010101" pitchFamily="2" charset="-122"/>
                <a:cs typeface="+mn-ea"/>
                <a:sym typeface="+mn-lt"/>
              </a:endParaRPr>
            </a:p>
          </p:txBody>
        </p:sp>
      </p:grpSp>
      <p:sp>
        <p:nvSpPr>
          <p:cNvPr id="70" name="标题 1"/>
          <p:cNvSpPr>
            <a:spLocks noGrp="1" noChangeArrowheads="1"/>
          </p:cNvSpPr>
          <p:nvPr/>
        </p:nvSpPr>
        <p:spPr>
          <a:xfrm>
            <a:off x="210379" y="244166"/>
            <a:ext cx="6113233" cy="353356"/>
          </a:xfrm>
          <a:prstGeom prst="rect">
            <a:avLst/>
          </a:prstGeom>
        </p:spPr>
        <p:txBody>
          <a:bodyPr lIns="66153" tIns="33076" rIns="66153" bIns="33076"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rPr>
              <a:t>有奖问答（多选）</a:t>
            </a:r>
            <a:endParaRPr kumimoji="0" lang="zh-CN" altLang="en-US" sz="2695" b="1" i="0" u="none" strike="noStrike" kern="1200" cap="none" spc="0" normalizeH="0" baseline="0" noProof="0" dirty="0">
              <a:ln>
                <a:noFill/>
              </a:ln>
              <a:solidFill>
                <a:srgbClr val="0CB692">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1" name="矩形 70"/>
          <p:cNvSpPr/>
          <p:nvPr/>
        </p:nvSpPr>
        <p:spPr>
          <a:xfrm>
            <a:off x="1011866" y="3892195"/>
            <a:ext cx="4329993" cy="506730"/>
          </a:xfrm>
          <a:prstGeom prst="rect">
            <a:avLst/>
          </a:prstGeom>
        </p:spPr>
        <p:txBody>
          <a:bodyPr wrap="square">
            <a:spAutoFit/>
          </a:bodyPr>
          <a:lstStyle/>
          <a:p>
            <a:pPr lvl="0" eaLnBrk="1" fontAlgn="auto" hangingPunct="1">
              <a:spcBef>
                <a:spcPct val="20000"/>
              </a:spcBef>
              <a:spcAft>
                <a:spcPts val="0"/>
              </a:spcAft>
              <a:defRPr/>
            </a:pPr>
            <a:r>
              <a:rPr lang="zh-CN" altLang="en-US"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答案</a:t>
            </a:r>
            <a:r>
              <a:rPr lang="en-US" altLang="zh-CN" sz="2695"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:ABCD</a:t>
            </a:r>
            <a:endParaRPr kumimoji="0" lang="zh-CN" altLang="en-US" sz="2695"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2623668" y="1913324"/>
            <a:ext cx="3756660" cy="706755"/>
          </a:xfrm>
          <a:prstGeom prst="rect">
            <a:avLst/>
          </a:prstGeom>
          <a:noFill/>
        </p:spPr>
        <p:txBody>
          <a:bodyPr wrap="none" rtlCol="0">
            <a:spAutoFit/>
          </a:bodyPr>
          <a:lstStyle/>
          <a:p>
            <a:pPr lvl="0" algn="l">
              <a:buClrTx/>
              <a:buSzTx/>
              <a:buFontTx/>
            </a:pPr>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rPr>
              <a:t>学术规范来科普</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sym typeface="+mn-ea"/>
            </a:endParaRPr>
          </a:p>
        </p:txBody>
      </p:sp>
      <p:pic>
        <p:nvPicPr>
          <p:cNvPr id="9" name="图片 8"/>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9"/>
          <p:cNvSpPr txBox="1"/>
          <p:nvPr>
            <p:custDataLst>
              <p:tags r:id="rId1"/>
            </p:custDataLst>
          </p:nvPr>
        </p:nvSpPr>
        <p:spPr>
          <a:xfrm>
            <a:off x="859375" y="1436087"/>
            <a:ext cx="7622051" cy="3213963"/>
          </a:xfrm>
          <a:prstGeom prst="rect">
            <a:avLst/>
          </a:prstGeom>
          <a:noFill/>
        </p:spPr>
        <p:txBody>
          <a:bodyPr wrap="square" lIns="128339" tIns="64169" rIns="128339" bIns="64169" rtlCol="0">
            <a:noAutofit/>
          </a:bodyPr>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第二十九条　高等学校应当根据学术委员会的认定结论和处理建议，结合行为性质和情节轻重，依职权和规定程序对</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学术不端行为责任人</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作出如下处理：</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（一）</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通报批评</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（二）终止或者</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撤销</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相关的</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科研项目</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，并在一定期限内</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取消申请资格</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（三）</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撤销学术奖励</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或者</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荣誉称号</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（四）</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辞退</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或</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解聘</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（五）法律、法规及规章规定的其他处理措施。</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同时，可以依照有关规定，给予</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警告</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记过</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降低岗位等级</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或者</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撤职</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开除</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等处分。</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学术不端行为责任人获得有关部门、机构设立的科研项目、学术奖励或者荣誉称号等利益的，学校应当同时向有关主管部门提出处理建议。     </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gn="l">
              <a:lnSpc>
                <a:spcPct val="150000"/>
              </a:lnSpc>
            </a:pP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学生有学术不端行为的，还应当按照学生管理的相关规定，给予相应的</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学籍处分</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algn="l">
              <a:lnSpc>
                <a:spcPct val="150000"/>
              </a:lnSpc>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学术不端行为与获得学位有直接关联的，由学位授予单位作</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暂缓授予学位</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不授予学位</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或者</a:t>
            </a:r>
            <a:r>
              <a:rPr lang="en-US" altLang="zh-CN" sz="105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依法撤销学位</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等处理。</a:t>
            </a: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custDataLst>
              <p:tags r:id="rId2"/>
            </p:custDataLst>
          </p:nvPr>
        </p:nvSpPr>
        <p:spPr>
          <a:xfrm>
            <a:off x="2313657" y="469020"/>
            <a:ext cx="4501735" cy="1111250"/>
          </a:xfrm>
          <a:prstGeom prst="rect">
            <a:avLst/>
          </a:prstGeom>
          <a:noFill/>
        </p:spPr>
        <p:txBody>
          <a:bodyPr wrap="square" rtlCol="0" anchor="t">
            <a:spAutoFit/>
          </a:bodyPr>
          <a:p>
            <a:pPr algn="ctr">
              <a:lnSpc>
                <a:spcPct val="150000"/>
              </a:lnSpc>
              <a:buFont typeface="Wingdings" panose="05000000000000000000" charset="0"/>
              <a:buNone/>
            </a:pPr>
            <a:r>
              <a:rPr lang="zh-CN" altLang="en-US" sz="1495" b="1" dirty="0">
                <a:latin typeface="微软雅黑" panose="020B0503020204020204" pitchFamily="34" charset="-122"/>
                <a:ea typeface="微软雅黑" panose="020B0503020204020204" pitchFamily="34" charset="-122"/>
                <a:sym typeface="+mn-ea"/>
              </a:rPr>
              <a:t>高等学校预防与处理学术不端行为办法</a:t>
            </a:r>
            <a:endParaRPr lang="zh-CN" altLang="en-US" sz="1495" b="1" noProof="1">
              <a:latin typeface="微软雅黑" panose="020B0503020204020204" pitchFamily="34" charset="-122"/>
              <a:ea typeface="微软雅黑" panose="020B0503020204020204" pitchFamily="34" charset="-122"/>
              <a:sym typeface="+mn-ea"/>
            </a:endParaRPr>
          </a:p>
          <a:p>
            <a:pPr algn="ctr">
              <a:lnSpc>
                <a:spcPct val="150000"/>
              </a:lnSpc>
              <a:buFont typeface="Wingdings" panose="05000000000000000000" charset="0"/>
              <a:buNone/>
            </a:pPr>
            <a:endParaRPr lang="zh-CN" altLang="en-US" sz="1720" noProof="1">
              <a:latin typeface="微软雅黑" panose="020B0503020204020204" pitchFamily="34" charset="-122"/>
              <a:ea typeface="微软雅黑" panose="020B0503020204020204" pitchFamily="34" charset="-122"/>
            </a:endParaRPr>
          </a:p>
          <a:p>
            <a:pPr algn="ctr">
              <a:lnSpc>
                <a:spcPct val="150000"/>
              </a:lnSpc>
              <a:buFont typeface="Wingdings" panose="05000000000000000000" charset="0"/>
              <a:buNone/>
            </a:pPr>
            <a:r>
              <a:rPr lang="zh-CN" altLang="en-US" sz="1200" dirty="0">
                <a:latin typeface="微软雅黑" panose="020B0503020204020204" pitchFamily="34" charset="-122"/>
                <a:ea typeface="微软雅黑" panose="020B0503020204020204" pitchFamily="34" charset="-122"/>
                <a:sym typeface="+mn-ea"/>
              </a:rPr>
              <a:t>2016年9月1日起施行</a:t>
            </a:r>
            <a:endParaRPr lang="zh-CN" altLang="en-US" sz="1200"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4852" y="720061"/>
            <a:ext cx="8102173" cy="4359443"/>
            <a:chOff x="660391" y="1378955"/>
            <a:chExt cx="10822940" cy="5823375"/>
          </a:xfrm>
        </p:grpSpPr>
        <p:grpSp>
          <p:nvGrpSpPr>
            <p:cNvPr id="35" name="组合 34"/>
            <p:cNvGrpSpPr/>
            <p:nvPr/>
          </p:nvGrpSpPr>
          <p:grpSpPr>
            <a:xfrm>
              <a:off x="4994479" y="1378955"/>
              <a:ext cx="2188633" cy="1726354"/>
              <a:chOff x="5851" y="1155"/>
              <a:chExt cx="2585" cy="2039"/>
            </a:xfrm>
          </p:grpSpPr>
          <p:sp>
            <p:nvSpPr>
              <p:cNvPr id="18" name="MH_Other_2"/>
              <p:cNvSpPr/>
              <p:nvPr/>
            </p:nvSpPr>
            <p:spPr>
              <a:xfrm>
                <a:off x="5851" y="1273"/>
                <a:ext cx="2585" cy="1798"/>
              </a:xfrm>
              <a:prstGeom prst="rect">
                <a:avLst/>
              </a:prstGeom>
              <a:solidFill>
                <a:srgbClr val="B6E9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32" name="Shape 201"/>
              <p:cNvSpPr/>
              <p:nvPr/>
            </p:nvSpPr>
            <p:spPr>
              <a:xfrm>
                <a:off x="5902" y="1155"/>
                <a:ext cx="2483" cy="2039"/>
              </a:xfrm>
              <a:prstGeom prst="rect">
                <a:avLst/>
              </a:prstGeom>
              <a:noFill/>
              <a:ln w="9525">
                <a:noFill/>
              </a:ln>
            </p:spPr>
            <p:txBody>
              <a:bodyPr wrap="square" lIns="0" tIns="0" rIns="0" bIns="0" anchor="t">
                <a:spAutoFit/>
              </a:bodyPr>
              <a:lstStyle/>
              <a:p>
                <a:r>
                  <a:rPr lang="zh-CN" altLang="en-US" sz="1200" b="1" spc="200" dirty="0">
                    <a:latin typeface="Arial" panose="020B0604020202020204" pitchFamily="34" charset="0"/>
                    <a:ea typeface="微软雅黑" panose="020B0503020204020204" pitchFamily="34" charset="-122"/>
                    <a:sym typeface="微软雅黑" panose="020B0503020204020204" pitchFamily="34" charset="-122"/>
                  </a:rPr>
                  <a:t>在文档中插入大量无关的内容，使检测时计算的“分子”变小或“分母”变大；或大段标准引用以降低</a:t>
                </a:r>
                <a:r>
                  <a:rPr lang="en-US" altLang="zh-CN" sz="1200" b="1" spc="200" dirty="0">
                    <a:latin typeface="Arial" panose="020B0604020202020204" pitchFamily="34" charset="0"/>
                    <a:ea typeface="微软雅黑" panose="020B0503020204020204" pitchFamily="34" charset="-122"/>
                    <a:sym typeface="微软雅黑" panose="020B0503020204020204" pitchFamily="34" charset="-122"/>
                  </a:rPr>
                  <a:t>“</a:t>
                </a:r>
                <a:r>
                  <a:rPr lang="zh-CN" altLang="en-US" sz="1200" b="1" spc="200" dirty="0">
                    <a:latin typeface="Arial" panose="020B0604020202020204" pitchFamily="34" charset="0"/>
                    <a:ea typeface="微软雅黑" panose="020B0503020204020204" pitchFamily="34" charset="-122"/>
                    <a:sym typeface="微软雅黑" panose="020B0503020204020204" pitchFamily="34" charset="-122"/>
                  </a:rPr>
                  <a:t>去除引用后的检测比例</a:t>
                </a:r>
                <a:r>
                  <a:rPr lang="en-US" altLang="zh-CN" sz="1200" b="1" spc="200" dirty="0">
                    <a:latin typeface="Arial" panose="020B0604020202020204" pitchFamily="34" charset="0"/>
                    <a:ea typeface="微软雅黑" panose="020B0503020204020204" pitchFamily="34" charset="-122"/>
                    <a:sym typeface="微软雅黑" panose="020B0503020204020204" pitchFamily="34" charset="-122"/>
                  </a:rPr>
                  <a:t>”</a:t>
                </a:r>
                <a:endParaRPr lang="en-US" altLang="zh-CN" sz="1200" b="1" spc="200" dirty="0">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37" name="组合 36"/>
            <p:cNvGrpSpPr/>
            <p:nvPr/>
          </p:nvGrpSpPr>
          <p:grpSpPr>
            <a:xfrm>
              <a:off x="8804478" y="2905496"/>
              <a:ext cx="2580640" cy="1384300"/>
              <a:chOff x="10351" y="2958"/>
              <a:chExt cx="3048" cy="1635"/>
            </a:xfrm>
          </p:grpSpPr>
          <p:sp>
            <p:nvSpPr>
              <p:cNvPr id="20" name="MH_Picture_4"/>
              <p:cNvSpPr/>
              <p:nvPr/>
            </p:nvSpPr>
            <p:spPr>
              <a:xfrm>
                <a:off x="10351" y="2958"/>
                <a:ext cx="3034" cy="1635"/>
              </a:xfrm>
              <a:prstGeom prst="rect">
                <a:avLst/>
              </a:prstGeom>
              <a:solidFill>
                <a:srgbClr val="C7F6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b="1"/>
              </a:p>
            </p:txBody>
          </p:sp>
          <p:sp>
            <p:nvSpPr>
              <p:cNvPr id="33" name="Shape 201"/>
              <p:cNvSpPr/>
              <p:nvPr/>
            </p:nvSpPr>
            <p:spPr>
              <a:xfrm>
                <a:off x="10467" y="3048"/>
                <a:ext cx="2932" cy="1457"/>
              </a:xfrm>
              <a:prstGeom prst="rect">
                <a:avLst/>
              </a:prstGeom>
              <a:noFill/>
              <a:ln w="9525">
                <a:noFill/>
              </a:ln>
            </p:spPr>
            <p:txBody>
              <a:bodyPr wrap="square" lIns="0" tIns="0" rIns="0" bIns="0" anchor="t">
                <a:spAutoFit/>
              </a:bodyPr>
              <a:lstStyle/>
              <a:p>
                <a:r>
                  <a:rPr lang="zh-CN" altLang="en-US" sz="1200" b="1" spc="200"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rPr>
                  <a:t>用翻译软件，将已经撰写好的中文内容先翻译为某种外文，再翻译为中文，以改变原本的表达、语言、格式等</a:t>
                </a:r>
                <a:endParaRPr lang="zh-CN" altLang="en-US" sz="1200" b="1" spc="200"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36" name="组合 35"/>
            <p:cNvGrpSpPr/>
            <p:nvPr/>
          </p:nvGrpSpPr>
          <p:grpSpPr>
            <a:xfrm>
              <a:off x="8804478" y="1477169"/>
              <a:ext cx="2568787" cy="1384300"/>
              <a:chOff x="10351" y="1271"/>
              <a:chExt cx="3034" cy="1635"/>
            </a:xfrm>
          </p:grpSpPr>
          <p:sp>
            <p:nvSpPr>
              <p:cNvPr id="17" name="MH_Other_1"/>
              <p:cNvSpPr/>
              <p:nvPr/>
            </p:nvSpPr>
            <p:spPr>
              <a:xfrm>
                <a:off x="10351" y="1271"/>
                <a:ext cx="3034" cy="1635"/>
              </a:xfrm>
              <a:prstGeom prst="rect">
                <a:avLst/>
              </a:prstGeom>
              <a:solidFill>
                <a:srgbClr val="A1C8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solidFill>
                    <a:schemeClr val="bg1">
                      <a:lumMod val="50000"/>
                      <a:lumOff val="50000"/>
                    </a:schemeClr>
                  </a:solidFill>
                </a:endParaRPr>
              </a:p>
            </p:txBody>
          </p:sp>
          <p:sp>
            <p:nvSpPr>
              <p:cNvPr id="3" name="Shape 201"/>
              <p:cNvSpPr/>
              <p:nvPr/>
            </p:nvSpPr>
            <p:spPr>
              <a:xfrm>
                <a:off x="10467" y="1687"/>
                <a:ext cx="2782" cy="1165"/>
              </a:xfrm>
              <a:prstGeom prst="rect">
                <a:avLst/>
              </a:prstGeom>
              <a:noFill/>
              <a:ln w="9525">
                <a:noFill/>
              </a:ln>
            </p:spPr>
            <p:txBody>
              <a:bodyPr wrap="square" lIns="0" tIns="0" rIns="0" bIns="0" anchor="t">
                <a:spAutoFit/>
              </a:bodyPr>
              <a:lstStyle/>
              <a:p>
                <a:r>
                  <a:rPr lang="zh-CN" altLang="en-US" sz="1200" b="1" spc="200"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rPr>
                  <a:t>将文字内容转换为无法从外观上判别的图片，以减少文献字符数</a:t>
                </a:r>
                <a:endParaRPr lang="zh-CN" altLang="en-US" sz="1200" b="1" spc="200"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34" name="组合 33"/>
            <p:cNvGrpSpPr/>
            <p:nvPr/>
          </p:nvGrpSpPr>
          <p:grpSpPr>
            <a:xfrm>
              <a:off x="7265238" y="1477169"/>
              <a:ext cx="1470660" cy="1384300"/>
              <a:chOff x="8533" y="1271"/>
              <a:chExt cx="1737" cy="1635"/>
            </a:xfrm>
          </p:grpSpPr>
          <p:sp>
            <p:nvSpPr>
              <p:cNvPr id="16" name="MH_Picture_3"/>
              <p:cNvSpPr/>
              <p:nvPr/>
            </p:nvSpPr>
            <p:spPr>
              <a:xfrm>
                <a:off x="8533" y="1271"/>
                <a:ext cx="1737" cy="1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13" name="Shape 201"/>
              <p:cNvSpPr/>
              <p:nvPr/>
            </p:nvSpPr>
            <p:spPr>
              <a:xfrm>
                <a:off x="8715" y="1817"/>
                <a:ext cx="1455" cy="679"/>
              </a:xfrm>
              <a:prstGeom prst="rect">
                <a:avLst/>
              </a:prstGeom>
              <a:noFill/>
              <a:ln w="9525">
                <a:noFill/>
              </a:ln>
            </p:spPr>
            <p:txBody>
              <a:bodyPr wrap="square" lIns="0" tIns="0" rIns="0" bIns="0" anchor="t">
                <a:spAutoFit/>
              </a:bodyPr>
              <a:lstStyle/>
              <a:p>
                <a:pPr algn="ctr"/>
                <a:r>
                  <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rPr>
                  <a:t>直接代写论文</a:t>
                </a:r>
                <a:endPar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38" name="组合 37"/>
            <p:cNvGrpSpPr/>
            <p:nvPr/>
          </p:nvGrpSpPr>
          <p:grpSpPr>
            <a:xfrm>
              <a:off x="8804478" y="4334670"/>
              <a:ext cx="2568787" cy="1384300"/>
              <a:chOff x="10351" y="4646"/>
              <a:chExt cx="3034" cy="1635"/>
            </a:xfrm>
          </p:grpSpPr>
          <p:sp>
            <p:nvSpPr>
              <p:cNvPr id="23" name="MH_Picture_5"/>
              <p:cNvSpPr/>
              <p:nvPr/>
            </p:nvSpPr>
            <p:spPr>
              <a:xfrm>
                <a:off x="10351" y="4646"/>
                <a:ext cx="3034" cy="16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19" name="Shape 201"/>
              <p:cNvSpPr/>
              <p:nvPr/>
            </p:nvSpPr>
            <p:spPr>
              <a:xfrm>
                <a:off x="10455" y="5181"/>
                <a:ext cx="2676" cy="679"/>
              </a:xfrm>
              <a:prstGeom prst="rect">
                <a:avLst/>
              </a:prstGeom>
              <a:noFill/>
              <a:ln w="9525">
                <a:noFill/>
              </a:ln>
            </p:spPr>
            <p:txBody>
              <a:bodyPr wrap="square" lIns="0" tIns="0" rIns="0" bIns="0" anchor="t">
                <a:spAutoFit/>
              </a:bodyPr>
              <a:lstStyle/>
              <a:p>
                <a:r>
                  <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rPr>
                  <a:t>大幅抄袭教材、教参等书本内容</a:t>
                </a:r>
                <a:endPar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39" name="组合 38"/>
            <p:cNvGrpSpPr/>
            <p:nvPr/>
          </p:nvGrpSpPr>
          <p:grpSpPr>
            <a:xfrm>
              <a:off x="8784158" y="5763842"/>
              <a:ext cx="2699173" cy="1383453"/>
              <a:chOff x="10327" y="6334"/>
              <a:chExt cx="3188" cy="1634"/>
            </a:xfrm>
          </p:grpSpPr>
          <p:sp>
            <p:nvSpPr>
              <p:cNvPr id="28" name="MH_Other_3"/>
              <p:cNvSpPr/>
              <p:nvPr/>
            </p:nvSpPr>
            <p:spPr>
              <a:xfrm>
                <a:off x="10351" y="6334"/>
                <a:ext cx="3035" cy="1634"/>
              </a:xfrm>
              <a:prstGeom prst="rect">
                <a:avLst/>
              </a:prstGeom>
              <a:solidFill>
                <a:srgbClr val="4DCE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1" name="Shape 201"/>
              <p:cNvSpPr/>
              <p:nvPr/>
            </p:nvSpPr>
            <p:spPr>
              <a:xfrm>
                <a:off x="10327" y="6540"/>
                <a:ext cx="3188" cy="1360"/>
              </a:xfrm>
              <a:prstGeom prst="rect">
                <a:avLst/>
              </a:prstGeom>
              <a:noFill/>
              <a:ln w="9525">
                <a:noFill/>
              </a:ln>
            </p:spPr>
            <p:txBody>
              <a:bodyPr wrap="square" lIns="0" tIns="0" rIns="0" bIns="0" anchor="t">
                <a:spAutoFit/>
              </a:bodyPr>
              <a:lstStyle/>
              <a:p>
                <a:r>
                  <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rPr>
                  <a:t>不同专业互相抄袭，</a:t>
                </a:r>
                <a:endPar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endParaRPr>
              </a:p>
              <a:p>
                <a:r>
                  <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rPr>
                  <a:t>同专业同年级互相抄袭，同导师师兄弟间抄袭</a:t>
                </a:r>
                <a:endPar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40" name="组合 39"/>
            <p:cNvGrpSpPr/>
            <p:nvPr/>
          </p:nvGrpSpPr>
          <p:grpSpPr>
            <a:xfrm>
              <a:off x="6914718" y="5763843"/>
              <a:ext cx="1820333" cy="1383453"/>
              <a:chOff x="8119" y="6899"/>
              <a:chExt cx="2150" cy="1634"/>
            </a:xfrm>
          </p:grpSpPr>
          <p:sp>
            <p:nvSpPr>
              <p:cNvPr id="27" name="MH_Picture_11"/>
              <p:cNvSpPr/>
              <p:nvPr/>
            </p:nvSpPr>
            <p:spPr>
              <a:xfrm>
                <a:off x="8119" y="6899"/>
                <a:ext cx="2150" cy="1634"/>
              </a:xfrm>
              <a:prstGeom prst="rect">
                <a:avLst/>
              </a:prstGeom>
              <a:solidFill>
                <a:srgbClr val="C6E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2" name="Shape 201"/>
              <p:cNvSpPr/>
              <p:nvPr/>
            </p:nvSpPr>
            <p:spPr>
              <a:xfrm>
                <a:off x="8219" y="7014"/>
                <a:ext cx="1950" cy="1360"/>
              </a:xfrm>
              <a:prstGeom prst="rect">
                <a:avLst/>
              </a:prstGeom>
              <a:noFill/>
              <a:ln w="9525">
                <a:noFill/>
              </a:ln>
            </p:spPr>
            <p:txBody>
              <a:bodyPr lIns="0" tIns="0" rIns="0" bIns="0" anchor="t">
                <a:spAutoFit/>
              </a:bodyPr>
              <a:lstStyle/>
              <a:p>
                <a:r>
                  <a:rPr lang="zh-CN" altLang="en-US" sz="1395" b="1"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rPr>
                  <a:t>将简体字、繁体字互换；</a:t>
                </a:r>
                <a:endParaRPr lang="zh-CN" altLang="en-US" sz="1395" b="1"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endParaRPr>
              </a:p>
              <a:p>
                <a:r>
                  <a:rPr lang="zh-CN" altLang="en-US" sz="1395" b="1"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rPr>
                  <a:t>相似表格与图片抄袭</a:t>
                </a:r>
                <a:endParaRPr lang="zh-CN" altLang="en-US" sz="1395" b="1"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41" name="组合 40"/>
            <p:cNvGrpSpPr/>
            <p:nvPr/>
          </p:nvGrpSpPr>
          <p:grpSpPr>
            <a:xfrm>
              <a:off x="4994478" y="5762150"/>
              <a:ext cx="1820333" cy="1440180"/>
              <a:chOff x="5851" y="6332"/>
              <a:chExt cx="2150" cy="1701"/>
            </a:xfrm>
          </p:grpSpPr>
          <p:sp>
            <p:nvSpPr>
              <p:cNvPr id="22" name="MH_Picture_6"/>
              <p:cNvSpPr/>
              <p:nvPr/>
            </p:nvSpPr>
            <p:spPr>
              <a:xfrm>
                <a:off x="5851" y="6332"/>
                <a:ext cx="2150" cy="16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3" name="Shape 201"/>
              <p:cNvSpPr/>
              <p:nvPr/>
            </p:nvSpPr>
            <p:spPr>
              <a:xfrm>
                <a:off x="5896" y="6334"/>
                <a:ext cx="2060" cy="1699"/>
              </a:xfrm>
              <a:prstGeom prst="rect">
                <a:avLst/>
              </a:prstGeom>
              <a:noFill/>
              <a:ln w="9525">
                <a:noFill/>
              </a:ln>
            </p:spPr>
            <p:txBody>
              <a:bodyPr lIns="0" tIns="0" rIns="0" bIns="0" anchor="t">
                <a:spAutoFit/>
              </a:bodyPr>
              <a:lstStyle/>
              <a:p>
                <a:pPr algn="just"/>
                <a:r>
                  <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rPr>
                  <a:t>检测和送审、答辩时，提交不一致的论文版本，规避技术检测</a:t>
                </a:r>
                <a:endParaRPr lang="zh-CN" altLang="en-US" sz="1395" b="1" spc="200" dirty="0">
                  <a:solidFill>
                    <a:schemeClr val="bg1"/>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25" name="组合 24"/>
            <p:cNvGrpSpPr/>
            <p:nvPr/>
          </p:nvGrpSpPr>
          <p:grpSpPr>
            <a:xfrm>
              <a:off x="660392" y="1477168"/>
              <a:ext cx="2208953" cy="2744046"/>
              <a:chOff x="732" y="1271"/>
              <a:chExt cx="2609" cy="3241"/>
            </a:xfrm>
          </p:grpSpPr>
          <p:sp>
            <p:nvSpPr>
              <p:cNvPr id="14" name="MH_Picture_1"/>
              <p:cNvSpPr/>
              <p:nvPr/>
            </p:nvSpPr>
            <p:spPr>
              <a:xfrm>
                <a:off x="732" y="1271"/>
                <a:ext cx="2496" cy="2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5" name="Shape 201"/>
              <p:cNvSpPr/>
              <p:nvPr/>
            </p:nvSpPr>
            <p:spPr>
              <a:xfrm>
                <a:off x="765" y="1277"/>
                <a:ext cx="2576" cy="3235"/>
              </a:xfrm>
              <a:prstGeom prst="rect">
                <a:avLst/>
              </a:prstGeom>
              <a:noFill/>
              <a:ln w="9525">
                <a:noFill/>
                <a:miter/>
              </a:ln>
            </p:spPr>
            <p:txBody>
              <a:bodyPr wrap="square" lIns="0" tIns="0" rIns="0" bIns="0">
                <a:spAutoFit/>
              </a:bodyPr>
              <a:lstStyle/>
              <a:p>
                <a:pPr defTabSz="1219200" fontAlgn="base">
                  <a:lnSpc>
                    <a:spcPts val="2665"/>
                  </a:lnSpc>
                  <a:spcBef>
                    <a:spcPct val="0"/>
                  </a:spcBef>
                  <a:spcAft>
                    <a:spcPct val="0"/>
                  </a:spcAft>
                  <a:defRPr/>
                </a:pPr>
                <a:r>
                  <a:rPr lang="zh-CN" altLang="en-US" sz="17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rPr>
                  <a:t>剽窃</a:t>
                </a:r>
                <a:endParaRPr lang="zh-CN" altLang="en-US" sz="17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rPr>
                  <a:t>剽窃数据</a:t>
                </a:r>
                <a:endPar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rPr>
                  <a:t>剽窃实验方法</a:t>
                </a:r>
                <a:endPar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rPr>
                  <a:t>大量剽窃文字表述</a:t>
                </a:r>
                <a:endPar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rPr>
                  <a:t>剽窃未发表成果</a:t>
                </a:r>
                <a:endPar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defTabSz="1219200" fontAlgn="base">
                  <a:lnSpc>
                    <a:spcPts val="2665"/>
                  </a:lnSpc>
                  <a:spcBef>
                    <a:spcPct val="0"/>
                  </a:spcBef>
                  <a:spcAft>
                    <a:spcPct val="0"/>
                  </a:spcAft>
                  <a:defRPr/>
                </a:pPr>
                <a:r>
                  <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rPr>
                  <a:t>自我剽窃</a:t>
                </a:r>
                <a:endParaRPr lang="zh-CN" altLang="en-US" sz="1395" b="1" spc="200" noProof="1">
                  <a:solidFill>
                    <a:schemeClr val="bg1"/>
                  </a:solidFill>
                  <a:latin typeface="Arial" panose="020B0604020202020204" pitchFamily="34" charset="0"/>
                  <a:ea typeface="微软雅黑" panose="020B0503020204020204" pitchFamily="34" charset="-122"/>
                  <a:cs typeface="+mn-ea"/>
                  <a:sym typeface="微软雅黑" panose="020B0503020204020204" pitchFamily="34" charset="-122"/>
                </a:endParaRPr>
              </a:p>
            </p:txBody>
          </p:sp>
        </p:grpSp>
        <p:grpSp>
          <p:nvGrpSpPr>
            <p:cNvPr id="31" name="组合 30"/>
            <p:cNvGrpSpPr/>
            <p:nvPr/>
          </p:nvGrpSpPr>
          <p:grpSpPr>
            <a:xfrm>
              <a:off x="2869344" y="1467855"/>
              <a:ext cx="1822027" cy="1532467"/>
              <a:chOff x="3341" y="1260"/>
              <a:chExt cx="2152" cy="1810"/>
            </a:xfrm>
          </p:grpSpPr>
          <p:sp>
            <p:nvSpPr>
              <p:cNvPr id="15" name="MH_Picture_2"/>
              <p:cNvSpPr/>
              <p:nvPr/>
            </p:nvSpPr>
            <p:spPr>
              <a:xfrm>
                <a:off x="3341" y="1271"/>
                <a:ext cx="2152" cy="17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6" name="Shape 201"/>
              <p:cNvSpPr/>
              <p:nvPr/>
            </p:nvSpPr>
            <p:spPr>
              <a:xfrm>
                <a:off x="3480" y="1260"/>
                <a:ext cx="1989" cy="1796"/>
              </a:xfrm>
              <a:prstGeom prst="rect">
                <a:avLst/>
              </a:prstGeom>
              <a:noFill/>
              <a:ln w="9525">
                <a:noFill/>
                <a:miter/>
              </a:ln>
            </p:spPr>
            <p:txBody>
              <a:bodyPr wrap="square" lIns="0" tIns="0" rIns="0" bIns="0">
                <a:spAutoFit/>
              </a:bodyPr>
              <a:lstStyle/>
              <a:p>
                <a:pPr defTabSz="1219200" fontAlgn="base">
                  <a:spcBef>
                    <a:spcPct val="0"/>
                  </a:spcBef>
                  <a:spcAft>
                    <a:spcPct val="0"/>
                  </a:spcAft>
                  <a:defRPr/>
                </a:pPr>
                <a:r>
                  <a:rPr lang="zh-CN" altLang="en-US" sz="1795" b="1" spc="200" noProof="1">
                    <a:solidFill>
                      <a:schemeClr val="accent1">
                        <a:lumMod val="75000"/>
                      </a:schemeClr>
                    </a:solidFill>
                    <a:latin typeface="Arial" panose="020B0604020202020204" pitchFamily="34" charset="0"/>
                    <a:ea typeface="微软雅黑" panose="020B0503020204020204" pitchFamily="34" charset="-122"/>
                    <a:cs typeface="+mn-ea"/>
                    <a:sym typeface="微软雅黑" panose="020B0503020204020204" pitchFamily="34" charset="-122"/>
                  </a:rPr>
                  <a:t>伪造</a:t>
                </a:r>
                <a:endParaRPr lang="zh-CN" altLang="en-US" sz="1795" b="1" spc="200" noProof="1">
                  <a:solidFill>
                    <a:schemeClr val="accent1">
                      <a:lumMod val="75000"/>
                    </a:schemeClr>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rPr>
                  <a:t>伪造观点</a:t>
                </a:r>
                <a:endPar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rPr>
                  <a:t>伪造图像</a:t>
                </a:r>
                <a:endPar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rPr>
                  <a:t>伪造数据</a:t>
                </a:r>
                <a:endPar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endParaRPr>
              </a:p>
              <a:p>
                <a:pPr marL="2540" indent="-2540" defTabSz="1219200" fontAlgn="base">
                  <a:spcBef>
                    <a:spcPct val="0"/>
                  </a:spcBef>
                  <a:spcAft>
                    <a:spcPct val="0"/>
                  </a:spcAft>
                  <a:defRPr/>
                </a:pPr>
                <a:r>
                  <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rPr>
                  <a:t>实验不可重复</a:t>
                </a:r>
                <a:endParaRPr lang="zh-CN" altLang="en-US" sz="1395" b="1" spc="200" noProof="1">
                  <a:solidFill>
                    <a:schemeClr val="tx1">
                      <a:lumMod val="75000"/>
                      <a:lumOff val="25000"/>
                    </a:schemeClr>
                  </a:solidFill>
                  <a:latin typeface="Arial" panose="020B0604020202020204" pitchFamily="34" charset="0"/>
                  <a:ea typeface="微软雅黑" panose="020B0503020204020204" pitchFamily="34" charset="-122"/>
                  <a:cs typeface="+mn-ea"/>
                  <a:sym typeface="微软雅黑" panose="020B0503020204020204" pitchFamily="34" charset="-122"/>
                </a:endParaRPr>
              </a:p>
            </p:txBody>
          </p:sp>
        </p:grpSp>
        <p:grpSp>
          <p:nvGrpSpPr>
            <p:cNvPr id="42" name="组合 41"/>
            <p:cNvGrpSpPr/>
            <p:nvPr/>
          </p:nvGrpSpPr>
          <p:grpSpPr>
            <a:xfrm>
              <a:off x="660391" y="3802962"/>
              <a:ext cx="2055707" cy="792480"/>
              <a:chOff x="732" y="4018"/>
              <a:chExt cx="2428" cy="936"/>
            </a:xfrm>
          </p:grpSpPr>
          <p:sp>
            <p:nvSpPr>
              <p:cNvPr id="21" name="MH_Picture_8"/>
              <p:cNvSpPr/>
              <p:nvPr/>
            </p:nvSpPr>
            <p:spPr>
              <a:xfrm>
                <a:off x="732" y="4018"/>
                <a:ext cx="2428" cy="9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7" name="Shape 201"/>
              <p:cNvSpPr/>
              <p:nvPr/>
            </p:nvSpPr>
            <p:spPr>
              <a:xfrm>
                <a:off x="968" y="4340"/>
                <a:ext cx="1831" cy="340"/>
              </a:xfrm>
              <a:prstGeom prst="rect">
                <a:avLst/>
              </a:prstGeom>
              <a:noFill/>
              <a:ln w="9525">
                <a:noFill/>
              </a:ln>
            </p:spPr>
            <p:txBody>
              <a:bodyPr lIns="0" tIns="0" rIns="0" bIns="0" anchor="t">
                <a:spAutoFit/>
              </a:bodyPr>
              <a:lstStyle/>
              <a:p>
                <a:pPr algn="ctr"/>
                <a:r>
                  <a:rPr lang="zh-CN" altLang="en-US" sz="1395" b="1"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rPr>
                  <a:t>篡    改</a:t>
                </a:r>
                <a:endParaRPr lang="zh-CN" altLang="en-US" sz="1395" b="1"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46" name="组合 45"/>
            <p:cNvGrpSpPr/>
            <p:nvPr/>
          </p:nvGrpSpPr>
          <p:grpSpPr>
            <a:xfrm>
              <a:off x="2773671" y="5763842"/>
              <a:ext cx="1822027" cy="1383453"/>
              <a:chOff x="3228" y="6334"/>
              <a:chExt cx="2152" cy="1634"/>
            </a:xfrm>
          </p:grpSpPr>
          <p:sp>
            <p:nvSpPr>
              <p:cNvPr id="26" name="MH_Picture_10"/>
              <p:cNvSpPr/>
              <p:nvPr/>
            </p:nvSpPr>
            <p:spPr>
              <a:xfrm>
                <a:off x="3228" y="6334"/>
                <a:ext cx="2152" cy="1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8" name="Shape 201"/>
              <p:cNvSpPr/>
              <p:nvPr/>
            </p:nvSpPr>
            <p:spPr>
              <a:xfrm>
                <a:off x="3391" y="6956"/>
                <a:ext cx="1829" cy="388"/>
              </a:xfrm>
              <a:prstGeom prst="rect">
                <a:avLst/>
              </a:prstGeom>
              <a:noFill/>
              <a:ln w="9525">
                <a:noFill/>
              </a:ln>
            </p:spPr>
            <p:txBody>
              <a:bodyPr lIns="0" tIns="0" rIns="0" bIns="0" anchor="t">
                <a:spAutoFit/>
              </a:bodyPr>
              <a:lstStyle/>
              <a:p>
                <a:pPr algn="ctr"/>
                <a:r>
                  <a:rPr lang="zh-CN" altLang="en-US" sz="1600" b="1" spc="213"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rPr>
                  <a:t>其他</a:t>
                </a:r>
                <a:endParaRPr lang="zh-CN" altLang="en-US" sz="1600" b="1" spc="213" dirty="0">
                  <a:solidFill>
                    <a:schemeClr val="tx1">
                      <a:lumMod val="75000"/>
                      <a:lumOff val="25000"/>
                    </a:schemeClr>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45" name="组合 44"/>
            <p:cNvGrpSpPr/>
            <p:nvPr/>
          </p:nvGrpSpPr>
          <p:grpSpPr>
            <a:xfrm>
              <a:off x="661238" y="5763842"/>
              <a:ext cx="2054860" cy="1383453"/>
              <a:chOff x="733" y="6334"/>
              <a:chExt cx="2427" cy="1634"/>
            </a:xfrm>
          </p:grpSpPr>
          <p:sp>
            <p:nvSpPr>
              <p:cNvPr id="24" name="MH_Picture_9"/>
              <p:cNvSpPr/>
              <p:nvPr/>
            </p:nvSpPr>
            <p:spPr>
              <a:xfrm>
                <a:off x="733" y="6334"/>
                <a:ext cx="2427" cy="163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59" name="Shape 201"/>
              <p:cNvSpPr/>
              <p:nvPr/>
            </p:nvSpPr>
            <p:spPr>
              <a:xfrm>
                <a:off x="994" y="6915"/>
                <a:ext cx="1829" cy="679"/>
              </a:xfrm>
              <a:prstGeom prst="rect">
                <a:avLst/>
              </a:prstGeom>
              <a:noFill/>
              <a:ln w="9525">
                <a:noFill/>
              </a:ln>
            </p:spPr>
            <p:txBody>
              <a:bodyPr lIns="0" tIns="0" rIns="0" bIns="0" anchor="t">
                <a:spAutoFit/>
              </a:bodyPr>
              <a:lstStyle/>
              <a:p>
                <a:pPr algn="ctr"/>
                <a:r>
                  <a:rPr lang="zh-CN" altLang="en-US" sz="1395" b="1" dirty="0">
                    <a:solidFill>
                      <a:schemeClr val="bg1"/>
                    </a:solidFill>
                    <a:latin typeface="Arial" panose="020B0604020202020204" pitchFamily="34" charset="0"/>
                    <a:ea typeface="微软雅黑" panose="020B0503020204020204" pitchFamily="34" charset="-122"/>
                    <a:sym typeface="微软雅黑" panose="020B0503020204020204" pitchFamily="34" charset="-122"/>
                  </a:rPr>
                  <a:t>相关研究伦理问题</a:t>
                </a:r>
                <a:endParaRPr lang="zh-CN" altLang="en-US" sz="1395" b="1" dirty="0">
                  <a:solidFill>
                    <a:schemeClr val="bg1"/>
                  </a:solidFill>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43" name="组合 42"/>
            <p:cNvGrpSpPr/>
            <p:nvPr/>
          </p:nvGrpSpPr>
          <p:grpSpPr>
            <a:xfrm>
              <a:off x="660391" y="4664022"/>
              <a:ext cx="2055707" cy="1031240"/>
              <a:chOff x="732" y="5035"/>
              <a:chExt cx="2428" cy="1218"/>
            </a:xfrm>
          </p:grpSpPr>
          <p:sp>
            <p:nvSpPr>
              <p:cNvPr id="54" name="MH_Picture_9"/>
              <p:cNvSpPr/>
              <p:nvPr/>
            </p:nvSpPr>
            <p:spPr>
              <a:xfrm>
                <a:off x="732" y="5035"/>
                <a:ext cx="2428" cy="12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defRPr/>
                </a:pPr>
                <a:endParaRPr lang="zh-CN" altLang="en-US" sz="1395"/>
              </a:p>
            </p:txBody>
          </p:sp>
          <p:sp>
            <p:nvSpPr>
              <p:cNvPr id="60" name="Shape 201"/>
              <p:cNvSpPr/>
              <p:nvPr/>
            </p:nvSpPr>
            <p:spPr>
              <a:xfrm>
                <a:off x="1009" y="5492"/>
                <a:ext cx="1829" cy="340"/>
              </a:xfrm>
              <a:prstGeom prst="rect">
                <a:avLst/>
              </a:prstGeom>
              <a:noFill/>
              <a:ln w="9525">
                <a:noFill/>
              </a:ln>
            </p:spPr>
            <p:txBody>
              <a:bodyPr lIns="0" tIns="0" rIns="0" bIns="0" anchor="t">
                <a:spAutoFit/>
              </a:bodyPr>
              <a:lstStyle/>
              <a:p>
                <a:pPr algn="ctr"/>
                <a:r>
                  <a:rPr lang="zh-CN" altLang="en-US" sz="1395" b="1" spc="200" dirty="0">
                    <a:latin typeface="Arial" panose="020B0604020202020204" pitchFamily="34" charset="0"/>
                    <a:ea typeface="微软雅黑" panose="020B0503020204020204" pitchFamily="34" charset="-122"/>
                    <a:sym typeface="微软雅黑" panose="020B0503020204020204" pitchFamily="34" charset="-122"/>
                  </a:rPr>
                  <a:t>版权问题</a:t>
                </a:r>
                <a:endParaRPr lang="zh-CN" altLang="en-US" sz="1395" b="1" spc="200" dirty="0">
                  <a:latin typeface="Arial" panose="020B0604020202020204" pitchFamily="34" charset="0"/>
                  <a:ea typeface="微软雅黑" panose="020B0503020204020204" pitchFamily="34" charset="-122"/>
                  <a:sym typeface="微软雅黑" panose="020B0503020204020204" pitchFamily="34" charset="-122"/>
                </a:endParaRPr>
              </a:p>
            </p:txBody>
          </p:sp>
        </p:grpSp>
        <p:grpSp>
          <p:nvGrpSpPr>
            <p:cNvPr id="12" name="组合 11"/>
            <p:cNvGrpSpPr/>
            <p:nvPr/>
          </p:nvGrpSpPr>
          <p:grpSpPr>
            <a:xfrm>
              <a:off x="2773672" y="2994395"/>
              <a:ext cx="5935980" cy="2866813"/>
              <a:chOff x="3228" y="3063"/>
              <a:chExt cx="7011" cy="3386"/>
            </a:xfrm>
          </p:grpSpPr>
          <p:sp>
            <p:nvSpPr>
              <p:cNvPr id="30" name="MH_SubTitle_1"/>
              <p:cNvSpPr txBox="1"/>
              <p:nvPr/>
            </p:nvSpPr>
            <p:spPr>
              <a:xfrm>
                <a:off x="5883" y="3063"/>
                <a:ext cx="4356" cy="3386"/>
              </a:xfrm>
              <a:prstGeom prst="rect">
                <a:avLst/>
              </a:prstGeom>
              <a:noFill/>
              <a:ln w="9525">
                <a:noFill/>
              </a:ln>
            </p:spPr>
            <p:txBody>
              <a:bodyPr wrap="none" anchor="ctr"/>
              <a:lstStyle/>
              <a:p>
                <a:pPr algn="r"/>
                <a:r>
                  <a:rPr lang="zh-CN" altLang="en-US" sz="2795" b="1" dirty="0">
                    <a:solidFill>
                      <a:srgbClr val="92D050"/>
                    </a:solidFill>
                    <a:latin typeface="Arial" panose="020B0604020202020204" pitchFamily="34" charset="0"/>
                    <a:ea typeface="微软雅黑" panose="020B0503020204020204" pitchFamily="34" charset="-122"/>
                    <a:sym typeface="Gill Sans" charset="0"/>
                  </a:rPr>
                  <a:t>过程不端</a:t>
                </a:r>
                <a:endParaRPr lang="zh-CN" altLang="en-US" sz="2795" b="1" dirty="0">
                  <a:solidFill>
                    <a:srgbClr val="92D050"/>
                  </a:solidFill>
                  <a:latin typeface="Arial" panose="020B0604020202020204" pitchFamily="34" charset="0"/>
                  <a:ea typeface="微软雅黑" panose="020B0503020204020204" pitchFamily="34" charset="-122"/>
                  <a:sym typeface="Gill Sans" charset="0"/>
                </a:endParaRPr>
              </a:p>
              <a:p>
                <a:pPr algn="r"/>
                <a:r>
                  <a:rPr lang="zh-CN" altLang="en-US" sz="1395" dirty="0">
                    <a:latin typeface="Arial" panose="020B0604020202020204" pitchFamily="34" charset="0"/>
                    <a:ea typeface="微软雅黑" panose="020B0503020204020204" pitchFamily="34" charset="-122"/>
                    <a:sym typeface="微软雅黑" panose="020B0503020204020204" pitchFamily="34" charset="-122"/>
                  </a:rPr>
                  <a:t>论文在研究、撰写、答辩过</a:t>
                </a:r>
                <a:endParaRPr lang="zh-CN" altLang="en-US" sz="1395" dirty="0">
                  <a:latin typeface="Arial" panose="020B0604020202020204" pitchFamily="34" charset="0"/>
                  <a:ea typeface="微软雅黑" panose="020B0503020204020204" pitchFamily="34" charset="-122"/>
                  <a:sym typeface="微软雅黑" panose="020B0503020204020204" pitchFamily="34" charset="-122"/>
                </a:endParaRPr>
              </a:p>
              <a:p>
                <a:pPr algn="r"/>
                <a:r>
                  <a:rPr lang="zh-CN" altLang="en-US" sz="1395" dirty="0">
                    <a:latin typeface="Arial" panose="020B0604020202020204" pitchFamily="34" charset="0"/>
                    <a:ea typeface="微软雅黑" panose="020B0503020204020204" pitchFamily="34" charset="-122"/>
                    <a:sym typeface="微软雅黑" panose="020B0503020204020204" pitchFamily="34" charset="-122"/>
                  </a:rPr>
                  <a:t>程中可能存在的不端行为</a:t>
                </a:r>
                <a:endParaRPr lang="zh-CN" altLang="en-US" sz="1395" dirty="0">
                  <a:latin typeface="Arial" panose="020B0604020202020204" pitchFamily="34" charset="0"/>
                  <a:ea typeface="微软雅黑" panose="020B0503020204020204" pitchFamily="34" charset="-122"/>
                  <a:sym typeface="微软雅黑" panose="020B0503020204020204" pitchFamily="34" charset="-122"/>
                </a:endParaRPr>
              </a:p>
            </p:txBody>
          </p:sp>
          <p:sp>
            <p:nvSpPr>
              <p:cNvPr id="11" name="MH_SubTitle_1"/>
              <p:cNvSpPr txBox="1"/>
              <p:nvPr/>
            </p:nvSpPr>
            <p:spPr>
              <a:xfrm>
                <a:off x="3228" y="3594"/>
                <a:ext cx="2629" cy="2659"/>
              </a:xfrm>
              <a:prstGeom prst="rect">
                <a:avLst/>
              </a:prstGeom>
              <a:noFill/>
              <a:ln w="9525">
                <a:noFill/>
              </a:ln>
            </p:spPr>
            <p:txBody>
              <a:bodyPr wrap="none" anchor="ctr"/>
              <a:lstStyle/>
              <a:p>
                <a:r>
                  <a:rPr lang="zh-CN" altLang="en-US" sz="2795" b="1" dirty="0">
                    <a:solidFill>
                      <a:srgbClr val="FFC000"/>
                    </a:solidFill>
                    <a:latin typeface="Arial" panose="020B0604020202020204" pitchFamily="34" charset="0"/>
                    <a:ea typeface="微软雅黑" panose="020B0503020204020204" pitchFamily="34" charset="-122"/>
                    <a:sym typeface="Gill Sans" charset="0"/>
                  </a:rPr>
                  <a:t>内容不端</a:t>
                </a:r>
                <a:endParaRPr lang="zh-CN" altLang="en-US" sz="2795" b="1" dirty="0">
                  <a:solidFill>
                    <a:srgbClr val="FFC000"/>
                  </a:solidFill>
                  <a:latin typeface="Arial" panose="020B0604020202020204" pitchFamily="34" charset="0"/>
                  <a:ea typeface="微软雅黑" panose="020B0503020204020204" pitchFamily="34" charset="-122"/>
                  <a:sym typeface="Gill Sans" charset="0"/>
                </a:endParaRPr>
              </a:p>
              <a:p>
                <a:r>
                  <a:rPr lang="zh-CN" altLang="en-US" sz="1395" dirty="0">
                    <a:latin typeface="Arial" panose="020B0604020202020204" pitchFamily="34" charset="0"/>
                    <a:ea typeface="微软雅黑" panose="020B0503020204020204" pitchFamily="34" charset="-122"/>
                    <a:sym typeface="Gill Sans" charset="0"/>
                  </a:rPr>
                  <a:t>论文本身可能存在</a:t>
                </a:r>
                <a:endParaRPr lang="zh-CN" altLang="en-US" sz="1395" dirty="0">
                  <a:latin typeface="Arial" panose="020B0604020202020204" pitchFamily="34" charset="0"/>
                  <a:ea typeface="微软雅黑" panose="020B0503020204020204" pitchFamily="34" charset="-122"/>
                  <a:sym typeface="Gill Sans" charset="0"/>
                </a:endParaRPr>
              </a:p>
              <a:p>
                <a:r>
                  <a:rPr lang="zh-CN" altLang="en-US" sz="1395" dirty="0">
                    <a:latin typeface="Arial" panose="020B0604020202020204" pitchFamily="34" charset="0"/>
                    <a:ea typeface="微软雅黑" panose="020B0503020204020204" pitchFamily="34" charset="-122"/>
                    <a:sym typeface="Gill Sans" charset="0"/>
                  </a:rPr>
                  <a:t>的不端行为</a:t>
                </a:r>
                <a:endParaRPr lang="zh-CN" altLang="en-US" sz="1395" dirty="0">
                  <a:latin typeface="Arial" panose="020B0604020202020204" pitchFamily="34" charset="0"/>
                  <a:ea typeface="微软雅黑" panose="020B0503020204020204" pitchFamily="34" charset="-122"/>
                  <a:sym typeface="Gill Sans" charset="0"/>
                </a:endParaRPr>
              </a:p>
            </p:txBody>
          </p:sp>
        </p:grpSp>
      </p:grpSp>
      <p:sp>
        <p:nvSpPr>
          <p:cNvPr id="69" name="文本框 68"/>
          <p:cNvSpPr txBox="1"/>
          <p:nvPr/>
        </p:nvSpPr>
        <p:spPr>
          <a:xfrm>
            <a:off x="246002" y="210927"/>
            <a:ext cx="2011680" cy="368300"/>
          </a:xfrm>
          <a:prstGeom prst="rect">
            <a:avLst/>
          </a:prstGeom>
          <a:noFill/>
        </p:spPr>
        <p:txBody>
          <a:bodyPr wrap="none" rtlCol="0">
            <a:spAutoFit/>
          </a:bodyPr>
          <a:lstStyle/>
          <a:p>
            <a:pPr algn="l"/>
            <a:r>
              <a:rPr lang="zh-CN" altLang="en-US" sz="1795" b="1" dirty="0">
                <a:solidFill>
                  <a:schemeClr val="bg1"/>
                </a:solidFill>
                <a:latin typeface="Arial" panose="020B0604020202020204" pitchFamily="34" charset="0"/>
                <a:ea typeface="微软雅黑" panose="020B0503020204020204" pitchFamily="34" charset="-122"/>
                <a:cs typeface="+mj-cs"/>
                <a:sym typeface="+mn-ea"/>
              </a:rPr>
              <a:t>学术不端表现形式</a:t>
            </a:r>
            <a:endParaRPr lang="zh-CN" altLang="en-US" sz="1795" b="1" dirty="0">
              <a:solidFill>
                <a:schemeClr val="bg1"/>
              </a:solidFill>
              <a:latin typeface="Arial" panose="020B0604020202020204" pitchFamily="34" charset="0"/>
              <a:ea typeface="微软雅黑" panose="020B0503020204020204" pitchFamily="34" charset="-122"/>
              <a:cs typeface="+mj-cs"/>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7283090" y="846160"/>
            <a:ext cx="727313" cy="3726914"/>
          </a:xfrm>
          <a:prstGeom prst="rect">
            <a:avLst/>
          </a:prstGeom>
          <a:noFill/>
        </p:spPr>
        <p:txBody>
          <a:bodyPr vert="eaVert" wrap="square" lIns="47536" tIns="19014" rIns="47536" bIns="19014" rtlCol="0" anchor="ctr" anchorCtr="0">
            <a:normAutofit/>
          </a:bodyPr>
          <a:p>
            <a:pPr marL="0" indent="0" algn="ctr" fontAlgn="auto">
              <a:lnSpc>
                <a:spcPct val="110000"/>
              </a:lnSpc>
              <a:spcBef>
                <a:spcPts val="0"/>
              </a:spcBef>
              <a:spcAft>
                <a:spcPts val="0"/>
              </a:spcAft>
              <a:buSzPct val="100000"/>
              <a:buNone/>
            </a:pPr>
            <a:r>
              <a:rPr lang="zh-CN" altLang="en-US" sz="3745" b="1" spc="340" dirty="0">
                <a:solidFill>
                  <a:schemeClr val="lt1"/>
                </a:solidFill>
                <a:uFillTx/>
                <a:latin typeface="微软雅黑" panose="020B0503020204020204" pitchFamily="34" charset="-122"/>
                <a:ea typeface="微软雅黑" panose="020B0503020204020204" pitchFamily="34" charset="-122"/>
                <a:sym typeface="+mn-ea"/>
              </a:rPr>
              <a:t>文字表剽窃</a:t>
            </a:r>
            <a:endParaRPr lang="zh-CN" altLang="en-US" sz="3745" b="1" spc="340" dirty="0">
              <a:solidFill>
                <a:schemeClr val="lt1"/>
              </a:solidFill>
              <a:uFillTx/>
              <a:latin typeface="微软雅黑" panose="020B0503020204020204" pitchFamily="34" charset="-122"/>
              <a:ea typeface="微软雅黑" panose="020B0503020204020204" pitchFamily="34" charset="-122"/>
              <a:sym typeface="+mn-ea"/>
            </a:endParaRPr>
          </a:p>
        </p:txBody>
      </p:sp>
      <p:pic>
        <p:nvPicPr>
          <p:cNvPr id="4" name="内容占位符 3"/>
          <p:cNvPicPr>
            <a:picLocks noGrp="1" noChangeAspect="1"/>
          </p:cNvPicPr>
          <p:nvPr>
            <p:ph idx="4294967295"/>
            <p:custDataLst>
              <p:tags r:id="rId2"/>
            </p:custDataLst>
          </p:nvPr>
        </p:nvPicPr>
        <p:blipFill>
          <a:blip r:embed="rId3"/>
          <a:stretch>
            <a:fillRect/>
          </a:stretch>
        </p:blipFill>
        <p:spPr>
          <a:xfrm>
            <a:off x="8512" y="778116"/>
            <a:ext cx="11773717" cy="4169991"/>
          </a:xfrm>
          <a:prstGeom prst="rect">
            <a:avLst/>
          </a:prstGeom>
          <a:effectLst>
            <a:outerShdw blurRad="63500" dist="38100" sx="102000" sy="102000" algn="ctr" rotWithShape="0">
              <a:srgbClr val="0D245C">
                <a:alpha val="25000"/>
              </a:srgbClr>
            </a:outerShdw>
          </a:effectLst>
        </p:spPr>
      </p:pic>
      <p:sp>
        <p:nvSpPr>
          <p:cNvPr id="8" name="矩形 7"/>
          <p:cNvSpPr/>
          <p:nvPr>
            <p:custDataLst>
              <p:tags r:id="rId4"/>
            </p:custDataLst>
          </p:nvPr>
        </p:nvSpPr>
        <p:spPr>
          <a:xfrm>
            <a:off x="231952" y="1105365"/>
            <a:ext cx="1432053" cy="136430"/>
          </a:xfrm>
          <a:prstGeom prst="rect">
            <a:avLst/>
          </a:prstGeom>
          <a:solidFill>
            <a:srgbClr val="FF93AF">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4" name="矩形 13"/>
          <p:cNvSpPr/>
          <p:nvPr>
            <p:custDataLst>
              <p:tags r:id="rId5"/>
            </p:custDataLst>
          </p:nvPr>
        </p:nvSpPr>
        <p:spPr>
          <a:xfrm>
            <a:off x="5910163" y="1029356"/>
            <a:ext cx="1361929" cy="136430"/>
          </a:xfrm>
          <a:prstGeom prst="rect">
            <a:avLst/>
          </a:prstGeom>
          <a:solidFill>
            <a:srgbClr val="FF93AF">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5" name="矩形 14"/>
          <p:cNvSpPr/>
          <p:nvPr>
            <p:custDataLst>
              <p:tags r:id="rId6"/>
            </p:custDataLst>
          </p:nvPr>
        </p:nvSpPr>
        <p:spPr>
          <a:xfrm>
            <a:off x="231952" y="1910388"/>
            <a:ext cx="1432053" cy="173540"/>
          </a:xfrm>
          <a:prstGeom prst="rect">
            <a:avLst/>
          </a:prstGeom>
          <a:solidFill>
            <a:srgbClr val="FF93AF">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6" name="矩形 15"/>
          <p:cNvSpPr/>
          <p:nvPr>
            <p:custDataLst>
              <p:tags r:id="rId7"/>
            </p:custDataLst>
          </p:nvPr>
        </p:nvSpPr>
        <p:spPr>
          <a:xfrm>
            <a:off x="5910163" y="1666643"/>
            <a:ext cx="1553946" cy="136430"/>
          </a:xfrm>
          <a:prstGeom prst="rect">
            <a:avLst/>
          </a:prstGeom>
          <a:solidFill>
            <a:srgbClr val="FF93AF">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7" name="矩形 16"/>
          <p:cNvSpPr/>
          <p:nvPr>
            <p:custDataLst>
              <p:tags r:id="rId8"/>
            </p:custDataLst>
          </p:nvPr>
        </p:nvSpPr>
        <p:spPr>
          <a:xfrm>
            <a:off x="231952" y="2851840"/>
            <a:ext cx="1432053" cy="217381"/>
          </a:xfrm>
          <a:prstGeom prst="rect">
            <a:avLst/>
          </a:prstGeom>
          <a:solidFill>
            <a:srgbClr val="FF93AF">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8" name="矩形 17"/>
          <p:cNvSpPr/>
          <p:nvPr>
            <p:custDataLst>
              <p:tags r:id="rId9"/>
            </p:custDataLst>
          </p:nvPr>
        </p:nvSpPr>
        <p:spPr>
          <a:xfrm>
            <a:off x="5931905" y="2555169"/>
            <a:ext cx="1532203" cy="136430"/>
          </a:xfrm>
          <a:prstGeom prst="rect">
            <a:avLst/>
          </a:prstGeom>
          <a:solidFill>
            <a:srgbClr val="FF93AF">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dirty="0"/>
          </a:p>
        </p:txBody>
      </p:sp>
      <p:sp>
        <p:nvSpPr>
          <p:cNvPr id="19" name="矩形 18"/>
          <p:cNvSpPr/>
          <p:nvPr>
            <p:custDataLst>
              <p:tags r:id="rId10"/>
            </p:custDataLst>
          </p:nvPr>
        </p:nvSpPr>
        <p:spPr>
          <a:xfrm>
            <a:off x="231952" y="2046352"/>
            <a:ext cx="2538359" cy="3236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20" name="矩形 19"/>
          <p:cNvSpPr/>
          <p:nvPr>
            <p:custDataLst>
              <p:tags r:id="rId11"/>
            </p:custDataLst>
          </p:nvPr>
        </p:nvSpPr>
        <p:spPr>
          <a:xfrm>
            <a:off x="5940338" y="1760310"/>
            <a:ext cx="2679375" cy="4165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20"/>
          </a:p>
        </p:txBody>
      </p:sp>
      <p:sp>
        <p:nvSpPr>
          <p:cNvPr id="13" name="文本框 12"/>
          <p:cNvSpPr txBox="1"/>
          <p:nvPr>
            <p:custDataLst>
              <p:tags r:id="rId12"/>
            </p:custDataLst>
          </p:nvPr>
        </p:nvSpPr>
        <p:spPr>
          <a:xfrm>
            <a:off x="686819" y="148717"/>
            <a:ext cx="1554480" cy="368300"/>
          </a:xfrm>
          <a:prstGeom prst="rect">
            <a:avLst/>
          </a:prstGeom>
          <a:noFill/>
        </p:spPr>
        <p:txBody>
          <a:bodyPr wrap="none" rtlCol="0">
            <a:spAutoFit/>
          </a:bodyPr>
          <a:p>
            <a:r>
              <a:rPr lang="zh-CN" altLang="en-US" sz="1795" b="1" dirty="0">
                <a:solidFill>
                  <a:srgbClr val="3B68A1"/>
                </a:solidFill>
                <a:latin typeface="微软雅黑" panose="020B0503020204020204" pitchFamily="34" charset="-122"/>
                <a:ea typeface="微软雅黑" panose="020B0503020204020204" pitchFamily="34" charset="-122"/>
                <a:cs typeface="+mj-cs"/>
                <a:sym typeface="+mn-ea"/>
              </a:rPr>
              <a:t>文字表述剽窃</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14" grpId="0" bldLvl="0" animBg="1"/>
      <p:bldP spid="14" grpId="1" bldLvl="0" animBg="1"/>
      <p:bldP spid="15" grpId="0" bldLvl="0" animBg="1"/>
      <p:bldP spid="15" grpId="1" bldLvl="0" animBg="1"/>
      <p:bldP spid="16" grpId="0" bldLvl="0" animBg="1"/>
      <p:bldP spid="16" grpId="1" bldLvl="0" animBg="1"/>
      <p:bldP spid="17" grpId="0" bldLvl="0" animBg="1"/>
      <p:bldP spid="17" grpId="1" bldLvl="0" animBg="1"/>
      <p:bldP spid="18" grpId="0" bldLvl="0" animBg="1"/>
      <p:bldP spid="18" grpId="1" bldLvl="0" animBg="1"/>
      <p:bldP spid="19" grpId="0" bldLvl="0" animBg="1"/>
      <p:bldP spid="20"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1097280" cy="368300"/>
          </a:xfrm>
          <a:prstGeom prst="rect">
            <a:avLst/>
          </a:prstGeom>
          <a:noFill/>
        </p:spPr>
        <p:txBody>
          <a:bodyPr wrap="none" rtlCol="0">
            <a:spAutoFit/>
          </a:bodyPr>
          <a:p>
            <a:pPr algn="l"/>
            <a:r>
              <a:rPr lang="zh-CN" altLang="en-US" sz="1795" b="1" dirty="0">
                <a:solidFill>
                  <a:srgbClr val="3B68A1"/>
                </a:solidFill>
                <a:latin typeface="微软雅黑" panose="020B0503020204020204" pitchFamily="34" charset="-122"/>
                <a:ea typeface="微软雅黑" panose="020B0503020204020204" pitchFamily="34" charset="-122"/>
                <a:cs typeface="+mj-cs"/>
                <a:sym typeface="+mn-ea"/>
              </a:rPr>
              <a:t>数据剽窃</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4" name="图片 3" descr="表格图"/>
          <p:cNvPicPr>
            <a:picLocks noChangeAspect="1"/>
          </p:cNvPicPr>
          <p:nvPr>
            <p:custDataLst>
              <p:tags r:id="rId2"/>
            </p:custDataLst>
          </p:nvPr>
        </p:nvPicPr>
        <p:blipFill>
          <a:blip r:embed="rId3"/>
          <a:stretch>
            <a:fillRect/>
          </a:stretch>
        </p:blipFill>
        <p:spPr>
          <a:xfrm>
            <a:off x="501691" y="602356"/>
            <a:ext cx="7852233" cy="4285451"/>
          </a:xfrm>
          <a:prstGeom prst="rect">
            <a:avLst/>
          </a:prstGeom>
          <a:effectLst>
            <a:outerShdw blurRad="63500" dist="38100" sx="102000" sy="102000" algn="ctr" rotWithShape="0">
              <a:srgbClr val="0D245C">
                <a:alpha val="25000"/>
              </a:srgbClr>
            </a:outerShdw>
          </a:effectLst>
        </p:spPr>
      </p:pic>
      <p:sp>
        <p:nvSpPr>
          <p:cNvPr id="3" name="文本框 2"/>
          <p:cNvSpPr txBox="1"/>
          <p:nvPr>
            <p:custDataLst>
              <p:tags r:id="rId4"/>
            </p:custDataLst>
          </p:nvPr>
        </p:nvSpPr>
        <p:spPr>
          <a:xfrm>
            <a:off x="550925" y="4773730"/>
            <a:ext cx="8850402" cy="275590"/>
          </a:xfrm>
          <a:prstGeom prst="rect">
            <a:avLst/>
          </a:prstGeom>
          <a:solidFill>
            <a:schemeClr val="bg1"/>
          </a:solidFill>
        </p:spPr>
        <p:txBody>
          <a:bodyPr wrap="square" rtlCol="0" anchor="t">
            <a:spAutoFit/>
          </a:bodyPr>
          <a:p>
            <a:pPr marL="0" indent="0" algn="just">
              <a:spcBef>
                <a:spcPts val="600"/>
              </a:spcBef>
              <a:spcAft>
                <a:spcPts val="600"/>
              </a:spcAft>
              <a:buClr>
                <a:srgbClr val="0BB2EF"/>
              </a:buClr>
              <a:buSzTx/>
              <a:buFont typeface="+mj-lt"/>
              <a:buNone/>
            </a:pPr>
            <a:r>
              <a:rPr lang="zh-CN" altLang="zh-CN" sz="1200" dirty="0">
                <a:solidFill>
                  <a:srgbClr val="3B68A1"/>
                </a:solidFill>
                <a:latin typeface="黑体" panose="02010609060101010101" charset="-122"/>
                <a:ea typeface="黑体" panose="02010609060101010101" charset="-122"/>
                <a:cs typeface="+mj-cs"/>
                <a:sym typeface="+mn-ea"/>
              </a:rPr>
              <a:t>改变他人已发表文献中的数据的呈现方式后不加引注地使用，如将图表转换成文字表述，或者将文字表述转换成图表。</a:t>
            </a:r>
            <a:endParaRPr lang="zh-CN" altLang="zh-CN" sz="1200" dirty="0">
              <a:solidFill>
                <a:srgbClr val="3B68A1"/>
              </a:solidFill>
              <a:latin typeface="黑体" panose="02010609060101010101" charset="-122"/>
              <a:ea typeface="黑体" panose="02010609060101010101" charset="-122"/>
              <a:cs typeface="+mj-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2240280" cy="368300"/>
          </a:xfrm>
          <a:prstGeom prst="rect">
            <a:avLst/>
          </a:prstGeom>
          <a:noFill/>
        </p:spPr>
        <p:txBody>
          <a:bodyPr wrap="none" rtlCol="0">
            <a:spAutoFit/>
          </a:bodyPr>
          <a:p>
            <a:pPr algn="l"/>
            <a:r>
              <a:rPr lang="zh-CN" altLang="en-US" sz="1795" b="1" dirty="0">
                <a:solidFill>
                  <a:srgbClr val="3B68A1"/>
                </a:solidFill>
                <a:latin typeface="微软雅黑" panose="020B0503020204020204" pitchFamily="34" charset="-122"/>
                <a:ea typeface="微软雅黑" panose="020B0503020204020204" pitchFamily="34" charset="-122"/>
                <a:cs typeface="+mj-cs"/>
                <a:sym typeface="+mn-ea"/>
              </a:rPr>
              <a:t>图片和视频音频剽窃</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2" name="内容占位符 3"/>
          <p:cNvPicPr>
            <a:picLocks noChangeAspect="1"/>
          </p:cNvPicPr>
          <p:nvPr>
            <p:custDataLst>
              <p:tags r:id="rId2"/>
            </p:custDataLst>
          </p:nvPr>
        </p:nvPicPr>
        <p:blipFill>
          <a:blip r:embed="rId3"/>
          <a:stretch>
            <a:fillRect/>
          </a:stretch>
        </p:blipFill>
        <p:spPr>
          <a:xfrm>
            <a:off x="561831" y="718594"/>
            <a:ext cx="8020337" cy="4355594"/>
          </a:xfrm>
          <a:prstGeom prst="rect">
            <a:avLst/>
          </a:prstGeom>
          <a:effectLst>
            <a:outerShdw blurRad="63500" dist="38100" sx="102000" sy="102000" algn="ctr" rotWithShape="0">
              <a:srgbClr val="0D245C">
                <a:alpha val="2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2240280" cy="368300"/>
          </a:xfrm>
          <a:prstGeom prst="rect">
            <a:avLst/>
          </a:prstGeom>
          <a:noFill/>
        </p:spPr>
        <p:txBody>
          <a:bodyPr wrap="none" rtlCol="0">
            <a:spAutoFit/>
          </a:bodyPr>
          <a:p>
            <a:pPr algn="l"/>
            <a:r>
              <a:rPr lang="zh-CN" altLang="zh-CN" sz="1795" b="1" dirty="0">
                <a:solidFill>
                  <a:srgbClr val="3B68A1"/>
                </a:solidFill>
                <a:latin typeface="微软雅黑" panose="020B0503020204020204" pitchFamily="34" charset="-122"/>
                <a:ea typeface="微软雅黑" panose="020B0503020204020204" pitchFamily="34" charset="-122"/>
                <a:cs typeface="+mj-cs"/>
                <a:sym typeface="+mn-ea"/>
              </a:rPr>
              <a:t>产生高复制比的原因</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2" name="图片 1" descr="6引文大图"/>
          <p:cNvPicPr>
            <a:picLocks noChangeAspect="1"/>
          </p:cNvPicPr>
          <p:nvPr>
            <p:custDataLst>
              <p:tags r:id="rId2"/>
            </p:custDataLst>
          </p:nvPr>
        </p:nvPicPr>
        <p:blipFill>
          <a:blip r:embed="rId3"/>
          <a:stretch>
            <a:fillRect/>
          </a:stretch>
        </p:blipFill>
        <p:spPr>
          <a:xfrm>
            <a:off x="52534" y="1940208"/>
            <a:ext cx="8944173" cy="981428"/>
          </a:xfrm>
          <a:prstGeom prst="rect">
            <a:avLst/>
          </a:prstGeom>
          <a:noFill/>
          <a:ln w="9525">
            <a:noFill/>
          </a:ln>
        </p:spPr>
      </p:pic>
      <p:sp>
        <p:nvSpPr>
          <p:cNvPr id="3" name="矩形 2"/>
          <p:cNvSpPr/>
          <p:nvPr>
            <p:custDataLst>
              <p:tags r:id="rId4"/>
            </p:custDataLst>
          </p:nvPr>
        </p:nvSpPr>
        <p:spPr>
          <a:xfrm>
            <a:off x="6771432" y="2667709"/>
            <a:ext cx="2225274" cy="292241"/>
          </a:xfrm>
          <a:prstGeom prst="rect">
            <a:avLst/>
          </a:prstGeom>
          <a:noFill/>
          <a:ln w="38100" cap="flat" cmpd="sng">
            <a:solidFill>
              <a:schemeClr val="hlink"/>
            </a:solidFill>
            <a:prstDash val="solid"/>
            <a:miter/>
            <a:headEnd type="none" w="med" len="med"/>
            <a:tailEnd type="none" w="med" len="med"/>
          </a:ln>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1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4" name="图片 3" descr="6引文小图"/>
          <p:cNvPicPr>
            <a:picLocks noChangeAspect="1"/>
          </p:cNvPicPr>
          <p:nvPr>
            <p:custDataLst>
              <p:tags r:id="rId5"/>
            </p:custDataLst>
          </p:nvPr>
        </p:nvPicPr>
        <p:blipFill>
          <a:blip r:embed="rId6"/>
          <a:stretch>
            <a:fillRect/>
          </a:stretch>
        </p:blipFill>
        <p:spPr>
          <a:xfrm>
            <a:off x="5353534" y="3393243"/>
            <a:ext cx="3426265" cy="873203"/>
          </a:xfrm>
          <a:prstGeom prst="rect">
            <a:avLst/>
          </a:prstGeom>
          <a:noFill/>
          <a:ln w="9525">
            <a:noFill/>
          </a:ln>
        </p:spPr>
      </p:pic>
      <p:sp>
        <p:nvSpPr>
          <p:cNvPr id="14" name="箭头: V 形 13"/>
          <p:cNvSpPr/>
          <p:nvPr>
            <p:custDataLst>
              <p:tags r:id="rId7"/>
            </p:custDataLst>
          </p:nvPr>
        </p:nvSpPr>
        <p:spPr>
          <a:xfrm>
            <a:off x="196645" y="707584"/>
            <a:ext cx="343233" cy="274176"/>
          </a:xfrm>
          <a:prstGeom prst="chevron">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5" name="矩形 14"/>
          <p:cNvSpPr/>
          <p:nvPr>
            <p:custDataLst>
              <p:tags r:id="rId8"/>
            </p:custDataLst>
          </p:nvPr>
        </p:nvSpPr>
        <p:spPr>
          <a:xfrm>
            <a:off x="767154" y="707584"/>
            <a:ext cx="2721007"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未引用</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6" name="箭头: V 形 15"/>
          <p:cNvSpPr/>
          <p:nvPr>
            <p:custDataLst>
              <p:tags r:id="rId9"/>
            </p:custDataLst>
          </p:nvPr>
        </p:nvSpPr>
        <p:spPr>
          <a:xfrm>
            <a:off x="481900" y="707584"/>
            <a:ext cx="285255" cy="274176"/>
          </a:xfrm>
          <a:prstGeom prst="chevron">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7" name="箭头: V 形 16"/>
          <p:cNvSpPr/>
          <p:nvPr>
            <p:custDataLst>
              <p:tags r:id="rId10"/>
            </p:custDataLst>
          </p:nvPr>
        </p:nvSpPr>
        <p:spPr>
          <a:xfrm>
            <a:off x="224803" y="3880084"/>
            <a:ext cx="343233" cy="274176"/>
          </a:xfrm>
          <a:prstGeom prst="chevron">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8" name="矩形 17"/>
          <p:cNvSpPr/>
          <p:nvPr>
            <p:custDataLst>
              <p:tags r:id="rId11"/>
            </p:custDataLst>
          </p:nvPr>
        </p:nvSpPr>
        <p:spPr>
          <a:xfrm>
            <a:off x="795311" y="3880084"/>
            <a:ext cx="3899010"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解决办法：凡引必注，勤加标记</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9" name="箭头: V 形 18"/>
          <p:cNvSpPr/>
          <p:nvPr>
            <p:custDataLst>
              <p:tags r:id="rId12"/>
            </p:custDataLst>
          </p:nvPr>
        </p:nvSpPr>
        <p:spPr>
          <a:xfrm>
            <a:off x="510057" y="3880084"/>
            <a:ext cx="285255" cy="274176"/>
          </a:xfrm>
          <a:prstGeom prst="chevron">
            <a:avLst>
              <a:gd name="adj" fmla="val 50000"/>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p:bldP spid="1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2240280" cy="368300"/>
          </a:xfrm>
          <a:prstGeom prst="rect">
            <a:avLst/>
          </a:prstGeom>
          <a:noFill/>
        </p:spPr>
        <p:txBody>
          <a:bodyPr wrap="none" rtlCol="0">
            <a:spAutoFit/>
          </a:bodyPr>
          <a:p>
            <a:pPr algn="l"/>
            <a:r>
              <a:rPr lang="zh-CN" altLang="zh-CN" sz="1795" b="1" dirty="0">
                <a:solidFill>
                  <a:srgbClr val="3B68A1"/>
                </a:solidFill>
                <a:latin typeface="微软雅黑" panose="020B0503020204020204" pitchFamily="34" charset="-122"/>
                <a:ea typeface="微软雅黑" panose="020B0503020204020204" pitchFamily="34" charset="-122"/>
                <a:cs typeface="+mj-cs"/>
                <a:sym typeface="+mn-ea"/>
              </a:rPr>
              <a:t>产生高复制比的原因</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2" name="图片 1" descr="标引不正确"/>
          <p:cNvPicPr>
            <a:picLocks noChangeAspect="1"/>
          </p:cNvPicPr>
          <p:nvPr>
            <p:custDataLst>
              <p:tags r:id="rId2"/>
            </p:custDataLst>
          </p:nvPr>
        </p:nvPicPr>
        <p:blipFill>
          <a:blip r:embed="rId3" cstate="screen"/>
          <a:stretch>
            <a:fillRect/>
          </a:stretch>
        </p:blipFill>
        <p:spPr>
          <a:xfrm>
            <a:off x="3877919" y="49513"/>
            <a:ext cx="4750474" cy="5034949"/>
          </a:xfrm>
          <a:prstGeom prst="rect">
            <a:avLst/>
          </a:prstGeom>
          <a:noFill/>
          <a:ln w="9525">
            <a:noFill/>
          </a:ln>
        </p:spPr>
      </p:pic>
      <p:sp>
        <p:nvSpPr>
          <p:cNvPr id="3" name="箭头: V 形 2"/>
          <p:cNvSpPr/>
          <p:nvPr>
            <p:custDataLst>
              <p:tags r:id="rId4"/>
            </p:custDataLst>
          </p:nvPr>
        </p:nvSpPr>
        <p:spPr>
          <a:xfrm>
            <a:off x="196645" y="707584"/>
            <a:ext cx="343233" cy="274176"/>
          </a:xfrm>
          <a:prstGeom prst="chevron">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4" name="矩形 3"/>
          <p:cNvSpPr/>
          <p:nvPr>
            <p:custDataLst>
              <p:tags r:id="rId5"/>
            </p:custDataLst>
          </p:nvPr>
        </p:nvSpPr>
        <p:spPr>
          <a:xfrm>
            <a:off x="767154" y="707584"/>
            <a:ext cx="2721007"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参考文献不正确 </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4" name="箭头: V 形 13"/>
          <p:cNvSpPr/>
          <p:nvPr>
            <p:custDataLst>
              <p:tags r:id="rId6"/>
            </p:custDataLst>
          </p:nvPr>
        </p:nvSpPr>
        <p:spPr>
          <a:xfrm>
            <a:off x="481900" y="707584"/>
            <a:ext cx="285255" cy="274176"/>
          </a:xfrm>
          <a:prstGeom prst="chevron">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5" name="箭头: V 形 14"/>
          <p:cNvSpPr/>
          <p:nvPr>
            <p:custDataLst>
              <p:tags r:id="rId7"/>
            </p:custDataLst>
          </p:nvPr>
        </p:nvSpPr>
        <p:spPr>
          <a:xfrm>
            <a:off x="224803" y="3880084"/>
            <a:ext cx="343233" cy="274176"/>
          </a:xfrm>
          <a:prstGeom prst="chevron">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6" name="矩形 15"/>
          <p:cNvSpPr/>
          <p:nvPr>
            <p:custDataLst>
              <p:tags r:id="rId8"/>
            </p:custDataLst>
          </p:nvPr>
        </p:nvSpPr>
        <p:spPr>
          <a:xfrm>
            <a:off x="795311" y="3880084"/>
            <a:ext cx="3899010"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解决办法：留出时间，仔细认真</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7" name="箭头: V 形 16"/>
          <p:cNvSpPr/>
          <p:nvPr>
            <p:custDataLst>
              <p:tags r:id="rId9"/>
            </p:custDataLst>
          </p:nvPr>
        </p:nvSpPr>
        <p:spPr>
          <a:xfrm>
            <a:off x="510057" y="3880084"/>
            <a:ext cx="285255" cy="274176"/>
          </a:xfrm>
          <a:prstGeom prst="chevron">
            <a:avLst>
              <a:gd name="adj" fmla="val 50000"/>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10" name="文本框 9"/>
          <p:cNvSpPr txBox="1"/>
          <p:nvPr>
            <p:custDataLst>
              <p:tags r:id="rId3"/>
            </p:custDataLst>
          </p:nvPr>
        </p:nvSpPr>
        <p:spPr>
          <a:xfrm>
            <a:off x="728649" y="899396"/>
            <a:ext cx="8174429" cy="1420875"/>
          </a:xfrm>
          <a:prstGeom prst="rect">
            <a:avLst/>
          </a:prstGeom>
        </p:spPr>
        <p:txBody>
          <a:bodyPr wrap="square">
            <a:noAutofit/>
            <a:extLst>
              <a:ext uri="{4A0BC546-FE56-4ADE-93B0-CB8AF2F6F144}">
                <wpsdc:textFrameExt xmlns:wpsdc="http://www.wps.cn/officeDocument/2022/drawingmlCustomData" type="text"/>
              </a:ext>
            </a:extLst>
          </a:bodyPr>
          <a:p>
            <a:pPr indent="0" fontAlgn="auto">
              <a:lnSpc>
                <a:spcPct val="150000"/>
              </a:lnSpc>
            </a:pPr>
            <a:r>
              <a:rPr lang="zh-CN" altLang="en-US" sz="1795" b="1">
                <a:latin typeface="微软雅黑" panose="020B0503020204020204" pitchFamily="34" charset="-122"/>
                <a:ea typeface="微软雅黑" panose="020B0503020204020204" pitchFamily="34" charset="-122"/>
                <a:cs typeface="微软雅黑" panose="020B0503020204020204" pitchFamily="34" charset="-122"/>
              </a:rPr>
              <a:t>选题：</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即在自己的</a:t>
            </a:r>
            <a:r>
              <a:rPr lang="zh-CN" altLang="en-US" sz="1795" b="1">
                <a:latin typeface="微软雅黑" panose="020B0503020204020204" pitchFamily="34" charset="-122"/>
                <a:ea typeface="微软雅黑" panose="020B0503020204020204" pitchFamily="34" charset="-122"/>
                <a:cs typeface="微软雅黑" panose="020B0503020204020204" pitchFamily="34" charset="-122"/>
              </a:rPr>
              <a:t>学科范围内</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提出问题，选择、确定一个写作对象。确定选题，就是在主观上确定论文写作的</a:t>
            </a:r>
            <a:r>
              <a:rPr lang="zh-CN" altLang="en-US" sz="1795" b="1">
                <a:latin typeface="微软雅黑" panose="020B0503020204020204" pitchFamily="34" charset="-122"/>
                <a:ea typeface="微软雅黑" panose="020B0503020204020204" pitchFamily="34" charset="-122"/>
                <a:cs typeface="微软雅黑" panose="020B0503020204020204" pitchFamily="34" charset="-122"/>
              </a:rPr>
              <a:t>方向和目标</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95" b="1">
              <a:latin typeface="微软雅黑" panose="020B0503020204020204" pitchFamily="34" charset="-122"/>
              <a:ea typeface="微软雅黑" panose="020B0503020204020204" pitchFamily="34" charset="-122"/>
              <a:cs typeface="微软雅黑" panose="020B0503020204020204" pitchFamily="34" charset="-122"/>
            </a:endParaRPr>
          </a:p>
          <a:p>
            <a:pPr indent="0" algn="r" fontAlgn="auto">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柳建桥、何汶《大学生论文写作》</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3" name="图片 102"/>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1918020" y="1997972"/>
            <a:ext cx="4890587" cy="3120791"/>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17" name="文本框 16"/>
          <p:cNvSpPr txBox="1"/>
          <p:nvPr>
            <p:custDataLst>
              <p:tags r:id="rId8"/>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第一步：选题确定</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2240280" cy="368300"/>
          </a:xfrm>
          <a:prstGeom prst="rect">
            <a:avLst/>
          </a:prstGeom>
          <a:noFill/>
        </p:spPr>
        <p:txBody>
          <a:bodyPr wrap="none" rtlCol="0">
            <a:spAutoFit/>
          </a:bodyPr>
          <a:p>
            <a:pPr algn="l"/>
            <a:r>
              <a:rPr lang="zh-CN" altLang="zh-CN" sz="1795" b="1" dirty="0">
                <a:solidFill>
                  <a:srgbClr val="3B68A1"/>
                </a:solidFill>
                <a:latin typeface="微软雅黑" panose="020B0503020204020204" pitchFamily="34" charset="-122"/>
                <a:ea typeface="微软雅黑" panose="020B0503020204020204" pitchFamily="34" charset="-122"/>
                <a:cs typeface="+mj-cs"/>
                <a:sym typeface="+mn-ea"/>
              </a:rPr>
              <a:t>产生高复制比的原因</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2" name="图片 1" descr="格式不规范导致的复制比"/>
          <p:cNvPicPr>
            <a:picLocks noChangeAspect="1"/>
          </p:cNvPicPr>
          <p:nvPr>
            <p:custDataLst>
              <p:tags r:id="rId2"/>
            </p:custDataLst>
          </p:nvPr>
        </p:nvPicPr>
        <p:blipFill>
          <a:blip r:embed="rId3"/>
          <a:stretch>
            <a:fillRect/>
          </a:stretch>
        </p:blipFill>
        <p:spPr>
          <a:xfrm>
            <a:off x="767154" y="1013427"/>
            <a:ext cx="7091147" cy="2911087"/>
          </a:xfrm>
          <a:prstGeom prst="rect">
            <a:avLst/>
          </a:prstGeom>
          <a:noFill/>
          <a:ln w="9525">
            <a:noFill/>
          </a:ln>
        </p:spPr>
      </p:pic>
      <p:sp>
        <p:nvSpPr>
          <p:cNvPr id="3" name="箭头: V 形 2"/>
          <p:cNvSpPr/>
          <p:nvPr>
            <p:custDataLst>
              <p:tags r:id="rId4"/>
            </p:custDataLst>
          </p:nvPr>
        </p:nvSpPr>
        <p:spPr>
          <a:xfrm>
            <a:off x="196645" y="707584"/>
            <a:ext cx="343233" cy="274176"/>
          </a:xfrm>
          <a:prstGeom prst="chevron">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4" name="矩形 3"/>
          <p:cNvSpPr/>
          <p:nvPr>
            <p:custDataLst>
              <p:tags r:id="rId5"/>
            </p:custDataLst>
          </p:nvPr>
        </p:nvSpPr>
        <p:spPr>
          <a:xfrm>
            <a:off x="767154" y="707584"/>
            <a:ext cx="2721007"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封面格式不规范未被识别 </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4" name="箭头: V 形 13"/>
          <p:cNvSpPr/>
          <p:nvPr>
            <p:custDataLst>
              <p:tags r:id="rId6"/>
            </p:custDataLst>
          </p:nvPr>
        </p:nvSpPr>
        <p:spPr>
          <a:xfrm>
            <a:off x="481900" y="707584"/>
            <a:ext cx="285255" cy="274176"/>
          </a:xfrm>
          <a:prstGeom prst="chevron">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pic>
        <p:nvPicPr>
          <p:cNvPr id="15" name="图片 14"/>
          <p:cNvPicPr>
            <a:picLocks noChangeAspect="1"/>
          </p:cNvPicPr>
          <p:nvPr>
            <p:custDataLst>
              <p:tags r:id="rId7"/>
            </p:custDataLst>
          </p:nvPr>
        </p:nvPicPr>
        <p:blipFill>
          <a:blip r:embed="rId8"/>
          <a:stretch>
            <a:fillRect/>
          </a:stretch>
        </p:blipFill>
        <p:spPr>
          <a:xfrm>
            <a:off x="4694321" y="822941"/>
            <a:ext cx="2914282" cy="1358311"/>
          </a:xfrm>
          <a:prstGeom prst="rect">
            <a:avLst/>
          </a:prstGeom>
        </p:spPr>
      </p:pic>
      <p:sp>
        <p:nvSpPr>
          <p:cNvPr id="16" name="箭头: V 形 15"/>
          <p:cNvSpPr/>
          <p:nvPr>
            <p:custDataLst>
              <p:tags r:id="rId9"/>
            </p:custDataLst>
          </p:nvPr>
        </p:nvSpPr>
        <p:spPr>
          <a:xfrm>
            <a:off x="224803" y="3880084"/>
            <a:ext cx="343233" cy="274176"/>
          </a:xfrm>
          <a:prstGeom prst="chevron">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7" name="矩形 16"/>
          <p:cNvSpPr/>
          <p:nvPr>
            <p:custDataLst>
              <p:tags r:id="rId10"/>
            </p:custDataLst>
          </p:nvPr>
        </p:nvSpPr>
        <p:spPr>
          <a:xfrm>
            <a:off x="795311" y="3880084"/>
            <a:ext cx="3899010"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解决办法：留出时间，仔细认真</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8" name="箭头: V 形 17"/>
          <p:cNvSpPr/>
          <p:nvPr>
            <p:custDataLst>
              <p:tags r:id="rId11"/>
            </p:custDataLst>
          </p:nvPr>
        </p:nvSpPr>
        <p:spPr>
          <a:xfrm>
            <a:off x="510057" y="3880084"/>
            <a:ext cx="285255" cy="274176"/>
          </a:xfrm>
          <a:prstGeom prst="chevron">
            <a:avLst>
              <a:gd name="adj" fmla="val 50000"/>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p:bldP spid="18"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2240280" cy="368300"/>
          </a:xfrm>
          <a:prstGeom prst="rect">
            <a:avLst/>
          </a:prstGeom>
          <a:noFill/>
        </p:spPr>
        <p:txBody>
          <a:bodyPr wrap="none" rtlCol="0">
            <a:spAutoFit/>
          </a:bodyPr>
          <a:p>
            <a:pPr algn="l"/>
            <a:r>
              <a:rPr lang="zh-CN" altLang="zh-CN" sz="1795" b="1" dirty="0">
                <a:solidFill>
                  <a:srgbClr val="3B68A1"/>
                </a:solidFill>
                <a:latin typeface="微软雅黑" panose="020B0503020204020204" pitchFamily="34" charset="-122"/>
                <a:ea typeface="微软雅黑" panose="020B0503020204020204" pitchFamily="34" charset="-122"/>
                <a:cs typeface="+mj-cs"/>
                <a:sym typeface="+mn-ea"/>
              </a:rPr>
              <a:t>产生高复制比的原因</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2" name="图片 1"/>
          <p:cNvPicPr>
            <a:picLocks noChangeAspect="1"/>
          </p:cNvPicPr>
          <p:nvPr>
            <p:custDataLst>
              <p:tags r:id="rId2"/>
            </p:custDataLst>
          </p:nvPr>
        </p:nvPicPr>
        <p:blipFill>
          <a:blip r:embed="rId3"/>
          <a:stretch>
            <a:fillRect/>
          </a:stretch>
        </p:blipFill>
        <p:spPr>
          <a:xfrm>
            <a:off x="1793135" y="963985"/>
            <a:ext cx="5712385" cy="2960529"/>
          </a:xfrm>
          <a:prstGeom prst="rect">
            <a:avLst/>
          </a:prstGeom>
        </p:spPr>
      </p:pic>
      <p:sp>
        <p:nvSpPr>
          <p:cNvPr id="3" name="箭头: V 形 2"/>
          <p:cNvSpPr/>
          <p:nvPr>
            <p:custDataLst>
              <p:tags r:id="rId4"/>
            </p:custDataLst>
          </p:nvPr>
        </p:nvSpPr>
        <p:spPr>
          <a:xfrm>
            <a:off x="196645" y="707584"/>
            <a:ext cx="343233" cy="274176"/>
          </a:xfrm>
          <a:prstGeom prst="chevron">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4" name="矩形 3"/>
          <p:cNvSpPr/>
          <p:nvPr>
            <p:custDataLst>
              <p:tags r:id="rId5"/>
            </p:custDataLst>
          </p:nvPr>
        </p:nvSpPr>
        <p:spPr>
          <a:xfrm>
            <a:off x="767154" y="707584"/>
            <a:ext cx="2721007"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目录格式不规范未被识别</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4" name="箭头: V 形 13"/>
          <p:cNvSpPr/>
          <p:nvPr>
            <p:custDataLst>
              <p:tags r:id="rId6"/>
            </p:custDataLst>
          </p:nvPr>
        </p:nvSpPr>
        <p:spPr>
          <a:xfrm>
            <a:off x="481900" y="707584"/>
            <a:ext cx="285255" cy="274176"/>
          </a:xfrm>
          <a:prstGeom prst="chevron">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5" name="箭头: V 形 14"/>
          <p:cNvSpPr/>
          <p:nvPr>
            <p:custDataLst>
              <p:tags r:id="rId7"/>
            </p:custDataLst>
          </p:nvPr>
        </p:nvSpPr>
        <p:spPr>
          <a:xfrm>
            <a:off x="224803" y="3880084"/>
            <a:ext cx="343233" cy="274176"/>
          </a:xfrm>
          <a:prstGeom prst="chevron">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6" name="矩形 15"/>
          <p:cNvSpPr/>
          <p:nvPr>
            <p:custDataLst>
              <p:tags r:id="rId8"/>
            </p:custDataLst>
          </p:nvPr>
        </p:nvSpPr>
        <p:spPr>
          <a:xfrm>
            <a:off x="795311" y="3880084"/>
            <a:ext cx="3899010"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解决办法：熟悉办公软件，自动生成</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7" name="箭头: V 形 16"/>
          <p:cNvSpPr/>
          <p:nvPr>
            <p:custDataLst>
              <p:tags r:id="rId9"/>
            </p:custDataLst>
          </p:nvPr>
        </p:nvSpPr>
        <p:spPr>
          <a:xfrm>
            <a:off x="510057" y="3880084"/>
            <a:ext cx="285255" cy="274176"/>
          </a:xfrm>
          <a:prstGeom prst="chevron">
            <a:avLst>
              <a:gd name="adj" fmla="val 50000"/>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86819" y="148717"/>
            <a:ext cx="2240280" cy="368300"/>
          </a:xfrm>
          <a:prstGeom prst="rect">
            <a:avLst/>
          </a:prstGeom>
          <a:noFill/>
        </p:spPr>
        <p:txBody>
          <a:bodyPr wrap="none" rtlCol="0">
            <a:spAutoFit/>
          </a:bodyPr>
          <a:p>
            <a:pPr algn="l"/>
            <a:r>
              <a:rPr lang="zh-CN" altLang="zh-CN" sz="1795" b="1" dirty="0">
                <a:solidFill>
                  <a:srgbClr val="3B68A1"/>
                </a:solidFill>
                <a:latin typeface="微软雅黑" panose="020B0503020204020204" pitchFamily="34" charset="-122"/>
                <a:ea typeface="微软雅黑" panose="020B0503020204020204" pitchFamily="34" charset="-122"/>
                <a:cs typeface="+mj-cs"/>
                <a:sym typeface="+mn-ea"/>
              </a:rPr>
              <a:t>产生高复制比的原因</a:t>
            </a:r>
            <a:endParaRPr lang="zh-CN" altLang="zh-CN" sz="1795" b="1" dirty="0">
              <a:solidFill>
                <a:srgbClr val="3B68A1"/>
              </a:solidFill>
              <a:latin typeface="微软雅黑" panose="020B0503020204020204" pitchFamily="34" charset="-122"/>
              <a:ea typeface="微软雅黑" panose="020B0503020204020204" pitchFamily="34" charset="-122"/>
              <a:cs typeface="+mj-cs"/>
              <a:sym typeface="+mn-ea"/>
            </a:endParaRPr>
          </a:p>
        </p:txBody>
      </p:sp>
      <p:pic>
        <p:nvPicPr>
          <p:cNvPr id="2" name="图片 1" descr="互联网资源"/>
          <p:cNvPicPr>
            <a:picLocks noChangeAspect="1"/>
          </p:cNvPicPr>
          <p:nvPr>
            <p:custDataLst>
              <p:tags r:id="rId2"/>
            </p:custDataLst>
          </p:nvPr>
        </p:nvPicPr>
        <p:blipFill>
          <a:blip r:embed="rId3"/>
          <a:stretch>
            <a:fillRect/>
          </a:stretch>
        </p:blipFill>
        <p:spPr>
          <a:xfrm>
            <a:off x="466994" y="1024948"/>
            <a:ext cx="8166949" cy="2954811"/>
          </a:xfrm>
          <a:prstGeom prst="rect">
            <a:avLst/>
          </a:prstGeom>
          <a:noFill/>
          <a:ln w="9525">
            <a:noFill/>
          </a:ln>
        </p:spPr>
      </p:pic>
      <p:sp>
        <p:nvSpPr>
          <p:cNvPr id="3" name="箭头: V 形 2"/>
          <p:cNvSpPr/>
          <p:nvPr>
            <p:custDataLst>
              <p:tags r:id="rId4"/>
            </p:custDataLst>
          </p:nvPr>
        </p:nvSpPr>
        <p:spPr>
          <a:xfrm>
            <a:off x="196645" y="707584"/>
            <a:ext cx="343233" cy="274176"/>
          </a:xfrm>
          <a:prstGeom prst="chevron">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4" name="矩形 3"/>
          <p:cNvSpPr/>
          <p:nvPr>
            <p:custDataLst>
              <p:tags r:id="rId5"/>
            </p:custDataLst>
          </p:nvPr>
        </p:nvSpPr>
        <p:spPr>
          <a:xfrm>
            <a:off x="767154" y="707584"/>
            <a:ext cx="2721007"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互联网资源未标引</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4" name="箭头: V 形 13"/>
          <p:cNvSpPr/>
          <p:nvPr>
            <p:custDataLst>
              <p:tags r:id="rId6"/>
            </p:custDataLst>
          </p:nvPr>
        </p:nvSpPr>
        <p:spPr>
          <a:xfrm>
            <a:off x="481900" y="707584"/>
            <a:ext cx="285255" cy="274176"/>
          </a:xfrm>
          <a:prstGeom prst="chevron">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5" name="箭头: V 形 14"/>
          <p:cNvSpPr/>
          <p:nvPr>
            <p:custDataLst>
              <p:tags r:id="rId7"/>
            </p:custDataLst>
          </p:nvPr>
        </p:nvSpPr>
        <p:spPr>
          <a:xfrm>
            <a:off x="224803" y="3880084"/>
            <a:ext cx="343233" cy="274176"/>
          </a:xfrm>
          <a:prstGeom prst="chevron">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
        <p:nvSpPr>
          <p:cNvPr id="16" name="矩形 15"/>
          <p:cNvSpPr/>
          <p:nvPr>
            <p:custDataLst>
              <p:tags r:id="rId8"/>
            </p:custDataLst>
          </p:nvPr>
        </p:nvSpPr>
        <p:spPr>
          <a:xfrm>
            <a:off x="795311" y="3880084"/>
            <a:ext cx="3899010" cy="368300"/>
          </a:xfrm>
          <a:prstGeom prst="rect">
            <a:avLst/>
          </a:prstGeom>
          <a:noFill/>
          <a:ln>
            <a:noFill/>
          </a:ln>
        </p:spPr>
        <p:txBody>
          <a:bodyPr wrap="square" rtlCol="0">
            <a:spAutoFit/>
          </a:bodyPr>
          <a:p>
            <a:r>
              <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rPr>
              <a:t>解决办法：专业的事情找专业的平台</a:t>
            </a:r>
            <a:endParaRPr lang="zh-CN" altLang="en-US" sz="1795" b="1" dirty="0">
              <a:ln w="38100">
                <a:noFill/>
              </a:ln>
              <a:solidFill>
                <a:srgbClr val="223250"/>
              </a:solidFill>
              <a:latin typeface="微软雅黑" panose="020B0503020204020204" pitchFamily="34" charset="-122"/>
              <a:ea typeface="微软雅黑" panose="020B0503020204020204" pitchFamily="34" charset="-122"/>
              <a:sym typeface="+mn-lt"/>
            </a:endParaRPr>
          </a:p>
        </p:txBody>
      </p:sp>
      <p:sp>
        <p:nvSpPr>
          <p:cNvPr id="17" name="箭头: V 形 16"/>
          <p:cNvSpPr/>
          <p:nvPr>
            <p:custDataLst>
              <p:tags r:id="rId9"/>
            </p:custDataLst>
          </p:nvPr>
        </p:nvSpPr>
        <p:spPr>
          <a:xfrm>
            <a:off x="510057" y="3880084"/>
            <a:ext cx="285255" cy="274176"/>
          </a:xfrm>
          <a:prstGeom prst="chevron">
            <a:avLst>
              <a:gd name="adj" fmla="val 50000"/>
            </a:avLst>
          </a:prstGeom>
          <a:solidFill>
            <a:srgbClr val="5BC6C5"/>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72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292225"/>
            <a:ext cx="9144000" cy="1948815"/>
          </a:xfrm>
          <a:prstGeom prst="rect">
            <a:avLst/>
          </a:prstGeom>
        </p:spPr>
      </p:pic>
      <p:sp>
        <p:nvSpPr>
          <p:cNvPr id="6" name="文本框 5"/>
          <p:cNvSpPr txBox="1"/>
          <p:nvPr/>
        </p:nvSpPr>
        <p:spPr>
          <a:xfrm>
            <a:off x="4068412" y="1913254"/>
            <a:ext cx="4267200" cy="706755"/>
          </a:xfrm>
          <a:prstGeom prst="rect">
            <a:avLst/>
          </a:prstGeom>
          <a:noFill/>
        </p:spPr>
        <p:txBody>
          <a:bodyPr wrap="none" rtlCol="0">
            <a:spAutoFit/>
          </a:bodyPr>
          <a:lstStyle/>
          <a:p>
            <a:pPr algn="l"/>
            <a:r>
              <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rPr>
              <a:t>谢谢，祝学业有成</a:t>
            </a:r>
            <a:endParaRPr lang="zh-CN" altLang="en-US" sz="4000"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11" name="图片 10"/>
          <p:cNvPicPr>
            <a:picLocks noChangeAspect="1"/>
          </p:cNvPicPr>
          <p:nvPr/>
        </p:nvPicPr>
        <p:blipFill>
          <a:blip r:embed="rId2"/>
          <a:stretch>
            <a:fillRect/>
          </a:stretch>
        </p:blipFill>
        <p:spPr>
          <a:xfrm>
            <a:off x="5593636" y="398207"/>
            <a:ext cx="3235371" cy="511114"/>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nvPicPr>
        <p:blipFill>
          <a:blip r:embed="rId1"/>
          <a:stretch>
            <a:fillRect/>
          </a:stretch>
        </p:blipFill>
        <p:spPr>
          <a:xfrm>
            <a:off x="0" y="-2540"/>
            <a:ext cx="9144000" cy="5136515"/>
          </a:xfrm>
          <a:prstGeom prst="rect">
            <a:avLst/>
          </a:prstGeom>
          <a:solidFill>
            <a:schemeClr val="bg1">
              <a:lumMod val="50000"/>
            </a:schemeClr>
          </a:solidFill>
          <a:ln>
            <a:noFill/>
          </a:ln>
        </p:spPr>
      </p:pic>
      <p:sp>
        <p:nvSpPr>
          <p:cNvPr id="3" name="椭圆 1"/>
          <p:cNvSpPr>
            <a:spLocks noChangeArrowheads="1"/>
          </p:cNvSpPr>
          <p:nvPr>
            <p:custDataLst>
              <p:tags r:id="rId2"/>
            </p:custDataLst>
          </p:nvPr>
        </p:nvSpPr>
        <p:spPr bwMode="auto">
          <a:xfrm>
            <a:off x="3281851" y="1026320"/>
            <a:ext cx="808126" cy="808126"/>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gn="ctr" eaLnBrk="1" hangingPunct="1"/>
            <a:r>
              <a:rPr lang="en-US" altLang="zh-CN" sz="2395">
                <a:solidFill>
                  <a:sysClr val="window" lastClr="FFFFFF"/>
                </a:solidFill>
                <a:latin typeface="Arial" panose="020B0604020202020204" pitchFamily="34" charset="0"/>
                <a:ea typeface="黑体" panose="02010609060101010101" charset="-122"/>
              </a:rPr>
              <a:t>01</a:t>
            </a:r>
            <a:endParaRPr lang="zh-CN" altLang="en-US" sz="2395">
              <a:solidFill>
                <a:sysClr val="window" lastClr="FFFFFF"/>
              </a:solidFill>
              <a:latin typeface="Arial" panose="020B0604020202020204" pitchFamily="34" charset="0"/>
              <a:ea typeface="黑体" panose="02010609060101010101" charset="-122"/>
            </a:endParaRPr>
          </a:p>
        </p:txBody>
      </p:sp>
      <p:sp>
        <p:nvSpPr>
          <p:cNvPr id="4" name="椭圆 2"/>
          <p:cNvSpPr>
            <a:spLocks noChangeArrowheads="1"/>
          </p:cNvSpPr>
          <p:nvPr>
            <p:custDataLst>
              <p:tags r:id="rId3"/>
            </p:custDataLst>
          </p:nvPr>
        </p:nvSpPr>
        <p:spPr bwMode="auto">
          <a:xfrm>
            <a:off x="903823" y="1542094"/>
            <a:ext cx="1886022" cy="1886023"/>
          </a:xfrm>
          <a:prstGeom prst="ellipse">
            <a:avLst/>
          </a:prstGeom>
        </p:spPr>
        <p:style>
          <a:lnRef idx="0">
            <a:srgbClr val="FFFFFF"/>
          </a:lnRef>
          <a:fillRef idx="1">
            <a:schemeClr val="accent1"/>
          </a:fillRef>
          <a:effectRef idx="1">
            <a:schemeClr val="accent1"/>
          </a:effectRef>
          <a:fontRef idx="minor">
            <a:schemeClr val="lt1"/>
          </a:fontRef>
        </p:style>
        <p:txBody>
          <a:bodyPr anchor="ctr">
            <a:norm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gn="ctr"/>
            <a:r>
              <a:rPr lang="zh-CN" altLang="en-US" sz="4490" dirty="0">
                <a:solidFill>
                  <a:sysClr val="window" lastClr="FFFFFF"/>
                </a:solidFill>
                <a:latin typeface="微软雅黑" panose="020B0503020204020204" pitchFamily="34" charset="-122"/>
                <a:cs typeface="+mn-ea"/>
              </a:rPr>
              <a:t>材料</a:t>
            </a:r>
            <a:endParaRPr lang="zh-CN" altLang="en-US" sz="4490" dirty="0">
              <a:solidFill>
                <a:sysClr val="window" lastClr="FFFFFF"/>
              </a:solidFill>
              <a:latin typeface="微软雅黑" panose="020B0503020204020204" pitchFamily="34" charset="-122"/>
              <a:cs typeface="+mn-ea"/>
            </a:endParaRPr>
          </a:p>
        </p:txBody>
      </p:sp>
      <p:sp>
        <p:nvSpPr>
          <p:cNvPr id="5" name="椭圆 3"/>
          <p:cNvSpPr>
            <a:spLocks noChangeArrowheads="1"/>
          </p:cNvSpPr>
          <p:nvPr>
            <p:custDataLst>
              <p:tags r:id="rId4"/>
            </p:custDataLst>
          </p:nvPr>
        </p:nvSpPr>
        <p:spPr bwMode="auto">
          <a:xfrm>
            <a:off x="3281851" y="2078072"/>
            <a:ext cx="808126" cy="809314"/>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gn="ctr" eaLnBrk="1" hangingPunct="1"/>
            <a:r>
              <a:rPr lang="en-US" altLang="zh-CN" sz="2395">
                <a:solidFill>
                  <a:sysClr val="window" lastClr="FFFFFF"/>
                </a:solidFill>
                <a:latin typeface="Arial" panose="020B0604020202020204" pitchFamily="34" charset="0"/>
                <a:ea typeface="黑体" panose="02010609060101010101" charset="-122"/>
              </a:rPr>
              <a:t>02</a:t>
            </a:r>
            <a:endParaRPr lang="zh-CN" altLang="en-US" sz="2395">
              <a:solidFill>
                <a:sysClr val="window" lastClr="FFFFFF"/>
              </a:solidFill>
              <a:latin typeface="Arial" panose="020B0604020202020204" pitchFamily="34" charset="0"/>
              <a:ea typeface="黑体" panose="02010609060101010101" charset="-122"/>
            </a:endParaRPr>
          </a:p>
        </p:txBody>
      </p:sp>
      <p:sp>
        <p:nvSpPr>
          <p:cNvPr id="9" name="矩形 9"/>
          <p:cNvSpPr>
            <a:spLocks noChangeArrowheads="1"/>
          </p:cNvSpPr>
          <p:nvPr>
            <p:custDataLst>
              <p:tags r:id="rId5"/>
            </p:custDataLst>
          </p:nvPr>
        </p:nvSpPr>
        <p:spPr bwMode="auto">
          <a:xfrm>
            <a:off x="4207868" y="1084790"/>
            <a:ext cx="4414268" cy="6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nSpc>
                <a:spcPct val="150000"/>
              </a:lnSpc>
            </a:pPr>
            <a:r>
              <a:rPr lang="zh-CN" altLang="en-US" sz="1795" dirty="0">
                <a:latin typeface="微软雅黑" panose="020B0503020204020204" pitchFamily="34" charset="-122"/>
              </a:rPr>
              <a:t>材料是研究的基础，是构成论文的基本要素</a:t>
            </a:r>
            <a:endParaRPr lang="zh-CN" altLang="en-US" sz="1795" dirty="0">
              <a:latin typeface="微软雅黑" panose="020B0503020204020204" pitchFamily="34" charset="-122"/>
            </a:endParaRPr>
          </a:p>
        </p:txBody>
      </p:sp>
      <p:sp>
        <p:nvSpPr>
          <p:cNvPr id="10" name="椭圆 13"/>
          <p:cNvSpPr>
            <a:spLocks noChangeArrowheads="1"/>
          </p:cNvSpPr>
          <p:nvPr>
            <p:custDataLst>
              <p:tags r:id="rId6"/>
            </p:custDataLst>
          </p:nvPr>
        </p:nvSpPr>
        <p:spPr bwMode="auto">
          <a:xfrm>
            <a:off x="3281851" y="3131012"/>
            <a:ext cx="808126" cy="808126"/>
          </a:xfrm>
          <a:prstGeom prst="ellipse">
            <a:avLst/>
          </a:prstGeom>
          <a:solidFill>
            <a:srgbClr val="DA6C9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gn="ctr" eaLnBrk="1" hangingPunct="1"/>
            <a:r>
              <a:rPr lang="en-US" altLang="zh-CN" sz="2395">
                <a:solidFill>
                  <a:sysClr val="window" lastClr="FFFFFF"/>
                </a:solidFill>
                <a:latin typeface="Arial" panose="020B0604020202020204" pitchFamily="34" charset="0"/>
                <a:ea typeface="黑体" panose="02010609060101010101" charset="-122"/>
              </a:rPr>
              <a:t>03</a:t>
            </a:r>
            <a:endParaRPr lang="zh-CN" altLang="en-US" sz="2395">
              <a:solidFill>
                <a:sysClr val="window" lastClr="FFFFFF"/>
              </a:solidFill>
              <a:latin typeface="Arial" panose="020B0604020202020204" pitchFamily="34" charset="0"/>
              <a:ea typeface="黑体" panose="02010609060101010101" charset="-122"/>
            </a:endParaRPr>
          </a:p>
        </p:txBody>
      </p:sp>
      <p:cxnSp>
        <p:nvCxnSpPr>
          <p:cNvPr id="12" name="肘形连接符 17"/>
          <p:cNvCxnSpPr>
            <a:cxnSpLocks noChangeShapeType="1"/>
            <a:stCxn id="4" idx="6"/>
            <a:endCxn id="3" idx="2"/>
          </p:cNvCxnSpPr>
          <p:nvPr>
            <p:custDataLst>
              <p:tags r:id="rId7"/>
            </p:custDataLst>
          </p:nvPr>
        </p:nvCxnSpPr>
        <p:spPr bwMode="auto">
          <a:xfrm flipV="1">
            <a:off x="2789845" y="1430382"/>
            <a:ext cx="492006" cy="1055317"/>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3" name="肘形连接符 18"/>
          <p:cNvCxnSpPr>
            <a:cxnSpLocks noChangeShapeType="1"/>
            <a:stCxn id="4" idx="6"/>
            <a:endCxn id="5" idx="2"/>
          </p:cNvCxnSpPr>
          <p:nvPr>
            <p:custDataLst>
              <p:tags r:id="rId8"/>
            </p:custDataLst>
          </p:nvPr>
        </p:nvCxnSpPr>
        <p:spPr bwMode="auto">
          <a:xfrm flipV="1">
            <a:off x="2789845" y="2483323"/>
            <a:ext cx="492006" cy="2377"/>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4" name="肘形连接符 19"/>
          <p:cNvCxnSpPr>
            <a:cxnSpLocks noChangeShapeType="1"/>
            <a:stCxn id="4" idx="6"/>
            <a:endCxn id="10" idx="2"/>
          </p:cNvCxnSpPr>
          <p:nvPr>
            <p:custDataLst>
              <p:tags r:id="rId9"/>
            </p:custDataLst>
          </p:nvPr>
        </p:nvCxnSpPr>
        <p:spPr bwMode="auto">
          <a:xfrm>
            <a:off x="2789845" y="2485700"/>
            <a:ext cx="492006" cy="1049375"/>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24" name="矩形 38"/>
          <p:cNvSpPr>
            <a:spLocks noChangeArrowheads="1"/>
          </p:cNvSpPr>
          <p:nvPr>
            <p:custDataLst>
              <p:tags r:id="rId10"/>
            </p:custDataLst>
          </p:nvPr>
        </p:nvSpPr>
        <p:spPr bwMode="auto">
          <a:xfrm>
            <a:off x="4213572" y="2118478"/>
            <a:ext cx="3531985" cy="6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nSpc>
                <a:spcPct val="150000"/>
              </a:lnSpc>
            </a:pPr>
            <a:r>
              <a:rPr lang="zh-CN" altLang="en-US" sz="1795" dirty="0">
                <a:latin typeface="微软雅黑" panose="020B0503020204020204" pitchFamily="34" charset="-122"/>
              </a:rPr>
              <a:t>材料的占有是完成论文的保障</a:t>
            </a:r>
            <a:endParaRPr lang="zh-CN" altLang="en-US" sz="1795" dirty="0">
              <a:latin typeface="微软雅黑" panose="020B0503020204020204" pitchFamily="34" charset="-122"/>
            </a:endParaRPr>
          </a:p>
        </p:txBody>
      </p:sp>
      <p:sp>
        <p:nvSpPr>
          <p:cNvPr id="25" name="矩形 39"/>
          <p:cNvSpPr>
            <a:spLocks noChangeArrowheads="1"/>
          </p:cNvSpPr>
          <p:nvPr>
            <p:custDataLst>
              <p:tags r:id="rId11"/>
            </p:custDataLst>
          </p:nvPr>
        </p:nvSpPr>
        <p:spPr bwMode="auto">
          <a:xfrm>
            <a:off x="4213572" y="3189244"/>
            <a:ext cx="4278788" cy="6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nSpc>
                <a:spcPct val="150000"/>
              </a:lnSpc>
            </a:pPr>
            <a:r>
              <a:rPr lang="zh-CN" altLang="en-US" sz="1795" dirty="0">
                <a:latin typeface="微软雅黑" panose="020B0503020204020204" pitchFamily="34" charset="-122"/>
              </a:rPr>
              <a:t>论文的观点从材料中产生，并由材料支撑</a:t>
            </a:r>
            <a:endParaRPr lang="zh-CN" altLang="en-US" sz="1795" dirty="0">
              <a:latin typeface="微软雅黑" panose="020B0503020204020204" pitchFamily="34" charset="-122"/>
            </a:endParaRPr>
          </a:p>
        </p:txBody>
      </p:sp>
      <p:sp>
        <p:nvSpPr>
          <p:cNvPr id="20" name="文本框 19"/>
          <p:cNvSpPr txBox="1"/>
          <p:nvPr/>
        </p:nvSpPr>
        <p:spPr>
          <a:xfrm>
            <a:off x="1711710" y="4230300"/>
            <a:ext cx="5909300" cy="461107"/>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20000"/>
              </a:lnSpc>
              <a:buClrTx/>
              <a:buSzTx/>
              <a:buFontTx/>
            </a:pPr>
            <a:r>
              <a:rPr lang="zh-CN" sz="1795" b="1" dirty="0">
                <a:latin typeface="Arial" panose="020B0604020202020204" pitchFamily="34" charset="0"/>
                <a:ea typeface="微软雅黑" panose="020B0503020204020204" pitchFamily="34" charset="-122"/>
                <a:sym typeface="+mn-ea"/>
              </a:rPr>
              <a:t>请充分利用图书馆已有资源，包括纸质文献和数据库资源</a:t>
            </a:r>
            <a:endParaRPr lang="zh-CN" sz="1795" b="1" dirty="0">
              <a:latin typeface="Arial" panose="020B0604020202020204" pitchFamily="34" charset="0"/>
              <a:ea typeface="微软雅黑" panose="020B0503020204020204" pitchFamily="34" charset="-122"/>
              <a:sym typeface="+mn-ea"/>
            </a:endParaRPr>
          </a:p>
        </p:txBody>
      </p:sp>
      <p:pic>
        <p:nvPicPr>
          <p:cNvPr id="2" name="图片 1"/>
          <p:cNvPicPr>
            <a:picLocks noChangeAspect="1"/>
          </p:cNvPicPr>
          <p:nvPr>
            <p:custDataLst>
              <p:tags r:id="rId12"/>
            </p:custDataLst>
          </p:nvPr>
        </p:nvPicPr>
        <p:blipFill>
          <a:blip r:embed="rId13"/>
          <a:stretch>
            <a:fillRect/>
          </a:stretch>
        </p:blipFill>
        <p:spPr>
          <a:xfrm>
            <a:off x="7099966" y="191350"/>
            <a:ext cx="1866385" cy="294846"/>
          </a:xfrm>
          <a:prstGeom prst="rect">
            <a:avLst/>
          </a:prstGeom>
        </p:spPr>
      </p:pic>
      <p:sp>
        <p:nvSpPr>
          <p:cNvPr id="17" name="文本框 16"/>
          <p:cNvSpPr txBox="1"/>
          <p:nvPr>
            <p:custDataLst>
              <p:tags r:id="rId14"/>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第二步：材料收集</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2540"/>
            <a:ext cx="9144000" cy="5136515"/>
          </a:xfrm>
          <a:prstGeom prst="rect">
            <a:avLst/>
          </a:prstGeom>
          <a:solidFill>
            <a:schemeClr val="bg1">
              <a:lumMod val="50000"/>
            </a:schemeClr>
          </a:solidFill>
          <a:ln>
            <a:noFill/>
          </a:ln>
        </p:spPr>
      </p:pic>
      <p:sp>
        <p:nvSpPr>
          <p:cNvPr id="9" name="矩形 9"/>
          <p:cNvSpPr>
            <a:spLocks noChangeArrowheads="1"/>
          </p:cNvSpPr>
          <p:nvPr>
            <p:custDataLst>
              <p:tags r:id="rId3"/>
            </p:custDataLst>
          </p:nvPr>
        </p:nvSpPr>
        <p:spPr bwMode="auto">
          <a:xfrm>
            <a:off x="372599" y="329086"/>
            <a:ext cx="6485922" cy="6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nSpc>
                <a:spcPct val="150000"/>
              </a:lnSpc>
            </a:pPr>
            <a:r>
              <a:rPr lang="en-US" altLang="zh-CN" sz="1600" dirty="0">
                <a:latin typeface="微软雅黑" panose="020B0503020204020204" pitchFamily="34" charset="-122"/>
              </a:rPr>
              <a:t>STEP1</a:t>
            </a:r>
            <a:r>
              <a:rPr lang="zh-CN" altLang="en-US" sz="1600" dirty="0">
                <a:latin typeface="微软雅黑" panose="020B0503020204020204" pitchFamily="34" charset="-122"/>
              </a:rPr>
              <a:t>：进入学校图书馆官网，了解电子资源种类，红色框内为知网资源</a:t>
            </a:r>
            <a:endParaRPr lang="zh-CN" altLang="en-US" sz="1600" dirty="0">
              <a:latin typeface="微软雅黑" panose="020B0503020204020204" pitchFamily="34" charset="-122"/>
            </a:endParaRPr>
          </a:p>
        </p:txBody>
      </p:sp>
      <p:pic>
        <p:nvPicPr>
          <p:cNvPr id="5" name="图片 4"/>
          <p:cNvPicPr>
            <a:picLocks noChangeAspect="1"/>
          </p:cNvPicPr>
          <p:nvPr>
            <p:custDataLst>
              <p:tags r:id="rId4"/>
            </p:custDataLst>
          </p:nvPr>
        </p:nvPicPr>
        <p:blipFill>
          <a:blip r:embed="rId5"/>
          <a:stretch>
            <a:fillRect/>
          </a:stretch>
        </p:blipFill>
        <p:spPr>
          <a:xfrm>
            <a:off x="7099966" y="191350"/>
            <a:ext cx="1866385" cy="294846"/>
          </a:xfrm>
          <a:prstGeom prst="rect">
            <a:avLst/>
          </a:prstGeom>
        </p:spPr>
      </p:pic>
      <p:sp>
        <p:nvSpPr>
          <p:cNvPr id="17" name="文本框 16"/>
          <p:cNvSpPr txBox="1"/>
          <p:nvPr>
            <p:custDataLst>
              <p:tags r:id="rId6"/>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第二步：材料收集</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3" name="图片 2" descr="111"/>
          <p:cNvPicPr>
            <a:picLocks noChangeAspect="1"/>
          </p:cNvPicPr>
          <p:nvPr/>
        </p:nvPicPr>
        <p:blipFill>
          <a:blip r:embed="rId7"/>
          <a:stretch>
            <a:fillRect/>
          </a:stretch>
        </p:blipFill>
        <p:spPr>
          <a:xfrm>
            <a:off x="177800" y="1711960"/>
            <a:ext cx="5977890" cy="3408045"/>
          </a:xfrm>
          <a:prstGeom prst="rect">
            <a:avLst/>
          </a:prstGeom>
          <a:effectLst>
            <a:outerShdw blurRad="63500" sx="102000" sy="102000" algn="ctr" rotWithShape="0">
              <a:prstClr val="black">
                <a:alpha val="40000"/>
              </a:prstClr>
            </a:outerShdw>
          </a:effectLst>
        </p:spPr>
      </p:pic>
      <p:grpSp>
        <p:nvGrpSpPr>
          <p:cNvPr id="6" name="组合 5"/>
          <p:cNvGrpSpPr/>
          <p:nvPr/>
        </p:nvGrpSpPr>
        <p:grpSpPr>
          <a:xfrm>
            <a:off x="372745" y="906145"/>
            <a:ext cx="8858250" cy="4195445"/>
            <a:chOff x="587" y="1427"/>
            <a:chExt cx="13950" cy="6607"/>
          </a:xfrm>
        </p:grpSpPr>
        <p:sp>
          <p:nvSpPr>
            <p:cNvPr id="2" name="矩形 9"/>
            <p:cNvSpPr>
              <a:spLocks noChangeArrowheads="1"/>
            </p:cNvSpPr>
            <p:nvPr>
              <p:custDataLst>
                <p:tags r:id="rId8"/>
              </p:custDataLst>
            </p:nvPr>
          </p:nvSpPr>
          <p:spPr bwMode="auto">
            <a:xfrm>
              <a:off x="587" y="1427"/>
              <a:ext cx="12856"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nSpc>
                  <a:spcPct val="150000"/>
                </a:lnSpc>
              </a:pPr>
              <a:r>
                <a:rPr lang="en-US" altLang="zh-CN" sz="1500" dirty="0">
                  <a:latin typeface="微软雅黑" panose="020B0503020204020204" pitchFamily="34" charset="-122"/>
                  <a:cs typeface="微软雅黑" panose="020B0503020204020204" pitchFamily="34" charset="-122"/>
                </a:rPr>
                <a:t>STEP2</a:t>
              </a:r>
              <a:r>
                <a:rPr lang="zh-CN" altLang="en-US" sz="1500" dirty="0">
                  <a:latin typeface="微软雅黑" panose="020B0503020204020204" pitchFamily="34" charset="-122"/>
                  <a:cs typeface="微软雅黑" panose="020B0503020204020204" pitchFamily="34" charset="-122"/>
                </a:rPr>
                <a:t>：</a:t>
              </a:r>
              <a:r>
                <a:rPr lang="zh-CN" altLang="en-US" sz="1500">
                  <a:latin typeface="微软雅黑" panose="020B0503020204020204" pitchFamily="34" charset="-122"/>
                  <a:cs typeface="微软雅黑" panose="020B0503020204020204" pitchFamily="34" charset="-122"/>
                  <a:sym typeface="+mn-ea"/>
                </a:rPr>
                <a:t>校园内</a:t>
              </a:r>
              <a:r>
                <a:rPr lang="en-US" altLang="zh-CN" sz="1500">
                  <a:latin typeface="微软雅黑" panose="020B0503020204020204" pitchFamily="34" charset="-122"/>
                  <a:cs typeface="微软雅黑" panose="020B0503020204020204" pitchFamily="34" charset="-122"/>
                  <a:sym typeface="+mn-ea"/>
                </a:rPr>
                <a:t>IP</a:t>
              </a:r>
              <a:r>
                <a:rPr lang="zh-CN" altLang="en-US" sz="1500">
                  <a:latin typeface="微软雅黑" panose="020B0503020204020204" pitchFamily="34" charset="-122"/>
                  <a:cs typeface="微软雅黑" panose="020B0503020204020204" pitchFamily="34" charset="-122"/>
                  <a:sym typeface="+mn-ea"/>
                </a:rPr>
                <a:t>直接登陆知网主页：</a:t>
              </a:r>
              <a:r>
                <a:rPr lang="en-US" altLang="zh-CN" sz="1500" b="1">
                  <a:solidFill>
                    <a:srgbClr val="FF0000"/>
                  </a:solidFill>
                  <a:latin typeface="微软雅黑" panose="020B0503020204020204" pitchFamily="34" charset="-122"/>
                  <a:cs typeface="微软雅黑" panose="020B0503020204020204" pitchFamily="34" charset="-122"/>
                  <a:sym typeface="+mn-ea"/>
                </a:rPr>
                <a:t>www.cnki.net</a:t>
              </a:r>
              <a:r>
                <a:rPr lang="zh-CN" altLang="en-US" sz="1500">
                  <a:latin typeface="微软雅黑" panose="020B0503020204020204" pitchFamily="34" charset="-122"/>
                  <a:cs typeface="微软雅黑" panose="020B0503020204020204" pitchFamily="34" charset="-122"/>
                  <a:sym typeface="+mn-ea"/>
                </a:rPr>
                <a:t>。右上角显示欢迎来自</a:t>
              </a:r>
              <a:r>
                <a:rPr lang="en-US" altLang="zh-CN" sz="1500">
                  <a:latin typeface="微软雅黑" panose="020B0503020204020204" pitchFamily="34" charset="-122"/>
                  <a:cs typeface="微软雅黑" panose="020B0503020204020204" pitchFamily="34" charset="-122"/>
                  <a:sym typeface="+mn-ea"/>
                </a:rPr>
                <a:t>“</a:t>
              </a:r>
              <a:r>
                <a:rPr lang="zh-CN" altLang="en-US" sz="1500">
                  <a:latin typeface="微软雅黑" panose="020B0503020204020204" pitchFamily="34" charset="-122"/>
                  <a:cs typeface="微软雅黑" panose="020B0503020204020204" pitchFamily="34" charset="-122"/>
                  <a:sym typeface="+mn-ea"/>
                </a:rPr>
                <a:t>广东石油化工学院</a:t>
              </a:r>
              <a:r>
                <a:rPr lang="en-US" altLang="zh-CN" sz="1500">
                  <a:latin typeface="微软雅黑" panose="020B0503020204020204" pitchFamily="34" charset="-122"/>
                  <a:cs typeface="微软雅黑" panose="020B0503020204020204" pitchFamily="34" charset="-122"/>
                  <a:sym typeface="+mn-ea"/>
                </a:rPr>
                <a:t>”</a:t>
              </a:r>
              <a:r>
                <a:rPr lang="zh-CN" altLang="en-US" sz="1500">
                  <a:latin typeface="微软雅黑" panose="020B0503020204020204" pitchFamily="34" charset="-122"/>
                  <a:cs typeface="微软雅黑" panose="020B0503020204020204" pitchFamily="34" charset="-122"/>
                  <a:sym typeface="+mn-ea"/>
                </a:rPr>
                <a:t>，即</a:t>
              </a:r>
              <a:r>
                <a:rPr lang="zh-CN" altLang="en-US" sz="1500">
                  <a:latin typeface="微软雅黑" panose="020B0503020204020204" pitchFamily="34" charset="-122"/>
                  <a:cs typeface="微软雅黑" panose="020B0503020204020204" pitchFamily="34" charset="-122"/>
                  <a:sym typeface="+mn-ea"/>
                </a:rPr>
                <a:t>可在知网主页检索浏览下载相关资源</a:t>
              </a:r>
              <a:endParaRPr lang="zh-CN" altLang="en-US" sz="1000" dirty="0">
                <a:latin typeface="微软雅黑" panose="020B0503020204020204" pitchFamily="34" charset="-122"/>
                <a:cs typeface="微软雅黑" panose="020B0503020204020204" pitchFamily="34" charset="-122"/>
                <a:sym typeface="+mn-ea"/>
              </a:endParaRPr>
            </a:p>
          </p:txBody>
        </p:sp>
        <p:pic>
          <p:nvPicPr>
            <p:cNvPr id="4" name="图片 3" descr="图片1"/>
            <p:cNvPicPr>
              <a:picLocks noChangeAspect="1"/>
            </p:cNvPicPr>
            <p:nvPr/>
          </p:nvPicPr>
          <p:blipFill>
            <a:blip r:embed="rId9"/>
            <a:stretch>
              <a:fillRect/>
            </a:stretch>
          </p:blipFill>
          <p:spPr>
            <a:xfrm>
              <a:off x="5191" y="2696"/>
              <a:ext cx="9346" cy="5339"/>
            </a:xfrm>
            <a:prstGeom prst="rect">
              <a:avLst/>
            </a:prstGeom>
            <a:effectLst>
              <a:outerShdw blurRad="63500" sx="102000" sy="102000" algn="ctr" rotWithShape="0">
                <a:prstClr val="black">
                  <a:alpha val="40000"/>
                </a:prst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8"/>
          <p:cNvPicPr>
            <a:picLocks noChangeAspect="1"/>
          </p:cNvPicPr>
          <p:nvPr>
            <p:custDataLst>
              <p:tags r:id="rId1"/>
            </p:custDataLst>
          </p:nvPr>
        </p:nvPicPr>
        <p:blipFill>
          <a:blip r:embed="rId2"/>
          <a:stretch>
            <a:fillRect/>
          </a:stretch>
        </p:blipFill>
        <p:spPr>
          <a:xfrm>
            <a:off x="0" y="115570"/>
            <a:ext cx="9144000" cy="5136515"/>
          </a:xfrm>
          <a:prstGeom prst="rect">
            <a:avLst/>
          </a:prstGeom>
          <a:solidFill>
            <a:schemeClr val="bg1">
              <a:lumMod val="50000"/>
            </a:schemeClr>
          </a:solidFill>
          <a:ln>
            <a:noFill/>
          </a:ln>
        </p:spPr>
      </p:pic>
      <p:sp>
        <p:nvSpPr>
          <p:cNvPr id="2" name="矩形 9"/>
          <p:cNvSpPr>
            <a:spLocks noChangeArrowheads="1"/>
          </p:cNvSpPr>
          <p:nvPr>
            <p:custDataLst>
              <p:tags r:id="rId3"/>
            </p:custDataLst>
          </p:nvPr>
        </p:nvSpPr>
        <p:spPr bwMode="auto">
          <a:xfrm>
            <a:off x="307215" y="609622"/>
            <a:ext cx="6485922" cy="6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a:lnSpc>
                <a:spcPct val="150000"/>
              </a:lnSpc>
            </a:pPr>
            <a:r>
              <a:rPr lang="en-US" altLang="zh-CN" sz="1795" dirty="0">
                <a:latin typeface="微软雅黑" panose="020B0503020204020204" pitchFamily="34" charset="-122"/>
              </a:rPr>
              <a:t>STEP3</a:t>
            </a:r>
            <a:r>
              <a:rPr lang="zh-CN" altLang="en-US" sz="1795" dirty="0">
                <a:latin typeface="微软雅黑" panose="020B0503020204020204" pitchFamily="34" charset="-122"/>
              </a:rPr>
              <a:t>：掌握文献检索方法，灵活收集材料</a:t>
            </a:r>
            <a:endParaRPr lang="zh-CN" altLang="en-US" sz="1795" dirty="0">
              <a:latin typeface="微软雅黑" panose="020B0503020204020204" pitchFamily="34" charset="-122"/>
            </a:endParaRPr>
          </a:p>
        </p:txBody>
      </p:sp>
      <p:pic>
        <p:nvPicPr>
          <p:cNvPr id="3" name="图片 2"/>
          <p:cNvPicPr>
            <a:picLocks noChangeAspect="1"/>
          </p:cNvPicPr>
          <p:nvPr>
            <p:custDataLst>
              <p:tags r:id="rId4"/>
            </p:custDataLst>
          </p:nvPr>
        </p:nvPicPr>
        <p:blipFill>
          <a:blip r:embed="rId5"/>
          <a:stretch>
            <a:fillRect/>
          </a:stretch>
        </p:blipFill>
        <p:spPr>
          <a:xfrm>
            <a:off x="707733" y="1522129"/>
            <a:ext cx="7728058" cy="3352296"/>
          </a:xfrm>
          <a:prstGeom prst="rect">
            <a:avLst/>
          </a:prstGeom>
          <a:ln>
            <a:solidFill>
              <a:schemeClr val="bg1">
                <a:lumMod val="50000"/>
              </a:schemeClr>
            </a:solidFill>
          </a:ln>
        </p:spPr>
      </p:pic>
      <p:pic>
        <p:nvPicPr>
          <p:cNvPr id="5" name="图片 4"/>
          <p:cNvPicPr>
            <a:picLocks noChangeAspect="1"/>
          </p:cNvPicPr>
          <p:nvPr>
            <p:custDataLst>
              <p:tags r:id="rId6"/>
            </p:custDataLst>
          </p:nvPr>
        </p:nvPicPr>
        <p:blipFill>
          <a:blip r:embed="rId7"/>
          <a:stretch>
            <a:fillRect/>
          </a:stretch>
        </p:blipFill>
        <p:spPr>
          <a:xfrm>
            <a:off x="7099966" y="191350"/>
            <a:ext cx="1866385" cy="294846"/>
          </a:xfrm>
          <a:prstGeom prst="rect">
            <a:avLst/>
          </a:prstGeom>
        </p:spPr>
      </p:pic>
      <p:sp>
        <p:nvSpPr>
          <p:cNvPr id="17" name="文本框 16"/>
          <p:cNvSpPr txBox="1"/>
          <p:nvPr>
            <p:custDataLst>
              <p:tags r:id="rId8"/>
            </p:custDataLst>
          </p:nvPr>
        </p:nvSpPr>
        <p:spPr>
          <a:xfrm>
            <a:off x="177649" y="115635"/>
            <a:ext cx="2791690" cy="445135"/>
          </a:xfrm>
          <a:prstGeom prst="rect">
            <a:avLst/>
          </a:prstGeom>
          <a:noFill/>
        </p:spPr>
        <p:txBody>
          <a:bodyPr wrap="square" rtlCol="0">
            <a:spAutoFit/>
          </a:bodyPr>
          <a:p>
            <a:r>
              <a:rPr lang="zh-CN" altLang="en-US" b="1" dirty="0">
                <a:solidFill>
                  <a:srgbClr val="0070C0"/>
                </a:solidFill>
                <a:latin typeface="微软雅黑" panose="020B0503020204020204" pitchFamily="34" charset="-122"/>
                <a:ea typeface="微软雅黑" panose="020B0503020204020204" pitchFamily="34" charset="-122"/>
              </a:rPr>
              <a:t>第二步：材料收集</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297.0440157480315,&quot;left&quot;:334.24362204724406,&quot;top&quot;:62.4,&quot;width&quot;:244.3766141732283}"/>
</p:tagLst>
</file>

<file path=ppt/tags/tag100.xml><?xml version="1.0" encoding="utf-8"?>
<p:tagLst xmlns:p="http://schemas.openxmlformats.org/presentationml/2006/main">
  <p:tag name="KSO_WM_DIAGRAM_VIRTUALLY_FRAME" val="{&quot;height&quot;:260.4510236220473,&quot;left&quot;:42.408976377952754,&quot;top&quot;:88.74787401574802,&quot;width&quot;:340.44850393700796}"/>
</p:tagLst>
</file>

<file path=ppt/tags/tag101.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102.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103.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104.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97.0440157480315,&quot;left&quot;:334.24362204724406,&quot;top&quot;:62.4,&quot;width&quot;:244.3766141732283}"/>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297.0440157480315,&quot;left&quot;:334.24362204724406,&quot;top&quot;:62.4,&quot;width&quot;:244.3766141732283}"/>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 name="KSO_WM_UNIT_PLACING_PICTURE_USER_VIEWPORT" val="{&quot;height&quot;:9276,&quot;width&quot;:17280}"/>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97.0440157480315,&quot;left&quot;:334.24362204724406,&quot;top&quot;:62.4,&quot;width&quot;:244.3766141732283}"/>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UNIT_PLACING_PICTURE_USER_VIEWPORT" val="{&quot;height&quot;:2076,&quot;width&quot;:12196}"/>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KSO_WM_DIAGRAM_VIRTUALLY_FRAME" val="{&quot;height&quot;:297.0440157480315,&quot;left&quot;:334.24362204724406,&quot;top&quot;:62.4,&quot;width&quot;:244.3766141732283}"/>
</p:tagLst>
</file>

<file path=ppt/tags/tag14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4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297.0440157480315,&quot;left&quot;:334.24362204724406,&quot;top&quot;:62.4,&quot;width&quot;:244.3766141732283}"/>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MH" val="20160523132948"/>
  <p:tag name="MH_LIBRARY" val="GRAPHIC"/>
  <p:tag name="MH_TYPE" val="SubTitle"/>
  <p:tag name="MH_ORDER" val="2"/>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18.xml><?xml version="1.0" encoding="utf-8"?>
<p:tagLst xmlns:p="http://schemas.openxmlformats.org/presentationml/2006/main">
  <p:tag name="MH" val="20160523132948"/>
  <p:tag name="MH_LIBRARY" val="GRAPHIC"/>
  <p:tag name="MH_TYPE" val="SubTitle"/>
  <p:tag name="MH_ORDER" val="2"/>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30_9*a*1"/>
  <p:tag name="KSO_WM_TEMPLATE_CATEGORY" val="custom"/>
  <p:tag name="KSO_WM_TEMPLATE_INDEX" val="20230230"/>
  <p:tag name="KSO_WM_UNIT_LAYERLEVEL" val="1"/>
  <p:tag name="KSO_WM_TAG_VERSION" val="3.0"/>
  <p:tag name="KSO_WM_BEAUTIFY_FLAG" val="#wm#"/>
  <p:tag name="KSO_WM_UNIT_CONTENT_GROUP_TYPE" val="contentchip"/>
  <p:tag name="KSO_WM_UNIT_PRESET_TEXT" val="添加章节标题"/>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SLIDE_ID" val="custom20230230_9"/>
  <p:tag name="KSO_WM_TEMPLATE_SUBCATEGORY" val="29"/>
  <p:tag name="KSO_WM_TEMPLATE_MASTER_TYPE" val="0"/>
  <p:tag name="KSO_WM_TEMPLATE_COLOR_TYPE" val="0"/>
  <p:tag name="KSO_WM_SLIDE_ITEM_CNT" val="0"/>
  <p:tag name="KSO_WM_SLIDE_INDEX" val="9"/>
  <p:tag name="KSO_WM_TAG_VERSION" val="1.0"/>
  <p:tag name="KSO_WM_BEAUTIFY_FLAG" val="#wm#"/>
  <p:tag name="KSO_WM_TEMPLATE_CATEGORY" val="custom"/>
  <p:tag name="KSO_WM_TEMPLATE_INDEX" val="20230230"/>
  <p:tag name="KSO_WM_SLIDE_LAYOUT" val="a_e"/>
  <p:tag name="KSO_WM_SLIDE_LAYOUT_CNT" val="1_1"/>
  <p:tag name="KSO_WM_SLIDE_TYPE" val="sectionTitle"/>
  <p:tag name="KSO_WM_SLIDE_SUBTYPE" val="pureTxt"/>
  <p:tag name="KSO_WM_SLIDE_CONTENT_AREA" val="{&quot;left&quot;:&quot;26.85&quot;,&quot;top&quot;:&quot;79.65&quot;,&quot;width&quot;:&quot;618.65&quot;,&quot;height&quot;:&quot;320.9&quot;}"/>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MH" val="20160523132948"/>
  <p:tag name="MH_LIBRARY" val="GRAPHIC"/>
  <p:tag name="MH_TYPE" val="SubTitle"/>
  <p:tag name="MH_ORDER" val="2"/>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3_3"/>
  <p:tag name="KSO_WM_TEMPLATE_CATEGORY" val="diagram"/>
  <p:tag name="KSO_WM_TEMPLATE_INDEX" val="20185842"/>
  <p:tag name="KSO_WM_UNIT_LAYERLEVEL" val="1_1_1"/>
  <p:tag name="KSO_WM_TAG_VERSION" val="1.0"/>
  <p:tag name="KSO_WM_BEAUTIFY_FLAG" val="#wm#"/>
  <p:tag name="KSO_WM_UNIT_TYPE" val="o_h_i"/>
  <p:tag name="KSO_WM_UNIT_INDEX" val="1_3_3"/>
  <p:tag name="KSO_WM_UNIT_FILL_FORE_SCHEMECOLOR_INDEX" val="7"/>
  <p:tag name="KSO_WM_UNIT_FILL_TYPE" val="1"/>
  <p:tag name="KSO_WM_UNIT_TEXT_FILL_FORE_SCHEMECOLOR_INDEX" val="13"/>
  <p:tag name="KSO_WM_UNIT_TEXT_FILL_TYPE" val="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2_3"/>
  <p:tag name="KSO_WM_TEMPLATE_CATEGORY" val="diagram"/>
  <p:tag name="KSO_WM_TEMPLATE_INDEX" val="20185842"/>
  <p:tag name="KSO_WM_UNIT_LAYERLEVEL" val="1_1_1"/>
  <p:tag name="KSO_WM_TAG_VERSION" val="1.0"/>
  <p:tag name="KSO_WM_BEAUTIFY_FLAG" val="#wm#"/>
  <p:tag name="KSO_WM_UNIT_TYPE" val="o_h_i"/>
  <p:tag name="KSO_WM_UNIT_INDEX" val="1_2_3"/>
  <p:tag name="KSO_WM_UNIT_FILL_FORE_SCHEMECOLOR_INDEX" val="6"/>
  <p:tag name="KSO_WM_UNIT_FILL_TYPE" val="1"/>
  <p:tag name="KSO_WM_UNIT_TEXT_FILL_FORE_SCHEMECOLOR_INDEX" val="2"/>
  <p:tag name="KSO_WM_UNIT_TEXT_FILL_TYPE"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1_3"/>
  <p:tag name="KSO_WM_TEMPLATE_CATEGORY" val="diagram"/>
  <p:tag name="KSO_WM_TEMPLATE_INDEX" val="20185842"/>
  <p:tag name="KSO_WM_UNIT_LAYERLEVEL" val="1_1_1"/>
  <p:tag name="KSO_WM_TAG_VERSION" val="1.0"/>
  <p:tag name="KSO_WM_BEAUTIFY_FLAG" val="#wm#"/>
  <p:tag name="KSO_WM_UNIT_TYPE" val="o_h_i"/>
  <p:tag name="KSO_WM_UNIT_INDEX" val="1_1_3"/>
  <p:tag name="KSO_WM_UNIT_FILL_FORE_SCHEMECOLOR_INDEX" val="5"/>
  <p:tag name="KSO_WM_UNIT_FILL_TYPE" val="1"/>
  <p:tag name="KSO_WM_UNIT_TEXT_FILL_FORE_SCHEMECOLOR_INDEX" val="2"/>
  <p:tag name="KSO_WM_UNIT_TEXT_FILL_TYPE"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1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7"/>
  <p:tag name="KSO_WM_UNIT_TYPE" val="o_h_a"/>
  <p:tag name="KSO_WM_UNIT_INDEX" val="1_1_1"/>
  <p:tag name="KSO_WM_UNIT_TEXT_FILL_FORE_SCHEMECOLOR_INDEX" val="14"/>
  <p:tag name="KSO_WM_UNIT_TEXT_FILL_TYPE"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2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7"/>
  <p:tag name="KSO_WM_UNIT_TYPE" val="o_h_a"/>
  <p:tag name="KSO_WM_UNIT_INDEX" val="1_2_1"/>
  <p:tag name="KSO_WM_UNIT_TEXT_FILL_FORE_SCHEMECOLOR_INDEX" val="14"/>
  <p:tag name="KSO_WM_UNIT_TEXT_FILL_TYPE"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4_1"/>
  <p:tag name="KSO_WM_UNIT_PRESET_TEXT" val="单击此处添加文本具体内容，简明扼要的阐述您的观点。根据需要可酌情增减文字，以便观者准确的理解您传达的思想。"/>
  <p:tag name="KSO_WM_UNIT_VALUE" val="108"/>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3_1"/>
  <p:tag name="KSO_WM_TEMPLATE_CATEGORY" val="diagram"/>
  <p:tag name="KSO_WM_TEMPLATE_INDEX" val="20185842"/>
  <p:tag name="KSO_WM_UNIT_LAYERLEVEL" val="1_1_1"/>
  <p:tag name="KSO_WM_TAG_VERSION" val="1.0"/>
  <p:tag name="KSO_WM_BEAUTIFY_FLAG" val="#wm#"/>
  <p:tag name="KSO_WM_UNIT_ISCONTENTSTITLE" val="0"/>
  <p:tag name="KSO_WM_UNIT_PRESET_TEXT" val="添加标题"/>
  <p:tag name="KSO_WM_UNIT_NOCLEAR" val="0"/>
  <p:tag name="KSO_WM_UNIT_VALUE" val="5"/>
  <p:tag name="KSO_WM_UNIT_TYPE" val="o_h_a"/>
  <p:tag name="KSO_WM_UNIT_INDEX" val="1_3_1"/>
  <p:tag name="KSO_WM_UNIT_TEXT_FILL_FORE_SCHEMECOLOR_INDEX" val="14"/>
  <p:tag name="KSO_WM_UNIT_TEXT_FILL_TYPE"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4_1"/>
  <p:tag name="KSO_WM_UNIT_PRESET_TEXT" val="单击此处添加文本具体内容，简明扼要的阐述您的观点。根据需要可酌情增减文字，以便观者准确的理解您传达的思想。"/>
  <p:tag name="KSO_WM_UNIT_VALUE" val="108"/>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5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5_1"/>
  <p:tag name="KSO_WM_UNIT_PRESET_TEXT" val="单击此处添加文本具体内容，简明扼要的阐述您的观点。根据需要可酌情增减文字，以便观者准确的理解您传达的思想。"/>
  <p:tag name="KSO_WM_UNIT_VALUE" val="108"/>
</p:tagLst>
</file>

<file path=ppt/tags/tag273.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i"/>
  <p:tag name="KSO_WM_UNIT_INDEX" val="1_6_1"/>
  <p:tag name="KSO_WM_UNIT_ID" val="diagram20174812_4*q_h_i*1_6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274.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i"/>
  <p:tag name="KSO_WM_UNIT_INDEX" val="1_2_1"/>
  <p:tag name="KSO_WM_UNIT_ID" val="diagram20174812_4*q_h_i*1_2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275.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i"/>
  <p:tag name="KSO_WM_UNIT_INDEX" val="1_1_1"/>
  <p:tag name="KSO_WM_UNIT_ID" val="diagram20174812_4*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276.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i"/>
  <p:tag name="KSO_WM_UNIT_INDEX" val="1_1"/>
  <p:tag name="KSO_WM_UNIT_ID" val="diagram20174812_4*q_i*1_1"/>
  <p:tag name="KSO_WM_UNIT_LAYERLEVEL" val="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277.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i"/>
  <p:tag name="KSO_WM_UNIT_INDEX" val="1_3_1"/>
  <p:tag name="KSO_WM_UNIT_ID" val="diagram20174812_4*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278.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i"/>
  <p:tag name="KSO_WM_UNIT_INDEX" val="1_4_1"/>
  <p:tag name="KSO_WM_UNIT_ID" val="diagram20174812_4*q_h_i*1_4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279.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i"/>
  <p:tag name="KSO_WM_UNIT_INDEX" val="1_5_2"/>
  <p:tag name="KSO_WM_UNIT_ID" val="diagram20174812_4*q_h_i*1_5_2"/>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x"/>
  <p:tag name="KSO_WM_UNIT_INDEX" val="1_1_1"/>
  <p:tag name="KSO_WM_UNIT_ID" val="diagram20174812_4*q_h_x*1_1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40*166"/>
  <p:tag name="KSO_WM_UNIT_FILL_FORE_SCHEMECOLOR_INDEX" val="14"/>
  <p:tag name="KSO_WM_UNIT_FILL_TYPE" val="1"/>
</p:tagLst>
</file>

<file path=ppt/tags/tag281.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x"/>
  <p:tag name="KSO_WM_UNIT_INDEX" val="1_5_1"/>
  <p:tag name="KSO_WM_UNIT_ID" val="diagram20174812_4*q_h_x*1_5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00*136"/>
  <p:tag name="KSO_WM_UNIT_FILL_FORE_SCHEMECOLOR_INDEX" val="14"/>
  <p:tag name="KSO_WM_UNIT_FILL_TYPE" val="1"/>
</p:tagLst>
</file>

<file path=ppt/tags/tag282.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x"/>
  <p:tag name="KSO_WM_UNIT_INDEX" val="1_3_1"/>
  <p:tag name="KSO_WM_UNIT_ID" val="diagram20174812_4*q_h_x*1_3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40*139"/>
  <p:tag name="KSO_WM_UNIT_FILL_FORE_SCHEMECOLOR_INDEX" val="14"/>
  <p:tag name="KSO_WM_UNIT_FILL_TYPE" val="1"/>
</p:tagLst>
</file>

<file path=ppt/tags/tag283.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x"/>
  <p:tag name="KSO_WM_UNIT_INDEX" val="1_6_1"/>
  <p:tag name="KSO_WM_UNIT_ID" val="diagram20174812_4*q_h_x*1_6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04*131"/>
  <p:tag name="KSO_WM_UNIT_FILL_FORE_SCHEMECOLOR_INDEX" val="14"/>
  <p:tag name="KSO_WM_UNIT_FILL_TYPE" val="1"/>
</p:tagLst>
</file>

<file path=ppt/tags/tag284.xml><?xml version="1.0" encoding="utf-8"?>
<p:tagLst xmlns:p="http://schemas.openxmlformats.org/presentationml/2006/main">
  <p:tag name="KSO_WM_TAG_VERSION" val="1.0"/>
  <p:tag name="KSO_WM_BEAUTIFY_FLAG" val="#wm#"/>
  <p:tag name="KSO_WM_TEMPLATE_CATEGORY" val="diagram"/>
  <p:tag name="KSO_WM_TEMPLATE_INDEX" val="20174812"/>
  <p:tag name="KSO_WM_UNIT_TYPE" val="q_h_x"/>
  <p:tag name="KSO_WM_UNIT_INDEX" val="1_2_1"/>
  <p:tag name="KSO_WM_UNIT_ID" val="diagram20174812_4*q_h_x*1_2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14*132"/>
  <p:tag name="KSO_WM_UNIT_FILL_FORE_SCHEMECOLOR_INDEX" val="14"/>
  <p:tag name="KSO_WM_UNIT_FILL_TYPE" val="1"/>
</p:tagLst>
</file>

<file path=ppt/tags/tag285.xml><?xml version="1.0" encoding="utf-8"?>
<p:tagLst xmlns:p="http://schemas.openxmlformats.org/presentationml/2006/main">
  <p:tag name="KSO_WM_UNIT_VALUE" val="8"/>
  <p:tag name="KSO_WM_UNIT_HIGHLIGHT" val="0"/>
  <p:tag name="KSO_WM_UNIT_COMPATIBLE" val="0"/>
  <p:tag name="KSO_WM_TAG_VERSION" val="1.0"/>
  <p:tag name="KSO_WM_BEAUTIFY_FLAG" val="#wm#"/>
  <p:tag name="KSO_WM_TEMPLATE_CATEGORY" val="diagram"/>
  <p:tag name="KSO_WM_TEMPLATE_INDEX" val="20174812"/>
  <p:tag name="KSO_WM_UNIT_TYPE" val="q_a"/>
  <p:tag name="KSO_WM_UNIT_INDEX" val="1_1"/>
  <p:tag name="KSO_WM_UNIT_ID" val="diagram20174812_4*q_a*1_1"/>
  <p:tag name="KSO_WM_UNIT_LAYERLEVEL" val="1_1"/>
  <p:tag name="KSO_WM_DIAGRAM_GROUP_CODE" val="q1-1"/>
  <p:tag name="KSO_WM_UNIT_DIAGRAM_ISNUMVISUAL" val="0"/>
  <p:tag name="KSO_WM_UNIT_DIAGRAM_ISREFERUNIT" val="0"/>
  <p:tag name="KSO_WM_UNIT_ISCONTENTSTITLE" val="0"/>
  <p:tag name="KSO_WM_UNIT_NOCLEAR" val="0"/>
  <p:tag name="KSO_WM_UNIT_PRESET_TEXT" val="添加标题"/>
  <p:tag name="KSO_WM_UNIT_TEXT_FILL_FORE_SCHEMECOLOR_INDEX" val="14"/>
  <p:tag name="KSO_WM_UNIT_TEXT_FILL_TYPE" val="1"/>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1_1"/>
  <p:tag name="KSO_WM_TEMPLATE_CATEGORY" val="diagram"/>
  <p:tag name="KSO_WM_TEMPLATE_INDEX" val="20174812"/>
  <p:tag name="KSO_WM_UNIT_LAYERLEVEL" val="1_1_1"/>
  <p:tag name="KSO_WM_TAG_VERSION" val="1.0"/>
  <p:tag name="KSO_WM_BEAUTIFY_FLAG" val="#wm#"/>
  <p:tag name="KSO_WM_UNIT_NOCLEAR" val="0"/>
  <p:tag name="KSO_WM_UNIT_TYPE" val="q_h_f"/>
  <p:tag name="KSO_WM_UNIT_INDEX" val="1_1_1"/>
  <p:tag name="KSO_WM_UNIT_PRESET_TEXT" val="单击此处添加文本具体内容，简明扼要的阐述您的观点。"/>
  <p:tag name="KSO_WM_UNIT_VALUE" val="54"/>
  <p:tag name="KSO_WM_UNIT_TEXT_FILL_FORE_SCHEMECOLOR_INDEX" val="13"/>
  <p:tag name="KSO_WM_UNIT_TEXT_FILL_TYPE"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1_1"/>
  <p:tag name="KSO_WM_TEMPLATE_CATEGORY" val="diagram"/>
  <p:tag name="KSO_WM_TEMPLATE_INDEX" val="20174812"/>
  <p:tag name="KSO_WM_UNIT_LAYERLEVEL" val="1_1_1"/>
  <p:tag name="KSO_WM_TAG_VERSION" val="1.0"/>
  <p:tag name="KSO_WM_BEAUTIFY_FLAG" val="#wm#"/>
  <p:tag name="KSO_WM_UNIT_ISCONTENTSTITLE" val="0"/>
  <p:tag name="KSO_WM_UNIT_NOCLEAR" val="0"/>
  <p:tag name="KSO_WM_UNIT_TYPE" val="q_h_a"/>
  <p:tag name="KSO_WM_UNIT_INDEX" val="1_1_1"/>
  <p:tag name="KSO_WM_UNIT_PRESET_TEXT" val="单击此处添加标题"/>
  <p:tag name="KSO_WM_UNIT_VALUE" val="13"/>
  <p:tag name="KSO_WM_UNIT_TEXT_FILL_FORE_SCHEMECOLOR_INDEX" val="13"/>
  <p:tag name="KSO_WM_UNIT_TEXT_FILL_TYPE"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6_1"/>
  <p:tag name="KSO_WM_TEMPLATE_CATEGORY" val="diagram"/>
  <p:tag name="KSO_WM_TEMPLATE_INDEX" val="20174812"/>
  <p:tag name="KSO_WM_UNIT_LAYERLEVEL" val="1_1_1"/>
  <p:tag name="KSO_WM_TAG_VERSION" val="1.0"/>
  <p:tag name="KSO_WM_BEAUTIFY_FLAG" val="#wm#"/>
  <p:tag name="KSO_WM_UNIT_NOCLEAR" val="0"/>
  <p:tag name="KSO_WM_UNIT_TYPE" val="q_h_f"/>
  <p:tag name="KSO_WM_UNIT_INDEX" val="1_6_1"/>
  <p:tag name="KSO_WM_UNIT_PRESET_TEXT" val="单击此处添加文本具体内容，简明扼要的阐述您的观点。"/>
  <p:tag name="KSO_WM_UNIT_VALUE" val="54"/>
  <p:tag name="KSO_WM_UNIT_TEXT_FILL_FORE_SCHEMECOLOR_INDEX" val="13"/>
  <p:tag name="KSO_WM_UNIT_TEXT_FILL_TYPE" val="1"/>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6_1"/>
  <p:tag name="KSO_WM_TEMPLATE_CATEGORY" val="diagram"/>
  <p:tag name="KSO_WM_TEMPLATE_INDEX" val="20174812"/>
  <p:tag name="KSO_WM_UNIT_LAYERLEVEL" val="1_1_1"/>
  <p:tag name="KSO_WM_TAG_VERSION" val="1.0"/>
  <p:tag name="KSO_WM_BEAUTIFY_FLAG" val="#wm#"/>
  <p:tag name="KSO_WM_UNIT_ISCONTENTSTITLE" val="0"/>
  <p:tag name="KSO_WM_UNIT_NOCLEAR" val="0"/>
  <p:tag name="KSO_WM_UNIT_TYPE" val="q_h_a"/>
  <p:tag name="KSO_WM_UNIT_INDEX" val="1_6_1"/>
  <p:tag name="KSO_WM_UNIT_PRESET_TEXT" val="单击此处添加标题"/>
  <p:tag name="KSO_WM_UNIT_VALUE" val="13"/>
  <p:tag name="KSO_WM_UNIT_TEXT_FILL_FORE_SCHEMECOLOR_INDEX" val="13"/>
  <p:tag name="KSO_WM_UNIT_TEXT_FILL_TYPE" val="1"/>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5_1"/>
  <p:tag name="KSO_WM_TEMPLATE_CATEGORY" val="diagram"/>
  <p:tag name="KSO_WM_TEMPLATE_INDEX" val="20174812"/>
  <p:tag name="KSO_WM_UNIT_LAYERLEVEL" val="1_1_1"/>
  <p:tag name="KSO_WM_TAG_VERSION" val="1.0"/>
  <p:tag name="KSO_WM_BEAUTIFY_FLAG" val="#wm#"/>
  <p:tag name="KSO_WM_UNIT_NOCLEAR" val="0"/>
  <p:tag name="KSO_WM_UNIT_TYPE" val="q_h_f"/>
  <p:tag name="KSO_WM_UNIT_INDEX" val="1_5_1"/>
  <p:tag name="KSO_WM_UNIT_PRESET_TEXT" val="单击此处添加文本具体内容，简明扼要的阐述您的观点。"/>
  <p:tag name="KSO_WM_UNIT_VALUE" val="54"/>
  <p:tag name="KSO_WM_UNIT_TEXT_FILL_FORE_SCHEMECOLOR_INDEX" val="13"/>
  <p:tag name="KSO_WM_UNIT_TEXT_FILL_TYPE"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5_1"/>
  <p:tag name="KSO_WM_TEMPLATE_CATEGORY" val="diagram"/>
  <p:tag name="KSO_WM_TEMPLATE_INDEX" val="20174812"/>
  <p:tag name="KSO_WM_UNIT_LAYERLEVEL" val="1_1_1"/>
  <p:tag name="KSO_WM_TAG_VERSION" val="1.0"/>
  <p:tag name="KSO_WM_BEAUTIFY_FLAG" val="#wm#"/>
  <p:tag name="KSO_WM_UNIT_ISCONTENTSTITLE" val="0"/>
  <p:tag name="KSO_WM_UNIT_NOCLEAR" val="0"/>
  <p:tag name="KSO_WM_UNIT_TYPE" val="q_h_a"/>
  <p:tag name="KSO_WM_UNIT_INDEX" val="1_5_1"/>
  <p:tag name="KSO_WM_UNIT_PRESET_TEXT" val="单击此处添加标题"/>
  <p:tag name="KSO_WM_UNIT_VALUE" val="13"/>
  <p:tag name="KSO_WM_UNIT_TEXT_FILL_FORE_SCHEMECOLOR_INDEX" val="13"/>
  <p:tag name="KSO_WM_UNIT_TEXT_FILL_TYPE"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2_1"/>
  <p:tag name="KSO_WM_TEMPLATE_CATEGORY" val="diagram"/>
  <p:tag name="KSO_WM_TEMPLATE_INDEX" val="20174812"/>
  <p:tag name="KSO_WM_UNIT_LAYERLEVEL" val="1_1_1"/>
  <p:tag name="KSO_WM_TAG_VERSION" val="1.0"/>
  <p:tag name="KSO_WM_BEAUTIFY_FLAG" val="#wm#"/>
  <p:tag name="KSO_WM_UNIT_NOCLEAR" val="0"/>
  <p:tag name="KSO_WM_UNIT_TYPE" val="q_h_f"/>
  <p:tag name="KSO_WM_UNIT_INDEX" val="1_2_1"/>
  <p:tag name="KSO_WM_UNIT_PRESET_TEXT" val="单击此处添加文本具体内容，简明扼要的阐述您的观点。"/>
  <p:tag name="KSO_WM_UNIT_VALUE" val="54"/>
  <p:tag name="KSO_WM_UNIT_TEXT_FILL_FORE_SCHEMECOLOR_INDEX" val="13"/>
  <p:tag name="KSO_WM_UNIT_TEXT_FILL_TYPE"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2_1"/>
  <p:tag name="KSO_WM_TEMPLATE_CATEGORY" val="diagram"/>
  <p:tag name="KSO_WM_TEMPLATE_INDEX" val="20174812"/>
  <p:tag name="KSO_WM_UNIT_LAYERLEVEL" val="1_1_1"/>
  <p:tag name="KSO_WM_TAG_VERSION" val="1.0"/>
  <p:tag name="KSO_WM_BEAUTIFY_FLAG" val="#wm#"/>
  <p:tag name="KSO_WM_UNIT_ISCONTENTSTITLE" val="0"/>
  <p:tag name="KSO_WM_UNIT_NOCLEAR" val="0"/>
  <p:tag name="KSO_WM_UNIT_TYPE" val="q_h_a"/>
  <p:tag name="KSO_WM_UNIT_INDEX" val="1_2_1"/>
  <p:tag name="KSO_WM_UNIT_PRESET_TEXT" val="单击此处添加标题"/>
  <p:tag name="KSO_WM_UNIT_VALUE" val="13"/>
  <p:tag name="KSO_WM_UNIT_TEXT_FILL_FORE_SCHEMECOLOR_INDEX" val="13"/>
  <p:tag name="KSO_WM_UNIT_TEXT_FILL_TYPE"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3_1"/>
  <p:tag name="KSO_WM_TEMPLATE_CATEGORY" val="diagram"/>
  <p:tag name="KSO_WM_TEMPLATE_INDEX" val="20174812"/>
  <p:tag name="KSO_WM_UNIT_LAYERLEVEL" val="1_1_1"/>
  <p:tag name="KSO_WM_TAG_VERSION" val="1.0"/>
  <p:tag name="KSO_WM_BEAUTIFY_FLAG" val="#wm#"/>
  <p:tag name="KSO_WM_UNIT_NOCLEAR" val="0"/>
  <p:tag name="KSO_WM_UNIT_TYPE" val="q_h_f"/>
  <p:tag name="KSO_WM_UNIT_INDEX" val="1_3_1"/>
  <p:tag name="KSO_WM_UNIT_PRESET_TEXT" val="单击此处添加文本具体内容，简明扼要的阐述您的观点。"/>
  <p:tag name="KSO_WM_UNIT_VALUE" val="54"/>
  <p:tag name="KSO_WM_UNIT_TEXT_FILL_FORE_SCHEMECOLOR_INDEX" val="13"/>
  <p:tag name="KSO_WM_UNIT_TEXT_FILL_TYPE" val="1"/>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3_1"/>
  <p:tag name="KSO_WM_TEMPLATE_CATEGORY" val="diagram"/>
  <p:tag name="KSO_WM_TEMPLATE_INDEX" val="20174812"/>
  <p:tag name="KSO_WM_UNIT_LAYERLEVEL" val="1_1_1"/>
  <p:tag name="KSO_WM_TAG_VERSION" val="1.0"/>
  <p:tag name="KSO_WM_BEAUTIFY_FLAG" val="#wm#"/>
  <p:tag name="KSO_WM_UNIT_ISCONTENTSTITLE" val="0"/>
  <p:tag name="KSO_WM_UNIT_NOCLEAR" val="0"/>
  <p:tag name="KSO_WM_UNIT_TYPE" val="q_h_a"/>
  <p:tag name="KSO_WM_UNIT_INDEX" val="1_3_1"/>
  <p:tag name="KSO_WM_UNIT_PRESET_TEXT" val="单击此处添加标题"/>
  <p:tag name="KSO_WM_UNIT_VALUE" val="13"/>
  <p:tag name="KSO_WM_UNIT_TEXT_FILL_FORE_SCHEMECOLOR_INDEX" val="13"/>
  <p:tag name="KSO_WM_UNIT_TEXT_FILL_TYPE"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4_1"/>
  <p:tag name="KSO_WM_TEMPLATE_CATEGORY" val="diagram"/>
  <p:tag name="KSO_WM_TEMPLATE_INDEX" val="20174812"/>
  <p:tag name="KSO_WM_UNIT_LAYERLEVEL" val="1_1_1"/>
  <p:tag name="KSO_WM_TAG_VERSION" val="1.0"/>
  <p:tag name="KSO_WM_BEAUTIFY_FLAG" val="#wm#"/>
  <p:tag name="KSO_WM_UNIT_NOCLEAR" val="0"/>
  <p:tag name="KSO_WM_UNIT_TYPE" val="q_h_f"/>
  <p:tag name="KSO_WM_UNIT_INDEX" val="1_4_1"/>
  <p:tag name="KSO_WM_UNIT_PRESET_TEXT" val="单击此处添加文本具体内容，简明扼要的阐述您的观点。"/>
  <p:tag name="KSO_WM_UNIT_VALUE" val="54"/>
  <p:tag name="KSO_WM_UNIT_TEXT_FILL_FORE_SCHEMECOLOR_INDEX" val="13"/>
  <p:tag name="KSO_WM_UNIT_TEXT_FILL_TYPE" val="1"/>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4_1"/>
  <p:tag name="KSO_WM_TEMPLATE_CATEGORY" val="diagram"/>
  <p:tag name="KSO_WM_TEMPLATE_INDEX" val="20174812"/>
  <p:tag name="KSO_WM_UNIT_LAYERLEVEL" val="1_1_1"/>
  <p:tag name="KSO_WM_TAG_VERSION" val="1.0"/>
  <p:tag name="KSO_WM_BEAUTIFY_FLAG" val="#wm#"/>
  <p:tag name="KSO_WM_UNIT_ISCONTENTSTITLE" val="0"/>
  <p:tag name="KSO_WM_UNIT_NOCLEAR" val="0"/>
  <p:tag name="KSO_WM_UNIT_TYPE" val="q_h_a"/>
  <p:tag name="KSO_WM_UNIT_INDEX" val="1_4_1"/>
  <p:tag name="KSO_WM_UNIT_PRESET_TEXT" val="单击此处添加标题"/>
  <p:tag name="KSO_WM_UNIT_VALUE" val="13"/>
  <p:tag name="KSO_WM_UNIT_TEXT_FILL_FORE_SCHEMECOLOR_INDEX" val="13"/>
  <p:tag name="KSO_WM_UNIT_TEXT_FILL_TYPE" val="1"/>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x*1_4_1"/>
  <p:tag name="KSO_WM_TEMPLATE_CATEGORY" val="diagram"/>
  <p:tag name="KSO_WM_TEMPLATE_INDEX" val="20174812"/>
  <p:tag name="KSO_WM_UNIT_LAYERLEVEL" val="1_1_1"/>
  <p:tag name="KSO_WM_TAG_VERSION" val="1.0"/>
  <p:tag name="KSO_WM_BEAUTIFY_FLAG" val="#wm#"/>
  <p:tag name="KSO_WM_UNIT_VALUE" val="150*150"/>
  <p:tag name="KSO_WM_UNIT_TYPE" val="q_h_x"/>
  <p:tag name="KSO_WM_UNIT_INDEX" val="1_4_1"/>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SHOW_EDIT_AREA_INDICATION" val="1"/>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1009_1*a*1"/>
  <p:tag name="KSO_WM_TEMPLATE_CATEGORY" val="diagram"/>
  <p:tag name="KSO_WM_TEMPLATE_INDEX" val="20211009"/>
  <p:tag name="KSO_WM_UNIT_LAYERLEVEL" val="1"/>
  <p:tag name="KSO_WM_TAG_VERSION" val="1.0"/>
  <p:tag name="KSO_WM_BEAUTIFY_FLAG" val="#wm#"/>
  <p:tag name="KSO_WM_UNIT_DEFAULT_FONT" val="24;44;4"/>
  <p:tag name="KSO_WM_UNIT_BLOCK" val="0"/>
  <p:tag name="KSO_WM_UNIT_DEC_AREA_ID" val="795078595d1c47e5aac6495d0f05b317"/>
  <p:tag name="KSO_WM_CHIP_GROUPID" val="5ed9b8b3eee88846f39f355c"/>
  <p:tag name="KSO_WM_CHIP_XID" val="5ed9b8b3eee88846f39f355d"/>
  <p:tag name="KSO_WM_CHIP_FILLAREA_FILL_RULE" val="{&quot;fill_align&quot;:&quot;cm&quot;,&quot;fill_mode&quot;:&quot;full&quot;,&quot;sacle_strategy&quot;:&quot;smart&quot;}"/>
  <p:tag name="KSO_WM_ASSEMBLE_CHIP_INDEX" val="d014f79bfb0f46f0bcbf12a844b8322d"/>
  <p:tag name="KSO_WM_UNIT_TEXT_FILL_FORE_SCHEMECOLOR_INDEX_BRIGHTNESS" val="0"/>
  <p:tag name="KSO_WM_UNIT_TEXT_FILL_FORE_SCHEMECOLOR_INDEX" val="13"/>
  <p:tag name="KSO_WM_UNIT_TEXT_FILL_TYPE" val="1"/>
  <p:tag name="KSO_WM_TEMPLATE_ASSEMBLE_XID" val="60656e944054ed1e2fb7fc0c"/>
  <p:tag name="KSO_WM_TEMPLATE_ASSEMBLE_GROUPID" val="60656e944054ed1e2fb7fc0c"/>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TEMPLATE_CATEGORY" val="diagram"/>
  <p:tag name="KSO_WM_TEMPLATE_INDEX" val="20211009"/>
  <p:tag name="KSO_WM_SLIDE_ID" val="diagram20211009_1"/>
  <p:tag name="KSO_WM_SLIDE_INDEX" val="1"/>
  <p:tag name="KSO_WM_SLIDE_ITEM_CNT" val="0"/>
  <p:tag name="KSO_WM_SLIDE_LAYOUT" val="a_d"/>
  <p:tag name="KSO_WM_SLIDE_LAYOUT_CNT" val="1_1"/>
  <p:tag name="KSO_WM_SLIDE_TYPE" val="text"/>
  <p:tag name="KSO_WM_BEAUTIFY_FLAG" val="#wm#"/>
  <p:tag name="KSO_WM_SLIDE_POSITION" val="0*48"/>
  <p:tag name="KSO_WM_SLIDE_SIZE" val="960*444"/>
  <p:tag name="KSO_WM_TAG_VERSION" val="1.0"/>
  <p:tag name="KSO_WM_TEMPLATE_SUBCATEGORY" val="21"/>
  <p:tag name="KSO_WM_SLIDE_SUBTYPE" val="picTxt"/>
  <p:tag name="KSO_WM_SPECIAL_SOURCE" val="bdnull"/>
  <p:tag name="KSO_WM_SLIDE_BACKGROUND" val="[&quot;general&quot;]"/>
  <p:tag name="KSO_WM_SLIDE_RATIO" val="1.777778"/>
  <p:tag name="KSO_WM_TEMPLATE_MASTER_TYPE" val="0"/>
  <p:tag name="KSO_WM_TEMPLATE_COLOR_TYPE" val="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features&quot;:[&quot;collage&quot;,&quot;carousel&quot;],&quot;support_big_font&quot;:false,&quot;fill_id&quot;:&quot;428e808870bf45799bffb9cac323725f&quot;,&quot;fill_align&quot;:&quot;cm&quot;,&quot;chip_types&quot;:[&quot;picture&quot;]},{&quot;text_align&quot;:&quot;cm&quot;,&quot;text_direction&quot;:&quot;vertical&quot;,&quot;support_big_font&quot;:false,&quot;fill_id&quot;:&quot;ac319cfcced045d4b1b96701c5c4cb6f&quot;,&quot;fill_align&quot;:&quot;cm&quot;,&quot;chip_types&quot;:[&quot;header&quot;]}],[{&quot;text_align&quot;:&quot;cm&quot;,&quot;text_direction&quot;:&quot;horizontal&quot;,&quot;support_features&quot;:[&quot;collage&quot;,&quot;carousel&quot;],&quot;support_big_font&quot;:false,&quot;fill_id&quot;:&quot;428e808870bf45799bffb9cac323725f&quot;,&quot;fill_align&quot;:&quot;cm&quot;,&quot;chip_types&quot;:[&quot;picture&quot;]},{&quot;text_align&quot;:&quot;ct&quot;,&quot;text_direction&quot;:&quot;vertical&quot;,&quot;support_big_font&quot;:false,&quot;fill_id&quot;:&quot;ac319cfcced045d4b1b96701c5c4cb6f&quot;,&quot;fill_align&quot;:&quot;cm&quot;,&quot;chip_types&quot;:[&quot;text&quot;]}]]"/>
  <p:tag name="KSO_WM_SLIDE_LAYOUT_INFO" val="{&quot;backgroundInfo&quot;:[{&quot;bottom&quot;:0,&quot;bottomAbs&quot;:false,&quot;left&quot;:0,&quot;leftAbs&quot;:false,&quot;right&quot;:0,&quot;rightAbs&quot;:false,&quot;top&quot;:0,&quot;topAbs&quot;:false,&quot;type&quot;:&quot;general&quot;}],&quot;direction&quot;:1,&quot;id&quot;:&quot;2021-04-01T15:08:03&quot;,&quot;maxSize&quot;:{&quot;size1&quot;:86.3},&quot;minSize&quot;:{&quot;size1&quot;:78.1},&quot;normalSize&quot;:{&quot;size1&quot;:84.48125},&quot;subLayout&quot;:[{&quot;id&quot;:&quot;2021-04-01T15:08:03&quot;,&quot;margin&quot;:{&quot;bottom&quot;:1.6929999589920044,&quot;left&quot;:0,&quot;right&quot;:0.3970000147819519,&quot;top&quot;:1.6929999589920044},&quot;type&quot;:0},{&quot;id&quot;:&quot;2021-04-01T15:08:03&quot;,&quot;margin&quot;:{&quot;bottom&quot;:2.680999994277954,&quot;left&quot;:1.4819999933242798,&quot;right&quot;:1.0579999685287476,&quot;top&quot;:2.5399999618530273},&quot;type&quot;:0}],&quot;type&quot;:0}"/>
  <p:tag name="KSO_WM_CHIP_XID" val="5efd9c3b81ee359a788b1deb"/>
  <p:tag name="KSO_WM_SLIDE_CAN_ADD_NAVIGATION" val="1"/>
  <p:tag name="KSO_WM_CHIP_DECFILLPROP" val="[]"/>
  <p:tag name="KSO_WM_CHIP_GROUPID" val="5efd9c3b81ee359a788b1dea"/>
  <p:tag name="KSO_WM_SLIDE_BK_DARK_LIGHT" val="2"/>
  <p:tag name="KSO_WM_SLIDE_BACKGROUND_TYPE" val="general"/>
  <p:tag name="KSO_WM_SLIDE_SUPPORT_FEATURE_TYPE" val="3"/>
  <p:tag name="KSO_WM_TEMPLATE_ASSEMBLE_XID" val="60656e944054ed1e2fb7fc0c"/>
  <p:tag name="KSO_WM_TEMPLATE_ASSEMBLE_GROUPID" val="60656e944054ed1e2fb7fc0c"/>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1"/>
  <p:tag name="KSO_WM_UNIT_ID" val="diagram20171553_2*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a"/>
  <p:tag name="KSO_WM_UNIT_INDEX" val="1_1_1"/>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2*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2"/>
  <p:tag name="KSO_WM_UNIT_ID" val="diagram20171553_2*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COMMONDATA" val="eyJoZGlkIjoiZWNjZmVhMWQwMDM3NmQyZTM3ZTgzYmZmNzk2N2Y1NWIifQ=="/>
  <p:tag name="commondata" val="eyJoZGlkIjoiMjQzZWQxODMyOTVjMjNiNDkxMzkxMGMyMWFhYzVkMmIifQ=="/>
</p:tagLst>
</file>

<file path=ppt/tags/tag37.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38.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3"/>
  <p:tag name="KSO_WM_UNIT_ID" val="diagram20171553_2*n_h_i*1_2_3"/>
  <p:tag name="KSO_WM_UNIT_LAYERLEVEL" val="1_1_1"/>
  <p:tag name="KSO_WM_DIAGRAM_GROUP_CODE" val="n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39.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4"/>
  <p:tag name="KSO_WM_UNIT_ID" val="diagram20171553_2*n_h_i*1_2_4"/>
  <p:tag name="KSO_WM_UNIT_LAYERLEVEL" val="1_1_1"/>
  <p:tag name="KSO_WM_DIAGRAM_GROUP_CODE" val="n1-1"/>
  <p:tag name="KSO_WM_UNIT_LINE_FORE_SCHEMECOLOR_INDEX" val="14"/>
  <p:tag name="KSO_WM_UNIT_LINE_FILL_TYPE" val="2"/>
</p:tagLst>
</file>

<file path=ppt/tags/tag4.xml><?xml version="1.0" encoding="utf-8"?>
<p:tagLst xmlns:p="http://schemas.openxmlformats.org/presentationml/2006/main">
  <p:tag name="KSO_WM_DIAGRAM_VIRTUALLY_FRAME" val="{&quot;height&quot;:297.0440157480315,&quot;left&quot;:334.24362204724406,&quot;top&quot;:62.4,&quot;width&quot;:244.3766141732283}"/>
</p:tagLst>
</file>

<file path=ppt/tags/tag40.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41.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6"/>
  <p:tag name="KSO_WM_UNIT_ID" val="diagram20171553_2*n_h_i*1_2_6"/>
  <p:tag name="KSO_WM_UNIT_LAYERLEVEL" val="1_1_1"/>
  <p:tag name="KSO_WM_DIAGRAM_GROUP_CODE" val="n1-1"/>
  <p:tag name="KSO_WM_UNIT_LINE_FORE_SCHEMECOLOR_INDEX" val="14"/>
  <p:tag name="KSO_WM_UNIT_LINE_FILL_TYPE" val="2"/>
</p:tagLst>
</file>

<file path=ppt/tags/tag42.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2"/>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2"/>
  <p:tag name="KSO_WM_UNIT_TEXT_FILL_FORE_SCHEMECOLOR_INDEX" val="13"/>
  <p:tag name="KSO_WM_UNIT_TEXT_FILL_TYPE" val="1"/>
</p:tagLst>
</file>

<file path=ppt/tags/tag43.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3"/>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3"/>
  <p:tag name="KSO_WM_UNIT_TEXT_FILL_FORE_SCHEMECOLOR_INDEX" val="13"/>
  <p:tag name="KSO_WM_UNIT_TEXT_FILL_TYPE" val="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97.0440157480315,&quot;left&quot;:334.24362204724406,&quot;top&quot;:62.4,&quot;width&quot;:244.3766141732283}"/>
</p:tagLst>
</file>

<file path=ppt/tags/tag50.xml><?xml version="1.0" encoding="utf-8"?>
<p:tagLst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297.0440157480315,&quot;left&quot;:334.24362204724406,&quot;top&quot;:62.4,&quot;width&quot;:244.3766141732283}"/>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97.0440157480315,&quot;left&quot;:334.24362204724406,&quot;top&quot;:62.4,&quot;width&quot;:244.3766141732283}"/>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297.0440157480315,&quot;left&quot;:334.24362204724406,&quot;top&quot;:62.4,&quot;width&quot;:244.3766141732283}"/>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2.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3.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4.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5.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6.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7.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88.xml><?xml version="1.0" encoding="utf-8"?>
<p:tagLst xmlns:p="http://schemas.openxmlformats.org/presentationml/2006/main">
  <p:tag name="KSO_WM_DIAGRAM_VIRTUALLY_FRAME" val="{&quot;height&quot;:260.4510236220473,&quot;left&quot;:42.408976377952754,&quot;top&quot;:88.74787401574802,&quot;width&quot;:340.44850393700796}"/>
</p:tagLst>
</file>

<file path=ppt/tags/tag89.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xml><?xml version="1.0" encoding="utf-8"?>
<p:tagLst xmlns:p="http://schemas.openxmlformats.org/presentationml/2006/main">
  <p:tag name="KSO_WM_DIAGRAM_VIRTUALLY_FRAME" val="{&quot;height&quot;:297.0440157480315,&quot;left&quot;:334.24362204724406,&quot;top&quot;:62.4,&quot;width&quot;:244.3766141732283}"/>
</p:tagLst>
</file>

<file path=ppt/tags/tag90.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1.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2.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3.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4.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5.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6.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7.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8.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ags/tag99.xml><?xml version="1.0" encoding="utf-8"?>
<p:tagLst xmlns:p="http://schemas.openxmlformats.org/presentationml/2006/main">
  <p:tag name="KSO_WM_BEAUTIFY_FLAG" val=""/>
  <p:tag name="KSO_WM_DIAGRAM_VIRTUALLY_FRAME" val="{&quot;height&quot;:260.4510236220473,&quot;left&quot;:42.408976377952754,&quot;top&quot;:88.74787401574802,&quot;width&quot;:340.44850393700796}"/>
</p:tagLst>
</file>

<file path=ppt/theme/theme1.xml><?xml version="1.0" encoding="utf-8"?>
<a:theme xmlns:a="http://schemas.openxmlformats.org/drawingml/2006/main" name="Office 主题">
  <a:themeElements>
    <a:clrScheme name="Office 主题">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tesMaster1">
  <a:themeElements>
    <a:clrScheme name="notesMaster1">
      <a:dk1>
        <a:srgbClr val="000000"/>
      </a:dk1>
      <a:lt1>
        <a:srgbClr val="FFFFFF"/>
      </a:lt1>
      <a:dk2>
        <a:srgbClr val="000000"/>
      </a:dk2>
      <a:lt2>
        <a:srgbClr val="808080"/>
      </a:lt2>
      <a:accent1>
        <a:srgbClr val="BBE0E3"/>
      </a:accent1>
      <a:accent2>
        <a:srgbClr val="333399"/>
      </a:accent2>
      <a:accent3>
        <a:srgbClr val="9BBB59"/>
      </a:accent3>
      <a:accent4>
        <a:srgbClr val="8064A2"/>
      </a:accent4>
      <a:accent5>
        <a:srgbClr val="4BACC6"/>
      </a:accent5>
      <a:accent6>
        <a:srgbClr val="F79646"/>
      </a:accent6>
      <a:hlink>
        <a:srgbClr val="009999"/>
      </a:hlink>
      <a:folHlink>
        <a:srgbClr val="99CC00"/>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Normal.eit</Template>
  <TotalTime>0</TotalTime>
  <Words>3890</Words>
  <Application>WPS 演示</Application>
  <PresentationFormat>自定义</PresentationFormat>
  <Paragraphs>616</Paragraphs>
  <Slides>63</Slides>
  <Notes>21</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63</vt:i4>
      </vt:variant>
    </vt:vector>
  </HeadingPairs>
  <TitlesOfParts>
    <vt:vector size="89" baseType="lpstr">
      <vt:lpstr>Arial</vt:lpstr>
      <vt:lpstr>宋体</vt:lpstr>
      <vt:lpstr>Wingdings</vt:lpstr>
      <vt:lpstr>Times New Roman</vt:lpstr>
      <vt:lpstr>Calibri</vt:lpstr>
      <vt:lpstr>Calibri</vt:lpstr>
      <vt:lpstr>微软雅黑</vt:lpstr>
      <vt:lpstr>Bebas Neue</vt:lpstr>
      <vt:lpstr>Segoe Print</vt:lpstr>
      <vt:lpstr>思源黑体</vt:lpstr>
      <vt:lpstr>等线</vt:lpstr>
      <vt:lpstr>Bebas Neue</vt:lpstr>
      <vt:lpstr>思源黑体 Regular</vt:lpstr>
      <vt:lpstr>黑体</vt:lpstr>
      <vt:lpstr>Arial</vt:lpstr>
      <vt:lpstr>Arial Unicode MS</vt:lpstr>
      <vt:lpstr>Helvetica Light</vt:lpstr>
      <vt:lpstr>华文中宋</vt:lpstr>
      <vt:lpstr>MiSans Heavy</vt:lpstr>
      <vt:lpstr>MiSans Heavy</vt:lpstr>
      <vt:lpstr>MiSans Light</vt:lpstr>
      <vt:lpstr>Wingdings</vt:lpstr>
      <vt:lpstr>Gill Sans</vt:lpstr>
      <vt:lpstr>等线 Light</vt:lpstr>
      <vt:lpstr>Office 主题</vt:lpstr>
      <vt:lpstr>4_Office 主题​​</vt:lpstr>
      <vt:lpstr>PowerPoint 演示文稿</vt:lpstr>
      <vt:lpstr>PowerPoint 演示文稿</vt:lpstr>
      <vt:lpstr>目录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c:creator>
  <cp:lastModifiedBy>杨丽</cp:lastModifiedBy>
  <cp:revision>632</cp:revision>
  <dcterms:created xsi:type="dcterms:W3CDTF">2018-05-15T02:32:00Z</dcterms:created>
  <dcterms:modified xsi:type="dcterms:W3CDTF">2024-04-22T01:49:07Z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RubyTemplateID">
    <vt:lpwstr>13</vt:lpwstr>
  </property>
  <property fmtid="{D5CDD505-2E9C-101B-9397-08002B2CF9AE}" pid="4" name="ICV">
    <vt:lpwstr>2B93B7395DEE4086B5F1746207295E66_13</vt:lpwstr>
  </property>
</Properties>
</file>